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84" r:id="rId2"/>
  </p:sldMasterIdLst>
  <p:notesMasterIdLst>
    <p:notesMasterId r:id="rId46"/>
  </p:notesMasterIdLst>
  <p:handoutMasterIdLst>
    <p:handoutMasterId r:id="rId47"/>
  </p:handoutMasterIdLst>
  <p:sldIdLst>
    <p:sldId id="566" r:id="rId3"/>
    <p:sldId id="565" r:id="rId4"/>
    <p:sldId id="553" r:id="rId5"/>
    <p:sldId id="554" r:id="rId6"/>
    <p:sldId id="524" r:id="rId7"/>
    <p:sldId id="526" r:id="rId8"/>
    <p:sldId id="357" r:id="rId9"/>
    <p:sldId id="567" r:id="rId10"/>
    <p:sldId id="569" r:id="rId11"/>
    <p:sldId id="360" r:id="rId12"/>
    <p:sldId id="505" r:id="rId13"/>
    <p:sldId id="506" r:id="rId14"/>
    <p:sldId id="576" r:id="rId15"/>
    <p:sldId id="577" r:id="rId16"/>
    <p:sldId id="431" r:id="rId17"/>
    <p:sldId id="472" r:id="rId18"/>
    <p:sldId id="541" r:id="rId19"/>
    <p:sldId id="587" r:id="rId20"/>
    <p:sldId id="529" r:id="rId21"/>
    <p:sldId id="584" r:id="rId22"/>
    <p:sldId id="589" r:id="rId23"/>
    <p:sldId id="480" r:id="rId24"/>
    <p:sldId id="508" r:id="rId25"/>
    <p:sldId id="509" r:id="rId26"/>
    <p:sldId id="557" r:id="rId27"/>
    <p:sldId id="510" r:id="rId28"/>
    <p:sldId id="513" r:id="rId29"/>
    <p:sldId id="558" r:id="rId30"/>
    <p:sldId id="546" r:id="rId31"/>
    <p:sldId id="588" r:id="rId32"/>
    <p:sldId id="547" r:id="rId33"/>
    <p:sldId id="514" r:id="rId34"/>
    <p:sldId id="559" r:id="rId35"/>
    <p:sldId id="517" r:id="rId36"/>
    <p:sldId id="578" r:id="rId37"/>
    <p:sldId id="575" r:id="rId38"/>
    <p:sldId id="543" r:id="rId39"/>
    <p:sldId id="580" r:id="rId40"/>
    <p:sldId id="527" r:id="rId41"/>
    <p:sldId id="583" r:id="rId42"/>
    <p:sldId id="495" r:id="rId43"/>
    <p:sldId id="562" r:id="rId44"/>
    <p:sldId id="574" r:id="rId45"/>
  </p:sldIdLst>
  <p:sldSz cx="24387175" cy="13716000"/>
  <p:notesSz cx="7010400" cy="9296400"/>
  <p:defaultTextStyle>
    <a:defPPr>
      <a:defRPr lang="en-US"/>
    </a:defPPr>
    <a:lvl1pPr marL="0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512" userDrawn="1">
          <p15:clr>
            <a:srgbClr val="A4A3A4"/>
          </p15:clr>
        </p15:guide>
        <p15:guide id="2" pos="76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4207E7"/>
    <a:srgbClr val="003300"/>
    <a:srgbClr val="333300"/>
    <a:srgbClr val="FFFFFF"/>
    <a:srgbClr val="F79646"/>
    <a:srgbClr val="9D9D9D"/>
    <a:srgbClr val="948A54"/>
    <a:srgbClr val="D7AF1B"/>
    <a:srgbClr val="DBEE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89718" autoAdjust="0"/>
  </p:normalViewPr>
  <p:slideViewPr>
    <p:cSldViewPr>
      <p:cViewPr>
        <p:scale>
          <a:sx n="28" d="100"/>
          <a:sy n="28" d="100"/>
        </p:scale>
        <p:origin x="-402" y="-306"/>
      </p:cViewPr>
      <p:guideLst>
        <p:guide orient="horz" pos="4512"/>
        <p:guide pos="763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32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E46A884-97D7-436F-898C-5097283908A6}" type="datetimeFigureOut">
              <a:rPr lang="en-US" smtClean="0"/>
              <a:pPr/>
              <a:t>11/15/2015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3A2451A-527C-4443-B32D-1C9B8D84B1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075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877D0DA-3412-4369-A630-8EBA302CD1E9}" type="datetimeFigureOut">
              <a:rPr lang="en-US" smtClean="0"/>
              <a:pPr/>
              <a:t>11/15/2015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3F2D422-0331-4A9A-9AC6-1209F231DE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08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2D422-0331-4A9A-9AC6-1209F231DEA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6025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2D422-0331-4A9A-9AC6-1209F231DEA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111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08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631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2D422-0331-4A9A-9AC6-1209F231DEA2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959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623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623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623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623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623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62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2D422-0331-4A9A-9AC6-1209F231DEA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5534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623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623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2D422-0331-4A9A-9AC6-1209F231DEA2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554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2D422-0331-4A9A-9AC6-1209F231DEA2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554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62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2D422-0331-4A9A-9AC6-1209F231DEA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26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2D422-0331-4A9A-9AC6-1209F231DEA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094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45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45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45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45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858C-38A1-4133-A3F1-2EBD5AEF025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08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399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19359" y="12490450"/>
            <a:ext cx="5690341" cy="9525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8332285" y="12490450"/>
            <a:ext cx="7722605" cy="9525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7477475" y="12490450"/>
            <a:ext cx="5690341" cy="9525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75E0F57-EEA1-4A8B-9311-4AD2064A14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270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359" y="3200401"/>
            <a:ext cx="21948458" cy="9051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359" y="12712701"/>
            <a:ext cx="5690341" cy="730250"/>
          </a:xfrm>
          <a:prstGeom prst="rect">
            <a:avLst/>
          </a:prstGeom>
        </p:spPr>
        <p:txBody>
          <a:bodyPr/>
          <a:lstStyle/>
          <a:p>
            <a:fld id="{7FE5A9CD-1CA5-4BB6-ABF6-C3DB2F9C09D1}" type="datetimeFigureOut">
              <a:rPr lang="en-US" smtClean="0"/>
              <a:pPr/>
              <a:t>11/15/2015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2285" y="12712701"/>
            <a:ext cx="7722605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7475" y="12712701"/>
            <a:ext cx="5690341" cy="730250"/>
          </a:xfrm>
          <a:prstGeom prst="rect">
            <a:avLst/>
          </a:prstGeom>
        </p:spPr>
        <p:txBody>
          <a:bodyPr/>
          <a:lstStyle/>
          <a:p>
            <a:fld id="{E9E3A461-C528-4C33-83FA-271D1850C3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19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219359" y="584200"/>
            <a:ext cx="21948458" cy="2768600"/>
          </a:xfrm>
          <a:prstGeom prst="rect">
            <a:avLst/>
          </a:prstGeom>
        </p:spPr>
        <p:txBody>
          <a:bodyPr lIns="217728" tIns="108864" rIns="217728" bIns="108864"/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>
          <a:xfrm>
            <a:off x="1219359" y="3810000"/>
            <a:ext cx="21948458" cy="8229600"/>
          </a:xfrm>
          <a:prstGeom prst="rect">
            <a:avLst/>
          </a:prstGeom>
        </p:spPr>
        <p:txBody>
          <a:bodyPr lIns="217728" tIns="108864" rIns="217728" bIns="108864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19359" y="12490450"/>
            <a:ext cx="5690341" cy="952500"/>
          </a:xfrm>
          <a:prstGeom prst="rect">
            <a:avLst/>
          </a:prstGeom>
          <a:ln/>
        </p:spPr>
        <p:txBody>
          <a:bodyPr lIns="217728" tIns="108864" rIns="217728" bIns="108864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8332285" y="12490450"/>
            <a:ext cx="7722605" cy="952500"/>
          </a:xfrm>
          <a:prstGeom prst="rect">
            <a:avLst/>
          </a:prstGeom>
          <a:ln/>
        </p:spPr>
        <p:txBody>
          <a:bodyPr lIns="217728" tIns="108864" rIns="217728" bIns="108864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7477475" y="12490450"/>
            <a:ext cx="5690341" cy="952500"/>
          </a:xfrm>
          <a:prstGeom prst="rect">
            <a:avLst/>
          </a:prstGeom>
          <a:ln/>
        </p:spPr>
        <p:txBody>
          <a:bodyPr lIns="217728" tIns="108864" rIns="217728" bIns="108864"/>
          <a:lstStyle>
            <a:lvl1pPr>
              <a:defRPr/>
            </a:lvl1pPr>
          </a:lstStyle>
          <a:p>
            <a:pPr>
              <a:defRPr/>
            </a:pPr>
            <a:fld id="{E979D15E-7C97-46BA-A533-0FCFA23F6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181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19359" y="12490450"/>
            <a:ext cx="5690341" cy="9525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8332285" y="12490450"/>
            <a:ext cx="7722605" cy="9525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7477475" y="12490450"/>
            <a:ext cx="5690341" cy="9525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75E0F57-EEA1-4A8B-9311-4AD2064A14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08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404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359" y="3200401"/>
            <a:ext cx="21948458" cy="90519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19359" y="12712701"/>
            <a:ext cx="5690341" cy="730250"/>
          </a:xfrm>
          <a:prstGeom prst="rect">
            <a:avLst/>
          </a:prstGeom>
        </p:spPr>
        <p:txBody>
          <a:bodyPr/>
          <a:lstStyle/>
          <a:p>
            <a:fld id="{7FE5A9CD-1CA5-4BB6-ABF6-C3DB2F9C09D1}" type="datetimeFigureOut">
              <a:rPr lang="en-US" smtClean="0"/>
              <a:pPr/>
              <a:t>11/15/2015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32285" y="12712701"/>
            <a:ext cx="7722605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477475" y="12712701"/>
            <a:ext cx="5690341" cy="730250"/>
          </a:xfrm>
          <a:prstGeom prst="rect">
            <a:avLst/>
          </a:prstGeom>
        </p:spPr>
        <p:txBody>
          <a:bodyPr/>
          <a:lstStyle/>
          <a:p>
            <a:fld id="{E9E3A461-C528-4C33-83FA-271D1850C3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306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219359" y="584200"/>
            <a:ext cx="21948458" cy="2768600"/>
          </a:xfrm>
          <a:prstGeom prst="rect">
            <a:avLst/>
          </a:prstGeom>
        </p:spPr>
        <p:txBody>
          <a:bodyPr lIns="217728" tIns="108864" rIns="217728" bIns="108864"/>
          <a:lstStyle/>
          <a:p>
            <a:r>
              <a:rPr lang="vi-VN" smtClean="0"/>
              <a:t>Bấm &amp; sửa kiểu tiêu đề</a:t>
            </a:r>
            <a:endParaRPr lang="vi-VN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>
          <a:xfrm>
            <a:off x="1219359" y="3810000"/>
            <a:ext cx="21948458" cy="8229600"/>
          </a:xfrm>
          <a:prstGeom prst="rect">
            <a:avLst/>
          </a:prstGeom>
        </p:spPr>
        <p:txBody>
          <a:bodyPr lIns="217728" tIns="108864" rIns="217728" bIns="108864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219359" y="12490450"/>
            <a:ext cx="5690341" cy="952500"/>
          </a:xfrm>
          <a:prstGeom prst="rect">
            <a:avLst/>
          </a:prstGeom>
          <a:ln/>
        </p:spPr>
        <p:txBody>
          <a:bodyPr lIns="217728" tIns="108864" rIns="217728" bIns="108864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8332285" y="12490450"/>
            <a:ext cx="7722605" cy="952500"/>
          </a:xfrm>
          <a:prstGeom prst="rect">
            <a:avLst/>
          </a:prstGeom>
          <a:ln/>
        </p:spPr>
        <p:txBody>
          <a:bodyPr lIns="217728" tIns="108864" rIns="217728" bIns="108864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7477475" y="12490450"/>
            <a:ext cx="5690341" cy="952500"/>
          </a:xfrm>
          <a:prstGeom prst="rect">
            <a:avLst/>
          </a:prstGeom>
          <a:ln/>
        </p:spPr>
        <p:txBody>
          <a:bodyPr lIns="217728" tIns="108864" rIns="217728" bIns="108864"/>
          <a:lstStyle>
            <a:lvl1pPr>
              <a:defRPr/>
            </a:lvl1pPr>
          </a:lstStyle>
          <a:p>
            <a:pPr>
              <a:defRPr/>
            </a:pPr>
            <a:fld id="{E979D15E-7C97-46BA-A533-0FCFA23F6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058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412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24387175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7822975" y="457200"/>
            <a:ext cx="1115241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7000" baseline="0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NGƯỜI LÁI ĐÒ SÔNG ĐÀ </a:t>
            </a:r>
            <a:endParaRPr lang="en-US" sz="700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3623489" y="457200"/>
            <a:ext cx="2016899" cy="11182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800"/>
              </a:spcBef>
            </a:pPr>
            <a:r>
              <a:rPr lang="en-US" sz="3000" b="1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VĂN HỌC</a:t>
            </a:r>
          </a:p>
          <a:p>
            <a:pPr algn="ctr">
              <a:spcBef>
                <a:spcPts val="800"/>
              </a:spcBef>
            </a:pPr>
            <a:r>
              <a:rPr lang="en-US" sz="3000" b="1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VIỆT NAM</a:t>
            </a:r>
            <a:endParaRPr lang="en-US" sz="3000" b="1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249487" y="334890"/>
            <a:ext cx="939680" cy="60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3200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LỚP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2239068" y="795040"/>
            <a:ext cx="960519" cy="8393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12</a:t>
            </a:r>
            <a:endParaRPr lang="en-US" sz="480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123248" y="143138"/>
            <a:ext cx="939680" cy="6017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3200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LỚP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2058987" y="614534"/>
            <a:ext cx="9605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10</a:t>
            </a:r>
            <a:endParaRPr lang="en-US" sz="4800"/>
          </a:p>
        </p:txBody>
      </p:sp>
      <p:sp>
        <p:nvSpPr>
          <p:cNvPr id="14" name="Rectangle 13"/>
          <p:cNvSpPr/>
          <p:nvPr userDrawn="1"/>
        </p:nvSpPr>
        <p:spPr>
          <a:xfrm>
            <a:off x="3278187" y="218182"/>
            <a:ext cx="2209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Văn</a:t>
            </a:r>
            <a:r>
              <a:rPr lang="en-US" sz="3200" baseline="0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 học</a:t>
            </a:r>
          </a:p>
          <a:p>
            <a:pPr algn="ctr"/>
            <a:r>
              <a:rPr lang="en-US" sz="3200" baseline="0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Việt Nam</a:t>
            </a:r>
            <a:endParaRPr lang="en-US" sz="320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11399620" y="235752"/>
            <a:ext cx="28616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aseline="0" smtClean="0">
                <a:solidFill>
                  <a:schemeClr val="bg1"/>
                </a:solidFill>
                <a:latin typeface="AvantGarde-Demi" pitchFamily="18" charset="0"/>
                <a:ea typeface="AvantGarde-Demi" pitchFamily="18" charset="0"/>
                <a:cs typeface="AvantGarde-Demi" pitchFamily="18" charset="0"/>
              </a:rPr>
              <a:t>NHÀN</a:t>
            </a:r>
            <a:endParaRPr lang="en-US" sz="7200">
              <a:solidFill>
                <a:schemeClr val="bg1"/>
              </a:solidFill>
              <a:latin typeface="AvantGarde-Demi" pitchFamily="18" charset="0"/>
              <a:ea typeface="AvantGarde-Demi" pitchFamily="18" charset="0"/>
              <a:cs typeface="AvantGarde-Demi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798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80" r:id="rId3"/>
    <p:sldLayoutId id="2147483682" r:id="rId4"/>
    <p:sldLayoutId id="2147483683" r:id="rId5"/>
  </p:sldLayoutIdLst>
  <p:timing>
    <p:tnLst>
      <p:par>
        <p:cTn id="1" dur="indefinite" restart="never" nodeType="tmRoot"/>
      </p:par>
    </p:tnLst>
  </p:timing>
  <p:txStyles>
    <p:titleStyle>
      <a:lvl1pPr algn="ctr" defTabSz="2177278" rtl="0" eaLnBrk="1" latinLnBrk="0" hangingPunct="1">
        <a:spcBef>
          <a:spcPct val="0"/>
        </a:spcBef>
        <a:buNone/>
        <a:defRPr sz="10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6479" indent="-816479" algn="l" defTabSz="2177278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9038" indent="-680399" algn="l" defTabSz="2177278" rtl="0" eaLnBrk="1" latinLnBrk="0" hangingPunct="1">
        <a:spcBef>
          <a:spcPct val="20000"/>
        </a:spcBef>
        <a:buFont typeface="Arial" pitchFamily="34" charset="0"/>
        <a:buChar char="–"/>
        <a:defRPr sz="6700" kern="1200">
          <a:solidFill>
            <a:schemeClr val="tx1"/>
          </a:solidFill>
          <a:latin typeface="+mn-lt"/>
          <a:ea typeface="+mn-ea"/>
          <a:cs typeface="+mn-cs"/>
        </a:defRPr>
      </a:lvl2pPr>
      <a:lvl3pPr marL="2721597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3pPr>
      <a:lvl4pPr marL="3810236" indent="-544319" algn="l" defTabSz="2177278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8875" indent="-544319" algn="l" defTabSz="2177278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7514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6153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4792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3431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639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278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917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556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3195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834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20472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9111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8987" y="-6523110"/>
            <a:ext cx="24383701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5591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txStyles>
    <p:titleStyle>
      <a:lvl1pPr algn="ctr" defTabSz="2177278" rtl="0" eaLnBrk="1" latinLnBrk="0" hangingPunct="1">
        <a:spcBef>
          <a:spcPct val="0"/>
        </a:spcBef>
        <a:buNone/>
        <a:defRPr sz="10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6479" indent="-816479" algn="l" defTabSz="2177278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9038" indent="-680399" algn="l" defTabSz="2177278" rtl="0" eaLnBrk="1" latinLnBrk="0" hangingPunct="1">
        <a:spcBef>
          <a:spcPct val="20000"/>
        </a:spcBef>
        <a:buFont typeface="Arial" pitchFamily="34" charset="0"/>
        <a:buChar char="–"/>
        <a:defRPr sz="6700" kern="1200">
          <a:solidFill>
            <a:schemeClr val="tx1"/>
          </a:solidFill>
          <a:latin typeface="+mn-lt"/>
          <a:ea typeface="+mn-ea"/>
          <a:cs typeface="+mn-cs"/>
        </a:defRPr>
      </a:lvl2pPr>
      <a:lvl3pPr marL="2721597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3pPr>
      <a:lvl4pPr marL="3810236" indent="-544319" algn="l" defTabSz="2177278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8875" indent="-544319" algn="l" defTabSz="2177278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7514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6153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4792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3431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639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278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917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556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3195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834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20472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9111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gif"/><Relationship Id="rId4" Type="http://schemas.openxmlformats.org/officeDocument/2006/relationships/audio" Target="../media/audio3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microsoft.com/office/2007/relationships/hdphoto" Target="../media/hdphoto7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emf"/><Relationship Id="rId5" Type="http://schemas.openxmlformats.org/officeDocument/2006/relationships/image" Target="../media/image30.jpg"/><Relationship Id="rId4" Type="http://schemas.openxmlformats.org/officeDocument/2006/relationships/image" Target="../media/image2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gif"/><Relationship Id="rId4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emf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3.wdp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gif"/><Relationship Id="rId4" Type="http://schemas.openxmlformats.org/officeDocument/2006/relationships/audio" Target="../media/audio3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" y="0"/>
            <a:ext cx="24690387" cy="13888343"/>
          </a:xfrm>
          <a:prstGeom prst="rect">
            <a:avLst/>
          </a:prstGeom>
        </p:spPr>
      </p:pic>
      <p:sp>
        <p:nvSpPr>
          <p:cNvPr id="4" name="Cloud 3"/>
          <p:cNvSpPr/>
          <p:nvPr/>
        </p:nvSpPr>
        <p:spPr>
          <a:xfrm>
            <a:off x="10054" y="0"/>
            <a:ext cx="7239000" cy="13555133"/>
          </a:xfrm>
          <a:prstGeom prst="clou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dirty="0" smtClean="0">
                <a:solidFill>
                  <a:srgbClr val="4207E7"/>
                </a:solidFill>
                <a:latin typeface="Times New Roman" pitchFamily="18" charset="0"/>
                <a:cs typeface="Times New Roman" pitchFamily="18" charset="0"/>
              </a:rPr>
              <a:t>CHÀO QUÝ THẦY CÔ VÀ CÁC EM</a:t>
            </a:r>
            <a:endParaRPr lang="en-US" sz="11500" b="1" dirty="0">
              <a:solidFill>
                <a:srgbClr val="4207E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54242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82586" y="3256450"/>
            <a:ext cx="15860214" cy="59637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dirty="0" err="1" smtClean="0">
                <a:solidFill>
                  <a:srgbClr val="0000CC"/>
                </a:solidFill>
              </a:rPr>
              <a:t>Căn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cứ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vào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phần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tiểu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dẫn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giới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thiệu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vài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nét</a:t>
            </a:r>
            <a:r>
              <a:rPr lang="en-US" sz="7200" dirty="0" smtClean="0">
                <a:solidFill>
                  <a:srgbClr val="0000CC"/>
                </a:solidFill>
              </a:rPr>
              <a:t>  </a:t>
            </a:r>
            <a:r>
              <a:rPr lang="en-US" sz="7200" dirty="0" err="1" smtClean="0">
                <a:solidFill>
                  <a:srgbClr val="0000CC"/>
                </a:solidFill>
              </a:rPr>
              <a:t>tiêu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biểu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về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cuộc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đời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Nguyễn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Bỉnh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Khiêm</a:t>
            </a:r>
            <a:r>
              <a:rPr lang="en-US" sz="7200" dirty="0">
                <a:solidFill>
                  <a:srgbClr val="0000CC"/>
                </a:solidFill>
              </a:rPr>
              <a:t>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635477" y="2819400"/>
            <a:ext cx="593432" cy="86177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5000" b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endParaRPr lang="en-US" sz="5000" b="1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4942" y="304800"/>
            <a:ext cx="105554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66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I.TÌM </a:t>
            </a:r>
            <a:r>
              <a:rPr lang="en-US" sz="66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CHUNG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52708" y="1227865"/>
            <a:ext cx="1143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i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6600" b="1" i="1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6600" b="1" i="1" dirty="0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giả</a:t>
            </a:r>
            <a:endParaRPr lang="vi-VN" sz="6600" b="1" i="1" dirty="0">
              <a:solidFill>
                <a:srgbClr val="00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97621" y="7948935"/>
            <a:ext cx="150729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Hiệu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là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Bạch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Vân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c</a:t>
            </a:r>
            <a:r>
              <a:rPr lang="vi-VN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ư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sĩ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;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Tuyết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Giang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Phu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Tử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;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Trạng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Trình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.</a:t>
            </a:r>
            <a:endParaRPr lang="en-US" sz="6000" b="1" dirty="0">
              <a:solidFill>
                <a:schemeClr val="accent1"/>
              </a:solidFill>
              <a:latin typeface="Arial" panose="020B0604020202020204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63587" y="2356194"/>
            <a:ext cx="54938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a. Con </a:t>
            </a:r>
            <a:r>
              <a:rPr lang="en-US" sz="66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người</a:t>
            </a:r>
            <a:endParaRPr lang="vi-VN" sz="6600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82586" y="3681174"/>
            <a:ext cx="150114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Nguyễn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Bỉnh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Khiêm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(1491 – 1585)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quê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Hải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Phòng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6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97621" y="5925276"/>
            <a:ext cx="15011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Đậu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Trạng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Nguyên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làm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quan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triều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Mạc</a:t>
            </a:r>
            <a:r>
              <a:rPr lang="en-US" sz="6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60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6141" y="10505897"/>
            <a:ext cx="150543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6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vấn</a:t>
            </a: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uyên</a:t>
            </a: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thâm</a:t>
            </a: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; </a:t>
            </a:r>
            <a:r>
              <a:rPr lang="en-US" sz="6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6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ính</a:t>
            </a: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khảng</a:t>
            </a:r>
            <a:r>
              <a:rPr lang="en-US" sz="6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khái</a:t>
            </a:r>
            <a:r>
              <a:rPr lang="en-US" sz="6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thẳng</a:t>
            </a:r>
            <a:r>
              <a:rPr lang="en-US" sz="6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thắn</a:t>
            </a: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; </a:t>
            </a:r>
            <a:r>
              <a:rPr lang="en-US" sz="6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Thanh</a:t>
            </a: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liêm</a:t>
            </a:r>
            <a:r>
              <a:rPr lang="en-US" sz="6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chính</a:t>
            </a:r>
            <a:r>
              <a:rPr lang="en-US" sz="6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trực</a:t>
            </a: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7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5470535" y="42332"/>
            <a:ext cx="8916639" cy="13673667"/>
            <a:chOff x="13048582" y="2894045"/>
            <a:chExt cx="9501970" cy="944911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1662" y="2984657"/>
              <a:ext cx="9252535" cy="9252535"/>
            </a:xfrm>
            <a:prstGeom prst="rect">
              <a:avLst/>
            </a:prstGeom>
            <a:ln w="127000" cap="sq">
              <a:solidFill>
                <a:srgbClr val="948A54"/>
              </a:solidFill>
              <a:miter lim="800000"/>
            </a:ln>
          </p:spPr>
        </p:pic>
        <p:sp>
          <p:nvSpPr>
            <p:cNvPr id="19" name="Freeform 18"/>
            <p:cNvSpPr>
              <a:spLocks/>
            </p:cNvSpPr>
            <p:nvPr/>
          </p:nvSpPr>
          <p:spPr bwMode="auto">
            <a:xfrm rot="16200000">
              <a:off x="21727592" y="2894045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1727592" y="11520196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 rot="5400000" flipH="1">
              <a:off x="13048582" y="2894045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 flipH="1">
              <a:off x="13048582" y="11520196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047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/>
      <p:bldP spid="42" grpId="0"/>
      <p:bldP spid="52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1144587" y="2391099"/>
            <a:ext cx="114633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vi-VN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vi-VN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Sự nghiệp văn chương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670886" y="11242127"/>
            <a:ext cx="18131592" cy="1323439"/>
            <a:chOff x="7795995" y="11063280"/>
            <a:chExt cx="7031215" cy="1323439"/>
          </a:xfrm>
        </p:grpSpPr>
        <p:sp>
          <p:nvSpPr>
            <p:cNvPr id="28" name="Rectangle 27"/>
            <p:cNvSpPr/>
            <p:nvPr/>
          </p:nvSpPr>
          <p:spPr>
            <a:xfrm>
              <a:off x="9151311" y="11063280"/>
              <a:ext cx="5675899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8000" b="1" i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Nhà</a:t>
              </a:r>
              <a:r>
                <a:rPr lang="en-US" sz="8000" b="1" i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thơ</a:t>
              </a:r>
              <a:r>
                <a:rPr lang="en-US" sz="8000" b="1" i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lớn</a:t>
              </a:r>
              <a:r>
                <a:rPr lang="en-US" sz="8000" b="1" i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của</a:t>
              </a:r>
              <a:r>
                <a:rPr lang="en-US" sz="8000" b="1" i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dân</a:t>
              </a:r>
              <a:r>
                <a:rPr lang="en-US" sz="8000" b="1" i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tộc</a:t>
              </a:r>
              <a:endParaRPr lang="en-US" sz="8000" b="1" i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Shape 10"/>
            <p:cNvSpPr/>
            <p:nvPr/>
          </p:nvSpPr>
          <p:spPr>
            <a:xfrm rot="9900000" flipH="1">
              <a:off x="7795995" y="11229994"/>
              <a:ext cx="1172633" cy="1065825"/>
            </a:xfrm>
            <a:prstGeom prst="swooshArrow">
              <a:avLst>
                <a:gd name="adj1" fmla="val 37028"/>
                <a:gd name="adj2" fmla="val 44431"/>
              </a:avLst>
            </a:prstGeom>
            <a:solidFill>
              <a:schemeClr val="accent6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6" name="Freeform 15"/>
          <p:cNvSpPr/>
          <p:nvPr/>
        </p:nvSpPr>
        <p:spPr>
          <a:xfrm>
            <a:off x="22950773" y="1524000"/>
            <a:ext cx="4411368" cy="1734199"/>
          </a:xfrm>
          <a:custGeom>
            <a:avLst/>
            <a:gdLst>
              <a:gd name="connsiteX0" fmla="*/ 0 w 4411368"/>
              <a:gd name="connsiteY0" fmla="*/ 0 h 1734199"/>
              <a:gd name="connsiteX1" fmla="*/ 4411368 w 4411368"/>
              <a:gd name="connsiteY1" fmla="*/ 0 h 1734199"/>
              <a:gd name="connsiteX2" fmla="*/ 4411368 w 4411368"/>
              <a:gd name="connsiteY2" fmla="*/ 1734199 h 1734199"/>
              <a:gd name="connsiteX3" fmla="*/ 0 w 4411368"/>
              <a:gd name="connsiteY3" fmla="*/ 1734199 h 1734199"/>
              <a:gd name="connsiteX4" fmla="*/ 0 w 4411368"/>
              <a:gd name="connsiteY4" fmla="*/ 0 h 173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1368" h="1734199">
                <a:moveTo>
                  <a:pt x="0" y="0"/>
                </a:moveTo>
                <a:lnTo>
                  <a:pt x="4411368" y="0"/>
                </a:lnTo>
                <a:lnTo>
                  <a:pt x="4411368" y="1734199"/>
                </a:lnTo>
                <a:lnTo>
                  <a:pt x="0" y="17341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550" tIns="82550" rIns="82550" bIns="82550" numCol="1" spcCol="1270" anchor="b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kern="1200"/>
          </a:p>
        </p:txBody>
      </p:sp>
      <p:sp>
        <p:nvSpPr>
          <p:cNvPr id="17" name="Freeform 16"/>
          <p:cNvSpPr/>
          <p:nvPr/>
        </p:nvSpPr>
        <p:spPr>
          <a:xfrm>
            <a:off x="28435177" y="3783878"/>
            <a:ext cx="6438213" cy="1734199"/>
          </a:xfrm>
          <a:custGeom>
            <a:avLst/>
            <a:gdLst>
              <a:gd name="connsiteX0" fmla="*/ 0 w 6438213"/>
              <a:gd name="connsiteY0" fmla="*/ 0 h 1734199"/>
              <a:gd name="connsiteX1" fmla="*/ 6438213 w 6438213"/>
              <a:gd name="connsiteY1" fmla="*/ 0 h 1734199"/>
              <a:gd name="connsiteX2" fmla="*/ 6438213 w 6438213"/>
              <a:gd name="connsiteY2" fmla="*/ 1734199 h 1734199"/>
              <a:gd name="connsiteX3" fmla="*/ 0 w 6438213"/>
              <a:gd name="connsiteY3" fmla="*/ 1734199 h 1734199"/>
              <a:gd name="connsiteX4" fmla="*/ 0 w 6438213"/>
              <a:gd name="connsiteY4" fmla="*/ 0 h 173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8213" h="1734199">
                <a:moveTo>
                  <a:pt x="0" y="0"/>
                </a:moveTo>
                <a:lnTo>
                  <a:pt x="6438213" y="0"/>
                </a:lnTo>
                <a:lnTo>
                  <a:pt x="6438213" y="1734199"/>
                </a:lnTo>
                <a:lnTo>
                  <a:pt x="0" y="17341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550" tIns="82550" rIns="82550" bIns="82550" numCol="1" spcCol="1270" anchor="ctr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kern="1200"/>
          </a:p>
        </p:txBody>
      </p:sp>
      <p:sp>
        <p:nvSpPr>
          <p:cNvPr id="19" name="Freeform 18"/>
          <p:cNvSpPr/>
          <p:nvPr/>
        </p:nvSpPr>
        <p:spPr>
          <a:xfrm>
            <a:off x="30938927" y="6614958"/>
            <a:ext cx="3934464" cy="1734199"/>
          </a:xfrm>
          <a:custGeom>
            <a:avLst/>
            <a:gdLst>
              <a:gd name="connsiteX0" fmla="*/ 0 w 3934464"/>
              <a:gd name="connsiteY0" fmla="*/ 0 h 1734199"/>
              <a:gd name="connsiteX1" fmla="*/ 3934464 w 3934464"/>
              <a:gd name="connsiteY1" fmla="*/ 0 h 1734199"/>
              <a:gd name="connsiteX2" fmla="*/ 3934464 w 3934464"/>
              <a:gd name="connsiteY2" fmla="*/ 1734199 h 1734199"/>
              <a:gd name="connsiteX3" fmla="*/ 0 w 3934464"/>
              <a:gd name="connsiteY3" fmla="*/ 1734199 h 1734199"/>
              <a:gd name="connsiteX4" fmla="*/ 0 w 3934464"/>
              <a:gd name="connsiteY4" fmla="*/ 0 h 173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4464" h="1734199">
                <a:moveTo>
                  <a:pt x="0" y="0"/>
                </a:moveTo>
                <a:lnTo>
                  <a:pt x="3934464" y="0"/>
                </a:lnTo>
                <a:lnTo>
                  <a:pt x="3934464" y="1734199"/>
                </a:lnTo>
                <a:lnTo>
                  <a:pt x="0" y="17341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550" tIns="82550" rIns="82550" bIns="82550" numCol="1" spcCol="1270" anchor="ctr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kern="1200"/>
          </a:p>
        </p:txBody>
      </p:sp>
      <p:sp>
        <p:nvSpPr>
          <p:cNvPr id="20" name="Freeform 19"/>
          <p:cNvSpPr/>
          <p:nvPr/>
        </p:nvSpPr>
        <p:spPr>
          <a:xfrm>
            <a:off x="28912082" y="10628544"/>
            <a:ext cx="5961309" cy="1734199"/>
          </a:xfrm>
          <a:custGeom>
            <a:avLst/>
            <a:gdLst>
              <a:gd name="connsiteX0" fmla="*/ 0 w 5961309"/>
              <a:gd name="connsiteY0" fmla="*/ 0 h 1734199"/>
              <a:gd name="connsiteX1" fmla="*/ 5961309 w 5961309"/>
              <a:gd name="connsiteY1" fmla="*/ 0 h 1734199"/>
              <a:gd name="connsiteX2" fmla="*/ 5961309 w 5961309"/>
              <a:gd name="connsiteY2" fmla="*/ 1734199 h 1734199"/>
              <a:gd name="connsiteX3" fmla="*/ 0 w 5961309"/>
              <a:gd name="connsiteY3" fmla="*/ 1734199 h 1734199"/>
              <a:gd name="connsiteX4" fmla="*/ 0 w 5961309"/>
              <a:gd name="connsiteY4" fmla="*/ 0 h 1734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1309" h="1734199">
                <a:moveTo>
                  <a:pt x="0" y="0"/>
                </a:moveTo>
                <a:lnTo>
                  <a:pt x="5961309" y="0"/>
                </a:lnTo>
                <a:lnTo>
                  <a:pt x="5961309" y="1734199"/>
                </a:lnTo>
                <a:lnTo>
                  <a:pt x="0" y="173419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550" tIns="82550" rIns="82550" bIns="82550" numCol="1" spcCol="1270" anchor="t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kern="1200"/>
          </a:p>
        </p:txBody>
      </p:sp>
      <p:grpSp>
        <p:nvGrpSpPr>
          <p:cNvPr id="3" name="Group 2"/>
          <p:cNvGrpSpPr/>
          <p:nvPr/>
        </p:nvGrpSpPr>
        <p:grpSpPr>
          <a:xfrm>
            <a:off x="534986" y="3783878"/>
            <a:ext cx="23545800" cy="4370756"/>
            <a:chOff x="1979773" y="4654666"/>
            <a:chExt cx="21186614" cy="4370756"/>
          </a:xfrm>
        </p:grpSpPr>
        <p:sp>
          <p:nvSpPr>
            <p:cNvPr id="21" name="Rounded Rectangle 20"/>
            <p:cNvSpPr/>
            <p:nvPr/>
          </p:nvSpPr>
          <p:spPr>
            <a:xfrm>
              <a:off x="3778041" y="5241262"/>
              <a:ext cx="19388346" cy="3299604"/>
            </a:xfrm>
            <a:prstGeom prst="roundRect">
              <a:avLst>
                <a:gd name="adj" fmla="val 113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7211363" y="5521765"/>
              <a:ext cx="15409316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0" b="1" i="1" dirty="0" err="1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Bạch</a:t>
              </a:r>
              <a:r>
                <a:rPr lang="en-US" sz="8000" b="1" i="1" dirty="0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Vân</a:t>
              </a:r>
              <a:r>
                <a:rPr lang="en-US" sz="8000" b="1" i="1" dirty="0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 am </a:t>
              </a:r>
              <a:r>
                <a:rPr lang="en-US" sz="8000" b="1" i="1" dirty="0" err="1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thi</a:t>
              </a:r>
              <a:r>
                <a:rPr lang="en-US" sz="8000" b="1" i="1" dirty="0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tập</a:t>
              </a:r>
              <a:r>
                <a:rPr lang="en-US" sz="8000" b="1" i="1" dirty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80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8000" b="1" i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8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chữ</a:t>
              </a:r>
              <a:r>
                <a:rPr lang="en-US" sz="8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Hán</a:t>
              </a:r>
              <a:r>
                <a:rPr lang="en-US" sz="8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khoảng</a:t>
              </a:r>
              <a:r>
                <a:rPr lang="en-US" sz="8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700 </a:t>
              </a:r>
              <a:r>
                <a:rPr lang="en-US" sz="8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bài</a:t>
              </a:r>
              <a:r>
                <a:rPr lang="en-US" sz="8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)</a:t>
              </a:r>
            </a:p>
          </p:txBody>
        </p:sp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9773" y="4654666"/>
              <a:ext cx="4990258" cy="4370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534986" y="7260173"/>
            <a:ext cx="23852188" cy="5102570"/>
            <a:chOff x="2809546" y="7625660"/>
            <a:chExt cx="20707456" cy="5102570"/>
          </a:xfrm>
        </p:grpSpPr>
        <p:sp>
          <p:nvSpPr>
            <p:cNvPr id="50" name="Rounded Rectangle 49"/>
            <p:cNvSpPr/>
            <p:nvPr/>
          </p:nvSpPr>
          <p:spPr>
            <a:xfrm>
              <a:off x="2902939" y="8689630"/>
              <a:ext cx="18264401" cy="2577613"/>
            </a:xfrm>
            <a:prstGeom prst="roundRect">
              <a:avLst>
                <a:gd name="adj" fmla="val 1138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09546" y="8613430"/>
              <a:ext cx="17290465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0" b="1" i="1" dirty="0" err="1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Bạch</a:t>
              </a:r>
              <a:r>
                <a:rPr lang="en-US" sz="8000" b="1" i="1" dirty="0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Vân</a:t>
              </a:r>
              <a:r>
                <a:rPr lang="en-US" sz="8000" b="1" i="1" dirty="0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quốc</a:t>
              </a:r>
              <a:r>
                <a:rPr lang="en-US" sz="8000" b="1" i="1" dirty="0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ngữ</a:t>
              </a:r>
              <a:r>
                <a:rPr lang="en-US" sz="8000" b="1" i="1" dirty="0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i="1" dirty="0" err="1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thi</a:t>
              </a:r>
              <a:r>
                <a:rPr lang="en-US" sz="8000" b="1" i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/>
              <a:r>
                <a:rPr lang="en-US" sz="8000" b="1" i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(</a:t>
              </a:r>
              <a:r>
                <a:rPr lang="en-US" sz="8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chữ</a:t>
              </a:r>
              <a:r>
                <a:rPr lang="en-US" sz="8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Nôm</a:t>
              </a:r>
              <a:r>
                <a:rPr lang="en-US" sz="8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khoảng</a:t>
              </a:r>
              <a:r>
                <a:rPr lang="en-US" sz="8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8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trên</a:t>
              </a:r>
              <a:r>
                <a:rPr lang="en-US" sz="8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 170 </a:t>
              </a:r>
              <a:r>
                <a:rPr lang="en-US" sz="8000" b="1" dirty="0" err="1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bài</a:t>
              </a:r>
              <a:r>
                <a:rPr lang="en-US" sz="8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)</a:t>
              </a:r>
            </a:p>
          </p:txBody>
        </p:sp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40177" y="7625660"/>
              <a:ext cx="5076825" cy="5102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TextBox 25"/>
          <p:cNvSpPr txBox="1"/>
          <p:nvPr/>
        </p:nvSpPr>
        <p:spPr>
          <a:xfrm>
            <a:off x="458787" y="0"/>
            <a:ext cx="10555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I.TÌM </a:t>
            </a:r>
            <a:r>
              <a:rPr lang="en-US" sz="72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CHUNG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4987" y="10668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giả</a:t>
            </a:r>
            <a:endParaRPr lang="vi-VN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47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94" b="100000" l="0" r="99614">
                        <a14:foregroundMark x1="386" y1="40206" x2="15444" y2="51546"/>
                        <a14:foregroundMark x1="1158" y1="98454" x2="28571" y2="76289"/>
                        <a14:foregroundMark x1="30888" y1="97423" x2="82625" y2="87113"/>
                        <a14:foregroundMark x1="31660" y1="82990" x2="33205" y2="65464"/>
                        <a14:foregroundMark x1="76448" y1="83505" x2="98842" y2="56701"/>
                        <a14:backgroundMark x1="1158" y1="45876" x2="15058" y2="45876"/>
                        <a14:backgroundMark x1="8494" y1="44330" x2="21622" y2="22680"/>
                        <a14:backgroundMark x1="386" y1="42784" x2="3861" y2="40206"/>
                        <a14:backgroundMark x1="1544" y1="41753" x2="8108" y2="43299"/>
                        <a14:backgroundMark x1="1931" y1="41753" x2="1544" y2="38660"/>
                        <a14:backgroundMark x1="5019" y1="42268" x2="7336" y2="45361"/>
                        <a14:backgroundMark x1="5792" y1="47938" x2="22008" y2="46907"/>
                        <a14:backgroundMark x1="9653" y1="49485" x2="29730" y2="48454"/>
                        <a14:backgroundMark x1="31660" y1="48454" x2="55598" y2="46907"/>
                        <a14:backgroundMark x1="56757" y1="45876" x2="62934" y2="29381"/>
                      </a14:backgroundRemoval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24422628" cy="137160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434041" y="5162729"/>
            <a:ext cx="69974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72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dung </a:t>
            </a:r>
            <a:r>
              <a:rPr lang="en-US" sz="72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thơ</a:t>
            </a:r>
            <a:endParaRPr lang="en-US" sz="72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223974" y="51898"/>
            <a:ext cx="10198655" cy="6329191"/>
            <a:chOff x="12607245" y="4390625"/>
            <a:chExt cx="10198655" cy="7642083"/>
          </a:xfrm>
        </p:grpSpPr>
        <p:pic>
          <p:nvPicPr>
            <p:cNvPr id="28" name="Picture 27" descr="Sam1.jpg"/>
            <p:cNvPicPr>
              <a:picLocks noChangeAspect="1"/>
            </p:cNvPicPr>
            <p:nvPr/>
          </p:nvPicPr>
          <p:blipFill>
            <a:blip r:embed="rId5"/>
            <a:srcRect t="4560" b="4244"/>
            <a:stretch>
              <a:fillRect/>
            </a:stretch>
          </p:blipFill>
          <p:spPr>
            <a:xfrm>
              <a:off x="12726987" y="4506163"/>
              <a:ext cx="9982200" cy="7414891"/>
            </a:xfrm>
            <a:prstGeom prst="rect">
              <a:avLst/>
            </a:prstGeom>
            <a:ln w="127000" cap="sq">
              <a:solidFill>
                <a:srgbClr val="948A54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" name="Freeform 25"/>
            <p:cNvSpPr>
              <a:spLocks/>
            </p:cNvSpPr>
            <p:nvPr/>
          </p:nvSpPr>
          <p:spPr bwMode="auto">
            <a:xfrm rot="5400000" flipH="1">
              <a:off x="12607245" y="4390625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 rot="16200000">
              <a:off x="21939397" y="4412397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21982940" y="11209748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 flipH="1">
              <a:off x="12629016" y="11209748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34987" y="181454"/>
            <a:ext cx="10555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I.TÌM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CHUNG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7387" y="1323439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giả</a:t>
            </a:r>
            <a:endParaRPr lang="vi-VN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86441" y="2495729"/>
            <a:ext cx="59731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vi-VN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vi-VN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Con người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571095" y="3723396"/>
            <a:ext cx="114633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vi-VN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vi-VN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Sự nghiệp văn chương</a:t>
            </a:r>
          </a:p>
        </p:txBody>
      </p:sp>
      <p:sp>
        <p:nvSpPr>
          <p:cNvPr id="2" name="Oval 1"/>
          <p:cNvSpPr/>
          <p:nvPr/>
        </p:nvSpPr>
        <p:spPr>
          <a:xfrm>
            <a:off x="5030178" y="6288617"/>
            <a:ext cx="13343738" cy="7069667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dirty="0" err="1" smtClean="0">
                <a:solidFill>
                  <a:srgbClr val="00B050"/>
                </a:solidFill>
              </a:rPr>
              <a:t>Phần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tiểu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dẫn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sgk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đã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trình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bày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nôi</a:t>
            </a:r>
            <a:r>
              <a:rPr lang="en-US" sz="6600" dirty="0" smtClean="0">
                <a:solidFill>
                  <a:srgbClr val="00B050"/>
                </a:solidFill>
              </a:rPr>
              <a:t> dung </a:t>
            </a:r>
            <a:r>
              <a:rPr lang="en-US" sz="6600" dirty="0" err="1" smtClean="0">
                <a:solidFill>
                  <a:srgbClr val="00B050"/>
                </a:solidFill>
              </a:rPr>
              <a:t>chính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trong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sáng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tác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thơ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Nguyễn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Bỉnh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Khiêm</a:t>
            </a:r>
            <a:r>
              <a:rPr lang="en-US" sz="6600" dirty="0" smtClean="0">
                <a:solidFill>
                  <a:srgbClr val="00B050"/>
                </a:solidFill>
              </a:rPr>
              <a:t>, </a:t>
            </a:r>
            <a:r>
              <a:rPr lang="en-US" sz="6600" dirty="0" err="1" smtClean="0">
                <a:solidFill>
                  <a:srgbClr val="00B050"/>
                </a:solidFill>
              </a:rPr>
              <a:t>hãy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tìm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câu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văn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diễn</a:t>
            </a:r>
            <a:r>
              <a:rPr lang="en-US" sz="6600" dirty="0" smtClean="0">
                <a:solidFill>
                  <a:srgbClr val="00B050"/>
                </a:solidFill>
              </a:rPr>
              <a:t> </a:t>
            </a:r>
            <a:r>
              <a:rPr lang="en-US" sz="6600" dirty="0" err="1" smtClean="0">
                <a:solidFill>
                  <a:srgbClr val="00B050"/>
                </a:solidFill>
              </a:rPr>
              <a:t>đạt</a:t>
            </a:r>
            <a:r>
              <a:rPr lang="en-US" sz="6600" dirty="0" smtClean="0">
                <a:solidFill>
                  <a:srgbClr val="00B050"/>
                </a:solidFill>
              </a:rPr>
              <a:t> ý </a:t>
            </a:r>
            <a:r>
              <a:rPr lang="en-US" sz="6600" dirty="0" err="1" smtClean="0">
                <a:solidFill>
                  <a:srgbClr val="00B050"/>
                </a:solidFill>
              </a:rPr>
              <a:t>đó</a:t>
            </a:r>
            <a:r>
              <a:rPr lang="en-US" sz="6600" dirty="0" smtClean="0">
                <a:solidFill>
                  <a:srgbClr val="00B050"/>
                </a:solidFill>
              </a:rPr>
              <a:t> ?</a:t>
            </a:r>
            <a:endParaRPr lang="en-US" sz="6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47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4" b="99012" l="56757" r="99228">
                        <a14:foregroundMark x1="83269" y1="72840" x2="99099" y2="98025"/>
                        <a14:foregroundMark x1="70142" y1="10123" x2="75161" y2="494"/>
                        <a14:foregroundMark x1="86744" y1="16790" x2="98327" y2="741"/>
                        <a14:backgroundMark x1="59974" y1="79506" x2="66538" y2="96296"/>
                        <a14:backgroundMark x1="60232" y1="26420" x2="63835" y2="47407"/>
                        <a14:backgroundMark x1="61776" y1="57037" x2="63835" y2="67160"/>
                        <a14:backgroundMark x1="65637" y1="85926" x2="70528" y2="93333"/>
                      </a14:backgroundRemoval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465" y="0"/>
            <a:ext cx="24473640" cy="13716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Rectangle 2"/>
          <p:cNvSpPr/>
          <p:nvPr/>
        </p:nvSpPr>
        <p:spPr>
          <a:xfrm>
            <a:off x="738656" y="1400205"/>
            <a:ext cx="7162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b="1" i="1" dirty="0" err="1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6600" b="1" i="1" dirty="0" err="1" smtClean="0">
                <a:latin typeface="Times New Roman" pitchFamily="18" charset="0"/>
                <a:cs typeface="Times New Roman" pitchFamily="18" charset="0"/>
              </a:rPr>
              <a:t>ậm</a:t>
            </a:r>
            <a:r>
              <a:rPr lang="en-US" sz="6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6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 smtClean="0"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6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endParaRPr lang="vi-VN" sz="6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53534" y="8301461"/>
            <a:ext cx="39260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6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>
                <a:latin typeface="Times New Roman" pitchFamily="18" charset="0"/>
                <a:cs typeface="Times New Roman" pitchFamily="18" charset="0"/>
              </a:rPr>
              <a:t>huấn</a:t>
            </a:r>
            <a:endParaRPr lang="en-US" sz="6600" dirty="0"/>
          </a:p>
        </p:txBody>
      </p:sp>
      <p:sp>
        <p:nvSpPr>
          <p:cNvPr id="5" name="Rectangle 4"/>
          <p:cNvSpPr/>
          <p:nvPr/>
        </p:nvSpPr>
        <p:spPr>
          <a:xfrm>
            <a:off x="774110" y="7008799"/>
            <a:ext cx="599715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6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6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6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6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>
                <a:latin typeface="Times New Roman" pitchFamily="18" charset="0"/>
                <a:cs typeface="Times New Roman" pitchFamily="18" charset="0"/>
              </a:rPr>
              <a:t>sĩ</a:t>
            </a:r>
            <a:endParaRPr lang="en-US" sz="6600" dirty="0"/>
          </a:p>
        </p:txBody>
      </p:sp>
      <p:sp>
        <p:nvSpPr>
          <p:cNvPr id="6" name="Rectangle 5"/>
          <p:cNvSpPr/>
          <p:nvPr/>
        </p:nvSpPr>
        <p:spPr>
          <a:xfrm>
            <a:off x="774110" y="4503510"/>
            <a:ext cx="597791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6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6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>
                <a:latin typeface="Times New Roman" pitchFamily="18" charset="0"/>
                <a:cs typeface="Times New Roman" pitchFamily="18" charset="0"/>
              </a:rPr>
              <a:t>nhàn</a:t>
            </a:r>
            <a:endParaRPr lang="en-US" sz="6600" dirty="0"/>
          </a:p>
        </p:txBody>
      </p:sp>
      <p:sp>
        <p:nvSpPr>
          <p:cNvPr id="7" name="Rectangle 6"/>
          <p:cNvSpPr/>
          <p:nvPr/>
        </p:nvSpPr>
        <p:spPr>
          <a:xfrm>
            <a:off x="529403" y="10154953"/>
            <a:ext cx="5774338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i="1" dirty="0" err="1" smtClean="0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6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sz="66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6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6600" b="1" i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6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6600" b="1" i="1" dirty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6600" b="1" i="1" dirty="0" err="1">
                <a:latin typeface="Times New Roman" pitchFamily="18" charset="0"/>
                <a:cs typeface="Times New Roman" pitchFamily="18" charset="0"/>
              </a:rPr>
              <a:t>iều</a:t>
            </a:r>
            <a:r>
              <a:rPr lang="en-US" sz="6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i="1" dirty="0" err="1" smtClean="0">
                <a:latin typeface="Times New Roman" pitchFamily="18" charset="0"/>
                <a:cs typeface="Times New Roman" pitchFamily="18" charset="0"/>
              </a:rPr>
              <a:t>xấu</a:t>
            </a:r>
            <a:endParaRPr lang="en-US" sz="6600" dirty="0"/>
          </a:p>
        </p:txBody>
      </p:sp>
      <p:sp>
        <p:nvSpPr>
          <p:cNvPr id="8" name="Rectangle 7"/>
          <p:cNvSpPr/>
          <p:nvPr/>
        </p:nvSpPr>
        <p:spPr>
          <a:xfrm>
            <a:off x="7094585" y="10384050"/>
            <a:ext cx="9859121" cy="2585323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5400" i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Còn bạc, còn tiền, còn đệ tử,</a:t>
            </a:r>
            <a:br>
              <a:rPr lang="vi-VN" sz="5400" i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vi-VN" sz="5400" i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Hết cơm, hết rượu, hết ông tôi</a:t>
            </a:r>
            <a:r>
              <a:rPr lang="vi-VN" sz="5400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US" sz="5400" i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                                   (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Thói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đời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en-US" sz="5400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94585" y="4180345"/>
            <a:ext cx="9377082" cy="1754326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5400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Nhàn một ngày </a:t>
            </a:r>
            <a:r>
              <a:rPr lang="vi-VN" sz="5400" i="1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là tiên </a:t>
            </a:r>
            <a:r>
              <a:rPr lang="vi-VN" sz="5400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một ngày</a:t>
            </a:r>
            <a:endParaRPr lang="en-US" sz="5400" i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                            (</a:t>
            </a:r>
            <a:r>
              <a:rPr lang="en-US" sz="5400" i="1" dirty="0" err="1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B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ài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số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10</a:t>
            </a: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vi-VN" sz="5400" dirty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94585" y="720237"/>
            <a:ext cx="9758082" cy="2585323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Hoa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càng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khoe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nở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hoa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thêm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rữa</a:t>
            </a:r>
            <a:endParaRPr lang="en-US" sz="54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Nước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chứa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cho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đầy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nước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ắt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vơi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</a:p>
          <a:p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(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thơ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Nôm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bài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48)</a:t>
            </a:r>
            <a:endParaRPr lang="vi-VN" sz="5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94585" y="6824134"/>
            <a:ext cx="10426515" cy="2585323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5400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Muốn xây phú quý vinh hoa, </a:t>
            </a:r>
            <a:br>
              <a:rPr lang="vi-VN" sz="5400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vi-VN" sz="5400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Cái nền học vấn phải là đâu tiên</a:t>
            </a:r>
            <a:r>
              <a:rPr lang="vi-VN" sz="5400" i="1" dirty="0" smtClean="0"/>
              <a:t>.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(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Bạch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>
                <a:solidFill>
                  <a:schemeClr val="accent2">
                    <a:lumMod val="75000"/>
                  </a:schemeClr>
                </a:solidFill>
              </a:rPr>
              <a:t>V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ân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gia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i="1" dirty="0" err="1" smtClean="0">
                <a:solidFill>
                  <a:schemeClr val="accent2">
                    <a:lumMod val="75000"/>
                  </a:schemeClr>
                </a:solidFill>
              </a:rPr>
              <a:t>huấn</a:t>
            </a:r>
            <a:r>
              <a:rPr lang="en-US" sz="5400" i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  <a:endParaRPr lang="en-US" sz="54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8025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618">
                        <a14:foregroundMark x1="1145" y1="46875" x2="98855" y2="50000"/>
                        <a14:foregroundMark x1="763" y1="46875" x2="99618" y2="98438"/>
                        <a14:foregroundMark x1="763" y1="95313" x2="49237" y2="75521"/>
                        <a14:foregroundMark x1="83969" y1="45833" x2="96183" y2="39583"/>
                        <a14:foregroundMark x1="2672" y1="42188" x2="1908" y2="16146"/>
                        <a14:backgroundMark x1="2290" y1="6771" x2="26718" y2="42708"/>
                        <a14:backgroundMark x1="26718" y1="42708" x2="68702" y2="25000"/>
                        <a14:backgroundMark x1="19084" y1="34375" x2="3435" y2="40104"/>
                        <a14:backgroundMark x1="5344" y1="46354" x2="13740" y2="44792"/>
                        <a14:backgroundMark x1="1527" y1="48438" x2="7634" y2="44271"/>
                        <a14:backgroundMark x1="763" y1="48438" x2="4198" y2="44792"/>
                        <a14:backgroundMark x1="4580" y1="49479" x2="9542" y2="46354"/>
                        <a14:backgroundMark x1="8015" y1="17708" x2="9924" y2="32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74" y="6063583"/>
            <a:ext cx="24360190" cy="742738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7" name="Rectangle 26"/>
          <p:cNvSpPr/>
          <p:nvPr/>
        </p:nvSpPr>
        <p:spPr>
          <a:xfrm>
            <a:off x="2058987" y="6282257"/>
            <a:ext cx="219521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Bỉnh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Khiêm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ậm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huấn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kẻ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nhàn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iều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xấu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7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34041" y="5162729"/>
            <a:ext cx="69974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72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Nội</a:t>
            </a:r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dung </a:t>
            </a:r>
            <a:r>
              <a:rPr lang="en-US" sz="72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thơ</a:t>
            </a:r>
            <a:endParaRPr lang="en-US" sz="72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4223974" y="51898"/>
            <a:ext cx="10198655" cy="6329191"/>
            <a:chOff x="12607245" y="4390625"/>
            <a:chExt cx="10198655" cy="7642083"/>
          </a:xfrm>
        </p:grpSpPr>
        <p:pic>
          <p:nvPicPr>
            <p:cNvPr id="28" name="Picture 27" descr="Sam1.jpg"/>
            <p:cNvPicPr>
              <a:picLocks noChangeAspect="1"/>
            </p:cNvPicPr>
            <p:nvPr/>
          </p:nvPicPr>
          <p:blipFill>
            <a:blip r:embed="rId5"/>
            <a:srcRect t="4560" b="4244"/>
            <a:stretch>
              <a:fillRect/>
            </a:stretch>
          </p:blipFill>
          <p:spPr>
            <a:xfrm>
              <a:off x="12726987" y="4506163"/>
              <a:ext cx="9982200" cy="7414891"/>
            </a:xfrm>
            <a:prstGeom prst="rect">
              <a:avLst/>
            </a:prstGeom>
            <a:ln w="127000" cap="sq">
              <a:solidFill>
                <a:srgbClr val="948A54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" name="Freeform 25"/>
            <p:cNvSpPr>
              <a:spLocks/>
            </p:cNvSpPr>
            <p:nvPr/>
          </p:nvSpPr>
          <p:spPr bwMode="auto">
            <a:xfrm rot="5400000" flipH="1">
              <a:off x="12607245" y="4390625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 rot="16200000">
              <a:off x="21939397" y="4412397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21982940" y="11209748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 flipH="1">
              <a:off x="12629016" y="11209748"/>
              <a:ext cx="822960" cy="822960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34987" y="181454"/>
            <a:ext cx="10555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I.TÌM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CHUNG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7387" y="1323439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giả</a:t>
            </a:r>
            <a:endParaRPr lang="vi-VN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86441" y="2495729"/>
            <a:ext cx="597311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vi-VN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vi-VN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Con người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571095" y="3723396"/>
            <a:ext cx="114633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vi-VN" sz="72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vi-VN" sz="7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Sự nghiệp văn chương</a:t>
            </a:r>
          </a:p>
        </p:txBody>
      </p:sp>
    </p:spTree>
    <p:extLst>
      <p:ext uri="{BB962C8B-B14F-4D97-AF65-F5344CB8AC3E}">
        <p14:creationId xmlns:p14="http://schemas.microsoft.com/office/powerpoint/2010/main" val="302709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94" b="98969" l="0" r="99614">
                        <a14:foregroundMark x1="386" y1="79897" x2="99614" y2="76804"/>
                        <a14:foregroundMark x1="32432" y1="96907" x2="99614" y2="92784"/>
                        <a14:foregroundMark x1="64865" y1="49485" x2="99614" y2="50515"/>
                        <a14:backgroundMark x1="386" y1="33505" x2="94595" y2="37113"/>
                        <a14:backgroundMark x1="1158" y1="45361" x2="12355" y2="412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4387175" cy="1371599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20615" y="1828800"/>
            <a:ext cx="8573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3587" y="0"/>
            <a:ext cx="8383588" cy="65532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58787" y="192094"/>
            <a:ext cx="10555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I.TÌM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CHUNG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4987" y="14478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giả</a:t>
            </a:r>
            <a:endParaRPr lang="vi-VN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6387" y="2667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phẩm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Nhàn</a:t>
            </a:r>
            <a:endParaRPr lang="vi-VN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45041" y="3998655"/>
            <a:ext cx="18288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a. </a:t>
            </a:r>
            <a:r>
              <a:rPr lang="en-US" sz="8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Xuất</a:t>
            </a:r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8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xứ</a:t>
            </a:r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: </a:t>
            </a:r>
            <a:r>
              <a:rPr lang="en-US" sz="8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trong</a:t>
            </a:r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8000" b="1" i="1" dirty="0" err="1" smtClean="0">
                <a:solidFill>
                  <a:srgbClr val="7030A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Bạch</a:t>
            </a:r>
            <a:r>
              <a:rPr lang="en-US" sz="8000" b="1" i="1" dirty="0" smtClean="0">
                <a:solidFill>
                  <a:srgbClr val="7030A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8000" b="1" i="1" dirty="0" err="1" smtClean="0">
                <a:solidFill>
                  <a:srgbClr val="7030A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vân</a:t>
            </a:r>
            <a:r>
              <a:rPr lang="en-US" sz="8000" b="1" i="1" dirty="0" smtClean="0">
                <a:solidFill>
                  <a:srgbClr val="7030A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8000" b="1" i="1" dirty="0" err="1" smtClean="0">
                <a:solidFill>
                  <a:srgbClr val="7030A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quốc</a:t>
            </a:r>
            <a:r>
              <a:rPr lang="en-US" sz="8000" b="1" i="1" dirty="0" smtClean="0">
                <a:solidFill>
                  <a:srgbClr val="7030A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8000" b="1" i="1" dirty="0" err="1" smtClean="0">
                <a:solidFill>
                  <a:srgbClr val="7030A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ngữ</a:t>
            </a:r>
            <a:r>
              <a:rPr lang="en-US" sz="8000" b="1" i="1" dirty="0" smtClean="0">
                <a:solidFill>
                  <a:srgbClr val="7030A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8000" b="1" i="1" dirty="0" err="1" smtClean="0">
                <a:solidFill>
                  <a:srgbClr val="7030A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thi</a:t>
            </a:r>
            <a:r>
              <a:rPr lang="en-US" sz="8000" b="1" i="1" dirty="0" smtClean="0">
                <a:solidFill>
                  <a:srgbClr val="7030A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. </a:t>
            </a:r>
            <a:endParaRPr lang="en-US" sz="8000" b="1" i="1" dirty="0">
              <a:solidFill>
                <a:srgbClr val="7030A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89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852" r="8946"/>
          <a:stretch/>
        </p:blipFill>
        <p:spPr>
          <a:xfrm>
            <a:off x="10212387" y="1402560"/>
            <a:ext cx="14174788" cy="11947753"/>
          </a:xfrm>
          <a:prstGeom prst="rect">
            <a:avLst/>
          </a:prstGeom>
        </p:spPr>
      </p:pic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915987" y="3429000"/>
            <a:ext cx="18973800" cy="778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ts val="7500"/>
              </a:lnSpc>
            </a:pP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cuốc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lnSpc>
                <a:spcPts val="7500"/>
              </a:lnSpc>
            </a:pP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thẩn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ts val="7500"/>
              </a:lnSpc>
            </a:pP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dại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vắng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72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7500"/>
              </a:lnSpc>
            </a:pP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khôn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ến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chốn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xao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ts val="7500"/>
              </a:lnSpc>
            </a:pP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Thu 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n m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7200" b="1" i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7500"/>
              </a:lnSpc>
            </a:pP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tắm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sen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tắm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ts val="7500"/>
              </a:lnSpc>
            </a:pP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ợu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ến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cội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uống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lnSpc>
                <a:spcPts val="7500"/>
              </a:lnSpc>
            </a:pP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phú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tựa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chiêm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735387" y="990600"/>
            <a:ext cx="5638800" cy="2057400"/>
            <a:chOff x="10096500" y="6011863"/>
            <a:chExt cx="4192588" cy="1695450"/>
          </a:xfrm>
          <a:solidFill>
            <a:schemeClr val="accent6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0096500" y="6011863"/>
              <a:ext cx="2309813" cy="1695450"/>
            </a:xfrm>
            <a:custGeom>
              <a:avLst/>
              <a:gdLst>
                <a:gd name="T0" fmla="*/ 616 w 616"/>
                <a:gd name="T1" fmla="*/ 19 h 452"/>
                <a:gd name="T2" fmla="*/ 607 w 616"/>
                <a:gd name="T3" fmla="*/ 31 h 452"/>
                <a:gd name="T4" fmla="*/ 600 w 616"/>
                <a:gd name="T5" fmla="*/ 23 h 452"/>
                <a:gd name="T6" fmla="*/ 585 w 616"/>
                <a:gd name="T7" fmla="*/ 16 h 452"/>
                <a:gd name="T8" fmla="*/ 474 w 616"/>
                <a:gd name="T9" fmla="*/ 165 h 452"/>
                <a:gd name="T10" fmla="*/ 402 w 616"/>
                <a:gd name="T11" fmla="*/ 350 h 452"/>
                <a:gd name="T12" fmla="*/ 400 w 616"/>
                <a:gd name="T13" fmla="*/ 364 h 452"/>
                <a:gd name="T14" fmla="*/ 401 w 616"/>
                <a:gd name="T15" fmla="*/ 372 h 452"/>
                <a:gd name="T16" fmla="*/ 402 w 616"/>
                <a:gd name="T17" fmla="*/ 379 h 452"/>
                <a:gd name="T18" fmla="*/ 392 w 616"/>
                <a:gd name="T19" fmla="*/ 401 h 452"/>
                <a:gd name="T20" fmla="*/ 373 w 616"/>
                <a:gd name="T21" fmla="*/ 413 h 452"/>
                <a:gd name="T22" fmla="*/ 368 w 616"/>
                <a:gd name="T23" fmla="*/ 407 h 452"/>
                <a:gd name="T24" fmla="*/ 370 w 616"/>
                <a:gd name="T25" fmla="*/ 399 h 452"/>
                <a:gd name="T26" fmla="*/ 372 w 616"/>
                <a:gd name="T27" fmla="*/ 389 h 452"/>
                <a:gd name="T28" fmla="*/ 366 w 616"/>
                <a:gd name="T29" fmla="*/ 365 h 452"/>
                <a:gd name="T30" fmla="*/ 315 w 616"/>
                <a:gd name="T31" fmla="*/ 234 h 452"/>
                <a:gd name="T32" fmla="*/ 269 w 616"/>
                <a:gd name="T33" fmla="*/ 147 h 452"/>
                <a:gd name="T34" fmla="*/ 264 w 616"/>
                <a:gd name="T35" fmla="*/ 141 h 452"/>
                <a:gd name="T36" fmla="*/ 258 w 616"/>
                <a:gd name="T37" fmla="*/ 150 h 452"/>
                <a:gd name="T38" fmla="*/ 202 w 616"/>
                <a:gd name="T39" fmla="*/ 291 h 452"/>
                <a:gd name="T40" fmla="*/ 123 w 616"/>
                <a:gd name="T41" fmla="*/ 417 h 452"/>
                <a:gd name="T42" fmla="*/ 44 w 616"/>
                <a:gd name="T43" fmla="*/ 452 h 452"/>
                <a:gd name="T44" fmla="*/ 0 w 616"/>
                <a:gd name="T45" fmla="*/ 408 h 452"/>
                <a:gd name="T46" fmla="*/ 8 w 616"/>
                <a:gd name="T47" fmla="*/ 392 h 452"/>
                <a:gd name="T48" fmla="*/ 21 w 616"/>
                <a:gd name="T49" fmla="*/ 403 h 452"/>
                <a:gd name="T50" fmla="*/ 33 w 616"/>
                <a:gd name="T51" fmla="*/ 423 h 452"/>
                <a:gd name="T52" fmla="*/ 61 w 616"/>
                <a:gd name="T53" fmla="*/ 434 h 452"/>
                <a:gd name="T54" fmla="*/ 143 w 616"/>
                <a:gd name="T55" fmla="*/ 367 h 452"/>
                <a:gd name="T56" fmla="*/ 182 w 616"/>
                <a:gd name="T57" fmla="*/ 260 h 452"/>
                <a:gd name="T58" fmla="*/ 214 w 616"/>
                <a:gd name="T59" fmla="*/ 164 h 452"/>
                <a:gd name="T60" fmla="*/ 234 w 616"/>
                <a:gd name="T61" fmla="*/ 144 h 452"/>
                <a:gd name="T62" fmla="*/ 257 w 616"/>
                <a:gd name="T63" fmla="*/ 129 h 452"/>
                <a:gd name="T64" fmla="*/ 167 w 616"/>
                <a:gd name="T65" fmla="*/ 81 h 452"/>
                <a:gd name="T66" fmla="*/ 101 w 616"/>
                <a:gd name="T67" fmla="*/ 110 h 452"/>
                <a:gd name="T68" fmla="*/ 72 w 616"/>
                <a:gd name="T69" fmla="*/ 175 h 452"/>
                <a:gd name="T70" fmla="*/ 75 w 616"/>
                <a:gd name="T71" fmla="*/ 193 h 452"/>
                <a:gd name="T72" fmla="*/ 79 w 616"/>
                <a:gd name="T73" fmla="*/ 203 h 452"/>
                <a:gd name="T74" fmla="*/ 76 w 616"/>
                <a:gd name="T75" fmla="*/ 207 h 452"/>
                <a:gd name="T76" fmla="*/ 70 w 616"/>
                <a:gd name="T77" fmla="*/ 203 h 452"/>
                <a:gd name="T78" fmla="*/ 50 w 616"/>
                <a:gd name="T79" fmla="*/ 157 h 452"/>
                <a:gd name="T80" fmla="*/ 71 w 616"/>
                <a:gd name="T81" fmla="*/ 109 h 452"/>
                <a:gd name="T82" fmla="*/ 118 w 616"/>
                <a:gd name="T83" fmla="*/ 80 h 452"/>
                <a:gd name="T84" fmla="*/ 205 w 616"/>
                <a:gd name="T85" fmla="*/ 61 h 452"/>
                <a:gd name="T86" fmla="*/ 302 w 616"/>
                <a:gd name="T87" fmla="*/ 114 h 452"/>
                <a:gd name="T88" fmla="*/ 353 w 616"/>
                <a:gd name="T89" fmla="*/ 208 h 452"/>
                <a:gd name="T90" fmla="*/ 388 w 616"/>
                <a:gd name="T91" fmla="*/ 310 h 452"/>
                <a:gd name="T92" fmla="*/ 392 w 616"/>
                <a:gd name="T93" fmla="*/ 317 h 452"/>
                <a:gd name="T94" fmla="*/ 394 w 616"/>
                <a:gd name="T95" fmla="*/ 308 h 452"/>
                <a:gd name="T96" fmla="*/ 539 w 616"/>
                <a:gd name="T97" fmla="*/ 25 h 452"/>
                <a:gd name="T98" fmla="*/ 602 w 616"/>
                <a:gd name="T99" fmla="*/ 0 h 452"/>
                <a:gd name="T100" fmla="*/ 616 w 616"/>
                <a:gd name="T101" fmla="*/ 1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6" h="452">
                  <a:moveTo>
                    <a:pt x="616" y="19"/>
                  </a:moveTo>
                  <a:cubicBezTo>
                    <a:pt x="616" y="27"/>
                    <a:pt x="613" y="31"/>
                    <a:pt x="607" y="31"/>
                  </a:cubicBezTo>
                  <a:cubicBezTo>
                    <a:pt x="606" y="31"/>
                    <a:pt x="603" y="28"/>
                    <a:pt x="600" y="23"/>
                  </a:cubicBezTo>
                  <a:cubicBezTo>
                    <a:pt x="596" y="18"/>
                    <a:pt x="591" y="16"/>
                    <a:pt x="585" y="16"/>
                  </a:cubicBezTo>
                  <a:cubicBezTo>
                    <a:pt x="556" y="16"/>
                    <a:pt x="519" y="65"/>
                    <a:pt x="474" y="165"/>
                  </a:cubicBezTo>
                  <a:cubicBezTo>
                    <a:pt x="449" y="220"/>
                    <a:pt x="425" y="282"/>
                    <a:pt x="402" y="350"/>
                  </a:cubicBezTo>
                  <a:cubicBezTo>
                    <a:pt x="401" y="354"/>
                    <a:pt x="400" y="359"/>
                    <a:pt x="400" y="364"/>
                  </a:cubicBezTo>
                  <a:cubicBezTo>
                    <a:pt x="400" y="366"/>
                    <a:pt x="401" y="368"/>
                    <a:pt x="401" y="372"/>
                  </a:cubicBezTo>
                  <a:cubicBezTo>
                    <a:pt x="402" y="375"/>
                    <a:pt x="402" y="377"/>
                    <a:pt x="402" y="379"/>
                  </a:cubicBezTo>
                  <a:cubicBezTo>
                    <a:pt x="402" y="385"/>
                    <a:pt x="399" y="392"/>
                    <a:pt x="392" y="401"/>
                  </a:cubicBezTo>
                  <a:cubicBezTo>
                    <a:pt x="385" y="409"/>
                    <a:pt x="379" y="413"/>
                    <a:pt x="373" y="413"/>
                  </a:cubicBezTo>
                  <a:cubicBezTo>
                    <a:pt x="369" y="413"/>
                    <a:pt x="368" y="411"/>
                    <a:pt x="368" y="407"/>
                  </a:cubicBezTo>
                  <a:cubicBezTo>
                    <a:pt x="368" y="406"/>
                    <a:pt x="368" y="403"/>
                    <a:pt x="370" y="399"/>
                  </a:cubicBezTo>
                  <a:cubicBezTo>
                    <a:pt x="371" y="395"/>
                    <a:pt x="372" y="392"/>
                    <a:pt x="372" y="389"/>
                  </a:cubicBezTo>
                  <a:cubicBezTo>
                    <a:pt x="372" y="384"/>
                    <a:pt x="370" y="376"/>
                    <a:pt x="366" y="365"/>
                  </a:cubicBezTo>
                  <a:cubicBezTo>
                    <a:pt x="349" y="316"/>
                    <a:pt x="332" y="272"/>
                    <a:pt x="315" y="234"/>
                  </a:cubicBezTo>
                  <a:cubicBezTo>
                    <a:pt x="297" y="194"/>
                    <a:pt x="282" y="165"/>
                    <a:pt x="269" y="147"/>
                  </a:cubicBezTo>
                  <a:cubicBezTo>
                    <a:pt x="266" y="143"/>
                    <a:pt x="264" y="141"/>
                    <a:pt x="264" y="141"/>
                  </a:cubicBezTo>
                  <a:cubicBezTo>
                    <a:pt x="262" y="141"/>
                    <a:pt x="260" y="144"/>
                    <a:pt x="258" y="150"/>
                  </a:cubicBezTo>
                  <a:cubicBezTo>
                    <a:pt x="233" y="216"/>
                    <a:pt x="215" y="263"/>
                    <a:pt x="202" y="291"/>
                  </a:cubicBezTo>
                  <a:cubicBezTo>
                    <a:pt x="175" y="353"/>
                    <a:pt x="148" y="395"/>
                    <a:pt x="123" y="417"/>
                  </a:cubicBezTo>
                  <a:cubicBezTo>
                    <a:pt x="97" y="440"/>
                    <a:pt x="71" y="452"/>
                    <a:pt x="44" y="452"/>
                  </a:cubicBezTo>
                  <a:cubicBezTo>
                    <a:pt x="15" y="452"/>
                    <a:pt x="0" y="437"/>
                    <a:pt x="0" y="408"/>
                  </a:cubicBezTo>
                  <a:cubicBezTo>
                    <a:pt x="0" y="397"/>
                    <a:pt x="3" y="392"/>
                    <a:pt x="8" y="392"/>
                  </a:cubicBezTo>
                  <a:cubicBezTo>
                    <a:pt x="13" y="392"/>
                    <a:pt x="17" y="395"/>
                    <a:pt x="21" y="403"/>
                  </a:cubicBezTo>
                  <a:cubicBezTo>
                    <a:pt x="27" y="414"/>
                    <a:pt x="31" y="420"/>
                    <a:pt x="33" y="423"/>
                  </a:cubicBezTo>
                  <a:cubicBezTo>
                    <a:pt x="40" y="430"/>
                    <a:pt x="49" y="434"/>
                    <a:pt x="61" y="434"/>
                  </a:cubicBezTo>
                  <a:cubicBezTo>
                    <a:pt x="92" y="434"/>
                    <a:pt x="119" y="411"/>
                    <a:pt x="143" y="367"/>
                  </a:cubicBezTo>
                  <a:cubicBezTo>
                    <a:pt x="155" y="343"/>
                    <a:pt x="169" y="307"/>
                    <a:pt x="182" y="260"/>
                  </a:cubicBezTo>
                  <a:cubicBezTo>
                    <a:pt x="190" y="231"/>
                    <a:pt x="201" y="199"/>
                    <a:pt x="214" y="164"/>
                  </a:cubicBezTo>
                  <a:cubicBezTo>
                    <a:pt x="219" y="155"/>
                    <a:pt x="226" y="149"/>
                    <a:pt x="234" y="144"/>
                  </a:cubicBezTo>
                  <a:cubicBezTo>
                    <a:pt x="241" y="139"/>
                    <a:pt x="249" y="134"/>
                    <a:pt x="257" y="129"/>
                  </a:cubicBezTo>
                  <a:cubicBezTo>
                    <a:pt x="227" y="97"/>
                    <a:pt x="197" y="81"/>
                    <a:pt x="167" y="81"/>
                  </a:cubicBezTo>
                  <a:cubicBezTo>
                    <a:pt x="143" y="81"/>
                    <a:pt x="121" y="91"/>
                    <a:pt x="101" y="110"/>
                  </a:cubicBezTo>
                  <a:cubicBezTo>
                    <a:pt x="81" y="129"/>
                    <a:pt x="72" y="151"/>
                    <a:pt x="72" y="175"/>
                  </a:cubicBezTo>
                  <a:cubicBezTo>
                    <a:pt x="72" y="180"/>
                    <a:pt x="73" y="186"/>
                    <a:pt x="75" y="193"/>
                  </a:cubicBezTo>
                  <a:cubicBezTo>
                    <a:pt x="77" y="199"/>
                    <a:pt x="79" y="203"/>
                    <a:pt x="79" y="203"/>
                  </a:cubicBezTo>
                  <a:cubicBezTo>
                    <a:pt x="79" y="205"/>
                    <a:pt x="78" y="207"/>
                    <a:pt x="76" y="207"/>
                  </a:cubicBezTo>
                  <a:cubicBezTo>
                    <a:pt x="74" y="207"/>
                    <a:pt x="72" y="205"/>
                    <a:pt x="70" y="203"/>
                  </a:cubicBezTo>
                  <a:cubicBezTo>
                    <a:pt x="57" y="189"/>
                    <a:pt x="50" y="173"/>
                    <a:pt x="50" y="157"/>
                  </a:cubicBezTo>
                  <a:cubicBezTo>
                    <a:pt x="50" y="140"/>
                    <a:pt x="57" y="123"/>
                    <a:pt x="71" y="109"/>
                  </a:cubicBezTo>
                  <a:cubicBezTo>
                    <a:pt x="83" y="96"/>
                    <a:pt x="99" y="87"/>
                    <a:pt x="118" y="80"/>
                  </a:cubicBezTo>
                  <a:cubicBezTo>
                    <a:pt x="153" y="67"/>
                    <a:pt x="182" y="61"/>
                    <a:pt x="205" y="61"/>
                  </a:cubicBezTo>
                  <a:cubicBezTo>
                    <a:pt x="243" y="61"/>
                    <a:pt x="275" y="79"/>
                    <a:pt x="302" y="114"/>
                  </a:cubicBezTo>
                  <a:cubicBezTo>
                    <a:pt x="320" y="138"/>
                    <a:pt x="337" y="169"/>
                    <a:pt x="353" y="208"/>
                  </a:cubicBezTo>
                  <a:cubicBezTo>
                    <a:pt x="360" y="227"/>
                    <a:pt x="372" y="261"/>
                    <a:pt x="388" y="310"/>
                  </a:cubicBezTo>
                  <a:cubicBezTo>
                    <a:pt x="389" y="313"/>
                    <a:pt x="391" y="315"/>
                    <a:pt x="392" y="317"/>
                  </a:cubicBezTo>
                  <a:cubicBezTo>
                    <a:pt x="392" y="316"/>
                    <a:pt x="393" y="313"/>
                    <a:pt x="394" y="308"/>
                  </a:cubicBezTo>
                  <a:cubicBezTo>
                    <a:pt x="432" y="149"/>
                    <a:pt x="480" y="55"/>
                    <a:pt x="539" y="25"/>
                  </a:cubicBezTo>
                  <a:cubicBezTo>
                    <a:pt x="571" y="8"/>
                    <a:pt x="592" y="0"/>
                    <a:pt x="602" y="0"/>
                  </a:cubicBezTo>
                  <a:cubicBezTo>
                    <a:pt x="611" y="0"/>
                    <a:pt x="616" y="6"/>
                    <a:pt x="6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780838" y="6143626"/>
              <a:ext cx="977900" cy="1312863"/>
            </a:xfrm>
            <a:custGeom>
              <a:avLst/>
              <a:gdLst>
                <a:gd name="T0" fmla="*/ 261 w 261"/>
                <a:gd name="T1" fmla="*/ 19 h 350"/>
                <a:gd name="T2" fmla="*/ 250 w 261"/>
                <a:gd name="T3" fmla="*/ 31 h 350"/>
                <a:gd name="T4" fmla="*/ 235 w 261"/>
                <a:gd name="T5" fmla="*/ 26 h 350"/>
                <a:gd name="T6" fmla="*/ 217 w 261"/>
                <a:gd name="T7" fmla="*/ 21 h 350"/>
                <a:gd name="T8" fmla="*/ 169 w 261"/>
                <a:gd name="T9" fmla="*/ 59 h 350"/>
                <a:gd name="T10" fmla="*/ 92 w 261"/>
                <a:gd name="T11" fmla="*/ 208 h 350"/>
                <a:gd name="T12" fmla="*/ 89 w 261"/>
                <a:gd name="T13" fmla="*/ 219 h 350"/>
                <a:gd name="T14" fmla="*/ 89 w 261"/>
                <a:gd name="T15" fmla="*/ 219 h 350"/>
                <a:gd name="T16" fmla="*/ 97 w 261"/>
                <a:gd name="T17" fmla="*/ 214 h 350"/>
                <a:gd name="T18" fmla="*/ 207 w 261"/>
                <a:gd name="T19" fmla="*/ 154 h 350"/>
                <a:gd name="T20" fmla="*/ 224 w 261"/>
                <a:gd name="T21" fmla="*/ 173 h 350"/>
                <a:gd name="T22" fmla="*/ 215 w 261"/>
                <a:gd name="T23" fmla="*/ 205 h 350"/>
                <a:gd name="T24" fmla="*/ 180 w 261"/>
                <a:gd name="T25" fmla="*/ 282 h 350"/>
                <a:gd name="T26" fmla="*/ 173 w 261"/>
                <a:gd name="T27" fmla="*/ 314 h 350"/>
                <a:gd name="T28" fmla="*/ 181 w 261"/>
                <a:gd name="T29" fmla="*/ 325 h 350"/>
                <a:gd name="T30" fmla="*/ 219 w 261"/>
                <a:gd name="T31" fmla="*/ 305 h 350"/>
                <a:gd name="T32" fmla="*/ 251 w 261"/>
                <a:gd name="T33" fmla="*/ 284 h 350"/>
                <a:gd name="T34" fmla="*/ 253 w 261"/>
                <a:gd name="T35" fmla="*/ 285 h 350"/>
                <a:gd name="T36" fmla="*/ 215 w 261"/>
                <a:gd name="T37" fmla="*/ 320 h 350"/>
                <a:gd name="T38" fmla="*/ 148 w 261"/>
                <a:gd name="T39" fmla="*/ 348 h 350"/>
                <a:gd name="T40" fmla="*/ 127 w 261"/>
                <a:gd name="T41" fmla="*/ 325 h 350"/>
                <a:gd name="T42" fmla="*/ 150 w 261"/>
                <a:gd name="T43" fmla="*/ 255 h 350"/>
                <a:gd name="T44" fmla="*/ 173 w 261"/>
                <a:gd name="T45" fmla="*/ 193 h 350"/>
                <a:gd name="T46" fmla="*/ 168 w 261"/>
                <a:gd name="T47" fmla="*/ 185 h 350"/>
                <a:gd name="T48" fmla="*/ 111 w 261"/>
                <a:gd name="T49" fmla="*/ 225 h 350"/>
                <a:gd name="T50" fmla="*/ 45 w 261"/>
                <a:gd name="T51" fmla="*/ 331 h 350"/>
                <a:gd name="T52" fmla="*/ 3 w 261"/>
                <a:gd name="T53" fmla="*/ 350 h 350"/>
                <a:gd name="T54" fmla="*/ 0 w 261"/>
                <a:gd name="T55" fmla="*/ 347 h 350"/>
                <a:gd name="T56" fmla="*/ 4 w 261"/>
                <a:gd name="T57" fmla="*/ 338 h 350"/>
                <a:gd name="T58" fmla="*/ 36 w 261"/>
                <a:gd name="T59" fmla="*/ 262 h 350"/>
                <a:gd name="T60" fmla="*/ 86 w 261"/>
                <a:gd name="T61" fmla="*/ 139 h 350"/>
                <a:gd name="T62" fmla="*/ 156 w 261"/>
                <a:gd name="T63" fmla="*/ 33 h 350"/>
                <a:gd name="T64" fmla="*/ 237 w 261"/>
                <a:gd name="T65" fmla="*/ 0 h 350"/>
                <a:gd name="T66" fmla="*/ 242 w 261"/>
                <a:gd name="T67" fmla="*/ 0 h 350"/>
                <a:gd name="T68" fmla="*/ 261 w 261"/>
                <a:gd name="T69" fmla="*/ 19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1" h="350">
                  <a:moveTo>
                    <a:pt x="261" y="19"/>
                  </a:moveTo>
                  <a:cubicBezTo>
                    <a:pt x="261" y="27"/>
                    <a:pt x="258" y="31"/>
                    <a:pt x="250" y="31"/>
                  </a:cubicBezTo>
                  <a:cubicBezTo>
                    <a:pt x="247" y="31"/>
                    <a:pt x="242" y="29"/>
                    <a:pt x="235" y="26"/>
                  </a:cubicBezTo>
                  <a:cubicBezTo>
                    <a:pt x="228" y="22"/>
                    <a:pt x="222" y="21"/>
                    <a:pt x="217" y="21"/>
                  </a:cubicBezTo>
                  <a:cubicBezTo>
                    <a:pt x="203" y="21"/>
                    <a:pt x="187" y="33"/>
                    <a:pt x="169" y="59"/>
                  </a:cubicBezTo>
                  <a:cubicBezTo>
                    <a:pt x="148" y="90"/>
                    <a:pt x="123" y="140"/>
                    <a:pt x="92" y="208"/>
                  </a:cubicBezTo>
                  <a:cubicBezTo>
                    <a:pt x="91" y="210"/>
                    <a:pt x="90" y="214"/>
                    <a:pt x="89" y="219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91" y="218"/>
                    <a:pt x="94" y="216"/>
                    <a:pt x="97" y="214"/>
                  </a:cubicBezTo>
                  <a:cubicBezTo>
                    <a:pt x="151" y="174"/>
                    <a:pt x="187" y="154"/>
                    <a:pt x="207" y="154"/>
                  </a:cubicBezTo>
                  <a:cubicBezTo>
                    <a:pt x="218" y="154"/>
                    <a:pt x="224" y="160"/>
                    <a:pt x="224" y="173"/>
                  </a:cubicBezTo>
                  <a:cubicBezTo>
                    <a:pt x="224" y="183"/>
                    <a:pt x="221" y="193"/>
                    <a:pt x="215" y="205"/>
                  </a:cubicBezTo>
                  <a:cubicBezTo>
                    <a:pt x="199" y="239"/>
                    <a:pt x="187" y="265"/>
                    <a:pt x="180" y="282"/>
                  </a:cubicBezTo>
                  <a:cubicBezTo>
                    <a:pt x="175" y="295"/>
                    <a:pt x="173" y="305"/>
                    <a:pt x="173" y="314"/>
                  </a:cubicBezTo>
                  <a:cubicBezTo>
                    <a:pt x="173" y="321"/>
                    <a:pt x="175" y="325"/>
                    <a:pt x="181" y="325"/>
                  </a:cubicBezTo>
                  <a:cubicBezTo>
                    <a:pt x="187" y="325"/>
                    <a:pt x="200" y="318"/>
                    <a:pt x="219" y="305"/>
                  </a:cubicBezTo>
                  <a:cubicBezTo>
                    <a:pt x="238" y="291"/>
                    <a:pt x="248" y="284"/>
                    <a:pt x="251" y="284"/>
                  </a:cubicBezTo>
                  <a:cubicBezTo>
                    <a:pt x="252" y="285"/>
                    <a:pt x="252" y="285"/>
                    <a:pt x="253" y="285"/>
                  </a:cubicBezTo>
                  <a:cubicBezTo>
                    <a:pt x="253" y="292"/>
                    <a:pt x="240" y="303"/>
                    <a:pt x="215" y="320"/>
                  </a:cubicBezTo>
                  <a:cubicBezTo>
                    <a:pt x="187" y="339"/>
                    <a:pt x="165" y="348"/>
                    <a:pt x="148" y="348"/>
                  </a:cubicBezTo>
                  <a:cubicBezTo>
                    <a:pt x="134" y="348"/>
                    <a:pt x="127" y="340"/>
                    <a:pt x="127" y="325"/>
                  </a:cubicBezTo>
                  <a:cubicBezTo>
                    <a:pt x="127" y="310"/>
                    <a:pt x="134" y="287"/>
                    <a:pt x="150" y="255"/>
                  </a:cubicBezTo>
                  <a:cubicBezTo>
                    <a:pt x="165" y="223"/>
                    <a:pt x="173" y="203"/>
                    <a:pt x="173" y="193"/>
                  </a:cubicBezTo>
                  <a:cubicBezTo>
                    <a:pt x="173" y="188"/>
                    <a:pt x="171" y="185"/>
                    <a:pt x="168" y="185"/>
                  </a:cubicBezTo>
                  <a:cubicBezTo>
                    <a:pt x="156" y="185"/>
                    <a:pt x="137" y="198"/>
                    <a:pt x="111" y="225"/>
                  </a:cubicBezTo>
                  <a:cubicBezTo>
                    <a:pt x="79" y="257"/>
                    <a:pt x="57" y="293"/>
                    <a:pt x="45" y="331"/>
                  </a:cubicBezTo>
                  <a:cubicBezTo>
                    <a:pt x="15" y="344"/>
                    <a:pt x="1" y="350"/>
                    <a:pt x="3" y="350"/>
                  </a:cubicBezTo>
                  <a:cubicBezTo>
                    <a:pt x="1" y="350"/>
                    <a:pt x="0" y="349"/>
                    <a:pt x="0" y="347"/>
                  </a:cubicBezTo>
                  <a:cubicBezTo>
                    <a:pt x="0" y="344"/>
                    <a:pt x="2" y="342"/>
                    <a:pt x="4" y="338"/>
                  </a:cubicBezTo>
                  <a:cubicBezTo>
                    <a:pt x="8" y="334"/>
                    <a:pt x="19" y="308"/>
                    <a:pt x="36" y="262"/>
                  </a:cubicBezTo>
                  <a:cubicBezTo>
                    <a:pt x="57" y="207"/>
                    <a:pt x="74" y="166"/>
                    <a:pt x="86" y="139"/>
                  </a:cubicBezTo>
                  <a:cubicBezTo>
                    <a:pt x="112" y="83"/>
                    <a:pt x="136" y="48"/>
                    <a:pt x="156" y="33"/>
                  </a:cubicBezTo>
                  <a:cubicBezTo>
                    <a:pt x="176" y="20"/>
                    <a:pt x="203" y="9"/>
                    <a:pt x="237" y="0"/>
                  </a:cubicBezTo>
                  <a:cubicBezTo>
                    <a:pt x="239" y="0"/>
                    <a:pt x="240" y="0"/>
                    <a:pt x="242" y="0"/>
                  </a:cubicBezTo>
                  <a:cubicBezTo>
                    <a:pt x="255" y="0"/>
                    <a:pt x="261" y="6"/>
                    <a:pt x="2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12639675" y="6327776"/>
              <a:ext cx="862013" cy="1112838"/>
            </a:xfrm>
            <a:custGeom>
              <a:avLst/>
              <a:gdLst>
                <a:gd name="T0" fmla="*/ 230 w 230"/>
                <a:gd name="T1" fmla="*/ 235 h 297"/>
                <a:gd name="T2" fmla="*/ 194 w 230"/>
                <a:gd name="T3" fmla="*/ 269 h 297"/>
                <a:gd name="T4" fmla="*/ 133 w 230"/>
                <a:gd name="T5" fmla="*/ 297 h 297"/>
                <a:gd name="T6" fmla="*/ 114 w 230"/>
                <a:gd name="T7" fmla="*/ 271 h 297"/>
                <a:gd name="T8" fmla="*/ 117 w 230"/>
                <a:gd name="T9" fmla="*/ 250 h 297"/>
                <a:gd name="T10" fmla="*/ 121 w 230"/>
                <a:gd name="T11" fmla="*/ 230 h 297"/>
                <a:gd name="T12" fmla="*/ 120 w 230"/>
                <a:gd name="T13" fmla="*/ 229 h 297"/>
                <a:gd name="T14" fmla="*/ 20 w 230"/>
                <a:gd name="T15" fmla="*/ 297 h 297"/>
                <a:gd name="T16" fmla="*/ 0 w 230"/>
                <a:gd name="T17" fmla="*/ 272 h 297"/>
                <a:gd name="T18" fmla="*/ 17 w 230"/>
                <a:gd name="T19" fmla="*/ 212 h 297"/>
                <a:gd name="T20" fmla="*/ 67 w 230"/>
                <a:gd name="T21" fmla="*/ 140 h 297"/>
                <a:gd name="T22" fmla="*/ 146 w 230"/>
                <a:gd name="T23" fmla="*/ 105 h 297"/>
                <a:gd name="T24" fmla="*/ 172 w 230"/>
                <a:gd name="T25" fmla="*/ 116 h 297"/>
                <a:gd name="T26" fmla="*/ 174 w 230"/>
                <a:gd name="T27" fmla="*/ 118 h 297"/>
                <a:gd name="T28" fmla="*/ 189 w 230"/>
                <a:gd name="T29" fmla="*/ 109 h 297"/>
                <a:gd name="T30" fmla="*/ 218 w 230"/>
                <a:gd name="T31" fmla="*/ 99 h 297"/>
                <a:gd name="T32" fmla="*/ 221 w 230"/>
                <a:gd name="T33" fmla="*/ 103 h 297"/>
                <a:gd name="T34" fmla="*/ 219 w 230"/>
                <a:gd name="T35" fmla="*/ 107 h 297"/>
                <a:gd name="T36" fmla="*/ 181 w 230"/>
                <a:gd name="T37" fmla="*/ 168 h 297"/>
                <a:gd name="T38" fmla="*/ 152 w 230"/>
                <a:gd name="T39" fmla="*/ 259 h 297"/>
                <a:gd name="T40" fmla="*/ 162 w 230"/>
                <a:gd name="T41" fmla="*/ 273 h 297"/>
                <a:gd name="T42" fmla="*/ 199 w 230"/>
                <a:gd name="T43" fmla="*/ 253 h 297"/>
                <a:gd name="T44" fmla="*/ 228 w 230"/>
                <a:gd name="T45" fmla="*/ 233 h 297"/>
                <a:gd name="T46" fmla="*/ 230 w 230"/>
                <a:gd name="T47" fmla="*/ 235 h 297"/>
                <a:gd name="T48" fmla="*/ 161 w 230"/>
                <a:gd name="T49" fmla="*/ 128 h 297"/>
                <a:gd name="T50" fmla="*/ 147 w 230"/>
                <a:gd name="T51" fmla="*/ 118 h 297"/>
                <a:gd name="T52" fmla="*/ 80 w 230"/>
                <a:gd name="T53" fmla="*/ 172 h 297"/>
                <a:gd name="T54" fmla="*/ 45 w 230"/>
                <a:gd name="T55" fmla="*/ 255 h 297"/>
                <a:gd name="T56" fmla="*/ 53 w 230"/>
                <a:gd name="T57" fmla="*/ 269 h 297"/>
                <a:gd name="T58" fmla="*/ 66 w 230"/>
                <a:gd name="T59" fmla="*/ 262 h 297"/>
                <a:gd name="T60" fmla="*/ 158 w 230"/>
                <a:gd name="T61" fmla="*/ 138 h 297"/>
                <a:gd name="T62" fmla="*/ 161 w 230"/>
                <a:gd name="T63" fmla="*/ 128 h 297"/>
                <a:gd name="T64" fmla="*/ 184 w 230"/>
                <a:gd name="T65" fmla="*/ 76 h 297"/>
                <a:gd name="T66" fmla="*/ 181 w 230"/>
                <a:gd name="T67" fmla="*/ 78 h 297"/>
                <a:gd name="T68" fmla="*/ 130 w 230"/>
                <a:gd name="T69" fmla="*/ 49 h 297"/>
                <a:gd name="T70" fmla="*/ 86 w 230"/>
                <a:gd name="T71" fmla="*/ 15 h 297"/>
                <a:gd name="T72" fmla="*/ 96 w 230"/>
                <a:gd name="T73" fmla="*/ 5 h 297"/>
                <a:gd name="T74" fmla="*/ 110 w 230"/>
                <a:gd name="T75" fmla="*/ 0 h 297"/>
                <a:gd name="T76" fmla="*/ 119 w 230"/>
                <a:gd name="T77" fmla="*/ 4 h 297"/>
                <a:gd name="T78" fmla="*/ 154 w 230"/>
                <a:gd name="T79" fmla="*/ 42 h 297"/>
                <a:gd name="T80" fmla="*/ 184 w 230"/>
                <a:gd name="T81" fmla="*/ 7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0" h="297">
                  <a:moveTo>
                    <a:pt x="230" y="235"/>
                  </a:moveTo>
                  <a:cubicBezTo>
                    <a:pt x="230" y="240"/>
                    <a:pt x="218" y="252"/>
                    <a:pt x="194" y="269"/>
                  </a:cubicBezTo>
                  <a:cubicBezTo>
                    <a:pt x="169" y="287"/>
                    <a:pt x="148" y="297"/>
                    <a:pt x="133" y="297"/>
                  </a:cubicBezTo>
                  <a:cubicBezTo>
                    <a:pt x="120" y="297"/>
                    <a:pt x="114" y="288"/>
                    <a:pt x="114" y="271"/>
                  </a:cubicBezTo>
                  <a:cubicBezTo>
                    <a:pt x="114" y="266"/>
                    <a:pt x="115" y="259"/>
                    <a:pt x="117" y="250"/>
                  </a:cubicBezTo>
                  <a:cubicBezTo>
                    <a:pt x="119" y="240"/>
                    <a:pt x="121" y="234"/>
                    <a:pt x="121" y="230"/>
                  </a:cubicBezTo>
                  <a:cubicBezTo>
                    <a:pt x="120" y="229"/>
                    <a:pt x="120" y="229"/>
                    <a:pt x="120" y="229"/>
                  </a:cubicBezTo>
                  <a:cubicBezTo>
                    <a:pt x="75" y="274"/>
                    <a:pt x="42" y="297"/>
                    <a:pt x="20" y="297"/>
                  </a:cubicBezTo>
                  <a:cubicBezTo>
                    <a:pt x="7" y="297"/>
                    <a:pt x="0" y="289"/>
                    <a:pt x="0" y="272"/>
                  </a:cubicBezTo>
                  <a:cubicBezTo>
                    <a:pt x="0" y="258"/>
                    <a:pt x="5" y="238"/>
                    <a:pt x="17" y="212"/>
                  </a:cubicBezTo>
                  <a:cubicBezTo>
                    <a:pt x="31" y="183"/>
                    <a:pt x="47" y="158"/>
                    <a:pt x="67" y="140"/>
                  </a:cubicBezTo>
                  <a:cubicBezTo>
                    <a:pt x="92" y="117"/>
                    <a:pt x="118" y="105"/>
                    <a:pt x="146" y="105"/>
                  </a:cubicBezTo>
                  <a:cubicBezTo>
                    <a:pt x="160" y="105"/>
                    <a:pt x="168" y="109"/>
                    <a:pt x="172" y="116"/>
                  </a:cubicBezTo>
                  <a:cubicBezTo>
                    <a:pt x="172" y="118"/>
                    <a:pt x="173" y="118"/>
                    <a:pt x="174" y="118"/>
                  </a:cubicBezTo>
                  <a:cubicBezTo>
                    <a:pt x="173" y="118"/>
                    <a:pt x="178" y="115"/>
                    <a:pt x="189" y="109"/>
                  </a:cubicBezTo>
                  <a:cubicBezTo>
                    <a:pt x="200" y="102"/>
                    <a:pt x="210" y="99"/>
                    <a:pt x="218" y="99"/>
                  </a:cubicBezTo>
                  <a:cubicBezTo>
                    <a:pt x="220" y="99"/>
                    <a:pt x="221" y="100"/>
                    <a:pt x="221" y="103"/>
                  </a:cubicBezTo>
                  <a:cubicBezTo>
                    <a:pt x="221" y="105"/>
                    <a:pt x="220" y="106"/>
                    <a:pt x="219" y="107"/>
                  </a:cubicBezTo>
                  <a:cubicBezTo>
                    <a:pt x="211" y="110"/>
                    <a:pt x="198" y="131"/>
                    <a:pt x="181" y="168"/>
                  </a:cubicBezTo>
                  <a:cubicBezTo>
                    <a:pt x="162" y="209"/>
                    <a:pt x="152" y="239"/>
                    <a:pt x="152" y="259"/>
                  </a:cubicBezTo>
                  <a:cubicBezTo>
                    <a:pt x="152" y="269"/>
                    <a:pt x="155" y="273"/>
                    <a:pt x="162" y="273"/>
                  </a:cubicBezTo>
                  <a:cubicBezTo>
                    <a:pt x="169" y="273"/>
                    <a:pt x="181" y="267"/>
                    <a:pt x="199" y="253"/>
                  </a:cubicBezTo>
                  <a:cubicBezTo>
                    <a:pt x="216" y="240"/>
                    <a:pt x="226" y="233"/>
                    <a:pt x="228" y="233"/>
                  </a:cubicBezTo>
                  <a:cubicBezTo>
                    <a:pt x="229" y="233"/>
                    <a:pt x="230" y="234"/>
                    <a:pt x="230" y="235"/>
                  </a:cubicBezTo>
                  <a:close/>
                  <a:moveTo>
                    <a:pt x="161" y="128"/>
                  </a:moveTo>
                  <a:cubicBezTo>
                    <a:pt x="161" y="122"/>
                    <a:pt x="156" y="118"/>
                    <a:pt x="147" y="118"/>
                  </a:cubicBezTo>
                  <a:cubicBezTo>
                    <a:pt x="126" y="118"/>
                    <a:pt x="104" y="136"/>
                    <a:pt x="80" y="172"/>
                  </a:cubicBezTo>
                  <a:cubicBezTo>
                    <a:pt x="57" y="205"/>
                    <a:pt x="45" y="233"/>
                    <a:pt x="45" y="255"/>
                  </a:cubicBezTo>
                  <a:cubicBezTo>
                    <a:pt x="45" y="264"/>
                    <a:pt x="48" y="269"/>
                    <a:pt x="53" y="269"/>
                  </a:cubicBezTo>
                  <a:cubicBezTo>
                    <a:pt x="56" y="269"/>
                    <a:pt x="60" y="266"/>
                    <a:pt x="66" y="262"/>
                  </a:cubicBezTo>
                  <a:cubicBezTo>
                    <a:pt x="93" y="243"/>
                    <a:pt x="123" y="201"/>
                    <a:pt x="158" y="138"/>
                  </a:cubicBezTo>
                  <a:cubicBezTo>
                    <a:pt x="160" y="134"/>
                    <a:pt x="161" y="131"/>
                    <a:pt x="161" y="128"/>
                  </a:cubicBezTo>
                  <a:close/>
                  <a:moveTo>
                    <a:pt x="184" y="76"/>
                  </a:moveTo>
                  <a:cubicBezTo>
                    <a:pt x="184" y="78"/>
                    <a:pt x="183" y="78"/>
                    <a:pt x="181" y="78"/>
                  </a:cubicBezTo>
                  <a:cubicBezTo>
                    <a:pt x="177" y="78"/>
                    <a:pt x="160" y="69"/>
                    <a:pt x="130" y="49"/>
                  </a:cubicBezTo>
                  <a:cubicBezTo>
                    <a:pt x="101" y="29"/>
                    <a:pt x="86" y="18"/>
                    <a:pt x="86" y="15"/>
                  </a:cubicBezTo>
                  <a:cubicBezTo>
                    <a:pt x="86" y="12"/>
                    <a:pt x="89" y="8"/>
                    <a:pt x="96" y="5"/>
                  </a:cubicBezTo>
                  <a:cubicBezTo>
                    <a:pt x="101" y="2"/>
                    <a:pt x="106" y="0"/>
                    <a:pt x="110" y="0"/>
                  </a:cubicBezTo>
                  <a:cubicBezTo>
                    <a:pt x="114" y="0"/>
                    <a:pt x="118" y="1"/>
                    <a:pt x="119" y="4"/>
                  </a:cubicBezTo>
                  <a:cubicBezTo>
                    <a:pt x="124" y="10"/>
                    <a:pt x="136" y="23"/>
                    <a:pt x="154" y="42"/>
                  </a:cubicBezTo>
                  <a:cubicBezTo>
                    <a:pt x="174" y="63"/>
                    <a:pt x="184" y="74"/>
                    <a:pt x="18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3415963" y="6702426"/>
              <a:ext cx="873125" cy="742950"/>
            </a:xfrm>
            <a:custGeom>
              <a:avLst/>
              <a:gdLst>
                <a:gd name="T0" fmla="*/ 233 w 233"/>
                <a:gd name="T1" fmla="*/ 148 h 198"/>
                <a:gd name="T2" fmla="*/ 201 w 233"/>
                <a:gd name="T3" fmla="*/ 176 h 198"/>
                <a:gd name="T4" fmla="*/ 146 w 233"/>
                <a:gd name="T5" fmla="*/ 197 h 198"/>
                <a:gd name="T6" fmla="*/ 124 w 233"/>
                <a:gd name="T7" fmla="*/ 174 h 198"/>
                <a:gd name="T8" fmla="*/ 165 w 233"/>
                <a:gd name="T9" fmla="*/ 65 h 198"/>
                <a:gd name="T10" fmla="*/ 173 w 233"/>
                <a:gd name="T11" fmla="*/ 40 h 198"/>
                <a:gd name="T12" fmla="*/ 168 w 233"/>
                <a:gd name="T13" fmla="*/ 34 h 198"/>
                <a:gd name="T14" fmla="*/ 113 w 233"/>
                <a:gd name="T15" fmla="*/ 71 h 198"/>
                <a:gd name="T16" fmla="*/ 47 w 233"/>
                <a:gd name="T17" fmla="*/ 169 h 198"/>
                <a:gd name="T18" fmla="*/ 42 w 233"/>
                <a:gd name="T19" fmla="*/ 180 h 198"/>
                <a:gd name="T20" fmla="*/ 2 w 233"/>
                <a:gd name="T21" fmla="*/ 198 h 198"/>
                <a:gd name="T22" fmla="*/ 0 w 233"/>
                <a:gd name="T23" fmla="*/ 195 h 198"/>
                <a:gd name="T24" fmla="*/ 35 w 233"/>
                <a:gd name="T25" fmla="*/ 110 h 198"/>
                <a:gd name="T26" fmla="*/ 63 w 233"/>
                <a:gd name="T27" fmla="*/ 30 h 198"/>
                <a:gd name="T28" fmla="*/ 55 w 233"/>
                <a:gd name="T29" fmla="*/ 21 h 198"/>
                <a:gd name="T30" fmla="*/ 44 w 233"/>
                <a:gd name="T31" fmla="*/ 25 h 198"/>
                <a:gd name="T32" fmla="*/ 35 w 233"/>
                <a:gd name="T33" fmla="*/ 28 h 198"/>
                <a:gd name="T34" fmla="*/ 31 w 233"/>
                <a:gd name="T35" fmla="*/ 24 h 198"/>
                <a:gd name="T36" fmla="*/ 56 w 233"/>
                <a:gd name="T37" fmla="*/ 10 h 198"/>
                <a:gd name="T38" fmla="*/ 89 w 233"/>
                <a:gd name="T39" fmla="*/ 0 h 198"/>
                <a:gd name="T40" fmla="*/ 102 w 233"/>
                <a:gd name="T41" fmla="*/ 16 h 198"/>
                <a:gd name="T42" fmla="*/ 91 w 233"/>
                <a:gd name="T43" fmla="*/ 60 h 198"/>
                <a:gd name="T44" fmla="*/ 90 w 233"/>
                <a:gd name="T45" fmla="*/ 64 h 198"/>
                <a:gd name="T46" fmla="*/ 91 w 233"/>
                <a:gd name="T47" fmla="*/ 66 h 198"/>
                <a:gd name="T48" fmla="*/ 92 w 233"/>
                <a:gd name="T49" fmla="*/ 65 h 198"/>
                <a:gd name="T50" fmla="*/ 204 w 233"/>
                <a:gd name="T51" fmla="*/ 4 h 198"/>
                <a:gd name="T52" fmla="*/ 220 w 233"/>
                <a:gd name="T53" fmla="*/ 21 h 198"/>
                <a:gd name="T54" fmla="*/ 195 w 233"/>
                <a:gd name="T55" fmla="*/ 90 h 198"/>
                <a:gd name="T56" fmla="*/ 170 w 233"/>
                <a:gd name="T57" fmla="*/ 161 h 198"/>
                <a:gd name="T58" fmla="*/ 179 w 233"/>
                <a:gd name="T59" fmla="*/ 173 h 198"/>
                <a:gd name="T60" fmla="*/ 208 w 233"/>
                <a:gd name="T61" fmla="*/ 160 h 198"/>
                <a:gd name="T62" fmla="*/ 231 w 233"/>
                <a:gd name="T63" fmla="*/ 147 h 198"/>
                <a:gd name="T64" fmla="*/ 233 w 233"/>
                <a:gd name="T65" fmla="*/ 14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198">
                  <a:moveTo>
                    <a:pt x="233" y="148"/>
                  </a:moveTo>
                  <a:cubicBezTo>
                    <a:pt x="233" y="153"/>
                    <a:pt x="222" y="162"/>
                    <a:pt x="201" y="176"/>
                  </a:cubicBezTo>
                  <a:cubicBezTo>
                    <a:pt x="178" y="190"/>
                    <a:pt x="160" y="197"/>
                    <a:pt x="146" y="197"/>
                  </a:cubicBezTo>
                  <a:cubicBezTo>
                    <a:pt x="131" y="197"/>
                    <a:pt x="124" y="190"/>
                    <a:pt x="124" y="174"/>
                  </a:cubicBezTo>
                  <a:cubicBezTo>
                    <a:pt x="124" y="151"/>
                    <a:pt x="138" y="114"/>
                    <a:pt x="165" y="65"/>
                  </a:cubicBezTo>
                  <a:cubicBezTo>
                    <a:pt x="170" y="54"/>
                    <a:pt x="173" y="46"/>
                    <a:pt x="173" y="40"/>
                  </a:cubicBezTo>
                  <a:cubicBezTo>
                    <a:pt x="173" y="36"/>
                    <a:pt x="171" y="34"/>
                    <a:pt x="168" y="34"/>
                  </a:cubicBezTo>
                  <a:cubicBezTo>
                    <a:pt x="156" y="34"/>
                    <a:pt x="137" y="46"/>
                    <a:pt x="113" y="71"/>
                  </a:cubicBezTo>
                  <a:cubicBezTo>
                    <a:pt x="83" y="100"/>
                    <a:pt x="62" y="132"/>
                    <a:pt x="47" y="169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42" y="180"/>
                    <a:pt x="28" y="186"/>
                    <a:pt x="2" y="198"/>
                  </a:cubicBezTo>
                  <a:cubicBezTo>
                    <a:pt x="0" y="198"/>
                    <a:pt x="0" y="197"/>
                    <a:pt x="0" y="195"/>
                  </a:cubicBezTo>
                  <a:cubicBezTo>
                    <a:pt x="0" y="192"/>
                    <a:pt x="11" y="164"/>
                    <a:pt x="35" y="110"/>
                  </a:cubicBezTo>
                  <a:cubicBezTo>
                    <a:pt x="53" y="67"/>
                    <a:pt x="63" y="41"/>
                    <a:pt x="63" y="30"/>
                  </a:cubicBezTo>
                  <a:cubicBezTo>
                    <a:pt x="63" y="24"/>
                    <a:pt x="60" y="21"/>
                    <a:pt x="55" y="21"/>
                  </a:cubicBezTo>
                  <a:cubicBezTo>
                    <a:pt x="53" y="21"/>
                    <a:pt x="49" y="22"/>
                    <a:pt x="44" y="25"/>
                  </a:cubicBezTo>
                  <a:cubicBezTo>
                    <a:pt x="39" y="27"/>
                    <a:pt x="36" y="28"/>
                    <a:pt x="35" y="28"/>
                  </a:cubicBezTo>
                  <a:cubicBezTo>
                    <a:pt x="32" y="28"/>
                    <a:pt x="31" y="27"/>
                    <a:pt x="31" y="24"/>
                  </a:cubicBezTo>
                  <a:cubicBezTo>
                    <a:pt x="31" y="22"/>
                    <a:pt x="40" y="17"/>
                    <a:pt x="56" y="10"/>
                  </a:cubicBezTo>
                  <a:cubicBezTo>
                    <a:pt x="73" y="3"/>
                    <a:pt x="84" y="0"/>
                    <a:pt x="89" y="0"/>
                  </a:cubicBezTo>
                  <a:cubicBezTo>
                    <a:pt x="97" y="0"/>
                    <a:pt x="102" y="5"/>
                    <a:pt x="102" y="16"/>
                  </a:cubicBezTo>
                  <a:cubicBezTo>
                    <a:pt x="102" y="25"/>
                    <a:pt x="98" y="40"/>
                    <a:pt x="91" y="60"/>
                  </a:cubicBezTo>
                  <a:cubicBezTo>
                    <a:pt x="90" y="61"/>
                    <a:pt x="90" y="63"/>
                    <a:pt x="90" y="64"/>
                  </a:cubicBezTo>
                  <a:cubicBezTo>
                    <a:pt x="90" y="65"/>
                    <a:pt x="90" y="65"/>
                    <a:pt x="91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147" y="24"/>
                    <a:pt x="185" y="4"/>
                    <a:pt x="204" y="4"/>
                  </a:cubicBezTo>
                  <a:cubicBezTo>
                    <a:pt x="215" y="4"/>
                    <a:pt x="220" y="10"/>
                    <a:pt x="220" y="21"/>
                  </a:cubicBezTo>
                  <a:cubicBezTo>
                    <a:pt x="220" y="33"/>
                    <a:pt x="212" y="56"/>
                    <a:pt x="195" y="90"/>
                  </a:cubicBezTo>
                  <a:cubicBezTo>
                    <a:pt x="178" y="124"/>
                    <a:pt x="170" y="148"/>
                    <a:pt x="170" y="161"/>
                  </a:cubicBezTo>
                  <a:cubicBezTo>
                    <a:pt x="170" y="169"/>
                    <a:pt x="173" y="173"/>
                    <a:pt x="179" y="173"/>
                  </a:cubicBezTo>
                  <a:cubicBezTo>
                    <a:pt x="185" y="173"/>
                    <a:pt x="195" y="169"/>
                    <a:pt x="208" y="160"/>
                  </a:cubicBezTo>
                  <a:cubicBezTo>
                    <a:pt x="221" y="151"/>
                    <a:pt x="228" y="147"/>
                    <a:pt x="231" y="147"/>
                  </a:cubicBezTo>
                  <a:cubicBezTo>
                    <a:pt x="232" y="147"/>
                    <a:pt x="233" y="147"/>
                    <a:pt x="233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652" l="0" r="99059">
                        <a14:foregroundMark x1="97882" y1="48780" x2="96471" y2="92683"/>
                        <a14:foregroundMark x1="77412" y1="93031" x2="94824" y2="94077"/>
                        <a14:foregroundMark x1="64235" y1="64460" x2="74353" y2="50174"/>
                        <a14:backgroundMark x1="1176" y1="28223" x2="21176" y2="39373"/>
                        <a14:backgroundMark x1="21882" y1="40070" x2="55765" y2="37979"/>
                        <a14:backgroundMark x1="56941" y1="38676" x2="89176" y2="41115"/>
                        <a14:backgroundMark x1="471" y1="54007" x2="21882" y2="48432"/>
                        <a14:backgroundMark x1="20235" y1="54007" x2="44471" y2="49129"/>
                        <a14:backgroundMark x1="23059" y1="55749" x2="62824" y2="57143"/>
                        <a14:backgroundMark x1="62824" y1="57143" x2="63765" y2="50523"/>
                        <a14:backgroundMark x1="64235" y1="54355" x2="68706" y2="547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7175" cy="1371600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1296987" y="3962400"/>
            <a:ext cx="10363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a. </a:t>
            </a:r>
            <a:r>
              <a:rPr lang="en-US" sz="8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Xuất</a:t>
            </a:r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8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xứ</a:t>
            </a:r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 </a:t>
            </a:r>
            <a:endParaRPr lang="en-US" sz="80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0615" y="1828800"/>
            <a:ext cx="8573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281641" y="5229761"/>
            <a:ext cx="11734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7525" indent="-517525"/>
            <a:r>
              <a:rPr lang="en-US" sz="80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b</a:t>
            </a:r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. </a:t>
            </a:r>
            <a:r>
              <a:rPr lang="en-US" sz="8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Thể</a:t>
            </a:r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8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thơ</a:t>
            </a:r>
            <a:endParaRPr lang="en-US" sz="80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3587" y="0"/>
            <a:ext cx="8383588" cy="6553200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58787" y="0"/>
            <a:ext cx="10555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I.TÌM </a:t>
            </a:r>
            <a:r>
              <a:rPr lang="en-US" sz="80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CHUNG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4987" y="14478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giả</a:t>
            </a:r>
            <a:endParaRPr lang="vi-VN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6387" y="2667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phẩm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Nhàn</a:t>
            </a:r>
            <a:endParaRPr lang="vi-VN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16087" y="6553200"/>
            <a:ext cx="20497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50000"/>
              </a:spcBef>
            </a:pPr>
            <a:r>
              <a:rPr lang="en-US" sz="8000" b="1" dirty="0" err="1" smtClean="0">
                <a:latin typeface="Arial" pitchFamily="34" charset="0"/>
                <a:cs typeface="Arial" pitchFamily="34" charset="0"/>
              </a:rPr>
              <a:t>Thất</a:t>
            </a: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8000" b="1" dirty="0" err="1" smtClean="0">
                <a:latin typeface="Arial" pitchFamily="34" charset="0"/>
                <a:cs typeface="Arial" pitchFamily="34" charset="0"/>
              </a:rPr>
              <a:t>ngôn</a:t>
            </a: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8000" b="1" dirty="0" err="1" smtClean="0">
                <a:latin typeface="Arial" pitchFamily="34" charset="0"/>
                <a:cs typeface="Arial" pitchFamily="34" charset="0"/>
              </a:rPr>
              <a:t>bát</a:t>
            </a: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8000" b="1" dirty="0" err="1" smtClean="0">
                <a:latin typeface="Arial" pitchFamily="34" charset="0"/>
                <a:cs typeface="Arial" pitchFamily="34" charset="0"/>
              </a:rPr>
              <a:t>cú</a:t>
            </a: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8000" b="1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8000" b="1" dirty="0" err="1" smtClean="0">
                <a:latin typeface="Arial" pitchFamily="34" charset="0"/>
                <a:cs typeface="Arial" pitchFamily="34" charset="0"/>
              </a:rPr>
              <a:t>luật</a:t>
            </a:r>
            <a:endParaRPr lang="en-US" sz="80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577534" y="3443644"/>
            <a:ext cx="8165306" cy="489567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dirty="0" err="1" smtClean="0">
                <a:solidFill>
                  <a:srgbClr val="0000CC"/>
                </a:solidFill>
              </a:rPr>
              <a:t>Bài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thơ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được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làm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theo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thể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thơ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gì</a:t>
            </a:r>
            <a:r>
              <a:rPr lang="en-US" sz="7200" dirty="0" smtClean="0">
                <a:solidFill>
                  <a:srgbClr val="0000CC"/>
                </a:solidFill>
              </a:rPr>
              <a:t>?</a:t>
            </a:r>
            <a:endParaRPr lang="en-US" sz="72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89487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-350839" y="3275428"/>
            <a:ext cx="151638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cuốc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thẩn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endParaRPr lang="en-US" sz="7200" b="1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7200" b="1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Thu 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n m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7200" b="1" i="1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7200" b="1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tắm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sen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 smtClean="0">
                <a:latin typeface="Times New Roman" pitchFamily="18" charset="0"/>
                <a:cs typeface="Times New Roman" pitchFamily="18" charset="0"/>
              </a:rPr>
              <a:t>tắm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sz="7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72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735387" y="990600"/>
            <a:ext cx="4619740" cy="2057400"/>
            <a:chOff x="10096500" y="6011863"/>
            <a:chExt cx="4192588" cy="1695450"/>
          </a:xfrm>
          <a:solidFill>
            <a:schemeClr val="accent6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10096500" y="6011863"/>
              <a:ext cx="2309813" cy="1695450"/>
            </a:xfrm>
            <a:custGeom>
              <a:avLst/>
              <a:gdLst>
                <a:gd name="T0" fmla="*/ 616 w 616"/>
                <a:gd name="T1" fmla="*/ 19 h 452"/>
                <a:gd name="T2" fmla="*/ 607 w 616"/>
                <a:gd name="T3" fmla="*/ 31 h 452"/>
                <a:gd name="T4" fmla="*/ 600 w 616"/>
                <a:gd name="T5" fmla="*/ 23 h 452"/>
                <a:gd name="T6" fmla="*/ 585 w 616"/>
                <a:gd name="T7" fmla="*/ 16 h 452"/>
                <a:gd name="T8" fmla="*/ 474 w 616"/>
                <a:gd name="T9" fmla="*/ 165 h 452"/>
                <a:gd name="T10" fmla="*/ 402 w 616"/>
                <a:gd name="T11" fmla="*/ 350 h 452"/>
                <a:gd name="T12" fmla="*/ 400 w 616"/>
                <a:gd name="T13" fmla="*/ 364 h 452"/>
                <a:gd name="T14" fmla="*/ 401 w 616"/>
                <a:gd name="T15" fmla="*/ 372 h 452"/>
                <a:gd name="T16" fmla="*/ 402 w 616"/>
                <a:gd name="T17" fmla="*/ 379 h 452"/>
                <a:gd name="T18" fmla="*/ 392 w 616"/>
                <a:gd name="T19" fmla="*/ 401 h 452"/>
                <a:gd name="T20" fmla="*/ 373 w 616"/>
                <a:gd name="T21" fmla="*/ 413 h 452"/>
                <a:gd name="T22" fmla="*/ 368 w 616"/>
                <a:gd name="T23" fmla="*/ 407 h 452"/>
                <a:gd name="T24" fmla="*/ 370 w 616"/>
                <a:gd name="T25" fmla="*/ 399 h 452"/>
                <a:gd name="T26" fmla="*/ 372 w 616"/>
                <a:gd name="T27" fmla="*/ 389 h 452"/>
                <a:gd name="T28" fmla="*/ 366 w 616"/>
                <a:gd name="T29" fmla="*/ 365 h 452"/>
                <a:gd name="T30" fmla="*/ 315 w 616"/>
                <a:gd name="T31" fmla="*/ 234 h 452"/>
                <a:gd name="T32" fmla="*/ 269 w 616"/>
                <a:gd name="T33" fmla="*/ 147 h 452"/>
                <a:gd name="T34" fmla="*/ 264 w 616"/>
                <a:gd name="T35" fmla="*/ 141 h 452"/>
                <a:gd name="T36" fmla="*/ 258 w 616"/>
                <a:gd name="T37" fmla="*/ 150 h 452"/>
                <a:gd name="T38" fmla="*/ 202 w 616"/>
                <a:gd name="T39" fmla="*/ 291 h 452"/>
                <a:gd name="T40" fmla="*/ 123 w 616"/>
                <a:gd name="T41" fmla="*/ 417 h 452"/>
                <a:gd name="T42" fmla="*/ 44 w 616"/>
                <a:gd name="T43" fmla="*/ 452 h 452"/>
                <a:gd name="T44" fmla="*/ 0 w 616"/>
                <a:gd name="T45" fmla="*/ 408 h 452"/>
                <a:gd name="T46" fmla="*/ 8 w 616"/>
                <a:gd name="T47" fmla="*/ 392 h 452"/>
                <a:gd name="T48" fmla="*/ 21 w 616"/>
                <a:gd name="T49" fmla="*/ 403 h 452"/>
                <a:gd name="T50" fmla="*/ 33 w 616"/>
                <a:gd name="T51" fmla="*/ 423 h 452"/>
                <a:gd name="T52" fmla="*/ 61 w 616"/>
                <a:gd name="T53" fmla="*/ 434 h 452"/>
                <a:gd name="T54" fmla="*/ 143 w 616"/>
                <a:gd name="T55" fmla="*/ 367 h 452"/>
                <a:gd name="T56" fmla="*/ 182 w 616"/>
                <a:gd name="T57" fmla="*/ 260 h 452"/>
                <a:gd name="T58" fmla="*/ 214 w 616"/>
                <a:gd name="T59" fmla="*/ 164 h 452"/>
                <a:gd name="T60" fmla="*/ 234 w 616"/>
                <a:gd name="T61" fmla="*/ 144 h 452"/>
                <a:gd name="T62" fmla="*/ 257 w 616"/>
                <a:gd name="T63" fmla="*/ 129 h 452"/>
                <a:gd name="T64" fmla="*/ 167 w 616"/>
                <a:gd name="T65" fmla="*/ 81 h 452"/>
                <a:gd name="T66" fmla="*/ 101 w 616"/>
                <a:gd name="T67" fmla="*/ 110 h 452"/>
                <a:gd name="T68" fmla="*/ 72 w 616"/>
                <a:gd name="T69" fmla="*/ 175 h 452"/>
                <a:gd name="T70" fmla="*/ 75 w 616"/>
                <a:gd name="T71" fmla="*/ 193 h 452"/>
                <a:gd name="T72" fmla="*/ 79 w 616"/>
                <a:gd name="T73" fmla="*/ 203 h 452"/>
                <a:gd name="T74" fmla="*/ 76 w 616"/>
                <a:gd name="T75" fmla="*/ 207 h 452"/>
                <a:gd name="T76" fmla="*/ 70 w 616"/>
                <a:gd name="T77" fmla="*/ 203 h 452"/>
                <a:gd name="T78" fmla="*/ 50 w 616"/>
                <a:gd name="T79" fmla="*/ 157 h 452"/>
                <a:gd name="T80" fmla="*/ 71 w 616"/>
                <a:gd name="T81" fmla="*/ 109 h 452"/>
                <a:gd name="T82" fmla="*/ 118 w 616"/>
                <a:gd name="T83" fmla="*/ 80 h 452"/>
                <a:gd name="T84" fmla="*/ 205 w 616"/>
                <a:gd name="T85" fmla="*/ 61 h 452"/>
                <a:gd name="T86" fmla="*/ 302 w 616"/>
                <a:gd name="T87" fmla="*/ 114 h 452"/>
                <a:gd name="T88" fmla="*/ 353 w 616"/>
                <a:gd name="T89" fmla="*/ 208 h 452"/>
                <a:gd name="T90" fmla="*/ 388 w 616"/>
                <a:gd name="T91" fmla="*/ 310 h 452"/>
                <a:gd name="T92" fmla="*/ 392 w 616"/>
                <a:gd name="T93" fmla="*/ 317 h 452"/>
                <a:gd name="T94" fmla="*/ 394 w 616"/>
                <a:gd name="T95" fmla="*/ 308 h 452"/>
                <a:gd name="T96" fmla="*/ 539 w 616"/>
                <a:gd name="T97" fmla="*/ 25 h 452"/>
                <a:gd name="T98" fmla="*/ 602 w 616"/>
                <a:gd name="T99" fmla="*/ 0 h 452"/>
                <a:gd name="T100" fmla="*/ 616 w 616"/>
                <a:gd name="T101" fmla="*/ 1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6" h="452">
                  <a:moveTo>
                    <a:pt x="616" y="19"/>
                  </a:moveTo>
                  <a:cubicBezTo>
                    <a:pt x="616" y="27"/>
                    <a:pt x="613" y="31"/>
                    <a:pt x="607" y="31"/>
                  </a:cubicBezTo>
                  <a:cubicBezTo>
                    <a:pt x="606" y="31"/>
                    <a:pt x="603" y="28"/>
                    <a:pt x="600" y="23"/>
                  </a:cubicBezTo>
                  <a:cubicBezTo>
                    <a:pt x="596" y="18"/>
                    <a:pt x="591" y="16"/>
                    <a:pt x="585" y="16"/>
                  </a:cubicBezTo>
                  <a:cubicBezTo>
                    <a:pt x="556" y="16"/>
                    <a:pt x="519" y="65"/>
                    <a:pt x="474" y="165"/>
                  </a:cubicBezTo>
                  <a:cubicBezTo>
                    <a:pt x="449" y="220"/>
                    <a:pt x="425" y="282"/>
                    <a:pt x="402" y="350"/>
                  </a:cubicBezTo>
                  <a:cubicBezTo>
                    <a:pt x="401" y="354"/>
                    <a:pt x="400" y="359"/>
                    <a:pt x="400" y="364"/>
                  </a:cubicBezTo>
                  <a:cubicBezTo>
                    <a:pt x="400" y="366"/>
                    <a:pt x="401" y="368"/>
                    <a:pt x="401" y="372"/>
                  </a:cubicBezTo>
                  <a:cubicBezTo>
                    <a:pt x="402" y="375"/>
                    <a:pt x="402" y="377"/>
                    <a:pt x="402" y="379"/>
                  </a:cubicBezTo>
                  <a:cubicBezTo>
                    <a:pt x="402" y="385"/>
                    <a:pt x="399" y="392"/>
                    <a:pt x="392" y="401"/>
                  </a:cubicBezTo>
                  <a:cubicBezTo>
                    <a:pt x="385" y="409"/>
                    <a:pt x="379" y="413"/>
                    <a:pt x="373" y="413"/>
                  </a:cubicBezTo>
                  <a:cubicBezTo>
                    <a:pt x="369" y="413"/>
                    <a:pt x="368" y="411"/>
                    <a:pt x="368" y="407"/>
                  </a:cubicBezTo>
                  <a:cubicBezTo>
                    <a:pt x="368" y="406"/>
                    <a:pt x="368" y="403"/>
                    <a:pt x="370" y="399"/>
                  </a:cubicBezTo>
                  <a:cubicBezTo>
                    <a:pt x="371" y="395"/>
                    <a:pt x="372" y="392"/>
                    <a:pt x="372" y="389"/>
                  </a:cubicBezTo>
                  <a:cubicBezTo>
                    <a:pt x="372" y="384"/>
                    <a:pt x="370" y="376"/>
                    <a:pt x="366" y="365"/>
                  </a:cubicBezTo>
                  <a:cubicBezTo>
                    <a:pt x="349" y="316"/>
                    <a:pt x="332" y="272"/>
                    <a:pt x="315" y="234"/>
                  </a:cubicBezTo>
                  <a:cubicBezTo>
                    <a:pt x="297" y="194"/>
                    <a:pt x="282" y="165"/>
                    <a:pt x="269" y="147"/>
                  </a:cubicBezTo>
                  <a:cubicBezTo>
                    <a:pt x="266" y="143"/>
                    <a:pt x="264" y="141"/>
                    <a:pt x="264" y="141"/>
                  </a:cubicBezTo>
                  <a:cubicBezTo>
                    <a:pt x="262" y="141"/>
                    <a:pt x="260" y="144"/>
                    <a:pt x="258" y="150"/>
                  </a:cubicBezTo>
                  <a:cubicBezTo>
                    <a:pt x="233" y="216"/>
                    <a:pt x="215" y="263"/>
                    <a:pt x="202" y="291"/>
                  </a:cubicBezTo>
                  <a:cubicBezTo>
                    <a:pt x="175" y="353"/>
                    <a:pt x="148" y="395"/>
                    <a:pt x="123" y="417"/>
                  </a:cubicBezTo>
                  <a:cubicBezTo>
                    <a:pt x="97" y="440"/>
                    <a:pt x="71" y="452"/>
                    <a:pt x="44" y="452"/>
                  </a:cubicBezTo>
                  <a:cubicBezTo>
                    <a:pt x="15" y="452"/>
                    <a:pt x="0" y="437"/>
                    <a:pt x="0" y="408"/>
                  </a:cubicBezTo>
                  <a:cubicBezTo>
                    <a:pt x="0" y="397"/>
                    <a:pt x="3" y="392"/>
                    <a:pt x="8" y="392"/>
                  </a:cubicBezTo>
                  <a:cubicBezTo>
                    <a:pt x="13" y="392"/>
                    <a:pt x="17" y="395"/>
                    <a:pt x="21" y="403"/>
                  </a:cubicBezTo>
                  <a:cubicBezTo>
                    <a:pt x="27" y="414"/>
                    <a:pt x="31" y="420"/>
                    <a:pt x="33" y="423"/>
                  </a:cubicBezTo>
                  <a:cubicBezTo>
                    <a:pt x="40" y="430"/>
                    <a:pt x="49" y="434"/>
                    <a:pt x="61" y="434"/>
                  </a:cubicBezTo>
                  <a:cubicBezTo>
                    <a:pt x="92" y="434"/>
                    <a:pt x="119" y="411"/>
                    <a:pt x="143" y="367"/>
                  </a:cubicBezTo>
                  <a:cubicBezTo>
                    <a:pt x="155" y="343"/>
                    <a:pt x="169" y="307"/>
                    <a:pt x="182" y="260"/>
                  </a:cubicBezTo>
                  <a:cubicBezTo>
                    <a:pt x="190" y="231"/>
                    <a:pt x="201" y="199"/>
                    <a:pt x="214" y="164"/>
                  </a:cubicBezTo>
                  <a:cubicBezTo>
                    <a:pt x="219" y="155"/>
                    <a:pt x="226" y="149"/>
                    <a:pt x="234" y="144"/>
                  </a:cubicBezTo>
                  <a:cubicBezTo>
                    <a:pt x="241" y="139"/>
                    <a:pt x="249" y="134"/>
                    <a:pt x="257" y="129"/>
                  </a:cubicBezTo>
                  <a:cubicBezTo>
                    <a:pt x="227" y="97"/>
                    <a:pt x="197" y="81"/>
                    <a:pt x="167" y="81"/>
                  </a:cubicBezTo>
                  <a:cubicBezTo>
                    <a:pt x="143" y="81"/>
                    <a:pt x="121" y="91"/>
                    <a:pt x="101" y="110"/>
                  </a:cubicBezTo>
                  <a:cubicBezTo>
                    <a:pt x="81" y="129"/>
                    <a:pt x="72" y="151"/>
                    <a:pt x="72" y="175"/>
                  </a:cubicBezTo>
                  <a:cubicBezTo>
                    <a:pt x="72" y="180"/>
                    <a:pt x="73" y="186"/>
                    <a:pt x="75" y="193"/>
                  </a:cubicBezTo>
                  <a:cubicBezTo>
                    <a:pt x="77" y="199"/>
                    <a:pt x="79" y="203"/>
                    <a:pt x="79" y="203"/>
                  </a:cubicBezTo>
                  <a:cubicBezTo>
                    <a:pt x="79" y="205"/>
                    <a:pt x="78" y="207"/>
                    <a:pt x="76" y="207"/>
                  </a:cubicBezTo>
                  <a:cubicBezTo>
                    <a:pt x="74" y="207"/>
                    <a:pt x="72" y="205"/>
                    <a:pt x="70" y="203"/>
                  </a:cubicBezTo>
                  <a:cubicBezTo>
                    <a:pt x="57" y="189"/>
                    <a:pt x="50" y="173"/>
                    <a:pt x="50" y="157"/>
                  </a:cubicBezTo>
                  <a:cubicBezTo>
                    <a:pt x="50" y="140"/>
                    <a:pt x="57" y="123"/>
                    <a:pt x="71" y="109"/>
                  </a:cubicBezTo>
                  <a:cubicBezTo>
                    <a:pt x="83" y="96"/>
                    <a:pt x="99" y="87"/>
                    <a:pt x="118" y="80"/>
                  </a:cubicBezTo>
                  <a:cubicBezTo>
                    <a:pt x="153" y="67"/>
                    <a:pt x="182" y="61"/>
                    <a:pt x="205" y="61"/>
                  </a:cubicBezTo>
                  <a:cubicBezTo>
                    <a:pt x="243" y="61"/>
                    <a:pt x="275" y="79"/>
                    <a:pt x="302" y="114"/>
                  </a:cubicBezTo>
                  <a:cubicBezTo>
                    <a:pt x="320" y="138"/>
                    <a:pt x="337" y="169"/>
                    <a:pt x="353" y="208"/>
                  </a:cubicBezTo>
                  <a:cubicBezTo>
                    <a:pt x="360" y="227"/>
                    <a:pt x="372" y="261"/>
                    <a:pt x="388" y="310"/>
                  </a:cubicBezTo>
                  <a:cubicBezTo>
                    <a:pt x="389" y="313"/>
                    <a:pt x="391" y="315"/>
                    <a:pt x="392" y="317"/>
                  </a:cubicBezTo>
                  <a:cubicBezTo>
                    <a:pt x="392" y="316"/>
                    <a:pt x="393" y="313"/>
                    <a:pt x="394" y="308"/>
                  </a:cubicBezTo>
                  <a:cubicBezTo>
                    <a:pt x="432" y="149"/>
                    <a:pt x="480" y="55"/>
                    <a:pt x="539" y="25"/>
                  </a:cubicBezTo>
                  <a:cubicBezTo>
                    <a:pt x="571" y="8"/>
                    <a:pt x="592" y="0"/>
                    <a:pt x="602" y="0"/>
                  </a:cubicBezTo>
                  <a:cubicBezTo>
                    <a:pt x="611" y="0"/>
                    <a:pt x="616" y="6"/>
                    <a:pt x="6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1780838" y="6143626"/>
              <a:ext cx="977900" cy="1312863"/>
            </a:xfrm>
            <a:custGeom>
              <a:avLst/>
              <a:gdLst>
                <a:gd name="T0" fmla="*/ 261 w 261"/>
                <a:gd name="T1" fmla="*/ 19 h 350"/>
                <a:gd name="T2" fmla="*/ 250 w 261"/>
                <a:gd name="T3" fmla="*/ 31 h 350"/>
                <a:gd name="T4" fmla="*/ 235 w 261"/>
                <a:gd name="T5" fmla="*/ 26 h 350"/>
                <a:gd name="T6" fmla="*/ 217 w 261"/>
                <a:gd name="T7" fmla="*/ 21 h 350"/>
                <a:gd name="T8" fmla="*/ 169 w 261"/>
                <a:gd name="T9" fmla="*/ 59 h 350"/>
                <a:gd name="T10" fmla="*/ 92 w 261"/>
                <a:gd name="T11" fmla="*/ 208 h 350"/>
                <a:gd name="T12" fmla="*/ 89 w 261"/>
                <a:gd name="T13" fmla="*/ 219 h 350"/>
                <a:gd name="T14" fmla="*/ 89 w 261"/>
                <a:gd name="T15" fmla="*/ 219 h 350"/>
                <a:gd name="T16" fmla="*/ 97 w 261"/>
                <a:gd name="T17" fmla="*/ 214 h 350"/>
                <a:gd name="T18" fmla="*/ 207 w 261"/>
                <a:gd name="T19" fmla="*/ 154 h 350"/>
                <a:gd name="T20" fmla="*/ 224 w 261"/>
                <a:gd name="T21" fmla="*/ 173 h 350"/>
                <a:gd name="T22" fmla="*/ 215 w 261"/>
                <a:gd name="T23" fmla="*/ 205 h 350"/>
                <a:gd name="T24" fmla="*/ 180 w 261"/>
                <a:gd name="T25" fmla="*/ 282 h 350"/>
                <a:gd name="T26" fmla="*/ 173 w 261"/>
                <a:gd name="T27" fmla="*/ 314 h 350"/>
                <a:gd name="T28" fmla="*/ 181 w 261"/>
                <a:gd name="T29" fmla="*/ 325 h 350"/>
                <a:gd name="T30" fmla="*/ 219 w 261"/>
                <a:gd name="T31" fmla="*/ 305 h 350"/>
                <a:gd name="T32" fmla="*/ 251 w 261"/>
                <a:gd name="T33" fmla="*/ 284 h 350"/>
                <a:gd name="T34" fmla="*/ 253 w 261"/>
                <a:gd name="T35" fmla="*/ 285 h 350"/>
                <a:gd name="T36" fmla="*/ 215 w 261"/>
                <a:gd name="T37" fmla="*/ 320 h 350"/>
                <a:gd name="T38" fmla="*/ 148 w 261"/>
                <a:gd name="T39" fmla="*/ 348 h 350"/>
                <a:gd name="T40" fmla="*/ 127 w 261"/>
                <a:gd name="T41" fmla="*/ 325 h 350"/>
                <a:gd name="T42" fmla="*/ 150 w 261"/>
                <a:gd name="T43" fmla="*/ 255 h 350"/>
                <a:gd name="T44" fmla="*/ 173 w 261"/>
                <a:gd name="T45" fmla="*/ 193 h 350"/>
                <a:gd name="T46" fmla="*/ 168 w 261"/>
                <a:gd name="T47" fmla="*/ 185 h 350"/>
                <a:gd name="T48" fmla="*/ 111 w 261"/>
                <a:gd name="T49" fmla="*/ 225 h 350"/>
                <a:gd name="T50" fmla="*/ 45 w 261"/>
                <a:gd name="T51" fmla="*/ 331 h 350"/>
                <a:gd name="T52" fmla="*/ 3 w 261"/>
                <a:gd name="T53" fmla="*/ 350 h 350"/>
                <a:gd name="T54" fmla="*/ 0 w 261"/>
                <a:gd name="T55" fmla="*/ 347 h 350"/>
                <a:gd name="T56" fmla="*/ 4 w 261"/>
                <a:gd name="T57" fmla="*/ 338 h 350"/>
                <a:gd name="T58" fmla="*/ 36 w 261"/>
                <a:gd name="T59" fmla="*/ 262 h 350"/>
                <a:gd name="T60" fmla="*/ 86 w 261"/>
                <a:gd name="T61" fmla="*/ 139 h 350"/>
                <a:gd name="T62" fmla="*/ 156 w 261"/>
                <a:gd name="T63" fmla="*/ 33 h 350"/>
                <a:gd name="T64" fmla="*/ 237 w 261"/>
                <a:gd name="T65" fmla="*/ 0 h 350"/>
                <a:gd name="T66" fmla="*/ 242 w 261"/>
                <a:gd name="T67" fmla="*/ 0 h 350"/>
                <a:gd name="T68" fmla="*/ 261 w 261"/>
                <a:gd name="T69" fmla="*/ 19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1" h="350">
                  <a:moveTo>
                    <a:pt x="261" y="19"/>
                  </a:moveTo>
                  <a:cubicBezTo>
                    <a:pt x="261" y="27"/>
                    <a:pt x="258" y="31"/>
                    <a:pt x="250" y="31"/>
                  </a:cubicBezTo>
                  <a:cubicBezTo>
                    <a:pt x="247" y="31"/>
                    <a:pt x="242" y="29"/>
                    <a:pt x="235" y="26"/>
                  </a:cubicBezTo>
                  <a:cubicBezTo>
                    <a:pt x="228" y="22"/>
                    <a:pt x="222" y="21"/>
                    <a:pt x="217" y="21"/>
                  </a:cubicBezTo>
                  <a:cubicBezTo>
                    <a:pt x="203" y="21"/>
                    <a:pt x="187" y="33"/>
                    <a:pt x="169" y="59"/>
                  </a:cubicBezTo>
                  <a:cubicBezTo>
                    <a:pt x="148" y="90"/>
                    <a:pt x="123" y="140"/>
                    <a:pt x="92" y="208"/>
                  </a:cubicBezTo>
                  <a:cubicBezTo>
                    <a:pt x="91" y="210"/>
                    <a:pt x="90" y="214"/>
                    <a:pt x="89" y="219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91" y="218"/>
                    <a:pt x="94" y="216"/>
                    <a:pt x="97" y="214"/>
                  </a:cubicBezTo>
                  <a:cubicBezTo>
                    <a:pt x="151" y="174"/>
                    <a:pt x="187" y="154"/>
                    <a:pt x="207" y="154"/>
                  </a:cubicBezTo>
                  <a:cubicBezTo>
                    <a:pt x="218" y="154"/>
                    <a:pt x="224" y="160"/>
                    <a:pt x="224" y="173"/>
                  </a:cubicBezTo>
                  <a:cubicBezTo>
                    <a:pt x="224" y="183"/>
                    <a:pt x="221" y="193"/>
                    <a:pt x="215" y="205"/>
                  </a:cubicBezTo>
                  <a:cubicBezTo>
                    <a:pt x="199" y="239"/>
                    <a:pt x="187" y="265"/>
                    <a:pt x="180" y="282"/>
                  </a:cubicBezTo>
                  <a:cubicBezTo>
                    <a:pt x="175" y="295"/>
                    <a:pt x="173" y="305"/>
                    <a:pt x="173" y="314"/>
                  </a:cubicBezTo>
                  <a:cubicBezTo>
                    <a:pt x="173" y="321"/>
                    <a:pt x="175" y="325"/>
                    <a:pt x="181" y="325"/>
                  </a:cubicBezTo>
                  <a:cubicBezTo>
                    <a:pt x="187" y="325"/>
                    <a:pt x="200" y="318"/>
                    <a:pt x="219" y="305"/>
                  </a:cubicBezTo>
                  <a:cubicBezTo>
                    <a:pt x="238" y="291"/>
                    <a:pt x="248" y="284"/>
                    <a:pt x="251" y="284"/>
                  </a:cubicBezTo>
                  <a:cubicBezTo>
                    <a:pt x="252" y="285"/>
                    <a:pt x="252" y="285"/>
                    <a:pt x="253" y="285"/>
                  </a:cubicBezTo>
                  <a:cubicBezTo>
                    <a:pt x="253" y="292"/>
                    <a:pt x="240" y="303"/>
                    <a:pt x="215" y="320"/>
                  </a:cubicBezTo>
                  <a:cubicBezTo>
                    <a:pt x="187" y="339"/>
                    <a:pt x="165" y="348"/>
                    <a:pt x="148" y="348"/>
                  </a:cubicBezTo>
                  <a:cubicBezTo>
                    <a:pt x="134" y="348"/>
                    <a:pt x="127" y="340"/>
                    <a:pt x="127" y="325"/>
                  </a:cubicBezTo>
                  <a:cubicBezTo>
                    <a:pt x="127" y="310"/>
                    <a:pt x="134" y="287"/>
                    <a:pt x="150" y="255"/>
                  </a:cubicBezTo>
                  <a:cubicBezTo>
                    <a:pt x="165" y="223"/>
                    <a:pt x="173" y="203"/>
                    <a:pt x="173" y="193"/>
                  </a:cubicBezTo>
                  <a:cubicBezTo>
                    <a:pt x="173" y="188"/>
                    <a:pt x="171" y="185"/>
                    <a:pt x="168" y="185"/>
                  </a:cubicBezTo>
                  <a:cubicBezTo>
                    <a:pt x="156" y="185"/>
                    <a:pt x="137" y="198"/>
                    <a:pt x="111" y="225"/>
                  </a:cubicBezTo>
                  <a:cubicBezTo>
                    <a:pt x="79" y="257"/>
                    <a:pt x="57" y="293"/>
                    <a:pt x="45" y="331"/>
                  </a:cubicBezTo>
                  <a:cubicBezTo>
                    <a:pt x="15" y="344"/>
                    <a:pt x="1" y="350"/>
                    <a:pt x="3" y="350"/>
                  </a:cubicBezTo>
                  <a:cubicBezTo>
                    <a:pt x="1" y="350"/>
                    <a:pt x="0" y="349"/>
                    <a:pt x="0" y="347"/>
                  </a:cubicBezTo>
                  <a:cubicBezTo>
                    <a:pt x="0" y="344"/>
                    <a:pt x="2" y="342"/>
                    <a:pt x="4" y="338"/>
                  </a:cubicBezTo>
                  <a:cubicBezTo>
                    <a:pt x="8" y="334"/>
                    <a:pt x="19" y="308"/>
                    <a:pt x="36" y="262"/>
                  </a:cubicBezTo>
                  <a:cubicBezTo>
                    <a:pt x="57" y="207"/>
                    <a:pt x="74" y="166"/>
                    <a:pt x="86" y="139"/>
                  </a:cubicBezTo>
                  <a:cubicBezTo>
                    <a:pt x="112" y="83"/>
                    <a:pt x="136" y="48"/>
                    <a:pt x="156" y="33"/>
                  </a:cubicBezTo>
                  <a:cubicBezTo>
                    <a:pt x="176" y="20"/>
                    <a:pt x="203" y="9"/>
                    <a:pt x="237" y="0"/>
                  </a:cubicBezTo>
                  <a:cubicBezTo>
                    <a:pt x="239" y="0"/>
                    <a:pt x="240" y="0"/>
                    <a:pt x="242" y="0"/>
                  </a:cubicBezTo>
                  <a:cubicBezTo>
                    <a:pt x="255" y="0"/>
                    <a:pt x="261" y="6"/>
                    <a:pt x="2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12639675" y="6327776"/>
              <a:ext cx="862013" cy="1112838"/>
            </a:xfrm>
            <a:custGeom>
              <a:avLst/>
              <a:gdLst>
                <a:gd name="T0" fmla="*/ 230 w 230"/>
                <a:gd name="T1" fmla="*/ 235 h 297"/>
                <a:gd name="T2" fmla="*/ 194 w 230"/>
                <a:gd name="T3" fmla="*/ 269 h 297"/>
                <a:gd name="T4" fmla="*/ 133 w 230"/>
                <a:gd name="T5" fmla="*/ 297 h 297"/>
                <a:gd name="T6" fmla="*/ 114 w 230"/>
                <a:gd name="T7" fmla="*/ 271 h 297"/>
                <a:gd name="T8" fmla="*/ 117 w 230"/>
                <a:gd name="T9" fmla="*/ 250 h 297"/>
                <a:gd name="T10" fmla="*/ 121 w 230"/>
                <a:gd name="T11" fmla="*/ 230 h 297"/>
                <a:gd name="T12" fmla="*/ 120 w 230"/>
                <a:gd name="T13" fmla="*/ 229 h 297"/>
                <a:gd name="T14" fmla="*/ 20 w 230"/>
                <a:gd name="T15" fmla="*/ 297 h 297"/>
                <a:gd name="T16" fmla="*/ 0 w 230"/>
                <a:gd name="T17" fmla="*/ 272 h 297"/>
                <a:gd name="T18" fmla="*/ 17 w 230"/>
                <a:gd name="T19" fmla="*/ 212 h 297"/>
                <a:gd name="T20" fmla="*/ 67 w 230"/>
                <a:gd name="T21" fmla="*/ 140 h 297"/>
                <a:gd name="T22" fmla="*/ 146 w 230"/>
                <a:gd name="T23" fmla="*/ 105 h 297"/>
                <a:gd name="T24" fmla="*/ 172 w 230"/>
                <a:gd name="T25" fmla="*/ 116 h 297"/>
                <a:gd name="T26" fmla="*/ 174 w 230"/>
                <a:gd name="T27" fmla="*/ 118 h 297"/>
                <a:gd name="T28" fmla="*/ 189 w 230"/>
                <a:gd name="T29" fmla="*/ 109 h 297"/>
                <a:gd name="T30" fmla="*/ 218 w 230"/>
                <a:gd name="T31" fmla="*/ 99 h 297"/>
                <a:gd name="T32" fmla="*/ 221 w 230"/>
                <a:gd name="T33" fmla="*/ 103 h 297"/>
                <a:gd name="T34" fmla="*/ 219 w 230"/>
                <a:gd name="T35" fmla="*/ 107 h 297"/>
                <a:gd name="T36" fmla="*/ 181 w 230"/>
                <a:gd name="T37" fmla="*/ 168 h 297"/>
                <a:gd name="T38" fmla="*/ 152 w 230"/>
                <a:gd name="T39" fmla="*/ 259 h 297"/>
                <a:gd name="T40" fmla="*/ 162 w 230"/>
                <a:gd name="T41" fmla="*/ 273 h 297"/>
                <a:gd name="T42" fmla="*/ 199 w 230"/>
                <a:gd name="T43" fmla="*/ 253 h 297"/>
                <a:gd name="T44" fmla="*/ 228 w 230"/>
                <a:gd name="T45" fmla="*/ 233 h 297"/>
                <a:gd name="T46" fmla="*/ 230 w 230"/>
                <a:gd name="T47" fmla="*/ 235 h 297"/>
                <a:gd name="T48" fmla="*/ 161 w 230"/>
                <a:gd name="T49" fmla="*/ 128 h 297"/>
                <a:gd name="T50" fmla="*/ 147 w 230"/>
                <a:gd name="T51" fmla="*/ 118 h 297"/>
                <a:gd name="T52" fmla="*/ 80 w 230"/>
                <a:gd name="T53" fmla="*/ 172 h 297"/>
                <a:gd name="T54" fmla="*/ 45 w 230"/>
                <a:gd name="T55" fmla="*/ 255 h 297"/>
                <a:gd name="T56" fmla="*/ 53 w 230"/>
                <a:gd name="T57" fmla="*/ 269 h 297"/>
                <a:gd name="T58" fmla="*/ 66 w 230"/>
                <a:gd name="T59" fmla="*/ 262 h 297"/>
                <a:gd name="T60" fmla="*/ 158 w 230"/>
                <a:gd name="T61" fmla="*/ 138 h 297"/>
                <a:gd name="T62" fmla="*/ 161 w 230"/>
                <a:gd name="T63" fmla="*/ 128 h 297"/>
                <a:gd name="T64" fmla="*/ 184 w 230"/>
                <a:gd name="T65" fmla="*/ 76 h 297"/>
                <a:gd name="T66" fmla="*/ 181 w 230"/>
                <a:gd name="T67" fmla="*/ 78 h 297"/>
                <a:gd name="T68" fmla="*/ 130 w 230"/>
                <a:gd name="T69" fmla="*/ 49 h 297"/>
                <a:gd name="T70" fmla="*/ 86 w 230"/>
                <a:gd name="T71" fmla="*/ 15 h 297"/>
                <a:gd name="T72" fmla="*/ 96 w 230"/>
                <a:gd name="T73" fmla="*/ 5 h 297"/>
                <a:gd name="T74" fmla="*/ 110 w 230"/>
                <a:gd name="T75" fmla="*/ 0 h 297"/>
                <a:gd name="T76" fmla="*/ 119 w 230"/>
                <a:gd name="T77" fmla="*/ 4 h 297"/>
                <a:gd name="T78" fmla="*/ 154 w 230"/>
                <a:gd name="T79" fmla="*/ 42 h 297"/>
                <a:gd name="T80" fmla="*/ 184 w 230"/>
                <a:gd name="T81" fmla="*/ 7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0" h="297">
                  <a:moveTo>
                    <a:pt x="230" y="235"/>
                  </a:moveTo>
                  <a:cubicBezTo>
                    <a:pt x="230" y="240"/>
                    <a:pt x="218" y="252"/>
                    <a:pt x="194" y="269"/>
                  </a:cubicBezTo>
                  <a:cubicBezTo>
                    <a:pt x="169" y="287"/>
                    <a:pt x="148" y="297"/>
                    <a:pt x="133" y="297"/>
                  </a:cubicBezTo>
                  <a:cubicBezTo>
                    <a:pt x="120" y="297"/>
                    <a:pt x="114" y="288"/>
                    <a:pt x="114" y="271"/>
                  </a:cubicBezTo>
                  <a:cubicBezTo>
                    <a:pt x="114" y="266"/>
                    <a:pt x="115" y="259"/>
                    <a:pt x="117" y="250"/>
                  </a:cubicBezTo>
                  <a:cubicBezTo>
                    <a:pt x="119" y="240"/>
                    <a:pt x="121" y="234"/>
                    <a:pt x="121" y="230"/>
                  </a:cubicBezTo>
                  <a:cubicBezTo>
                    <a:pt x="120" y="229"/>
                    <a:pt x="120" y="229"/>
                    <a:pt x="120" y="229"/>
                  </a:cubicBezTo>
                  <a:cubicBezTo>
                    <a:pt x="75" y="274"/>
                    <a:pt x="42" y="297"/>
                    <a:pt x="20" y="297"/>
                  </a:cubicBezTo>
                  <a:cubicBezTo>
                    <a:pt x="7" y="297"/>
                    <a:pt x="0" y="289"/>
                    <a:pt x="0" y="272"/>
                  </a:cubicBezTo>
                  <a:cubicBezTo>
                    <a:pt x="0" y="258"/>
                    <a:pt x="5" y="238"/>
                    <a:pt x="17" y="212"/>
                  </a:cubicBezTo>
                  <a:cubicBezTo>
                    <a:pt x="31" y="183"/>
                    <a:pt x="47" y="158"/>
                    <a:pt x="67" y="140"/>
                  </a:cubicBezTo>
                  <a:cubicBezTo>
                    <a:pt x="92" y="117"/>
                    <a:pt x="118" y="105"/>
                    <a:pt x="146" y="105"/>
                  </a:cubicBezTo>
                  <a:cubicBezTo>
                    <a:pt x="160" y="105"/>
                    <a:pt x="168" y="109"/>
                    <a:pt x="172" y="116"/>
                  </a:cubicBezTo>
                  <a:cubicBezTo>
                    <a:pt x="172" y="118"/>
                    <a:pt x="173" y="118"/>
                    <a:pt x="174" y="118"/>
                  </a:cubicBezTo>
                  <a:cubicBezTo>
                    <a:pt x="173" y="118"/>
                    <a:pt x="178" y="115"/>
                    <a:pt x="189" y="109"/>
                  </a:cubicBezTo>
                  <a:cubicBezTo>
                    <a:pt x="200" y="102"/>
                    <a:pt x="210" y="99"/>
                    <a:pt x="218" y="99"/>
                  </a:cubicBezTo>
                  <a:cubicBezTo>
                    <a:pt x="220" y="99"/>
                    <a:pt x="221" y="100"/>
                    <a:pt x="221" y="103"/>
                  </a:cubicBezTo>
                  <a:cubicBezTo>
                    <a:pt x="221" y="105"/>
                    <a:pt x="220" y="106"/>
                    <a:pt x="219" y="107"/>
                  </a:cubicBezTo>
                  <a:cubicBezTo>
                    <a:pt x="211" y="110"/>
                    <a:pt x="198" y="131"/>
                    <a:pt x="181" y="168"/>
                  </a:cubicBezTo>
                  <a:cubicBezTo>
                    <a:pt x="162" y="209"/>
                    <a:pt x="152" y="239"/>
                    <a:pt x="152" y="259"/>
                  </a:cubicBezTo>
                  <a:cubicBezTo>
                    <a:pt x="152" y="269"/>
                    <a:pt x="155" y="273"/>
                    <a:pt x="162" y="273"/>
                  </a:cubicBezTo>
                  <a:cubicBezTo>
                    <a:pt x="169" y="273"/>
                    <a:pt x="181" y="267"/>
                    <a:pt x="199" y="253"/>
                  </a:cubicBezTo>
                  <a:cubicBezTo>
                    <a:pt x="216" y="240"/>
                    <a:pt x="226" y="233"/>
                    <a:pt x="228" y="233"/>
                  </a:cubicBezTo>
                  <a:cubicBezTo>
                    <a:pt x="229" y="233"/>
                    <a:pt x="230" y="234"/>
                    <a:pt x="230" y="235"/>
                  </a:cubicBezTo>
                  <a:close/>
                  <a:moveTo>
                    <a:pt x="161" y="128"/>
                  </a:moveTo>
                  <a:cubicBezTo>
                    <a:pt x="161" y="122"/>
                    <a:pt x="156" y="118"/>
                    <a:pt x="147" y="118"/>
                  </a:cubicBezTo>
                  <a:cubicBezTo>
                    <a:pt x="126" y="118"/>
                    <a:pt x="104" y="136"/>
                    <a:pt x="80" y="172"/>
                  </a:cubicBezTo>
                  <a:cubicBezTo>
                    <a:pt x="57" y="205"/>
                    <a:pt x="45" y="233"/>
                    <a:pt x="45" y="255"/>
                  </a:cubicBezTo>
                  <a:cubicBezTo>
                    <a:pt x="45" y="264"/>
                    <a:pt x="48" y="269"/>
                    <a:pt x="53" y="269"/>
                  </a:cubicBezTo>
                  <a:cubicBezTo>
                    <a:pt x="56" y="269"/>
                    <a:pt x="60" y="266"/>
                    <a:pt x="66" y="262"/>
                  </a:cubicBezTo>
                  <a:cubicBezTo>
                    <a:pt x="93" y="243"/>
                    <a:pt x="123" y="201"/>
                    <a:pt x="158" y="138"/>
                  </a:cubicBezTo>
                  <a:cubicBezTo>
                    <a:pt x="160" y="134"/>
                    <a:pt x="161" y="131"/>
                    <a:pt x="161" y="128"/>
                  </a:cubicBezTo>
                  <a:close/>
                  <a:moveTo>
                    <a:pt x="184" y="76"/>
                  </a:moveTo>
                  <a:cubicBezTo>
                    <a:pt x="184" y="78"/>
                    <a:pt x="183" y="78"/>
                    <a:pt x="181" y="78"/>
                  </a:cubicBezTo>
                  <a:cubicBezTo>
                    <a:pt x="177" y="78"/>
                    <a:pt x="160" y="69"/>
                    <a:pt x="130" y="49"/>
                  </a:cubicBezTo>
                  <a:cubicBezTo>
                    <a:pt x="101" y="29"/>
                    <a:pt x="86" y="18"/>
                    <a:pt x="86" y="15"/>
                  </a:cubicBezTo>
                  <a:cubicBezTo>
                    <a:pt x="86" y="12"/>
                    <a:pt x="89" y="8"/>
                    <a:pt x="96" y="5"/>
                  </a:cubicBezTo>
                  <a:cubicBezTo>
                    <a:pt x="101" y="2"/>
                    <a:pt x="106" y="0"/>
                    <a:pt x="110" y="0"/>
                  </a:cubicBezTo>
                  <a:cubicBezTo>
                    <a:pt x="114" y="0"/>
                    <a:pt x="118" y="1"/>
                    <a:pt x="119" y="4"/>
                  </a:cubicBezTo>
                  <a:cubicBezTo>
                    <a:pt x="124" y="10"/>
                    <a:pt x="136" y="23"/>
                    <a:pt x="154" y="42"/>
                  </a:cubicBezTo>
                  <a:cubicBezTo>
                    <a:pt x="174" y="63"/>
                    <a:pt x="184" y="74"/>
                    <a:pt x="18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13415963" y="6702426"/>
              <a:ext cx="873125" cy="742950"/>
            </a:xfrm>
            <a:custGeom>
              <a:avLst/>
              <a:gdLst>
                <a:gd name="T0" fmla="*/ 233 w 233"/>
                <a:gd name="T1" fmla="*/ 148 h 198"/>
                <a:gd name="T2" fmla="*/ 201 w 233"/>
                <a:gd name="T3" fmla="*/ 176 h 198"/>
                <a:gd name="T4" fmla="*/ 146 w 233"/>
                <a:gd name="T5" fmla="*/ 197 h 198"/>
                <a:gd name="T6" fmla="*/ 124 w 233"/>
                <a:gd name="T7" fmla="*/ 174 h 198"/>
                <a:gd name="T8" fmla="*/ 165 w 233"/>
                <a:gd name="T9" fmla="*/ 65 h 198"/>
                <a:gd name="T10" fmla="*/ 173 w 233"/>
                <a:gd name="T11" fmla="*/ 40 h 198"/>
                <a:gd name="T12" fmla="*/ 168 w 233"/>
                <a:gd name="T13" fmla="*/ 34 h 198"/>
                <a:gd name="T14" fmla="*/ 113 w 233"/>
                <a:gd name="T15" fmla="*/ 71 h 198"/>
                <a:gd name="T16" fmla="*/ 47 w 233"/>
                <a:gd name="T17" fmla="*/ 169 h 198"/>
                <a:gd name="T18" fmla="*/ 42 w 233"/>
                <a:gd name="T19" fmla="*/ 180 h 198"/>
                <a:gd name="T20" fmla="*/ 2 w 233"/>
                <a:gd name="T21" fmla="*/ 198 h 198"/>
                <a:gd name="T22" fmla="*/ 0 w 233"/>
                <a:gd name="T23" fmla="*/ 195 h 198"/>
                <a:gd name="T24" fmla="*/ 35 w 233"/>
                <a:gd name="T25" fmla="*/ 110 h 198"/>
                <a:gd name="T26" fmla="*/ 63 w 233"/>
                <a:gd name="T27" fmla="*/ 30 h 198"/>
                <a:gd name="T28" fmla="*/ 55 w 233"/>
                <a:gd name="T29" fmla="*/ 21 h 198"/>
                <a:gd name="T30" fmla="*/ 44 w 233"/>
                <a:gd name="T31" fmla="*/ 25 h 198"/>
                <a:gd name="T32" fmla="*/ 35 w 233"/>
                <a:gd name="T33" fmla="*/ 28 h 198"/>
                <a:gd name="T34" fmla="*/ 31 w 233"/>
                <a:gd name="T35" fmla="*/ 24 h 198"/>
                <a:gd name="T36" fmla="*/ 56 w 233"/>
                <a:gd name="T37" fmla="*/ 10 h 198"/>
                <a:gd name="T38" fmla="*/ 89 w 233"/>
                <a:gd name="T39" fmla="*/ 0 h 198"/>
                <a:gd name="T40" fmla="*/ 102 w 233"/>
                <a:gd name="T41" fmla="*/ 16 h 198"/>
                <a:gd name="T42" fmla="*/ 91 w 233"/>
                <a:gd name="T43" fmla="*/ 60 h 198"/>
                <a:gd name="T44" fmla="*/ 90 w 233"/>
                <a:gd name="T45" fmla="*/ 64 h 198"/>
                <a:gd name="T46" fmla="*/ 91 w 233"/>
                <a:gd name="T47" fmla="*/ 66 h 198"/>
                <a:gd name="T48" fmla="*/ 92 w 233"/>
                <a:gd name="T49" fmla="*/ 65 h 198"/>
                <a:gd name="T50" fmla="*/ 204 w 233"/>
                <a:gd name="T51" fmla="*/ 4 h 198"/>
                <a:gd name="T52" fmla="*/ 220 w 233"/>
                <a:gd name="T53" fmla="*/ 21 h 198"/>
                <a:gd name="T54" fmla="*/ 195 w 233"/>
                <a:gd name="T55" fmla="*/ 90 h 198"/>
                <a:gd name="T56" fmla="*/ 170 w 233"/>
                <a:gd name="T57" fmla="*/ 161 h 198"/>
                <a:gd name="T58" fmla="*/ 179 w 233"/>
                <a:gd name="T59" fmla="*/ 173 h 198"/>
                <a:gd name="T60" fmla="*/ 208 w 233"/>
                <a:gd name="T61" fmla="*/ 160 h 198"/>
                <a:gd name="T62" fmla="*/ 231 w 233"/>
                <a:gd name="T63" fmla="*/ 147 h 198"/>
                <a:gd name="T64" fmla="*/ 233 w 233"/>
                <a:gd name="T65" fmla="*/ 14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198">
                  <a:moveTo>
                    <a:pt x="233" y="148"/>
                  </a:moveTo>
                  <a:cubicBezTo>
                    <a:pt x="233" y="153"/>
                    <a:pt x="222" y="162"/>
                    <a:pt x="201" y="176"/>
                  </a:cubicBezTo>
                  <a:cubicBezTo>
                    <a:pt x="178" y="190"/>
                    <a:pt x="160" y="197"/>
                    <a:pt x="146" y="197"/>
                  </a:cubicBezTo>
                  <a:cubicBezTo>
                    <a:pt x="131" y="197"/>
                    <a:pt x="124" y="190"/>
                    <a:pt x="124" y="174"/>
                  </a:cubicBezTo>
                  <a:cubicBezTo>
                    <a:pt x="124" y="151"/>
                    <a:pt x="138" y="114"/>
                    <a:pt x="165" y="65"/>
                  </a:cubicBezTo>
                  <a:cubicBezTo>
                    <a:pt x="170" y="54"/>
                    <a:pt x="173" y="46"/>
                    <a:pt x="173" y="40"/>
                  </a:cubicBezTo>
                  <a:cubicBezTo>
                    <a:pt x="173" y="36"/>
                    <a:pt x="171" y="34"/>
                    <a:pt x="168" y="34"/>
                  </a:cubicBezTo>
                  <a:cubicBezTo>
                    <a:pt x="156" y="34"/>
                    <a:pt x="137" y="46"/>
                    <a:pt x="113" y="71"/>
                  </a:cubicBezTo>
                  <a:cubicBezTo>
                    <a:pt x="83" y="100"/>
                    <a:pt x="62" y="132"/>
                    <a:pt x="47" y="169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42" y="180"/>
                    <a:pt x="28" y="186"/>
                    <a:pt x="2" y="198"/>
                  </a:cubicBezTo>
                  <a:cubicBezTo>
                    <a:pt x="0" y="198"/>
                    <a:pt x="0" y="197"/>
                    <a:pt x="0" y="195"/>
                  </a:cubicBezTo>
                  <a:cubicBezTo>
                    <a:pt x="0" y="192"/>
                    <a:pt x="11" y="164"/>
                    <a:pt x="35" y="110"/>
                  </a:cubicBezTo>
                  <a:cubicBezTo>
                    <a:pt x="53" y="67"/>
                    <a:pt x="63" y="41"/>
                    <a:pt x="63" y="30"/>
                  </a:cubicBezTo>
                  <a:cubicBezTo>
                    <a:pt x="63" y="24"/>
                    <a:pt x="60" y="21"/>
                    <a:pt x="55" y="21"/>
                  </a:cubicBezTo>
                  <a:cubicBezTo>
                    <a:pt x="53" y="21"/>
                    <a:pt x="49" y="22"/>
                    <a:pt x="44" y="25"/>
                  </a:cubicBezTo>
                  <a:cubicBezTo>
                    <a:pt x="39" y="27"/>
                    <a:pt x="36" y="28"/>
                    <a:pt x="35" y="28"/>
                  </a:cubicBezTo>
                  <a:cubicBezTo>
                    <a:pt x="32" y="28"/>
                    <a:pt x="31" y="27"/>
                    <a:pt x="31" y="24"/>
                  </a:cubicBezTo>
                  <a:cubicBezTo>
                    <a:pt x="31" y="22"/>
                    <a:pt x="40" y="17"/>
                    <a:pt x="56" y="10"/>
                  </a:cubicBezTo>
                  <a:cubicBezTo>
                    <a:pt x="73" y="3"/>
                    <a:pt x="84" y="0"/>
                    <a:pt x="89" y="0"/>
                  </a:cubicBezTo>
                  <a:cubicBezTo>
                    <a:pt x="97" y="0"/>
                    <a:pt x="102" y="5"/>
                    <a:pt x="102" y="16"/>
                  </a:cubicBezTo>
                  <a:cubicBezTo>
                    <a:pt x="102" y="25"/>
                    <a:pt x="98" y="40"/>
                    <a:pt x="91" y="60"/>
                  </a:cubicBezTo>
                  <a:cubicBezTo>
                    <a:pt x="90" y="61"/>
                    <a:pt x="90" y="63"/>
                    <a:pt x="90" y="64"/>
                  </a:cubicBezTo>
                  <a:cubicBezTo>
                    <a:pt x="90" y="65"/>
                    <a:pt x="90" y="65"/>
                    <a:pt x="91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147" y="24"/>
                    <a:pt x="185" y="4"/>
                    <a:pt x="204" y="4"/>
                  </a:cubicBezTo>
                  <a:cubicBezTo>
                    <a:pt x="215" y="4"/>
                    <a:pt x="220" y="10"/>
                    <a:pt x="220" y="21"/>
                  </a:cubicBezTo>
                  <a:cubicBezTo>
                    <a:pt x="220" y="33"/>
                    <a:pt x="212" y="56"/>
                    <a:pt x="195" y="90"/>
                  </a:cubicBezTo>
                  <a:cubicBezTo>
                    <a:pt x="178" y="124"/>
                    <a:pt x="170" y="148"/>
                    <a:pt x="170" y="161"/>
                  </a:cubicBezTo>
                  <a:cubicBezTo>
                    <a:pt x="170" y="169"/>
                    <a:pt x="173" y="173"/>
                    <a:pt x="179" y="173"/>
                  </a:cubicBezTo>
                  <a:cubicBezTo>
                    <a:pt x="185" y="173"/>
                    <a:pt x="195" y="169"/>
                    <a:pt x="208" y="160"/>
                  </a:cubicBezTo>
                  <a:cubicBezTo>
                    <a:pt x="221" y="151"/>
                    <a:pt x="228" y="147"/>
                    <a:pt x="231" y="147"/>
                  </a:cubicBezTo>
                  <a:cubicBezTo>
                    <a:pt x="232" y="147"/>
                    <a:pt x="233" y="147"/>
                    <a:pt x="233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80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9" name="Right Brace 8"/>
          <p:cNvSpPr/>
          <p:nvPr/>
        </p:nvSpPr>
        <p:spPr>
          <a:xfrm>
            <a:off x="14789598" y="3936545"/>
            <a:ext cx="773113" cy="1249859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1" name="Right Brace 10"/>
          <p:cNvSpPr/>
          <p:nvPr/>
        </p:nvSpPr>
        <p:spPr>
          <a:xfrm>
            <a:off x="14704217" y="8435300"/>
            <a:ext cx="685800" cy="1143000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3" name="Right Brace 12"/>
          <p:cNvSpPr/>
          <p:nvPr/>
        </p:nvSpPr>
        <p:spPr>
          <a:xfrm>
            <a:off x="14712947" y="6248950"/>
            <a:ext cx="533400" cy="1205772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Rectangle 1"/>
          <p:cNvSpPr/>
          <p:nvPr/>
        </p:nvSpPr>
        <p:spPr>
          <a:xfrm>
            <a:off x="15679327" y="3828212"/>
            <a:ext cx="79065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Đề</a:t>
            </a:r>
            <a:r>
              <a:rPr lang="en-US" sz="5400" b="1" dirty="0" smtClean="0">
                <a:latin typeface="Arial" pitchFamily="34" charset="0"/>
                <a:cs typeface="Arial" pitchFamily="34" charset="0"/>
              </a:rPr>
              <a:t> : </a:t>
            </a:r>
            <a:r>
              <a:rPr lang="vi-VN" sz="5400" b="1" dirty="0" smtClean="0">
                <a:latin typeface="Arial" pitchFamily="34" charset="0"/>
                <a:cs typeface="Arial" pitchFamily="34" charset="0"/>
              </a:rPr>
              <a:t>Giới </a:t>
            </a:r>
            <a:r>
              <a:rPr lang="vi-VN" sz="5400" b="1" dirty="0">
                <a:latin typeface="Arial" pitchFamily="34" charset="0"/>
                <a:cs typeface="Arial" pitchFamily="34" charset="0"/>
              </a:rPr>
              <a:t>thiệu cuộc sống nhàn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529942" y="6011559"/>
            <a:ext cx="73292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5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Triết</a:t>
            </a:r>
            <a:r>
              <a:rPr lang="en-US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lí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dại</a:t>
            </a:r>
            <a:r>
              <a:rPr lang="en-US" sz="5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i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5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khôn</a:t>
            </a:r>
            <a:endParaRPr lang="vi-VN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390017" y="8277436"/>
            <a:ext cx="822815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5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luận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lối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cs typeface="Arial" panose="020B0604020202020204" pitchFamily="34" charset="0"/>
              </a:rPr>
              <a:t>nhàn</a:t>
            </a:r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603007" y="10243112"/>
            <a:ext cx="78361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5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Kết</a:t>
            </a:r>
            <a:r>
              <a:rPr lang="en-US" sz="5400" b="1" dirty="0" smtClean="0">
                <a:latin typeface="Arial" pitchFamily="34" charset="0"/>
                <a:cs typeface="Arial" pitchFamily="34" charset="0"/>
              </a:rPr>
              <a:t> : </a:t>
            </a:r>
            <a:r>
              <a:rPr lang="en-US" sz="5400" b="1" dirty="0" err="1" smtClean="0">
                <a:latin typeface="Arial" pitchFamily="34" charset="0"/>
                <a:cs typeface="Arial" pitchFamily="34" charset="0"/>
              </a:rPr>
              <a:t>Quan</a:t>
            </a:r>
            <a:r>
              <a:rPr lang="en-US" sz="5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latin typeface="Arial" pitchFamily="34" charset="0"/>
                <a:cs typeface="Arial" pitchFamily="34" charset="0"/>
              </a:rPr>
              <a:t>niệm</a:t>
            </a:r>
            <a:r>
              <a:rPr lang="en-US" sz="5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latin typeface="Arial" pitchFamily="34" charset="0"/>
                <a:cs typeface="Arial" pitchFamily="34" charset="0"/>
              </a:rPr>
              <a:t>sống</a:t>
            </a:r>
            <a:r>
              <a:rPr lang="en-US" sz="54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>
                <a:latin typeface="Arial" pitchFamily="34" charset="0"/>
                <a:cs typeface="Arial" pitchFamily="34" charset="0"/>
              </a:rPr>
              <a:t>nhàn</a:t>
            </a:r>
            <a:endParaRPr lang="en-US" sz="5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ight Brace 15"/>
          <p:cNvSpPr/>
          <p:nvPr/>
        </p:nvSpPr>
        <p:spPr>
          <a:xfrm>
            <a:off x="14789598" y="10478362"/>
            <a:ext cx="707576" cy="1231209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390017" y="967032"/>
            <a:ext cx="8526821" cy="851066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dirty="0" smtClean="0">
                <a:solidFill>
                  <a:srgbClr val="0000CC"/>
                </a:solidFill>
              </a:rPr>
              <a:t>Theo </a:t>
            </a:r>
            <a:r>
              <a:rPr lang="en-US" sz="7200" dirty="0" err="1" smtClean="0">
                <a:solidFill>
                  <a:srgbClr val="0000CC"/>
                </a:solidFill>
              </a:rPr>
              <a:t>em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bố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cục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bài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thơ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gồm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mấy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phần</a:t>
            </a:r>
            <a:r>
              <a:rPr lang="en-US" sz="7200" dirty="0" smtClean="0">
                <a:solidFill>
                  <a:srgbClr val="0000CC"/>
                </a:solidFill>
              </a:rPr>
              <a:t>, </a:t>
            </a:r>
            <a:r>
              <a:rPr lang="en-US" sz="7200" dirty="0" err="1" smtClean="0">
                <a:solidFill>
                  <a:srgbClr val="0000CC"/>
                </a:solidFill>
              </a:rPr>
              <a:t>đại</a:t>
            </a:r>
            <a:r>
              <a:rPr lang="en-US" sz="7200" dirty="0" smtClean="0">
                <a:solidFill>
                  <a:srgbClr val="0000CC"/>
                </a:solidFill>
              </a:rPr>
              <a:t> ý </a:t>
            </a:r>
            <a:r>
              <a:rPr lang="en-US" sz="7200" dirty="0" err="1" smtClean="0">
                <a:solidFill>
                  <a:srgbClr val="0000CC"/>
                </a:solidFill>
              </a:rPr>
              <a:t>của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từng</a:t>
            </a:r>
            <a:r>
              <a:rPr lang="en-US" sz="7200" dirty="0" smtClean="0">
                <a:solidFill>
                  <a:srgbClr val="0000CC"/>
                </a:solidFill>
              </a:rPr>
              <a:t> </a:t>
            </a:r>
            <a:r>
              <a:rPr lang="en-US" sz="7200" dirty="0" err="1" smtClean="0">
                <a:solidFill>
                  <a:srgbClr val="0000CC"/>
                </a:solidFill>
              </a:rPr>
              <a:t>phần</a:t>
            </a:r>
            <a:r>
              <a:rPr lang="en-US" sz="7200" dirty="0" smtClean="0">
                <a:solidFill>
                  <a:srgbClr val="0000CC"/>
                </a:solidFill>
              </a:rPr>
              <a:t> ?</a:t>
            </a:r>
            <a:endParaRPr lang="en-US" sz="7200" dirty="0">
              <a:solidFill>
                <a:srgbClr val="0000CC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610320" y="5457561"/>
            <a:ext cx="153999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vi-VN" sz="7200" b="1" i="1" dirty="0">
                <a:latin typeface="+mj-lt"/>
              </a:rPr>
              <a:t>Ta dại, ta tìm nơi vắng vẻ,</a:t>
            </a:r>
          </a:p>
          <a:p>
            <a:pPr algn="r"/>
            <a:r>
              <a:rPr lang="vi-VN" sz="7200" b="1" i="1" dirty="0">
                <a:latin typeface="+mj-lt"/>
              </a:rPr>
              <a:t>Người khôn, người đến chốn lao </a:t>
            </a:r>
            <a:r>
              <a:rPr lang="vi-VN" sz="7200" b="1" dirty="0" smtClean="0">
                <a:latin typeface="+mj-lt"/>
              </a:rPr>
              <a:t>xao</a:t>
            </a:r>
            <a:r>
              <a:rPr lang="vi-VN" sz="7200" dirty="0">
                <a:latin typeface="+mj-lt"/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82257" y="9939805"/>
            <a:ext cx="143073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vi-VN" sz="7200" b="1" i="1" dirty="0">
                <a:latin typeface="+mj-lt"/>
              </a:rPr>
              <a:t>Rượu, đến cội cây, ta sẽ uống,</a:t>
            </a:r>
          </a:p>
          <a:p>
            <a:pPr algn="r"/>
            <a:r>
              <a:rPr lang="vi-VN" sz="7200" b="1" i="1" dirty="0">
                <a:latin typeface="+mj-lt"/>
              </a:rPr>
              <a:t>Nhìn xem phú quý tựa chiêm bao</a:t>
            </a:r>
            <a:r>
              <a:rPr lang="vi-VN" sz="7200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28100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5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2" grpId="0"/>
      <p:bldP spid="10" grpId="0"/>
      <p:bldP spid="14" grpId="0"/>
      <p:bldP spid="15" grpId="0"/>
      <p:bldP spid="16" grpId="0" animBg="1"/>
      <p:bldP spid="17" grpId="0" animBg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"/>
          <a:srcRect l="4852" r="8946"/>
          <a:stretch/>
        </p:blipFill>
        <p:spPr>
          <a:xfrm>
            <a:off x="10212387" y="0"/>
            <a:ext cx="14174788" cy="137160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458787" y="7220129"/>
            <a:ext cx="4875212" cy="6172200"/>
            <a:chOff x="2373470" y="7237390"/>
            <a:chExt cx="4419600" cy="3964010"/>
          </a:xfrm>
        </p:grpSpPr>
        <p:sp>
          <p:nvSpPr>
            <p:cNvPr id="8" name="Round Same Side Corner Rectangle 7"/>
            <p:cNvSpPr/>
            <p:nvPr/>
          </p:nvSpPr>
          <p:spPr>
            <a:xfrm flipV="1">
              <a:off x="2384583" y="8130956"/>
              <a:ext cx="4389120" cy="3070444"/>
            </a:xfrm>
            <a:prstGeom prst="round2SameRect">
              <a:avLst>
                <a:gd name="adj1" fmla="val 5789"/>
                <a:gd name="adj2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71" name="Rounded Rectangle 70"/>
            <p:cNvSpPr/>
            <p:nvPr/>
          </p:nvSpPr>
          <p:spPr>
            <a:xfrm>
              <a:off x="2384583" y="7237390"/>
              <a:ext cx="4389120" cy="1046187"/>
            </a:xfrm>
            <a:prstGeom prst="roundRect">
              <a:avLst>
                <a:gd name="adj" fmla="val 119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6600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2373470" y="8595360"/>
              <a:ext cx="4419600" cy="20161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vi-VN" sz="6600" b="1" dirty="0">
                  <a:solidFill>
                    <a:schemeClr val="bg1"/>
                  </a:solidFill>
                  <a:cs typeface="Arial" panose="020B0604020202020204" pitchFamily="34" charset="0"/>
                </a:rPr>
                <a:t>Giới thiệu cuộc sống </a:t>
              </a:r>
              <a:r>
                <a:rPr lang="vi-VN" sz="6600" b="1" dirty="0">
                  <a:solidFill>
                    <a:srgbClr val="FF0000"/>
                  </a:solidFill>
                  <a:cs typeface="Arial" panose="020B0604020202020204" pitchFamily="34" charset="0"/>
                </a:rPr>
                <a:t>nhàn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708780" y="7335586"/>
              <a:ext cx="3740727" cy="7115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6600" b="1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itchFamily="34" charset="0"/>
                  <a:cs typeface="Arial" pitchFamily="34" charset="0"/>
                </a:rPr>
                <a:t>Đề</a:t>
              </a:r>
              <a:endParaRPr lang="vi-VN" sz="6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965929" y="7220128"/>
            <a:ext cx="5277701" cy="6172200"/>
            <a:chOff x="7424896" y="7137035"/>
            <a:chExt cx="4389120" cy="4064365"/>
          </a:xfrm>
        </p:grpSpPr>
        <p:sp>
          <p:nvSpPr>
            <p:cNvPr id="74" name="Round Same Side Corner Rectangle 73"/>
            <p:cNvSpPr/>
            <p:nvPr/>
          </p:nvSpPr>
          <p:spPr>
            <a:xfrm flipV="1">
              <a:off x="7424896" y="8130956"/>
              <a:ext cx="4389120" cy="3070444"/>
            </a:xfrm>
            <a:prstGeom prst="round2SameRect">
              <a:avLst>
                <a:gd name="adj1" fmla="val 5789"/>
                <a:gd name="adj2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7424896" y="7137035"/>
              <a:ext cx="4389120" cy="1046187"/>
            </a:xfrm>
            <a:prstGeom prst="roundRect">
              <a:avLst>
                <a:gd name="adj" fmla="val 119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6600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7424896" y="7335586"/>
              <a:ext cx="4389120" cy="729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6600" b="1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itchFamily="34" charset="0"/>
                  <a:cs typeface="Arial" pitchFamily="34" charset="0"/>
                </a:rPr>
                <a:t>Thực</a:t>
              </a:r>
              <a:endParaRPr lang="en-US" sz="6600" b="1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560342" y="8884279"/>
              <a:ext cx="4114800" cy="13984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sz="6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Triết</a:t>
              </a:r>
              <a:r>
                <a:rPr lang="en-US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lí</a:t>
              </a:r>
              <a:r>
                <a:rPr lang="en-US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/>
              </a:r>
              <a:br>
                <a:rPr lang="en-US" sz="6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6600" b="1" i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dại</a:t>
              </a:r>
              <a:r>
                <a:rPr lang="en-US" sz="6600" b="1" i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– </a:t>
              </a:r>
              <a:r>
                <a:rPr lang="en-US" sz="6600" b="1" i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khôn</a:t>
              </a:r>
              <a:endParaRPr lang="vi-VN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2041187" y="7372529"/>
            <a:ext cx="5181600" cy="6019800"/>
            <a:chOff x="12549662" y="7237390"/>
            <a:chExt cx="4389121" cy="3964010"/>
          </a:xfrm>
        </p:grpSpPr>
        <p:sp>
          <p:nvSpPr>
            <p:cNvPr id="78" name="Round Same Side Corner Rectangle 77"/>
            <p:cNvSpPr/>
            <p:nvPr/>
          </p:nvSpPr>
          <p:spPr>
            <a:xfrm flipV="1">
              <a:off x="12549662" y="8130956"/>
              <a:ext cx="4389120" cy="3070444"/>
            </a:xfrm>
            <a:prstGeom prst="round2SameRect">
              <a:avLst>
                <a:gd name="adj1" fmla="val 5789"/>
                <a:gd name="adj2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12549662" y="7237390"/>
              <a:ext cx="4389120" cy="1046187"/>
            </a:xfrm>
            <a:prstGeom prst="roundRect">
              <a:avLst>
                <a:gd name="adj" fmla="val 119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vi-VN" sz="6600" smtClean="0"/>
            </a:p>
            <a:p>
              <a:pPr algn="ctr"/>
              <a:endParaRPr lang="vi-VN" sz="6600"/>
            </a:p>
            <a:p>
              <a:pPr algn="ctr"/>
              <a:endParaRPr lang="en-US" sz="6600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2549663" y="7335586"/>
              <a:ext cx="4389120" cy="729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6600" b="1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itchFamily="34" charset="0"/>
                  <a:cs typeface="Arial" pitchFamily="34" charset="0"/>
                </a:rPr>
                <a:t>Luận</a:t>
              </a:r>
              <a:endParaRPr lang="en-US" sz="6600" b="1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12607414" y="8491824"/>
              <a:ext cx="4253534" cy="20672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sz="6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Bàn</a:t>
              </a:r>
              <a:r>
                <a:rPr lang="en-US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luận</a:t>
              </a:r>
              <a:r>
                <a:rPr lang="en-US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về</a:t>
              </a:r>
              <a:r>
                <a:rPr lang="en-US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lối</a:t>
              </a:r>
              <a:r>
                <a:rPr lang="en-US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sống</a:t>
              </a:r>
              <a:r>
                <a:rPr lang="en-US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nhàn</a:t>
              </a:r>
              <a:endParaRPr lang="en-US" sz="6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7792868" y="7199051"/>
            <a:ext cx="5562602" cy="6172200"/>
            <a:chOff x="17679987" y="7239000"/>
            <a:chExt cx="4447311" cy="3964010"/>
          </a:xfrm>
        </p:grpSpPr>
        <p:sp>
          <p:nvSpPr>
            <p:cNvPr id="83" name="Round Same Side Corner Rectangle 82"/>
            <p:cNvSpPr/>
            <p:nvPr/>
          </p:nvSpPr>
          <p:spPr>
            <a:xfrm flipV="1">
              <a:off x="17679987" y="8132566"/>
              <a:ext cx="4389120" cy="3070444"/>
            </a:xfrm>
            <a:prstGeom prst="round2SameRect">
              <a:avLst>
                <a:gd name="adj1" fmla="val 5789"/>
                <a:gd name="adj2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17679987" y="7239000"/>
              <a:ext cx="4389120" cy="1046187"/>
            </a:xfrm>
            <a:prstGeom prst="roundRect">
              <a:avLst>
                <a:gd name="adj" fmla="val 119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660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17736989" y="7406493"/>
              <a:ext cx="4389120" cy="7115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6600" b="1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itchFamily="34" charset="0"/>
                  <a:cs typeface="Arial" pitchFamily="34" charset="0"/>
                </a:rPr>
                <a:t>Kết</a:t>
              </a:r>
              <a:endParaRPr lang="en-US" sz="6600" b="1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17679987" y="8364583"/>
              <a:ext cx="4447311" cy="13638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6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r>
                <a:rPr lang="en-US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niệm</a:t>
              </a:r>
              <a:r>
                <a:rPr lang="en-US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sống</a:t>
              </a:r>
              <a:r>
                <a:rPr lang="en-US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nhàn</a:t>
              </a:r>
              <a:endParaRPr lang="en-US" sz="6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20615" y="1828800"/>
            <a:ext cx="8573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</a:p>
        </p:txBody>
      </p:sp>
      <p:sp>
        <p:nvSpPr>
          <p:cNvPr id="73" name="Rectangle 72"/>
          <p:cNvSpPr/>
          <p:nvPr/>
        </p:nvSpPr>
        <p:spPr>
          <a:xfrm>
            <a:off x="534987" y="4050957"/>
            <a:ext cx="503214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80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Bố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cục</a:t>
            </a:r>
            <a:r>
              <a:rPr lang="en-US" sz="80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5" name="Right Arrow 24"/>
          <p:cNvSpPr/>
          <p:nvPr/>
        </p:nvSpPr>
        <p:spPr>
          <a:xfrm rot="5400000">
            <a:off x="12415307" y="5400139"/>
            <a:ext cx="762000" cy="838200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2177278" rtl="0" eaLnBrk="1" latinLnBrk="0" hangingPunct="1">
              <a:defRPr sz="4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88639" algn="l" defTabSz="2177278" rtl="0" eaLnBrk="1" latinLnBrk="0" hangingPunct="1">
              <a:defRPr sz="4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177278" algn="l" defTabSz="2177278" rtl="0" eaLnBrk="1" latinLnBrk="0" hangingPunct="1">
              <a:defRPr sz="4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265917" algn="l" defTabSz="2177278" rtl="0" eaLnBrk="1" latinLnBrk="0" hangingPunct="1">
              <a:defRPr sz="4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354556" algn="l" defTabSz="2177278" rtl="0" eaLnBrk="1" latinLnBrk="0" hangingPunct="1">
              <a:defRPr sz="4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443195" algn="l" defTabSz="2177278" rtl="0" eaLnBrk="1" latinLnBrk="0" hangingPunct="1">
              <a:defRPr sz="4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531834" algn="l" defTabSz="2177278" rtl="0" eaLnBrk="1" latinLnBrk="0" hangingPunct="1">
              <a:defRPr sz="4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620472" algn="l" defTabSz="2177278" rtl="0" eaLnBrk="1" latinLnBrk="0" hangingPunct="1">
              <a:defRPr sz="4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709111" algn="l" defTabSz="2177278" rtl="0" eaLnBrk="1" latinLnBrk="0" hangingPunct="1">
              <a:defRPr sz="4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7926387" y="3867329"/>
            <a:ext cx="10591800" cy="1524000"/>
            <a:chOff x="6897681" y="4134623"/>
            <a:chExt cx="3935990" cy="1524000"/>
          </a:xfrm>
        </p:grpSpPr>
        <p:sp>
          <p:nvSpPr>
            <p:cNvPr id="69" name="Rounded Rectangle 68"/>
            <p:cNvSpPr/>
            <p:nvPr/>
          </p:nvSpPr>
          <p:spPr>
            <a:xfrm>
              <a:off x="6897681" y="4134623"/>
              <a:ext cx="3935990" cy="1524000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6600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180846" y="4287023"/>
              <a:ext cx="3259202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r>
                <a:rPr lang="en-US" sz="6600" b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Bố</a:t>
              </a:r>
              <a:r>
                <a:rPr lang="en-US" sz="66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cục</a:t>
              </a:r>
              <a:endPara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516187" y="6305729"/>
            <a:ext cx="18288000" cy="893322"/>
            <a:chOff x="4393929" y="6498079"/>
            <a:chExt cx="15678674" cy="740922"/>
          </a:xfrm>
        </p:grpSpPr>
        <p:sp>
          <p:nvSpPr>
            <p:cNvPr id="34" name="Rounded Rectangle 33"/>
            <p:cNvSpPr/>
            <p:nvPr/>
          </p:nvSpPr>
          <p:spPr>
            <a:xfrm>
              <a:off x="4493173" y="6498079"/>
              <a:ext cx="15479244" cy="170736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6600"/>
            </a:p>
          </p:txBody>
        </p:sp>
        <p:sp>
          <p:nvSpPr>
            <p:cNvPr id="35" name="Right Arrow 34"/>
            <p:cNvSpPr/>
            <p:nvPr/>
          </p:nvSpPr>
          <p:spPr>
            <a:xfrm rot="5400000">
              <a:off x="4265857" y="6716530"/>
              <a:ext cx="650543" cy="394399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6600"/>
            </a:p>
          </p:txBody>
        </p:sp>
        <p:sp>
          <p:nvSpPr>
            <p:cNvPr id="66" name="Right Arrow 65"/>
            <p:cNvSpPr/>
            <p:nvPr/>
          </p:nvSpPr>
          <p:spPr>
            <a:xfrm rot="5400000">
              <a:off x="9288532" y="6716529"/>
              <a:ext cx="650544" cy="394399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6600"/>
            </a:p>
          </p:txBody>
        </p:sp>
        <p:sp>
          <p:nvSpPr>
            <p:cNvPr id="62" name="Right Arrow 61"/>
            <p:cNvSpPr/>
            <p:nvPr/>
          </p:nvSpPr>
          <p:spPr>
            <a:xfrm rot="5400000">
              <a:off x="14419332" y="6716529"/>
              <a:ext cx="650544" cy="394399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6600"/>
            </a:p>
          </p:txBody>
        </p:sp>
        <p:sp>
          <p:nvSpPr>
            <p:cNvPr id="58" name="Right Arrow 57"/>
            <p:cNvSpPr/>
            <p:nvPr/>
          </p:nvSpPr>
          <p:spPr>
            <a:xfrm rot="5400000">
              <a:off x="19550132" y="6716529"/>
              <a:ext cx="650544" cy="394399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1088639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2177278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3265917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4354556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5443195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6531834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7620472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8709111" algn="l" defTabSz="2177278" rtl="0" eaLnBrk="1" latinLnBrk="0" hangingPunct="1">
                <a:defRPr sz="43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660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458787" y="304800"/>
            <a:ext cx="10555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I.TÌM </a:t>
            </a:r>
            <a:r>
              <a:rPr lang="en-US" sz="80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CHUNG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34987" y="14478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giả</a:t>
            </a:r>
            <a:endParaRPr lang="vi-VN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6387" y="2667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phẩm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Nhàn</a:t>
            </a:r>
            <a:endParaRPr lang="vi-VN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00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3608" y="457200"/>
            <a:ext cx="3251623" cy="231279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183187" y="304800"/>
            <a:ext cx="11743764" cy="2205013"/>
          </a:xfrm>
          <a:prstGeom prst="rect">
            <a:avLst/>
          </a:prstGeom>
          <a:noFill/>
        </p:spPr>
        <p:txBody>
          <a:bodyPr wrap="non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12900" b="1" spc="119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12900" b="1" spc="119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12900" b="1" spc="119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cũ</a:t>
            </a:r>
            <a:endParaRPr lang="en-US" sz="12900" b="1" spc="119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09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08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07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06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05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04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03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02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8696834" y="923332"/>
            <a:ext cx="2845170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028824" y="3514165"/>
            <a:ext cx="22558137" cy="8160490"/>
          </a:xfrm>
          <a:prstGeom prst="rect">
            <a:avLst/>
          </a:prstGeom>
          <a:noFill/>
        </p:spPr>
        <p:txBody>
          <a:bodyPr wrap="square" lIns="217728" tIns="108864" rIns="217728" bIns="108864" rtlCol="0">
            <a:spAutoFit/>
          </a:bodyPr>
          <a:lstStyle/>
          <a:p>
            <a:r>
              <a:rPr lang="en-US" sz="8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8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Trãi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</a:p>
          <a:p>
            <a:pPr marL="1371600" indent="-1371600">
              <a:buAutoNum type="alphaLcPeriod"/>
            </a:pP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8600" b="1" dirty="0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371600" indent="-1371600">
              <a:buAutoNum type="alphaLcPeriod"/>
            </a:pP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Ức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trai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8600" b="1" dirty="0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371600" indent="-1371600">
              <a:buAutoNum type="alphaLcPeriod"/>
            </a:pP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Bạch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Vân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endParaRPr lang="en-US" sz="8600" b="1" dirty="0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371600" indent="-1371600">
              <a:buAutoNum type="alphaLcPeriod"/>
            </a:pP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Hiên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8600" b="1" dirty="0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789" y="6553200"/>
            <a:ext cx="1219359" cy="914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85907" y="2502738"/>
            <a:ext cx="11134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rgbClr val="00B0F0"/>
                </a:solidFill>
              </a:rPr>
              <a:t>CHỌN ĐÁP ÁN ĐÚNG</a:t>
            </a:r>
            <a:endParaRPr lang="en-US" sz="7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7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/>
          <a:srcRect l="4852" r="8946"/>
          <a:stretch/>
        </p:blipFill>
        <p:spPr>
          <a:xfrm>
            <a:off x="0" y="0"/>
            <a:ext cx="24387175" cy="13716000"/>
          </a:xfrm>
          <a:prstGeom prst="rect">
            <a:avLst/>
          </a:prstGeom>
        </p:spPr>
      </p:pic>
      <p:sp>
        <p:nvSpPr>
          <p:cNvPr id="21" name="Curved Left Arrow 20"/>
          <p:cNvSpPr/>
          <p:nvPr/>
        </p:nvSpPr>
        <p:spPr>
          <a:xfrm rot="8596764">
            <a:off x="12872210" y="3993491"/>
            <a:ext cx="1026207" cy="2356579"/>
          </a:xfrm>
          <a:prstGeom prst="curvedLef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Curved Up Arrow 21"/>
          <p:cNvSpPr/>
          <p:nvPr/>
        </p:nvSpPr>
        <p:spPr>
          <a:xfrm>
            <a:off x="18103281" y="6743621"/>
            <a:ext cx="3141948" cy="811667"/>
          </a:xfrm>
          <a:prstGeom prst="curvedUp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Down Arrow 17"/>
          <p:cNvSpPr/>
          <p:nvPr/>
        </p:nvSpPr>
        <p:spPr>
          <a:xfrm rot="17206603">
            <a:off x="13173619" y="8203917"/>
            <a:ext cx="594912" cy="181852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 rot="6766634">
            <a:off x="6557054" y="6134742"/>
            <a:ext cx="723767" cy="1271419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 rot="4612252">
            <a:off x="7311188" y="10240578"/>
            <a:ext cx="609476" cy="2179553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 rot="20672798">
            <a:off x="13758848" y="4009794"/>
            <a:ext cx="5528911" cy="3581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b="1" dirty="0" err="1" smtClean="0">
                <a:solidFill>
                  <a:srgbClr val="FF0000"/>
                </a:solidFill>
              </a:rPr>
              <a:t>Nguyên</a:t>
            </a:r>
            <a:r>
              <a:rPr lang="en-US" sz="7200" b="1" dirty="0" smtClean="0">
                <a:solidFill>
                  <a:srgbClr val="FF0000"/>
                </a:solidFill>
              </a:rPr>
              <a:t> </a:t>
            </a:r>
            <a:r>
              <a:rPr lang="en-US" sz="7200" b="1" dirty="0" err="1" smtClean="0">
                <a:solidFill>
                  <a:srgbClr val="FF0000"/>
                </a:solidFill>
              </a:rPr>
              <a:t>nhân</a:t>
            </a:r>
            <a:endParaRPr lang="en-US" sz="7200" b="1" dirty="0">
              <a:solidFill>
                <a:srgbClr val="FF0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 rot="19810180">
            <a:off x="12056292" y="8913896"/>
            <a:ext cx="7074351" cy="32766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 smtClean="0">
                <a:solidFill>
                  <a:srgbClr val="00B050"/>
                </a:solidFill>
              </a:rPr>
              <a:t>Thoải</a:t>
            </a:r>
            <a:r>
              <a:rPr lang="en-US" sz="6000" dirty="0" smtClean="0">
                <a:solidFill>
                  <a:srgbClr val="00B050"/>
                </a:solidFill>
              </a:rPr>
              <a:t> </a:t>
            </a:r>
            <a:r>
              <a:rPr lang="en-US" sz="6000" dirty="0" err="1" smtClean="0">
                <a:solidFill>
                  <a:srgbClr val="00B050"/>
                </a:solidFill>
              </a:rPr>
              <a:t>mái</a:t>
            </a:r>
            <a:r>
              <a:rPr lang="en-US" sz="6000" dirty="0" smtClean="0">
                <a:solidFill>
                  <a:srgbClr val="00B050"/>
                </a:solidFill>
              </a:rPr>
              <a:t> </a:t>
            </a:r>
            <a:r>
              <a:rPr lang="en-US" sz="6000" dirty="0" err="1" smtClean="0">
                <a:solidFill>
                  <a:srgbClr val="00B050"/>
                </a:solidFill>
              </a:rPr>
              <a:t>về</a:t>
            </a:r>
            <a:r>
              <a:rPr lang="en-US" sz="6000" dirty="0" smtClean="0">
                <a:solidFill>
                  <a:srgbClr val="00B050"/>
                </a:solidFill>
              </a:rPr>
              <a:t> </a:t>
            </a:r>
            <a:r>
              <a:rPr lang="en-US" sz="6000" dirty="0" err="1" smtClean="0">
                <a:solidFill>
                  <a:srgbClr val="00B050"/>
                </a:solidFill>
              </a:rPr>
              <a:t>tinh</a:t>
            </a:r>
            <a:r>
              <a:rPr lang="en-US" sz="6000" dirty="0" smtClean="0">
                <a:solidFill>
                  <a:srgbClr val="00B050"/>
                </a:solidFill>
              </a:rPr>
              <a:t> </a:t>
            </a:r>
            <a:r>
              <a:rPr lang="en-US" sz="6000" dirty="0" err="1" smtClean="0">
                <a:solidFill>
                  <a:srgbClr val="00B050"/>
                </a:solidFill>
              </a:rPr>
              <a:t>thần</a:t>
            </a:r>
            <a:r>
              <a:rPr lang="en-US" sz="6000" dirty="0" smtClean="0">
                <a:solidFill>
                  <a:srgbClr val="00B050"/>
                </a:solidFill>
              </a:rPr>
              <a:t>, </a:t>
            </a:r>
            <a:r>
              <a:rPr lang="en-US" sz="6000" dirty="0" err="1" smtClean="0">
                <a:solidFill>
                  <a:srgbClr val="00B050"/>
                </a:solidFill>
              </a:rPr>
              <a:t>thân</a:t>
            </a:r>
            <a:r>
              <a:rPr lang="en-US" sz="6000" dirty="0" smtClean="0">
                <a:solidFill>
                  <a:srgbClr val="00B050"/>
                </a:solidFill>
              </a:rPr>
              <a:t> </a:t>
            </a:r>
            <a:r>
              <a:rPr lang="en-US" sz="6000" dirty="0" err="1" smtClean="0">
                <a:solidFill>
                  <a:srgbClr val="00B050"/>
                </a:solidFill>
              </a:rPr>
              <a:t>xác</a:t>
            </a:r>
            <a:endParaRPr lang="en-US" sz="6000" dirty="0">
              <a:solidFill>
                <a:srgbClr val="00B05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 rot="1841836">
            <a:off x="1396637" y="3506470"/>
            <a:ext cx="5324735" cy="308801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 smtClean="0">
                <a:solidFill>
                  <a:srgbClr val="00B050"/>
                </a:solidFill>
              </a:rPr>
              <a:t>Thú</a:t>
            </a:r>
            <a:r>
              <a:rPr lang="en-US" sz="6000" dirty="0" smtClean="0">
                <a:solidFill>
                  <a:srgbClr val="00B050"/>
                </a:solidFill>
              </a:rPr>
              <a:t> </a:t>
            </a:r>
            <a:r>
              <a:rPr lang="en-US" sz="6000" dirty="0" err="1" smtClean="0">
                <a:solidFill>
                  <a:srgbClr val="00B050"/>
                </a:solidFill>
              </a:rPr>
              <a:t>vui</a:t>
            </a:r>
            <a:r>
              <a:rPr lang="en-US" sz="6000" dirty="0" smtClean="0">
                <a:solidFill>
                  <a:srgbClr val="00B050"/>
                </a:solidFill>
              </a:rPr>
              <a:t> </a:t>
            </a:r>
            <a:r>
              <a:rPr lang="en-US" sz="6000" dirty="0" err="1" smtClean="0">
                <a:solidFill>
                  <a:srgbClr val="00B050"/>
                </a:solidFill>
              </a:rPr>
              <a:t>của</a:t>
            </a:r>
            <a:r>
              <a:rPr lang="en-US" sz="6000" dirty="0" smtClean="0">
                <a:solidFill>
                  <a:srgbClr val="00B050"/>
                </a:solidFill>
              </a:rPr>
              <a:t>  </a:t>
            </a:r>
            <a:r>
              <a:rPr lang="en-US" sz="6000" dirty="0" err="1" smtClean="0">
                <a:solidFill>
                  <a:srgbClr val="00B050"/>
                </a:solidFill>
              </a:rPr>
              <a:t>tâm</a:t>
            </a:r>
            <a:r>
              <a:rPr lang="en-US" sz="6000" dirty="0" smtClean="0">
                <a:solidFill>
                  <a:srgbClr val="00B050"/>
                </a:solidFill>
              </a:rPr>
              <a:t>, </a:t>
            </a:r>
            <a:r>
              <a:rPr lang="en-US" sz="6000" dirty="0" err="1" smtClean="0">
                <a:solidFill>
                  <a:srgbClr val="00B050"/>
                </a:solidFill>
              </a:rPr>
              <a:t>thân</a:t>
            </a:r>
            <a:endParaRPr lang="en-US" sz="6000" dirty="0">
              <a:solidFill>
                <a:srgbClr val="00B05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38363" y="10019403"/>
            <a:ext cx="6143234" cy="3200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 smtClean="0">
                <a:solidFill>
                  <a:srgbClr val="00B050"/>
                </a:solidFill>
              </a:rPr>
              <a:t>Làm</a:t>
            </a:r>
            <a:r>
              <a:rPr lang="en-US" sz="6000" dirty="0" smtClean="0">
                <a:solidFill>
                  <a:srgbClr val="00B050"/>
                </a:solidFill>
              </a:rPr>
              <a:t> </a:t>
            </a:r>
            <a:r>
              <a:rPr lang="en-US" sz="6000" dirty="0" err="1" smtClean="0">
                <a:solidFill>
                  <a:srgbClr val="00B050"/>
                </a:solidFill>
              </a:rPr>
              <a:t>chủ</a:t>
            </a:r>
            <a:r>
              <a:rPr lang="en-US" sz="6000" dirty="0" smtClean="0">
                <a:solidFill>
                  <a:srgbClr val="00B050"/>
                </a:solidFill>
              </a:rPr>
              <a:t> </a:t>
            </a:r>
            <a:r>
              <a:rPr lang="en-US" sz="6000" dirty="0" err="1" smtClean="0">
                <a:solidFill>
                  <a:srgbClr val="00B050"/>
                </a:solidFill>
              </a:rPr>
              <a:t>bản</a:t>
            </a:r>
            <a:r>
              <a:rPr lang="en-US" sz="6000" dirty="0" smtClean="0">
                <a:solidFill>
                  <a:srgbClr val="00B050"/>
                </a:solidFill>
              </a:rPr>
              <a:t> </a:t>
            </a:r>
            <a:r>
              <a:rPr lang="en-US" sz="6000" dirty="0" err="1" smtClean="0">
                <a:solidFill>
                  <a:srgbClr val="00B050"/>
                </a:solidFill>
              </a:rPr>
              <a:t>thân</a:t>
            </a:r>
            <a:endParaRPr lang="en-US" sz="6000" dirty="0">
              <a:solidFill>
                <a:srgbClr val="00B05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225813">
            <a:off x="8951530" y="506385"/>
            <a:ext cx="6910460" cy="36823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Thích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sống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phóng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</a:rPr>
              <a:t>khoáng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</a:rPr>
              <a:t>thoát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</a:rPr>
              <a:t>tục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lánh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đục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về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</a:rPr>
              <a:t>trong</a:t>
            </a:r>
            <a:endParaRPr lang="en-US" sz="6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 rot="20450907">
            <a:off x="18959229" y="592686"/>
            <a:ext cx="4572000" cy="59894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Chán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cuộc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sống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bon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chen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dơ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bẩn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quan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lại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</a:rPr>
              <a:t>chốn</a:t>
            </a:r>
            <a:r>
              <a:rPr lang="en-US" sz="6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</a:rPr>
              <a:t>triều</a:t>
            </a:r>
            <a:r>
              <a:rPr lang="en-US" sz="6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accent6">
                    <a:lumMod val="75000"/>
                  </a:schemeClr>
                </a:solidFill>
              </a:rPr>
              <a:t>chính</a:t>
            </a:r>
            <a:endParaRPr lang="en-US" sz="6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Left Arrow 22"/>
          <p:cNvSpPr/>
          <p:nvPr/>
        </p:nvSpPr>
        <p:spPr>
          <a:xfrm rot="20302611">
            <a:off x="12372388" y="6334478"/>
            <a:ext cx="1617516" cy="1264243"/>
          </a:xfrm>
          <a:prstGeom prst="leftArrow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Heart 4"/>
          <p:cNvSpPr/>
          <p:nvPr/>
        </p:nvSpPr>
        <p:spPr>
          <a:xfrm rot="799912">
            <a:off x="6625018" y="6544993"/>
            <a:ext cx="6262209" cy="5509507"/>
          </a:xfrm>
          <a:prstGeom prst="hear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rgbClr val="FF0000"/>
                </a:solidFill>
                <a:latin typeface="Arial Black" pitchFamily="34" charset="0"/>
              </a:rPr>
              <a:t>NHÀN</a:t>
            </a:r>
          </a:p>
          <a:p>
            <a:pPr algn="ctr"/>
            <a:r>
              <a:rPr lang="en-US" sz="4400" dirty="0" err="1">
                <a:solidFill>
                  <a:srgbClr val="0000CC"/>
                </a:solidFill>
              </a:rPr>
              <a:t>Triết</a:t>
            </a:r>
            <a:r>
              <a:rPr lang="en-US" sz="4400" dirty="0">
                <a:solidFill>
                  <a:srgbClr val="0000CC"/>
                </a:solidFill>
              </a:rPr>
              <a:t> </a:t>
            </a:r>
            <a:r>
              <a:rPr lang="en-US" sz="4400" dirty="0" err="1">
                <a:solidFill>
                  <a:srgbClr val="0000CC"/>
                </a:solidFill>
              </a:rPr>
              <a:t>lí</a:t>
            </a:r>
            <a:r>
              <a:rPr lang="en-US" sz="4400" dirty="0">
                <a:solidFill>
                  <a:srgbClr val="0000CC"/>
                </a:solidFill>
              </a:rPr>
              <a:t> </a:t>
            </a:r>
            <a:r>
              <a:rPr lang="en-US" sz="4400" dirty="0" err="1">
                <a:solidFill>
                  <a:srgbClr val="0000CC"/>
                </a:solidFill>
              </a:rPr>
              <a:t>nhân</a:t>
            </a:r>
            <a:r>
              <a:rPr lang="en-US" sz="4400" dirty="0">
                <a:solidFill>
                  <a:srgbClr val="0000CC"/>
                </a:solidFill>
              </a:rPr>
              <a:t> </a:t>
            </a:r>
            <a:r>
              <a:rPr lang="en-US" sz="4400" dirty="0" err="1">
                <a:solidFill>
                  <a:srgbClr val="0000CC"/>
                </a:solidFill>
              </a:rPr>
              <a:t>sinh</a:t>
            </a:r>
            <a:endParaRPr lang="en-US" sz="4400" dirty="0">
              <a:solidFill>
                <a:srgbClr val="0000CC"/>
              </a:solidFill>
            </a:endParaRPr>
          </a:p>
          <a:p>
            <a:pPr algn="ctr"/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577780" y="8467"/>
            <a:ext cx="12076292" cy="6249387"/>
            <a:chOff x="1577780" y="8467"/>
            <a:chExt cx="12076292" cy="6249387"/>
          </a:xfrm>
        </p:grpSpPr>
        <p:sp>
          <p:nvSpPr>
            <p:cNvPr id="2" name="Oval 1"/>
            <p:cNvSpPr/>
            <p:nvPr/>
          </p:nvSpPr>
          <p:spPr>
            <a:xfrm>
              <a:off x="1577780" y="8467"/>
              <a:ext cx="12076292" cy="6249387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Nguyên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nhân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dẫn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đến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lối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sống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nhàn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của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Nguyễn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Bỉnh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Khiêm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,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của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người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7200" dirty="0" err="1" smtClean="0">
                  <a:solidFill>
                    <a:schemeClr val="accent6">
                      <a:lumMod val="50000"/>
                    </a:schemeClr>
                  </a:solidFill>
                </a:rPr>
                <a:t>xưa</a:t>
              </a:r>
              <a:r>
                <a:rPr lang="en-US" sz="7200" dirty="0" smtClean="0">
                  <a:solidFill>
                    <a:schemeClr val="accent6">
                      <a:lumMod val="50000"/>
                    </a:schemeClr>
                  </a:solidFill>
                </a:rPr>
                <a:t> ?</a:t>
              </a:r>
              <a:endParaRPr lang="vi-VN" sz="72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pic>
          <p:nvPicPr>
            <p:cNvPr id="1026" name="Picture 2" descr="C:\Users\Admin\Documents\34654xt3432e3mr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5879" y="2269916"/>
              <a:ext cx="2143125" cy="1476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7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18" grpId="0" animBg="1"/>
      <p:bldP spid="19" grpId="0" animBg="1"/>
      <p:bldP spid="20" grpId="0" animBg="1"/>
      <p:bldP spid="4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7175" cy="136147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61575" y="1055426"/>
            <a:ext cx="1432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7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4493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75" name="Group 6174"/>
          <p:cNvGrpSpPr/>
          <p:nvPr/>
        </p:nvGrpSpPr>
        <p:grpSpPr>
          <a:xfrm>
            <a:off x="11956463" y="2937714"/>
            <a:ext cx="10810832" cy="1978383"/>
            <a:chOff x="13562013" y="536575"/>
            <a:chExt cx="10244137" cy="1739900"/>
          </a:xfrm>
          <a:solidFill>
            <a:schemeClr val="tx1"/>
          </a:solidFill>
        </p:grpSpPr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3562013" y="549275"/>
              <a:ext cx="1154112" cy="793750"/>
            </a:xfrm>
            <a:custGeom>
              <a:avLst/>
              <a:gdLst>
                <a:gd name="T0" fmla="*/ 297 w 308"/>
                <a:gd name="T1" fmla="*/ 12 h 212"/>
                <a:gd name="T2" fmla="*/ 255 w 308"/>
                <a:gd name="T3" fmla="*/ 167 h 212"/>
                <a:gd name="T4" fmla="*/ 272 w 308"/>
                <a:gd name="T5" fmla="*/ 184 h 212"/>
                <a:gd name="T6" fmla="*/ 279 w 308"/>
                <a:gd name="T7" fmla="*/ 183 h 212"/>
                <a:gd name="T8" fmla="*/ 254 w 308"/>
                <a:gd name="T9" fmla="*/ 198 h 212"/>
                <a:gd name="T10" fmla="*/ 259 w 308"/>
                <a:gd name="T11" fmla="*/ 60 h 212"/>
                <a:gd name="T12" fmla="*/ 258 w 308"/>
                <a:gd name="T13" fmla="*/ 56 h 212"/>
                <a:gd name="T14" fmla="*/ 203 w 308"/>
                <a:gd name="T15" fmla="*/ 108 h 212"/>
                <a:gd name="T16" fmla="*/ 175 w 308"/>
                <a:gd name="T17" fmla="*/ 149 h 212"/>
                <a:gd name="T18" fmla="*/ 170 w 308"/>
                <a:gd name="T19" fmla="*/ 172 h 212"/>
                <a:gd name="T20" fmla="*/ 150 w 308"/>
                <a:gd name="T21" fmla="*/ 190 h 212"/>
                <a:gd name="T22" fmla="*/ 154 w 308"/>
                <a:gd name="T23" fmla="*/ 163 h 212"/>
                <a:gd name="T24" fmla="*/ 151 w 308"/>
                <a:gd name="T25" fmla="*/ 109 h 212"/>
                <a:gd name="T26" fmla="*/ 142 w 308"/>
                <a:gd name="T27" fmla="*/ 63 h 212"/>
                <a:gd name="T28" fmla="*/ 129 w 308"/>
                <a:gd name="T29" fmla="*/ 89 h 212"/>
                <a:gd name="T30" fmla="*/ 18 w 308"/>
                <a:gd name="T31" fmla="*/ 212 h 212"/>
                <a:gd name="T32" fmla="*/ 5 w 308"/>
                <a:gd name="T33" fmla="*/ 188 h 212"/>
                <a:gd name="T34" fmla="*/ 26 w 308"/>
                <a:gd name="T35" fmla="*/ 202 h 212"/>
                <a:gd name="T36" fmla="*/ 106 w 308"/>
                <a:gd name="T37" fmla="*/ 104 h 212"/>
                <a:gd name="T38" fmla="*/ 139 w 308"/>
                <a:gd name="T39" fmla="*/ 33 h 212"/>
                <a:gd name="T40" fmla="*/ 81 w 308"/>
                <a:gd name="T41" fmla="*/ 42 h 212"/>
                <a:gd name="T42" fmla="*/ 61 w 308"/>
                <a:gd name="T43" fmla="*/ 109 h 212"/>
                <a:gd name="T44" fmla="*/ 54 w 308"/>
                <a:gd name="T45" fmla="*/ 109 h 212"/>
                <a:gd name="T46" fmla="*/ 44 w 308"/>
                <a:gd name="T47" fmla="*/ 60 h 212"/>
                <a:gd name="T48" fmla="*/ 142 w 308"/>
                <a:gd name="T49" fmla="*/ 24 h 212"/>
                <a:gd name="T50" fmla="*/ 166 w 308"/>
                <a:gd name="T51" fmla="*/ 19 h 212"/>
                <a:gd name="T52" fmla="*/ 175 w 308"/>
                <a:gd name="T53" fmla="*/ 20 h 212"/>
                <a:gd name="T54" fmla="*/ 164 w 308"/>
                <a:gd name="T55" fmla="*/ 44 h 212"/>
                <a:gd name="T56" fmla="*/ 175 w 308"/>
                <a:gd name="T57" fmla="*/ 123 h 212"/>
                <a:gd name="T58" fmla="*/ 179 w 308"/>
                <a:gd name="T59" fmla="*/ 125 h 212"/>
                <a:gd name="T60" fmla="*/ 264 w 308"/>
                <a:gd name="T61" fmla="*/ 33 h 212"/>
                <a:gd name="T62" fmla="*/ 287 w 308"/>
                <a:gd name="T63" fmla="*/ 8 h 212"/>
                <a:gd name="T64" fmla="*/ 308 w 308"/>
                <a:gd name="T65" fmla="*/ 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8" h="212">
                  <a:moveTo>
                    <a:pt x="308" y="2"/>
                  </a:moveTo>
                  <a:cubicBezTo>
                    <a:pt x="308" y="5"/>
                    <a:pt x="305" y="8"/>
                    <a:pt x="297" y="12"/>
                  </a:cubicBezTo>
                  <a:cubicBezTo>
                    <a:pt x="287" y="35"/>
                    <a:pt x="278" y="60"/>
                    <a:pt x="270" y="88"/>
                  </a:cubicBezTo>
                  <a:cubicBezTo>
                    <a:pt x="260" y="122"/>
                    <a:pt x="255" y="148"/>
                    <a:pt x="255" y="167"/>
                  </a:cubicBezTo>
                  <a:cubicBezTo>
                    <a:pt x="255" y="180"/>
                    <a:pt x="258" y="187"/>
                    <a:pt x="265" y="187"/>
                  </a:cubicBezTo>
                  <a:cubicBezTo>
                    <a:pt x="267" y="187"/>
                    <a:pt x="269" y="186"/>
                    <a:pt x="272" y="184"/>
                  </a:cubicBezTo>
                  <a:cubicBezTo>
                    <a:pt x="275" y="182"/>
                    <a:pt x="277" y="182"/>
                    <a:pt x="278" y="182"/>
                  </a:cubicBezTo>
                  <a:cubicBezTo>
                    <a:pt x="279" y="182"/>
                    <a:pt x="279" y="182"/>
                    <a:pt x="279" y="183"/>
                  </a:cubicBezTo>
                  <a:cubicBezTo>
                    <a:pt x="279" y="184"/>
                    <a:pt x="279" y="185"/>
                    <a:pt x="278" y="185"/>
                  </a:cubicBezTo>
                  <a:cubicBezTo>
                    <a:pt x="273" y="193"/>
                    <a:pt x="265" y="198"/>
                    <a:pt x="254" y="198"/>
                  </a:cubicBezTo>
                  <a:cubicBezTo>
                    <a:pt x="240" y="198"/>
                    <a:pt x="233" y="188"/>
                    <a:pt x="233" y="169"/>
                  </a:cubicBezTo>
                  <a:cubicBezTo>
                    <a:pt x="233" y="145"/>
                    <a:pt x="242" y="108"/>
                    <a:pt x="259" y="60"/>
                  </a:cubicBezTo>
                  <a:cubicBezTo>
                    <a:pt x="260" y="59"/>
                    <a:pt x="260" y="58"/>
                    <a:pt x="260" y="58"/>
                  </a:cubicBezTo>
                  <a:cubicBezTo>
                    <a:pt x="260" y="57"/>
                    <a:pt x="259" y="56"/>
                    <a:pt x="258" y="56"/>
                  </a:cubicBezTo>
                  <a:cubicBezTo>
                    <a:pt x="258" y="56"/>
                    <a:pt x="257" y="56"/>
                    <a:pt x="256" y="57"/>
                  </a:cubicBezTo>
                  <a:cubicBezTo>
                    <a:pt x="232" y="79"/>
                    <a:pt x="215" y="96"/>
                    <a:pt x="203" y="108"/>
                  </a:cubicBezTo>
                  <a:cubicBezTo>
                    <a:pt x="192" y="121"/>
                    <a:pt x="183" y="133"/>
                    <a:pt x="178" y="144"/>
                  </a:cubicBezTo>
                  <a:cubicBezTo>
                    <a:pt x="177" y="145"/>
                    <a:pt x="176" y="147"/>
                    <a:pt x="175" y="149"/>
                  </a:cubicBezTo>
                  <a:cubicBezTo>
                    <a:pt x="175" y="150"/>
                    <a:pt x="175" y="152"/>
                    <a:pt x="175" y="154"/>
                  </a:cubicBezTo>
                  <a:cubicBezTo>
                    <a:pt x="173" y="161"/>
                    <a:pt x="172" y="167"/>
                    <a:pt x="170" y="172"/>
                  </a:cubicBezTo>
                  <a:cubicBezTo>
                    <a:pt x="168" y="175"/>
                    <a:pt x="165" y="179"/>
                    <a:pt x="162" y="183"/>
                  </a:cubicBezTo>
                  <a:cubicBezTo>
                    <a:pt x="158" y="187"/>
                    <a:pt x="154" y="190"/>
                    <a:pt x="150" y="190"/>
                  </a:cubicBezTo>
                  <a:cubicBezTo>
                    <a:pt x="148" y="190"/>
                    <a:pt x="147" y="188"/>
                    <a:pt x="147" y="185"/>
                  </a:cubicBezTo>
                  <a:cubicBezTo>
                    <a:pt x="147" y="181"/>
                    <a:pt x="149" y="174"/>
                    <a:pt x="154" y="163"/>
                  </a:cubicBezTo>
                  <a:cubicBezTo>
                    <a:pt x="155" y="160"/>
                    <a:pt x="156" y="155"/>
                    <a:pt x="156" y="149"/>
                  </a:cubicBezTo>
                  <a:cubicBezTo>
                    <a:pt x="156" y="140"/>
                    <a:pt x="154" y="127"/>
                    <a:pt x="151" y="109"/>
                  </a:cubicBezTo>
                  <a:cubicBezTo>
                    <a:pt x="148" y="95"/>
                    <a:pt x="146" y="81"/>
                    <a:pt x="144" y="66"/>
                  </a:cubicBezTo>
                  <a:cubicBezTo>
                    <a:pt x="144" y="64"/>
                    <a:pt x="143" y="63"/>
                    <a:pt x="142" y="63"/>
                  </a:cubicBezTo>
                  <a:cubicBezTo>
                    <a:pt x="141" y="63"/>
                    <a:pt x="140" y="64"/>
                    <a:pt x="139" y="67"/>
                  </a:cubicBezTo>
                  <a:cubicBezTo>
                    <a:pt x="137" y="72"/>
                    <a:pt x="134" y="79"/>
                    <a:pt x="129" y="89"/>
                  </a:cubicBezTo>
                  <a:cubicBezTo>
                    <a:pt x="112" y="125"/>
                    <a:pt x="95" y="154"/>
                    <a:pt x="77" y="175"/>
                  </a:cubicBezTo>
                  <a:cubicBezTo>
                    <a:pt x="55" y="200"/>
                    <a:pt x="35" y="212"/>
                    <a:pt x="18" y="212"/>
                  </a:cubicBezTo>
                  <a:cubicBezTo>
                    <a:pt x="6" y="212"/>
                    <a:pt x="0" y="207"/>
                    <a:pt x="0" y="198"/>
                  </a:cubicBezTo>
                  <a:cubicBezTo>
                    <a:pt x="0" y="192"/>
                    <a:pt x="2" y="188"/>
                    <a:pt x="5" y="188"/>
                  </a:cubicBezTo>
                  <a:cubicBezTo>
                    <a:pt x="6" y="188"/>
                    <a:pt x="9" y="191"/>
                    <a:pt x="13" y="195"/>
                  </a:cubicBezTo>
                  <a:cubicBezTo>
                    <a:pt x="17" y="200"/>
                    <a:pt x="21" y="202"/>
                    <a:pt x="26" y="202"/>
                  </a:cubicBezTo>
                  <a:cubicBezTo>
                    <a:pt x="40" y="202"/>
                    <a:pt x="56" y="189"/>
                    <a:pt x="74" y="162"/>
                  </a:cubicBezTo>
                  <a:cubicBezTo>
                    <a:pt x="85" y="146"/>
                    <a:pt x="96" y="126"/>
                    <a:pt x="106" y="104"/>
                  </a:cubicBezTo>
                  <a:cubicBezTo>
                    <a:pt x="113" y="89"/>
                    <a:pt x="124" y="66"/>
                    <a:pt x="138" y="36"/>
                  </a:cubicBezTo>
                  <a:cubicBezTo>
                    <a:pt x="138" y="34"/>
                    <a:pt x="139" y="33"/>
                    <a:pt x="139" y="33"/>
                  </a:cubicBezTo>
                  <a:cubicBezTo>
                    <a:pt x="139" y="32"/>
                    <a:pt x="137" y="31"/>
                    <a:pt x="134" y="31"/>
                  </a:cubicBezTo>
                  <a:cubicBezTo>
                    <a:pt x="115" y="31"/>
                    <a:pt x="97" y="35"/>
                    <a:pt x="81" y="42"/>
                  </a:cubicBezTo>
                  <a:cubicBezTo>
                    <a:pt x="59" y="51"/>
                    <a:pt x="49" y="64"/>
                    <a:pt x="49" y="81"/>
                  </a:cubicBezTo>
                  <a:cubicBezTo>
                    <a:pt x="49" y="87"/>
                    <a:pt x="53" y="97"/>
                    <a:pt x="61" y="109"/>
                  </a:cubicBezTo>
                  <a:cubicBezTo>
                    <a:pt x="61" y="110"/>
                    <a:pt x="60" y="111"/>
                    <a:pt x="59" y="111"/>
                  </a:cubicBezTo>
                  <a:cubicBezTo>
                    <a:pt x="58" y="111"/>
                    <a:pt x="56" y="110"/>
                    <a:pt x="54" y="109"/>
                  </a:cubicBezTo>
                  <a:cubicBezTo>
                    <a:pt x="41" y="101"/>
                    <a:pt x="35" y="92"/>
                    <a:pt x="35" y="82"/>
                  </a:cubicBezTo>
                  <a:cubicBezTo>
                    <a:pt x="35" y="75"/>
                    <a:pt x="38" y="68"/>
                    <a:pt x="44" y="60"/>
                  </a:cubicBezTo>
                  <a:cubicBezTo>
                    <a:pt x="53" y="48"/>
                    <a:pt x="69" y="39"/>
                    <a:pt x="89" y="33"/>
                  </a:cubicBezTo>
                  <a:cubicBezTo>
                    <a:pt x="101" y="30"/>
                    <a:pt x="119" y="26"/>
                    <a:pt x="142" y="24"/>
                  </a:cubicBezTo>
                  <a:cubicBezTo>
                    <a:pt x="149" y="23"/>
                    <a:pt x="153" y="22"/>
                    <a:pt x="154" y="22"/>
                  </a:cubicBezTo>
                  <a:cubicBezTo>
                    <a:pt x="159" y="21"/>
                    <a:pt x="163" y="20"/>
                    <a:pt x="166" y="19"/>
                  </a:cubicBezTo>
                  <a:cubicBezTo>
                    <a:pt x="167" y="18"/>
                    <a:pt x="169" y="18"/>
                    <a:pt x="171" y="18"/>
                  </a:cubicBezTo>
                  <a:cubicBezTo>
                    <a:pt x="173" y="18"/>
                    <a:pt x="175" y="18"/>
                    <a:pt x="175" y="20"/>
                  </a:cubicBezTo>
                  <a:cubicBezTo>
                    <a:pt x="175" y="21"/>
                    <a:pt x="174" y="21"/>
                    <a:pt x="173" y="22"/>
                  </a:cubicBezTo>
                  <a:cubicBezTo>
                    <a:pt x="167" y="26"/>
                    <a:pt x="164" y="33"/>
                    <a:pt x="164" y="44"/>
                  </a:cubicBezTo>
                  <a:cubicBezTo>
                    <a:pt x="164" y="51"/>
                    <a:pt x="166" y="64"/>
                    <a:pt x="170" y="83"/>
                  </a:cubicBezTo>
                  <a:cubicBezTo>
                    <a:pt x="173" y="100"/>
                    <a:pt x="175" y="114"/>
                    <a:pt x="175" y="123"/>
                  </a:cubicBezTo>
                  <a:cubicBezTo>
                    <a:pt x="175" y="126"/>
                    <a:pt x="175" y="127"/>
                    <a:pt x="176" y="127"/>
                  </a:cubicBezTo>
                  <a:cubicBezTo>
                    <a:pt x="177" y="127"/>
                    <a:pt x="178" y="126"/>
                    <a:pt x="179" y="125"/>
                  </a:cubicBezTo>
                  <a:cubicBezTo>
                    <a:pt x="190" y="111"/>
                    <a:pt x="205" y="95"/>
                    <a:pt x="223" y="77"/>
                  </a:cubicBezTo>
                  <a:cubicBezTo>
                    <a:pt x="232" y="67"/>
                    <a:pt x="246" y="53"/>
                    <a:pt x="264" y="33"/>
                  </a:cubicBezTo>
                  <a:cubicBezTo>
                    <a:pt x="266" y="31"/>
                    <a:pt x="268" y="27"/>
                    <a:pt x="272" y="23"/>
                  </a:cubicBezTo>
                  <a:cubicBezTo>
                    <a:pt x="277" y="15"/>
                    <a:pt x="282" y="10"/>
                    <a:pt x="287" y="8"/>
                  </a:cubicBezTo>
                  <a:cubicBezTo>
                    <a:pt x="296" y="3"/>
                    <a:pt x="302" y="0"/>
                    <a:pt x="305" y="0"/>
                  </a:cubicBezTo>
                  <a:cubicBezTo>
                    <a:pt x="307" y="0"/>
                    <a:pt x="308" y="1"/>
                    <a:pt x="30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5" name="Freeform 10"/>
            <p:cNvSpPr>
              <a:spLocks noEditPoints="1"/>
            </p:cNvSpPr>
            <p:nvPr/>
          </p:nvSpPr>
          <p:spPr bwMode="auto">
            <a:xfrm>
              <a:off x="14641513" y="701675"/>
              <a:ext cx="390525" cy="660400"/>
            </a:xfrm>
            <a:custGeom>
              <a:avLst/>
              <a:gdLst>
                <a:gd name="T0" fmla="*/ 24 w 104"/>
                <a:gd name="T1" fmla="*/ 166 h 176"/>
                <a:gd name="T2" fmla="*/ 18 w 104"/>
                <a:gd name="T3" fmla="*/ 172 h 176"/>
                <a:gd name="T4" fmla="*/ 9 w 104"/>
                <a:gd name="T5" fmla="*/ 176 h 176"/>
                <a:gd name="T6" fmla="*/ 4 w 104"/>
                <a:gd name="T7" fmla="*/ 171 h 176"/>
                <a:gd name="T8" fmla="*/ 0 w 104"/>
                <a:gd name="T9" fmla="*/ 164 h 176"/>
                <a:gd name="T10" fmla="*/ 6 w 104"/>
                <a:gd name="T11" fmla="*/ 157 h 176"/>
                <a:gd name="T12" fmla="*/ 15 w 104"/>
                <a:gd name="T13" fmla="*/ 154 h 176"/>
                <a:gd name="T14" fmla="*/ 21 w 104"/>
                <a:gd name="T15" fmla="*/ 159 h 176"/>
                <a:gd name="T16" fmla="*/ 24 w 104"/>
                <a:gd name="T17" fmla="*/ 166 h 176"/>
                <a:gd name="T18" fmla="*/ 3 w 104"/>
                <a:gd name="T19" fmla="*/ 121 h 176"/>
                <a:gd name="T20" fmla="*/ 13 w 104"/>
                <a:gd name="T21" fmla="*/ 84 h 176"/>
                <a:gd name="T22" fmla="*/ 39 w 104"/>
                <a:gd name="T23" fmla="*/ 56 h 176"/>
                <a:gd name="T24" fmla="*/ 80 w 104"/>
                <a:gd name="T25" fmla="*/ 43 h 176"/>
                <a:gd name="T26" fmla="*/ 92 w 104"/>
                <a:gd name="T27" fmla="*/ 59 h 176"/>
                <a:gd name="T28" fmla="*/ 84 w 104"/>
                <a:gd name="T29" fmla="*/ 91 h 176"/>
                <a:gd name="T30" fmla="*/ 64 w 104"/>
                <a:gd name="T31" fmla="*/ 117 h 176"/>
                <a:gd name="T32" fmla="*/ 16 w 104"/>
                <a:gd name="T33" fmla="*/ 140 h 176"/>
                <a:gd name="T34" fmla="*/ 3 w 104"/>
                <a:gd name="T35" fmla="*/ 121 h 176"/>
                <a:gd name="T36" fmla="*/ 23 w 104"/>
                <a:gd name="T37" fmla="*/ 112 h 176"/>
                <a:gd name="T38" fmla="*/ 35 w 104"/>
                <a:gd name="T39" fmla="*/ 126 h 176"/>
                <a:gd name="T40" fmla="*/ 48 w 104"/>
                <a:gd name="T41" fmla="*/ 121 h 176"/>
                <a:gd name="T42" fmla="*/ 65 w 104"/>
                <a:gd name="T43" fmla="*/ 98 h 176"/>
                <a:gd name="T44" fmla="*/ 71 w 104"/>
                <a:gd name="T45" fmla="*/ 70 h 176"/>
                <a:gd name="T46" fmla="*/ 60 w 104"/>
                <a:gd name="T47" fmla="*/ 53 h 176"/>
                <a:gd name="T48" fmla="*/ 36 w 104"/>
                <a:gd name="T49" fmla="*/ 75 h 176"/>
                <a:gd name="T50" fmla="*/ 23 w 104"/>
                <a:gd name="T51" fmla="*/ 112 h 176"/>
                <a:gd name="T52" fmla="*/ 104 w 104"/>
                <a:gd name="T53" fmla="*/ 36 h 176"/>
                <a:gd name="T54" fmla="*/ 102 w 104"/>
                <a:gd name="T55" fmla="*/ 37 h 176"/>
                <a:gd name="T56" fmla="*/ 92 w 104"/>
                <a:gd name="T57" fmla="*/ 25 h 176"/>
                <a:gd name="T58" fmla="*/ 76 w 104"/>
                <a:gd name="T59" fmla="*/ 12 h 176"/>
                <a:gd name="T60" fmla="*/ 52 w 104"/>
                <a:gd name="T61" fmla="*/ 22 h 176"/>
                <a:gd name="T62" fmla="*/ 34 w 104"/>
                <a:gd name="T63" fmla="*/ 32 h 176"/>
                <a:gd name="T64" fmla="*/ 32 w 104"/>
                <a:gd name="T65" fmla="*/ 31 h 176"/>
                <a:gd name="T66" fmla="*/ 49 w 104"/>
                <a:gd name="T67" fmla="*/ 16 h 176"/>
                <a:gd name="T68" fmla="*/ 77 w 104"/>
                <a:gd name="T69" fmla="*/ 0 h 176"/>
                <a:gd name="T70" fmla="*/ 91 w 104"/>
                <a:gd name="T71" fmla="*/ 10 h 176"/>
                <a:gd name="T72" fmla="*/ 104 w 104"/>
                <a:gd name="T73" fmla="*/ 35 h 176"/>
                <a:gd name="T74" fmla="*/ 104 w 104"/>
                <a:gd name="T75" fmla="*/ 3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76">
                  <a:moveTo>
                    <a:pt x="24" y="166"/>
                  </a:moveTo>
                  <a:cubicBezTo>
                    <a:pt x="24" y="167"/>
                    <a:pt x="22" y="169"/>
                    <a:pt x="18" y="172"/>
                  </a:cubicBezTo>
                  <a:cubicBezTo>
                    <a:pt x="14" y="174"/>
                    <a:pt x="11" y="176"/>
                    <a:pt x="9" y="176"/>
                  </a:cubicBezTo>
                  <a:cubicBezTo>
                    <a:pt x="8" y="176"/>
                    <a:pt x="6" y="174"/>
                    <a:pt x="4" y="171"/>
                  </a:cubicBezTo>
                  <a:cubicBezTo>
                    <a:pt x="1" y="168"/>
                    <a:pt x="0" y="165"/>
                    <a:pt x="0" y="164"/>
                  </a:cubicBezTo>
                  <a:cubicBezTo>
                    <a:pt x="0" y="162"/>
                    <a:pt x="2" y="160"/>
                    <a:pt x="6" y="157"/>
                  </a:cubicBezTo>
                  <a:cubicBezTo>
                    <a:pt x="10" y="155"/>
                    <a:pt x="13" y="154"/>
                    <a:pt x="15" y="154"/>
                  </a:cubicBezTo>
                  <a:cubicBezTo>
                    <a:pt x="17" y="154"/>
                    <a:pt x="19" y="155"/>
                    <a:pt x="21" y="159"/>
                  </a:cubicBezTo>
                  <a:cubicBezTo>
                    <a:pt x="23" y="162"/>
                    <a:pt x="24" y="164"/>
                    <a:pt x="24" y="166"/>
                  </a:cubicBezTo>
                  <a:close/>
                  <a:moveTo>
                    <a:pt x="3" y="121"/>
                  </a:moveTo>
                  <a:cubicBezTo>
                    <a:pt x="3" y="110"/>
                    <a:pt x="6" y="97"/>
                    <a:pt x="13" y="84"/>
                  </a:cubicBezTo>
                  <a:cubicBezTo>
                    <a:pt x="21" y="70"/>
                    <a:pt x="29" y="61"/>
                    <a:pt x="39" y="56"/>
                  </a:cubicBezTo>
                  <a:cubicBezTo>
                    <a:pt x="56" y="47"/>
                    <a:pt x="69" y="43"/>
                    <a:pt x="80" y="43"/>
                  </a:cubicBezTo>
                  <a:cubicBezTo>
                    <a:pt x="88" y="43"/>
                    <a:pt x="92" y="48"/>
                    <a:pt x="92" y="59"/>
                  </a:cubicBezTo>
                  <a:cubicBezTo>
                    <a:pt x="92" y="69"/>
                    <a:pt x="89" y="79"/>
                    <a:pt x="84" y="91"/>
                  </a:cubicBezTo>
                  <a:cubicBezTo>
                    <a:pt x="78" y="102"/>
                    <a:pt x="71" y="111"/>
                    <a:pt x="64" y="117"/>
                  </a:cubicBezTo>
                  <a:cubicBezTo>
                    <a:pt x="44" y="132"/>
                    <a:pt x="28" y="140"/>
                    <a:pt x="16" y="140"/>
                  </a:cubicBezTo>
                  <a:cubicBezTo>
                    <a:pt x="7" y="140"/>
                    <a:pt x="3" y="134"/>
                    <a:pt x="3" y="121"/>
                  </a:cubicBezTo>
                  <a:close/>
                  <a:moveTo>
                    <a:pt x="23" y="112"/>
                  </a:moveTo>
                  <a:cubicBezTo>
                    <a:pt x="23" y="122"/>
                    <a:pt x="27" y="126"/>
                    <a:pt x="35" y="126"/>
                  </a:cubicBezTo>
                  <a:cubicBezTo>
                    <a:pt x="38" y="126"/>
                    <a:pt x="42" y="124"/>
                    <a:pt x="48" y="121"/>
                  </a:cubicBezTo>
                  <a:cubicBezTo>
                    <a:pt x="54" y="116"/>
                    <a:pt x="60" y="108"/>
                    <a:pt x="65" y="98"/>
                  </a:cubicBezTo>
                  <a:cubicBezTo>
                    <a:pt x="69" y="88"/>
                    <a:pt x="71" y="78"/>
                    <a:pt x="71" y="70"/>
                  </a:cubicBezTo>
                  <a:cubicBezTo>
                    <a:pt x="71" y="59"/>
                    <a:pt x="67" y="53"/>
                    <a:pt x="60" y="53"/>
                  </a:cubicBezTo>
                  <a:cubicBezTo>
                    <a:pt x="53" y="53"/>
                    <a:pt x="45" y="60"/>
                    <a:pt x="36" y="75"/>
                  </a:cubicBezTo>
                  <a:cubicBezTo>
                    <a:pt x="28" y="89"/>
                    <a:pt x="23" y="101"/>
                    <a:pt x="23" y="112"/>
                  </a:cubicBezTo>
                  <a:close/>
                  <a:moveTo>
                    <a:pt x="104" y="36"/>
                  </a:moveTo>
                  <a:cubicBezTo>
                    <a:pt x="104" y="37"/>
                    <a:pt x="103" y="37"/>
                    <a:pt x="102" y="37"/>
                  </a:cubicBezTo>
                  <a:cubicBezTo>
                    <a:pt x="102" y="37"/>
                    <a:pt x="99" y="33"/>
                    <a:pt x="92" y="25"/>
                  </a:cubicBezTo>
                  <a:cubicBezTo>
                    <a:pt x="86" y="16"/>
                    <a:pt x="81" y="12"/>
                    <a:pt x="76" y="12"/>
                  </a:cubicBezTo>
                  <a:cubicBezTo>
                    <a:pt x="71" y="12"/>
                    <a:pt x="63" y="16"/>
                    <a:pt x="52" y="22"/>
                  </a:cubicBezTo>
                  <a:cubicBezTo>
                    <a:pt x="40" y="29"/>
                    <a:pt x="35" y="32"/>
                    <a:pt x="34" y="32"/>
                  </a:cubicBezTo>
                  <a:cubicBezTo>
                    <a:pt x="33" y="32"/>
                    <a:pt x="32" y="32"/>
                    <a:pt x="32" y="31"/>
                  </a:cubicBezTo>
                  <a:cubicBezTo>
                    <a:pt x="32" y="30"/>
                    <a:pt x="38" y="25"/>
                    <a:pt x="49" y="16"/>
                  </a:cubicBezTo>
                  <a:cubicBezTo>
                    <a:pt x="62" y="5"/>
                    <a:pt x="71" y="0"/>
                    <a:pt x="77" y="0"/>
                  </a:cubicBezTo>
                  <a:cubicBezTo>
                    <a:pt x="82" y="0"/>
                    <a:pt x="86" y="3"/>
                    <a:pt x="91" y="10"/>
                  </a:cubicBezTo>
                  <a:cubicBezTo>
                    <a:pt x="95" y="15"/>
                    <a:pt x="99" y="24"/>
                    <a:pt x="104" y="35"/>
                  </a:cubicBezTo>
                  <a:cubicBezTo>
                    <a:pt x="104" y="36"/>
                    <a:pt x="104" y="36"/>
                    <a:pt x="10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15005050" y="717550"/>
              <a:ext cx="315912" cy="509588"/>
            </a:xfrm>
            <a:custGeom>
              <a:avLst/>
              <a:gdLst>
                <a:gd name="T0" fmla="*/ 6 w 84"/>
                <a:gd name="T1" fmla="*/ 52 h 136"/>
                <a:gd name="T2" fmla="*/ 10 w 84"/>
                <a:gd name="T3" fmla="*/ 48 h 136"/>
                <a:gd name="T4" fmla="*/ 29 w 84"/>
                <a:gd name="T5" fmla="*/ 45 h 136"/>
                <a:gd name="T6" fmla="*/ 31 w 84"/>
                <a:gd name="T7" fmla="*/ 43 h 136"/>
                <a:gd name="T8" fmla="*/ 45 w 84"/>
                <a:gd name="T9" fmla="*/ 12 h 136"/>
                <a:gd name="T10" fmla="*/ 55 w 84"/>
                <a:gd name="T11" fmla="*/ 4 h 136"/>
                <a:gd name="T12" fmla="*/ 67 w 84"/>
                <a:gd name="T13" fmla="*/ 0 h 136"/>
                <a:gd name="T14" fmla="*/ 69 w 84"/>
                <a:gd name="T15" fmla="*/ 1 h 136"/>
                <a:gd name="T16" fmla="*/ 58 w 84"/>
                <a:gd name="T17" fmla="*/ 23 h 136"/>
                <a:gd name="T18" fmla="*/ 48 w 84"/>
                <a:gd name="T19" fmla="*/ 45 h 136"/>
                <a:gd name="T20" fmla="*/ 48 w 84"/>
                <a:gd name="T21" fmla="*/ 45 h 136"/>
                <a:gd name="T22" fmla="*/ 64 w 84"/>
                <a:gd name="T23" fmla="*/ 46 h 136"/>
                <a:gd name="T24" fmla="*/ 80 w 84"/>
                <a:gd name="T25" fmla="*/ 46 h 136"/>
                <a:gd name="T26" fmla="*/ 84 w 84"/>
                <a:gd name="T27" fmla="*/ 47 h 136"/>
                <a:gd name="T28" fmla="*/ 79 w 84"/>
                <a:gd name="T29" fmla="*/ 52 h 136"/>
                <a:gd name="T30" fmla="*/ 71 w 84"/>
                <a:gd name="T31" fmla="*/ 54 h 136"/>
                <a:gd name="T32" fmla="*/ 45 w 84"/>
                <a:gd name="T33" fmla="*/ 54 h 136"/>
                <a:gd name="T34" fmla="*/ 43 w 84"/>
                <a:gd name="T35" fmla="*/ 56 h 136"/>
                <a:gd name="T36" fmla="*/ 23 w 84"/>
                <a:gd name="T37" fmla="*/ 114 h 136"/>
                <a:gd name="T38" fmla="*/ 31 w 84"/>
                <a:gd name="T39" fmla="*/ 124 h 136"/>
                <a:gd name="T40" fmla="*/ 54 w 84"/>
                <a:gd name="T41" fmla="*/ 115 h 136"/>
                <a:gd name="T42" fmla="*/ 69 w 84"/>
                <a:gd name="T43" fmla="*/ 107 h 136"/>
                <a:gd name="T44" fmla="*/ 69 w 84"/>
                <a:gd name="T45" fmla="*/ 107 h 136"/>
                <a:gd name="T46" fmla="*/ 50 w 84"/>
                <a:gd name="T47" fmla="*/ 123 h 136"/>
                <a:gd name="T48" fmla="*/ 14 w 84"/>
                <a:gd name="T49" fmla="*/ 136 h 136"/>
                <a:gd name="T50" fmla="*/ 0 w 84"/>
                <a:gd name="T51" fmla="*/ 122 h 136"/>
                <a:gd name="T52" fmla="*/ 13 w 84"/>
                <a:gd name="T53" fmla="*/ 82 h 136"/>
                <a:gd name="T54" fmla="*/ 26 w 84"/>
                <a:gd name="T55" fmla="*/ 54 h 136"/>
                <a:gd name="T56" fmla="*/ 24 w 84"/>
                <a:gd name="T57" fmla="*/ 53 h 136"/>
                <a:gd name="T58" fmla="*/ 8 w 84"/>
                <a:gd name="T59" fmla="*/ 53 h 136"/>
                <a:gd name="T60" fmla="*/ 6 w 84"/>
                <a:gd name="T61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136">
                  <a:moveTo>
                    <a:pt x="6" y="52"/>
                  </a:moveTo>
                  <a:cubicBezTo>
                    <a:pt x="6" y="51"/>
                    <a:pt x="7" y="50"/>
                    <a:pt x="10" y="48"/>
                  </a:cubicBezTo>
                  <a:cubicBezTo>
                    <a:pt x="13" y="46"/>
                    <a:pt x="20" y="45"/>
                    <a:pt x="29" y="45"/>
                  </a:cubicBezTo>
                  <a:cubicBezTo>
                    <a:pt x="30" y="45"/>
                    <a:pt x="31" y="45"/>
                    <a:pt x="31" y="43"/>
                  </a:cubicBezTo>
                  <a:cubicBezTo>
                    <a:pt x="35" y="36"/>
                    <a:pt x="39" y="26"/>
                    <a:pt x="45" y="12"/>
                  </a:cubicBezTo>
                  <a:cubicBezTo>
                    <a:pt x="46" y="9"/>
                    <a:pt x="49" y="6"/>
                    <a:pt x="55" y="4"/>
                  </a:cubicBezTo>
                  <a:cubicBezTo>
                    <a:pt x="60" y="1"/>
                    <a:pt x="64" y="0"/>
                    <a:pt x="67" y="0"/>
                  </a:cubicBezTo>
                  <a:cubicBezTo>
                    <a:pt x="68" y="0"/>
                    <a:pt x="69" y="0"/>
                    <a:pt x="69" y="1"/>
                  </a:cubicBezTo>
                  <a:cubicBezTo>
                    <a:pt x="69" y="3"/>
                    <a:pt x="65" y="10"/>
                    <a:pt x="58" y="23"/>
                  </a:cubicBezTo>
                  <a:cubicBezTo>
                    <a:pt x="52" y="35"/>
                    <a:pt x="48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2" y="45"/>
                    <a:pt x="57" y="46"/>
                    <a:pt x="64" y="46"/>
                  </a:cubicBezTo>
                  <a:cubicBezTo>
                    <a:pt x="71" y="46"/>
                    <a:pt x="76" y="46"/>
                    <a:pt x="80" y="46"/>
                  </a:cubicBezTo>
                  <a:cubicBezTo>
                    <a:pt x="82" y="46"/>
                    <a:pt x="84" y="46"/>
                    <a:pt x="84" y="47"/>
                  </a:cubicBezTo>
                  <a:cubicBezTo>
                    <a:pt x="84" y="49"/>
                    <a:pt x="82" y="50"/>
                    <a:pt x="79" y="52"/>
                  </a:cubicBezTo>
                  <a:cubicBezTo>
                    <a:pt x="76" y="53"/>
                    <a:pt x="73" y="54"/>
                    <a:pt x="71" y="54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4" y="54"/>
                    <a:pt x="43" y="55"/>
                    <a:pt x="43" y="56"/>
                  </a:cubicBezTo>
                  <a:cubicBezTo>
                    <a:pt x="29" y="85"/>
                    <a:pt x="23" y="105"/>
                    <a:pt x="23" y="114"/>
                  </a:cubicBezTo>
                  <a:cubicBezTo>
                    <a:pt x="23" y="121"/>
                    <a:pt x="25" y="124"/>
                    <a:pt x="31" y="124"/>
                  </a:cubicBezTo>
                  <a:cubicBezTo>
                    <a:pt x="36" y="124"/>
                    <a:pt x="44" y="121"/>
                    <a:pt x="54" y="115"/>
                  </a:cubicBezTo>
                  <a:cubicBezTo>
                    <a:pt x="63" y="110"/>
                    <a:pt x="68" y="107"/>
                    <a:pt x="69" y="107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9" y="110"/>
                    <a:pt x="63" y="116"/>
                    <a:pt x="50" y="123"/>
                  </a:cubicBezTo>
                  <a:cubicBezTo>
                    <a:pt x="36" y="132"/>
                    <a:pt x="24" y="136"/>
                    <a:pt x="14" y="136"/>
                  </a:cubicBezTo>
                  <a:cubicBezTo>
                    <a:pt x="5" y="136"/>
                    <a:pt x="0" y="131"/>
                    <a:pt x="0" y="122"/>
                  </a:cubicBezTo>
                  <a:cubicBezTo>
                    <a:pt x="0" y="114"/>
                    <a:pt x="5" y="101"/>
                    <a:pt x="13" y="82"/>
                  </a:cubicBezTo>
                  <a:cubicBezTo>
                    <a:pt x="22" y="63"/>
                    <a:pt x="26" y="54"/>
                    <a:pt x="26" y="54"/>
                  </a:cubicBezTo>
                  <a:cubicBezTo>
                    <a:pt x="26" y="54"/>
                    <a:pt x="25" y="53"/>
                    <a:pt x="24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6" y="53"/>
                    <a:pt x="6" y="53"/>
                    <a:pt x="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15409863" y="863600"/>
              <a:ext cx="652462" cy="360363"/>
            </a:xfrm>
            <a:custGeom>
              <a:avLst/>
              <a:gdLst>
                <a:gd name="T0" fmla="*/ 160 w 174"/>
                <a:gd name="T1" fmla="*/ 11 h 96"/>
                <a:gd name="T2" fmla="*/ 156 w 174"/>
                <a:gd name="T3" fmla="*/ 27 h 96"/>
                <a:gd name="T4" fmla="*/ 135 w 174"/>
                <a:gd name="T5" fmla="*/ 80 h 96"/>
                <a:gd name="T6" fmla="*/ 139 w 174"/>
                <a:gd name="T7" fmla="*/ 85 h 96"/>
                <a:gd name="T8" fmla="*/ 158 w 174"/>
                <a:gd name="T9" fmla="*/ 75 h 96"/>
                <a:gd name="T10" fmla="*/ 174 w 174"/>
                <a:gd name="T11" fmla="*/ 65 h 96"/>
                <a:gd name="T12" fmla="*/ 174 w 174"/>
                <a:gd name="T13" fmla="*/ 66 h 96"/>
                <a:gd name="T14" fmla="*/ 155 w 174"/>
                <a:gd name="T15" fmla="*/ 83 h 96"/>
                <a:gd name="T16" fmla="*/ 124 w 174"/>
                <a:gd name="T17" fmla="*/ 96 h 96"/>
                <a:gd name="T18" fmla="*/ 113 w 174"/>
                <a:gd name="T19" fmla="*/ 85 h 96"/>
                <a:gd name="T20" fmla="*/ 124 w 174"/>
                <a:gd name="T21" fmla="*/ 51 h 96"/>
                <a:gd name="T22" fmla="*/ 136 w 174"/>
                <a:gd name="T23" fmla="*/ 20 h 96"/>
                <a:gd name="T24" fmla="*/ 133 w 174"/>
                <a:gd name="T25" fmla="*/ 18 h 96"/>
                <a:gd name="T26" fmla="*/ 111 w 174"/>
                <a:gd name="T27" fmla="*/ 31 h 96"/>
                <a:gd name="T28" fmla="*/ 78 w 174"/>
                <a:gd name="T29" fmla="*/ 82 h 96"/>
                <a:gd name="T30" fmla="*/ 75 w 174"/>
                <a:gd name="T31" fmla="*/ 88 h 96"/>
                <a:gd name="T32" fmla="*/ 65 w 174"/>
                <a:gd name="T33" fmla="*/ 93 h 96"/>
                <a:gd name="T34" fmla="*/ 55 w 174"/>
                <a:gd name="T35" fmla="*/ 96 h 96"/>
                <a:gd name="T36" fmla="*/ 53 w 174"/>
                <a:gd name="T37" fmla="*/ 94 h 96"/>
                <a:gd name="T38" fmla="*/ 68 w 174"/>
                <a:gd name="T39" fmla="*/ 57 h 96"/>
                <a:gd name="T40" fmla="*/ 83 w 174"/>
                <a:gd name="T41" fmla="*/ 20 h 96"/>
                <a:gd name="T42" fmla="*/ 80 w 174"/>
                <a:gd name="T43" fmla="*/ 16 h 96"/>
                <a:gd name="T44" fmla="*/ 69 w 174"/>
                <a:gd name="T45" fmla="*/ 21 h 96"/>
                <a:gd name="T46" fmla="*/ 21 w 174"/>
                <a:gd name="T47" fmla="*/ 88 h 96"/>
                <a:gd name="T48" fmla="*/ 11 w 174"/>
                <a:gd name="T49" fmla="*/ 92 h 96"/>
                <a:gd name="T50" fmla="*/ 2 w 174"/>
                <a:gd name="T51" fmla="*/ 96 h 96"/>
                <a:gd name="T52" fmla="*/ 0 w 174"/>
                <a:gd name="T53" fmla="*/ 95 h 96"/>
                <a:gd name="T54" fmla="*/ 17 w 174"/>
                <a:gd name="T55" fmla="*/ 54 h 96"/>
                <a:gd name="T56" fmla="*/ 30 w 174"/>
                <a:gd name="T57" fmla="*/ 16 h 96"/>
                <a:gd name="T58" fmla="*/ 25 w 174"/>
                <a:gd name="T59" fmla="*/ 11 h 96"/>
                <a:gd name="T60" fmla="*/ 21 w 174"/>
                <a:gd name="T61" fmla="*/ 12 h 96"/>
                <a:gd name="T62" fmla="*/ 16 w 174"/>
                <a:gd name="T63" fmla="*/ 12 h 96"/>
                <a:gd name="T64" fmla="*/ 14 w 174"/>
                <a:gd name="T65" fmla="*/ 11 h 96"/>
                <a:gd name="T66" fmla="*/ 16 w 174"/>
                <a:gd name="T67" fmla="*/ 8 h 96"/>
                <a:gd name="T68" fmla="*/ 49 w 174"/>
                <a:gd name="T69" fmla="*/ 0 h 96"/>
                <a:gd name="T70" fmla="*/ 53 w 174"/>
                <a:gd name="T71" fmla="*/ 5 h 96"/>
                <a:gd name="T72" fmla="*/ 50 w 174"/>
                <a:gd name="T73" fmla="*/ 17 h 96"/>
                <a:gd name="T74" fmla="*/ 45 w 174"/>
                <a:gd name="T75" fmla="*/ 29 h 96"/>
                <a:gd name="T76" fmla="*/ 46 w 174"/>
                <a:gd name="T77" fmla="*/ 30 h 96"/>
                <a:gd name="T78" fmla="*/ 67 w 174"/>
                <a:gd name="T79" fmla="*/ 15 h 96"/>
                <a:gd name="T80" fmla="*/ 97 w 174"/>
                <a:gd name="T81" fmla="*/ 2 h 96"/>
                <a:gd name="T82" fmla="*/ 106 w 174"/>
                <a:gd name="T83" fmla="*/ 12 h 96"/>
                <a:gd name="T84" fmla="*/ 102 w 174"/>
                <a:gd name="T85" fmla="*/ 26 h 96"/>
                <a:gd name="T86" fmla="*/ 101 w 174"/>
                <a:gd name="T87" fmla="*/ 31 h 96"/>
                <a:gd name="T88" fmla="*/ 152 w 174"/>
                <a:gd name="T89" fmla="*/ 2 h 96"/>
                <a:gd name="T90" fmla="*/ 160 w 174"/>
                <a:gd name="T91" fmla="*/ 1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4" h="96">
                  <a:moveTo>
                    <a:pt x="160" y="11"/>
                  </a:moveTo>
                  <a:cubicBezTo>
                    <a:pt x="160" y="16"/>
                    <a:pt x="159" y="21"/>
                    <a:pt x="156" y="27"/>
                  </a:cubicBezTo>
                  <a:cubicBezTo>
                    <a:pt x="142" y="55"/>
                    <a:pt x="135" y="72"/>
                    <a:pt x="135" y="80"/>
                  </a:cubicBezTo>
                  <a:cubicBezTo>
                    <a:pt x="135" y="83"/>
                    <a:pt x="137" y="85"/>
                    <a:pt x="139" y="85"/>
                  </a:cubicBezTo>
                  <a:cubicBezTo>
                    <a:pt x="143" y="85"/>
                    <a:pt x="149" y="82"/>
                    <a:pt x="158" y="75"/>
                  </a:cubicBezTo>
                  <a:cubicBezTo>
                    <a:pt x="167" y="68"/>
                    <a:pt x="172" y="65"/>
                    <a:pt x="174" y="65"/>
                  </a:cubicBezTo>
                  <a:cubicBezTo>
                    <a:pt x="174" y="65"/>
                    <a:pt x="174" y="65"/>
                    <a:pt x="174" y="66"/>
                  </a:cubicBezTo>
                  <a:cubicBezTo>
                    <a:pt x="174" y="69"/>
                    <a:pt x="168" y="74"/>
                    <a:pt x="155" y="83"/>
                  </a:cubicBezTo>
                  <a:cubicBezTo>
                    <a:pt x="142" y="92"/>
                    <a:pt x="131" y="96"/>
                    <a:pt x="124" y="96"/>
                  </a:cubicBezTo>
                  <a:cubicBezTo>
                    <a:pt x="117" y="96"/>
                    <a:pt x="113" y="92"/>
                    <a:pt x="113" y="85"/>
                  </a:cubicBezTo>
                  <a:cubicBezTo>
                    <a:pt x="113" y="78"/>
                    <a:pt x="117" y="66"/>
                    <a:pt x="124" y="51"/>
                  </a:cubicBezTo>
                  <a:cubicBezTo>
                    <a:pt x="132" y="35"/>
                    <a:pt x="136" y="25"/>
                    <a:pt x="136" y="20"/>
                  </a:cubicBezTo>
                  <a:cubicBezTo>
                    <a:pt x="136" y="18"/>
                    <a:pt x="135" y="18"/>
                    <a:pt x="133" y="18"/>
                  </a:cubicBezTo>
                  <a:cubicBezTo>
                    <a:pt x="128" y="18"/>
                    <a:pt x="121" y="22"/>
                    <a:pt x="111" y="31"/>
                  </a:cubicBezTo>
                  <a:cubicBezTo>
                    <a:pt x="98" y="44"/>
                    <a:pt x="87" y="61"/>
                    <a:pt x="78" y="82"/>
                  </a:cubicBezTo>
                  <a:cubicBezTo>
                    <a:pt x="77" y="85"/>
                    <a:pt x="76" y="87"/>
                    <a:pt x="75" y="88"/>
                  </a:cubicBezTo>
                  <a:cubicBezTo>
                    <a:pt x="74" y="89"/>
                    <a:pt x="70" y="90"/>
                    <a:pt x="65" y="93"/>
                  </a:cubicBezTo>
                  <a:cubicBezTo>
                    <a:pt x="59" y="95"/>
                    <a:pt x="56" y="96"/>
                    <a:pt x="55" y="96"/>
                  </a:cubicBezTo>
                  <a:cubicBezTo>
                    <a:pt x="54" y="96"/>
                    <a:pt x="53" y="95"/>
                    <a:pt x="53" y="94"/>
                  </a:cubicBezTo>
                  <a:cubicBezTo>
                    <a:pt x="53" y="90"/>
                    <a:pt x="58" y="78"/>
                    <a:pt x="68" y="57"/>
                  </a:cubicBezTo>
                  <a:cubicBezTo>
                    <a:pt x="78" y="37"/>
                    <a:pt x="83" y="24"/>
                    <a:pt x="83" y="20"/>
                  </a:cubicBezTo>
                  <a:cubicBezTo>
                    <a:pt x="83" y="17"/>
                    <a:pt x="82" y="16"/>
                    <a:pt x="80" y="16"/>
                  </a:cubicBezTo>
                  <a:cubicBezTo>
                    <a:pt x="78" y="16"/>
                    <a:pt x="75" y="18"/>
                    <a:pt x="69" y="21"/>
                  </a:cubicBezTo>
                  <a:cubicBezTo>
                    <a:pt x="50" y="33"/>
                    <a:pt x="33" y="55"/>
                    <a:pt x="21" y="88"/>
                  </a:cubicBezTo>
                  <a:cubicBezTo>
                    <a:pt x="19" y="89"/>
                    <a:pt x="16" y="90"/>
                    <a:pt x="11" y="92"/>
                  </a:cubicBezTo>
                  <a:cubicBezTo>
                    <a:pt x="5" y="95"/>
                    <a:pt x="2" y="96"/>
                    <a:pt x="2" y="96"/>
                  </a:cubicBezTo>
                  <a:cubicBezTo>
                    <a:pt x="1" y="96"/>
                    <a:pt x="0" y="96"/>
                    <a:pt x="0" y="95"/>
                  </a:cubicBezTo>
                  <a:cubicBezTo>
                    <a:pt x="0" y="92"/>
                    <a:pt x="6" y="78"/>
                    <a:pt x="17" y="54"/>
                  </a:cubicBezTo>
                  <a:cubicBezTo>
                    <a:pt x="26" y="33"/>
                    <a:pt x="30" y="21"/>
                    <a:pt x="30" y="16"/>
                  </a:cubicBezTo>
                  <a:cubicBezTo>
                    <a:pt x="30" y="13"/>
                    <a:pt x="29" y="11"/>
                    <a:pt x="25" y="11"/>
                  </a:cubicBezTo>
                  <a:cubicBezTo>
                    <a:pt x="24" y="11"/>
                    <a:pt x="23" y="11"/>
                    <a:pt x="21" y="12"/>
                  </a:cubicBezTo>
                  <a:cubicBezTo>
                    <a:pt x="19" y="12"/>
                    <a:pt x="17" y="12"/>
                    <a:pt x="16" y="12"/>
                  </a:cubicBezTo>
                  <a:cubicBezTo>
                    <a:pt x="15" y="12"/>
                    <a:pt x="14" y="12"/>
                    <a:pt x="14" y="11"/>
                  </a:cubicBezTo>
                  <a:cubicBezTo>
                    <a:pt x="14" y="9"/>
                    <a:pt x="15" y="8"/>
                    <a:pt x="16" y="8"/>
                  </a:cubicBezTo>
                  <a:cubicBezTo>
                    <a:pt x="31" y="2"/>
                    <a:pt x="42" y="0"/>
                    <a:pt x="49" y="0"/>
                  </a:cubicBezTo>
                  <a:cubicBezTo>
                    <a:pt x="51" y="0"/>
                    <a:pt x="53" y="1"/>
                    <a:pt x="53" y="5"/>
                  </a:cubicBezTo>
                  <a:cubicBezTo>
                    <a:pt x="53" y="8"/>
                    <a:pt x="52" y="12"/>
                    <a:pt x="50" y="17"/>
                  </a:cubicBezTo>
                  <a:cubicBezTo>
                    <a:pt x="47" y="25"/>
                    <a:pt x="46" y="29"/>
                    <a:pt x="45" y="29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53" y="25"/>
                    <a:pt x="67" y="15"/>
                  </a:cubicBezTo>
                  <a:cubicBezTo>
                    <a:pt x="80" y="7"/>
                    <a:pt x="90" y="2"/>
                    <a:pt x="97" y="2"/>
                  </a:cubicBezTo>
                  <a:cubicBezTo>
                    <a:pt x="103" y="2"/>
                    <a:pt x="106" y="5"/>
                    <a:pt x="106" y="12"/>
                  </a:cubicBezTo>
                  <a:cubicBezTo>
                    <a:pt x="106" y="16"/>
                    <a:pt x="104" y="21"/>
                    <a:pt x="102" y="26"/>
                  </a:cubicBezTo>
                  <a:cubicBezTo>
                    <a:pt x="102" y="27"/>
                    <a:pt x="101" y="29"/>
                    <a:pt x="101" y="31"/>
                  </a:cubicBezTo>
                  <a:cubicBezTo>
                    <a:pt x="125" y="12"/>
                    <a:pt x="143" y="2"/>
                    <a:pt x="152" y="2"/>
                  </a:cubicBezTo>
                  <a:cubicBezTo>
                    <a:pt x="158" y="2"/>
                    <a:pt x="160" y="5"/>
                    <a:pt x="16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8" name="Freeform 13"/>
            <p:cNvSpPr>
              <a:spLocks noEditPoints="1"/>
            </p:cNvSpPr>
            <p:nvPr/>
          </p:nvSpPr>
          <p:spPr bwMode="auto">
            <a:xfrm>
              <a:off x="16025813" y="863600"/>
              <a:ext cx="415925" cy="360363"/>
            </a:xfrm>
            <a:custGeom>
              <a:avLst/>
              <a:gdLst>
                <a:gd name="T0" fmla="*/ 111 w 111"/>
                <a:gd name="T1" fmla="*/ 66 h 96"/>
                <a:gd name="T2" fmla="*/ 94 w 111"/>
                <a:gd name="T3" fmla="*/ 82 h 96"/>
                <a:gd name="T4" fmla="*/ 64 w 111"/>
                <a:gd name="T5" fmla="*/ 96 h 96"/>
                <a:gd name="T6" fmla="*/ 55 w 111"/>
                <a:gd name="T7" fmla="*/ 83 h 96"/>
                <a:gd name="T8" fmla="*/ 57 w 111"/>
                <a:gd name="T9" fmla="*/ 73 h 96"/>
                <a:gd name="T10" fmla="*/ 58 w 111"/>
                <a:gd name="T11" fmla="*/ 64 h 96"/>
                <a:gd name="T12" fmla="*/ 58 w 111"/>
                <a:gd name="T13" fmla="*/ 63 h 96"/>
                <a:gd name="T14" fmla="*/ 10 w 111"/>
                <a:gd name="T15" fmla="*/ 96 h 96"/>
                <a:gd name="T16" fmla="*/ 0 w 111"/>
                <a:gd name="T17" fmla="*/ 84 h 96"/>
                <a:gd name="T18" fmla="*/ 8 w 111"/>
                <a:gd name="T19" fmla="*/ 55 h 96"/>
                <a:gd name="T20" fmla="*/ 32 w 111"/>
                <a:gd name="T21" fmla="*/ 20 h 96"/>
                <a:gd name="T22" fmla="*/ 71 w 111"/>
                <a:gd name="T23" fmla="*/ 3 h 96"/>
                <a:gd name="T24" fmla="*/ 83 w 111"/>
                <a:gd name="T25" fmla="*/ 8 h 96"/>
                <a:gd name="T26" fmla="*/ 84 w 111"/>
                <a:gd name="T27" fmla="*/ 9 h 96"/>
                <a:gd name="T28" fmla="*/ 92 w 111"/>
                <a:gd name="T29" fmla="*/ 5 h 96"/>
                <a:gd name="T30" fmla="*/ 105 w 111"/>
                <a:gd name="T31" fmla="*/ 0 h 96"/>
                <a:gd name="T32" fmla="*/ 107 w 111"/>
                <a:gd name="T33" fmla="*/ 2 h 96"/>
                <a:gd name="T34" fmla="*/ 106 w 111"/>
                <a:gd name="T35" fmla="*/ 4 h 96"/>
                <a:gd name="T36" fmla="*/ 87 w 111"/>
                <a:gd name="T37" fmla="*/ 33 h 96"/>
                <a:gd name="T38" fmla="*/ 74 w 111"/>
                <a:gd name="T39" fmla="*/ 78 h 96"/>
                <a:gd name="T40" fmla="*/ 78 w 111"/>
                <a:gd name="T41" fmla="*/ 84 h 96"/>
                <a:gd name="T42" fmla="*/ 96 w 111"/>
                <a:gd name="T43" fmla="*/ 75 h 96"/>
                <a:gd name="T44" fmla="*/ 111 w 111"/>
                <a:gd name="T45" fmla="*/ 65 h 96"/>
                <a:gd name="T46" fmla="*/ 111 w 111"/>
                <a:gd name="T47" fmla="*/ 66 h 96"/>
                <a:gd name="T48" fmla="*/ 78 w 111"/>
                <a:gd name="T49" fmla="*/ 14 h 96"/>
                <a:gd name="T50" fmla="*/ 71 w 111"/>
                <a:gd name="T51" fmla="*/ 9 h 96"/>
                <a:gd name="T52" fmla="*/ 38 w 111"/>
                <a:gd name="T53" fmla="*/ 35 h 96"/>
                <a:gd name="T54" fmla="*/ 22 w 111"/>
                <a:gd name="T55" fmla="*/ 76 h 96"/>
                <a:gd name="T56" fmla="*/ 25 w 111"/>
                <a:gd name="T57" fmla="*/ 82 h 96"/>
                <a:gd name="T58" fmla="*/ 32 w 111"/>
                <a:gd name="T59" fmla="*/ 79 h 96"/>
                <a:gd name="T60" fmla="*/ 76 w 111"/>
                <a:gd name="T61" fmla="*/ 19 h 96"/>
                <a:gd name="T62" fmla="*/ 78 w 111"/>
                <a:gd name="T63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96">
                  <a:moveTo>
                    <a:pt x="111" y="66"/>
                  </a:moveTo>
                  <a:cubicBezTo>
                    <a:pt x="111" y="69"/>
                    <a:pt x="106" y="74"/>
                    <a:pt x="94" y="82"/>
                  </a:cubicBezTo>
                  <a:cubicBezTo>
                    <a:pt x="82" y="91"/>
                    <a:pt x="72" y="96"/>
                    <a:pt x="64" y="96"/>
                  </a:cubicBezTo>
                  <a:cubicBezTo>
                    <a:pt x="58" y="96"/>
                    <a:pt x="55" y="92"/>
                    <a:pt x="55" y="83"/>
                  </a:cubicBezTo>
                  <a:cubicBezTo>
                    <a:pt x="55" y="81"/>
                    <a:pt x="56" y="78"/>
                    <a:pt x="57" y="73"/>
                  </a:cubicBezTo>
                  <a:cubicBezTo>
                    <a:pt x="58" y="69"/>
                    <a:pt x="58" y="65"/>
                    <a:pt x="58" y="64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36" y="85"/>
                    <a:pt x="20" y="96"/>
                    <a:pt x="10" y="96"/>
                  </a:cubicBezTo>
                  <a:cubicBezTo>
                    <a:pt x="3" y="96"/>
                    <a:pt x="0" y="92"/>
                    <a:pt x="0" y="84"/>
                  </a:cubicBezTo>
                  <a:cubicBezTo>
                    <a:pt x="0" y="77"/>
                    <a:pt x="2" y="67"/>
                    <a:pt x="8" y="55"/>
                  </a:cubicBezTo>
                  <a:cubicBezTo>
                    <a:pt x="15" y="40"/>
                    <a:pt x="23" y="29"/>
                    <a:pt x="32" y="20"/>
                  </a:cubicBezTo>
                  <a:cubicBezTo>
                    <a:pt x="44" y="8"/>
                    <a:pt x="57" y="3"/>
                    <a:pt x="71" y="3"/>
                  </a:cubicBezTo>
                  <a:cubicBezTo>
                    <a:pt x="77" y="3"/>
                    <a:pt x="81" y="5"/>
                    <a:pt x="83" y="8"/>
                  </a:cubicBezTo>
                  <a:cubicBezTo>
                    <a:pt x="83" y="9"/>
                    <a:pt x="84" y="9"/>
                    <a:pt x="84" y="9"/>
                  </a:cubicBezTo>
                  <a:cubicBezTo>
                    <a:pt x="84" y="9"/>
                    <a:pt x="86" y="8"/>
                    <a:pt x="92" y="5"/>
                  </a:cubicBezTo>
                  <a:cubicBezTo>
                    <a:pt x="97" y="1"/>
                    <a:pt x="102" y="0"/>
                    <a:pt x="105" y="0"/>
                  </a:cubicBezTo>
                  <a:cubicBezTo>
                    <a:pt x="107" y="0"/>
                    <a:pt x="107" y="0"/>
                    <a:pt x="107" y="2"/>
                  </a:cubicBezTo>
                  <a:cubicBezTo>
                    <a:pt x="107" y="3"/>
                    <a:pt x="107" y="3"/>
                    <a:pt x="106" y="4"/>
                  </a:cubicBezTo>
                  <a:cubicBezTo>
                    <a:pt x="102" y="5"/>
                    <a:pt x="96" y="15"/>
                    <a:pt x="87" y="33"/>
                  </a:cubicBezTo>
                  <a:cubicBezTo>
                    <a:pt x="78" y="53"/>
                    <a:pt x="74" y="68"/>
                    <a:pt x="74" y="78"/>
                  </a:cubicBezTo>
                  <a:cubicBezTo>
                    <a:pt x="74" y="82"/>
                    <a:pt x="75" y="84"/>
                    <a:pt x="78" y="84"/>
                  </a:cubicBezTo>
                  <a:cubicBezTo>
                    <a:pt x="82" y="84"/>
                    <a:pt x="88" y="81"/>
                    <a:pt x="96" y="75"/>
                  </a:cubicBezTo>
                  <a:cubicBezTo>
                    <a:pt x="105" y="68"/>
                    <a:pt x="109" y="65"/>
                    <a:pt x="111" y="65"/>
                  </a:cubicBezTo>
                  <a:cubicBezTo>
                    <a:pt x="111" y="65"/>
                    <a:pt x="111" y="65"/>
                    <a:pt x="111" y="66"/>
                  </a:cubicBezTo>
                  <a:close/>
                  <a:moveTo>
                    <a:pt x="78" y="14"/>
                  </a:moveTo>
                  <a:cubicBezTo>
                    <a:pt x="78" y="11"/>
                    <a:pt x="76" y="9"/>
                    <a:pt x="71" y="9"/>
                  </a:cubicBezTo>
                  <a:cubicBezTo>
                    <a:pt x="61" y="9"/>
                    <a:pt x="50" y="18"/>
                    <a:pt x="38" y="35"/>
                  </a:cubicBezTo>
                  <a:cubicBezTo>
                    <a:pt x="27" y="51"/>
                    <a:pt x="22" y="65"/>
                    <a:pt x="22" y="76"/>
                  </a:cubicBezTo>
                  <a:cubicBezTo>
                    <a:pt x="22" y="80"/>
                    <a:pt x="23" y="82"/>
                    <a:pt x="25" y="82"/>
                  </a:cubicBezTo>
                  <a:cubicBezTo>
                    <a:pt x="27" y="82"/>
                    <a:pt x="29" y="81"/>
                    <a:pt x="32" y="79"/>
                  </a:cubicBezTo>
                  <a:cubicBezTo>
                    <a:pt x="45" y="70"/>
                    <a:pt x="60" y="50"/>
                    <a:pt x="76" y="19"/>
                  </a:cubicBezTo>
                  <a:cubicBezTo>
                    <a:pt x="77" y="17"/>
                    <a:pt x="78" y="15"/>
                    <a:pt x="7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16419513" y="687388"/>
              <a:ext cx="284162" cy="536575"/>
            </a:xfrm>
            <a:custGeom>
              <a:avLst/>
              <a:gdLst>
                <a:gd name="T0" fmla="*/ 0 w 76"/>
                <a:gd name="T1" fmla="*/ 132 h 143"/>
                <a:gd name="T2" fmla="*/ 6 w 76"/>
                <a:gd name="T3" fmla="*/ 110 h 143"/>
                <a:gd name="T4" fmla="*/ 16 w 76"/>
                <a:gd name="T5" fmla="*/ 88 h 143"/>
                <a:gd name="T6" fmla="*/ 26 w 76"/>
                <a:gd name="T7" fmla="*/ 62 h 143"/>
                <a:gd name="T8" fmla="*/ 21 w 76"/>
                <a:gd name="T9" fmla="*/ 58 h 143"/>
                <a:gd name="T10" fmla="*/ 17 w 76"/>
                <a:gd name="T11" fmla="*/ 59 h 143"/>
                <a:gd name="T12" fmla="*/ 13 w 76"/>
                <a:gd name="T13" fmla="*/ 59 h 143"/>
                <a:gd name="T14" fmla="*/ 11 w 76"/>
                <a:gd name="T15" fmla="*/ 58 h 143"/>
                <a:gd name="T16" fmla="*/ 13 w 76"/>
                <a:gd name="T17" fmla="*/ 55 h 143"/>
                <a:gd name="T18" fmla="*/ 28 w 76"/>
                <a:gd name="T19" fmla="*/ 51 h 143"/>
                <a:gd name="T20" fmla="*/ 43 w 76"/>
                <a:gd name="T21" fmla="*/ 48 h 143"/>
                <a:gd name="T22" fmla="*/ 48 w 76"/>
                <a:gd name="T23" fmla="*/ 53 h 143"/>
                <a:gd name="T24" fmla="*/ 42 w 76"/>
                <a:gd name="T25" fmla="*/ 73 h 143"/>
                <a:gd name="T26" fmla="*/ 24 w 76"/>
                <a:gd name="T27" fmla="*/ 111 h 143"/>
                <a:gd name="T28" fmla="*/ 20 w 76"/>
                <a:gd name="T29" fmla="*/ 127 h 143"/>
                <a:gd name="T30" fmla="*/ 24 w 76"/>
                <a:gd name="T31" fmla="*/ 132 h 143"/>
                <a:gd name="T32" fmla="*/ 42 w 76"/>
                <a:gd name="T33" fmla="*/ 122 h 143"/>
                <a:gd name="T34" fmla="*/ 57 w 76"/>
                <a:gd name="T35" fmla="*/ 112 h 143"/>
                <a:gd name="T36" fmla="*/ 58 w 76"/>
                <a:gd name="T37" fmla="*/ 112 h 143"/>
                <a:gd name="T38" fmla="*/ 40 w 76"/>
                <a:gd name="T39" fmla="*/ 129 h 143"/>
                <a:gd name="T40" fmla="*/ 9 w 76"/>
                <a:gd name="T41" fmla="*/ 143 h 143"/>
                <a:gd name="T42" fmla="*/ 0 w 76"/>
                <a:gd name="T43" fmla="*/ 132 h 143"/>
                <a:gd name="T44" fmla="*/ 41 w 76"/>
                <a:gd name="T45" fmla="*/ 25 h 143"/>
                <a:gd name="T46" fmla="*/ 45 w 76"/>
                <a:gd name="T47" fmla="*/ 17 h 143"/>
                <a:gd name="T48" fmla="*/ 53 w 76"/>
                <a:gd name="T49" fmla="*/ 12 h 143"/>
                <a:gd name="T50" fmla="*/ 74 w 76"/>
                <a:gd name="T51" fmla="*/ 1 h 143"/>
                <a:gd name="T52" fmla="*/ 75 w 76"/>
                <a:gd name="T53" fmla="*/ 0 h 143"/>
                <a:gd name="T54" fmla="*/ 76 w 76"/>
                <a:gd name="T55" fmla="*/ 2 h 143"/>
                <a:gd name="T56" fmla="*/ 66 w 76"/>
                <a:gd name="T57" fmla="*/ 17 h 143"/>
                <a:gd name="T58" fmla="*/ 44 w 76"/>
                <a:gd name="T59" fmla="*/ 28 h 143"/>
                <a:gd name="T60" fmla="*/ 41 w 76"/>
                <a:gd name="T61" fmla="*/ 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143">
                  <a:moveTo>
                    <a:pt x="0" y="132"/>
                  </a:moveTo>
                  <a:cubicBezTo>
                    <a:pt x="0" y="127"/>
                    <a:pt x="2" y="120"/>
                    <a:pt x="6" y="110"/>
                  </a:cubicBezTo>
                  <a:cubicBezTo>
                    <a:pt x="9" y="103"/>
                    <a:pt x="12" y="96"/>
                    <a:pt x="16" y="88"/>
                  </a:cubicBezTo>
                  <a:cubicBezTo>
                    <a:pt x="22" y="74"/>
                    <a:pt x="26" y="65"/>
                    <a:pt x="26" y="62"/>
                  </a:cubicBezTo>
                  <a:cubicBezTo>
                    <a:pt x="26" y="59"/>
                    <a:pt x="24" y="58"/>
                    <a:pt x="21" y="58"/>
                  </a:cubicBezTo>
                  <a:cubicBezTo>
                    <a:pt x="20" y="58"/>
                    <a:pt x="19" y="58"/>
                    <a:pt x="17" y="59"/>
                  </a:cubicBezTo>
                  <a:cubicBezTo>
                    <a:pt x="15" y="59"/>
                    <a:pt x="14" y="59"/>
                    <a:pt x="13" y="59"/>
                  </a:cubicBezTo>
                  <a:cubicBezTo>
                    <a:pt x="11" y="59"/>
                    <a:pt x="11" y="59"/>
                    <a:pt x="11" y="58"/>
                  </a:cubicBezTo>
                  <a:cubicBezTo>
                    <a:pt x="11" y="56"/>
                    <a:pt x="11" y="55"/>
                    <a:pt x="13" y="55"/>
                  </a:cubicBezTo>
                  <a:cubicBezTo>
                    <a:pt x="14" y="55"/>
                    <a:pt x="19" y="53"/>
                    <a:pt x="28" y="51"/>
                  </a:cubicBezTo>
                  <a:cubicBezTo>
                    <a:pt x="37" y="49"/>
                    <a:pt x="42" y="48"/>
                    <a:pt x="43" y="48"/>
                  </a:cubicBezTo>
                  <a:cubicBezTo>
                    <a:pt x="47" y="48"/>
                    <a:pt x="48" y="49"/>
                    <a:pt x="48" y="53"/>
                  </a:cubicBezTo>
                  <a:cubicBezTo>
                    <a:pt x="48" y="58"/>
                    <a:pt x="46" y="64"/>
                    <a:pt x="42" y="73"/>
                  </a:cubicBezTo>
                  <a:cubicBezTo>
                    <a:pt x="38" y="81"/>
                    <a:pt x="32" y="94"/>
                    <a:pt x="24" y="111"/>
                  </a:cubicBezTo>
                  <a:cubicBezTo>
                    <a:pt x="21" y="117"/>
                    <a:pt x="20" y="122"/>
                    <a:pt x="20" y="127"/>
                  </a:cubicBezTo>
                  <a:cubicBezTo>
                    <a:pt x="20" y="130"/>
                    <a:pt x="21" y="132"/>
                    <a:pt x="24" y="132"/>
                  </a:cubicBezTo>
                  <a:cubicBezTo>
                    <a:pt x="27" y="132"/>
                    <a:pt x="33" y="128"/>
                    <a:pt x="42" y="122"/>
                  </a:cubicBezTo>
                  <a:cubicBezTo>
                    <a:pt x="51" y="115"/>
                    <a:pt x="56" y="112"/>
                    <a:pt x="57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5"/>
                    <a:pt x="52" y="120"/>
                    <a:pt x="40" y="129"/>
                  </a:cubicBezTo>
                  <a:cubicBezTo>
                    <a:pt x="27" y="138"/>
                    <a:pt x="17" y="143"/>
                    <a:pt x="9" y="143"/>
                  </a:cubicBezTo>
                  <a:cubicBezTo>
                    <a:pt x="3" y="143"/>
                    <a:pt x="0" y="139"/>
                    <a:pt x="0" y="132"/>
                  </a:cubicBezTo>
                  <a:close/>
                  <a:moveTo>
                    <a:pt x="41" y="25"/>
                  </a:moveTo>
                  <a:cubicBezTo>
                    <a:pt x="41" y="23"/>
                    <a:pt x="42" y="20"/>
                    <a:pt x="45" y="17"/>
                  </a:cubicBezTo>
                  <a:cubicBezTo>
                    <a:pt x="48" y="14"/>
                    <a:pt x="50" y="13"/>
                    <a:pt x="53" y="12"/>
                  </a:cubicBezTo>
                  <a:cubicBezTo>
                    <a:pt x="60" y="12"/>
                    <a:pt x="67" y="8"/>
                    <a:pt x="74" y="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6" y="0"/>
                    <a:pt x="76" y="1"/>
                    <a:pt x="76" y="2"/>
                  </a:cubicBezTo>
                  <a:cubicBezTo>
                    <a:pt x="76" y="5"/>
                    <a:pt x="73" y="10"/>
                    <a:pt x="66" y="17"/>
                  </a:cubicBezTo>
                  <a:cubicBezTo>
                    <a:pt x="58" y="24"/>
                    <a:pt x="51" y="28"/>
                    <a:pt x="44" y="28"/>
                  </a:cubicBezTo>
                  <a:cubicBezTo>
                    <a:pt x="42" y="28"/>
                    <a:pt x="41" y="27"/>
                    <a:pt x="4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6610013" y="1141413"/>
              <a:ext cx="101600" cy="157163"/>
            </a:xfrm>
            <a:custGeom>
              <a:avLst/>
              <a:gdLst>
                <a:gd name="T0" fmla="*/ 27 w 27"/>
                <a:gd name="T1" fmla="*/ 11 h 42"/>
                <a:gd name="T2" fmla="*/ 15 w 27"/>
                <a:gd name="T3" fmla="*/ 32 h 42"/>
                <a:gd name="T4" fmla="*/ 1 w 27"/>
                <a:gd name="T5" fmla="*/ 42 h 42"/>
                <a:gd name="T6" fmla="*/ 0 w 27"/>
                <a:gd name="T7" fmla="*/ 41 h 42"/>
                <a:gd name="T8" fmla="*/ 6 w 27"/>
                <a:gd name="T9" fmla="*/ 33 h 42"/>
                <a:gd name="T10" fmla="*/ 12 w 27"/>
                <a:gd name="T11" fmla="*/ 21 h 42"/>
                <a:gd name="T12" fmla="*/ 9 w 27"/>
                <a:gd name="T13" fmla="*/ 15 h 42"/>
                <a:gd name="T14" fmla="*/ 7 w 27"/>
                <a:gd name="T15" fmla="*/ 10 h 42"/>
                <a:gd name="T16" fmla="*/ 13 w 27"/>
                <a:gd name="T17" fmla="*/ 4 h 42"/>
                <a:gd name="T18" fmla="*/ 21 w 27"/>
                <a:gd name="T19" fmla="*/ 0 h 42"/>
                <a:gd name="T20" fmla="*/ 25 w 27"/>
                <a:gd name="T21" fmla="*/ 5 h 42"/>
                <a:gd name="T22" fmla="*/ 27 w 27"/>
                <a:gd name="T2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42">
                  <a:moveTo>
                    <a:pt x="27" y="11"/>
                  </a:moveTo>
                  <a:cubicBezTo>
                    <a:pt x="27" y="17"/>
                    <a:pt x="23" y="24"/>
                    <a:pt x="15" y="32"/>
                  </a:cubicBezTo>
                  <a:cubicBezTo>
                    <a:pt x="8" y="39"/>
                    <a:pt x="3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0"/>
                    <a:pt x="2" y="38"/>
                    <a:pt x="6" y="33"/>
                  </a:cubicBezTo>
                  <a:cubicBezTo>
                    <a:pt x="10" y="28"/>
                    <a:pt x="12" y="24"/>
                    <a:pt x="12" y="21"/>
                  </a:cubicBezTo>
                  <a:cubicBezTo>
                    <a:pt x="12" y="20"/>
                    <a:pt x="11" y="17"/>
                    <a:pt x="9" y="15"/>
                  </a:cubicBezTo>
                  <a:cubicBezTo>
                    <a:pt x="8" y="13"/>
                    <a:pt x="7" y="11"/>
                    <a:pt x="7" y="10"/>
                  </a:cubicBezTo>
                  <a:cubicBezTo>
                    <a:pt x="7" y="8"/>
                    <a:pt x="9" y="6"/>
                    <a:pt x="13" y="4"/>
                  </a:cubicBezTo>
                  <a:cubicBezTo>
                    <a:pt x="17" y="1"/>
                    <a:pt x="19" y="0"/>
                    <a:pt x="21" y="0"/>
                  </a:cubicBezTo>
                  <a:cubicBezTo>
                    <a:pt x="22" y="0"/>
                    <a:pt x="24" y="1"/>
                    <a:pt x="25" y="5"/>
                  </a:cubicBezTo>
                  <a:cubicBezTo>
                    <a:pt x="26" y="7"/>
                    <a:pt x="27" y="10"/>
                    <a:pt x="2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6937038" y="863600"/>
              <a:ext cx="652462" cy="360363"/>
            </a:xfrm>
            <a:custGeom>
              <a:avLst/>
              <a:gdLst>
                <a:gd name="T0" fmla="*/ 160 w 174"/>
                <a:gd name="T1" fmla="*/ 11 h 96"/>
                <a:gd name="T2" fmla="*/ 156 w 174"/>
                <a:gd name="T3" fmla="*/ 27 h 96"/>
                <a:gd name="T4" fmla="*/ 135 w 174"/>
                <a:gd name="T5" fmla="*/ 80 h 96"/>
                <a:gd name="T6" fmla="*/ 139 w 174"/>
                <a:gd name="T7" fmla="*/ 85 h 96"/>
                <a:gd name="T8" fmla="*/ 157 w 174"/>
                <a:gd name="T9" fmla="*/ 75 h 96"/>
                <a:gd name="T10" fmla="*/ 173 w 174"/>
                <a:gd name="T11" fmla="*/ 65 h 96"/>
                <a:gd name="T12" fmla="*/ 174 w 174"/>
                <a:gd name="T13" fmla="*/ 66 h 96"/>
                <a:gd name="T14" fmla="*/ 154 w 174"/>
                <a:gd name="T15" fmla="*/ 83 h 96"/>
                <a:gd name="T16" fmla="*/ 123 w 174"/>
                <a:gd name="T17" fmla="*/ 96 h 96"/>
                <a:gd name="T18" fmla="*/ 112 w 174"/>
                <a:gd name="T19" fmla="*/ 85 h 96"/>
                <a:gd name="T20" fmla="*/ 124 w 174"/>
                <a:gd name="T21" fmla="*/ 51 h 96"/>
                <a:gd name="T22" fmla="*/ 135 w 174"/>
                <a:gd name="T23" fmla="*/ 20 h 96"/>
                <a:gd name="T24" fmla="*/ 133 w 174"/>
                <a:gd name="T25" fmla="*/ 18 h 96"/>
                <a:gd name="T26" fmla="*/ 111 w 174"/>
                <a:gd name="T27" fmla="*/ 31 h 96"/>
                <a:gd name="T28" fmla="*/ 77 w 174"/>
                <a:gd name="T29" fmla="*/ 82 h 96"/>
                <a:gd name="T30" fmla="*/ 74 w 174"/>
                <a:gd name="T31" fmla="*/ 88 h 96"/>
                <a:gd name="T32" fmla="*/ 64 w 174"/>
                <a:gd name="T33" fmla="*/ 93 h 96"/>
                <a:gd name="T34" fmla="*/ 54 w 174"/>
                <a:gd name="T35" fmla="*/ 96 h 96"/>
                <a:gd name="T36" fmla="*/ 52 w 174"/>
                <a:gd name="T37" fmla="*/ 94 h 96"/>
                <a:gd name="T38" fmla="*/ 68 w 174"/>
                <a:gd name="T39" fmla="*/ 57 h 96"/>
                <a:gd name="T40" fmla="*/ 83 w 174"/>
                <a:gd name="T41" fmla="*/ 20 h 96"/>
                <a:gd name="T42" fmla="*/ 80 w 174"/>
                <a:gd name="T43" fmla="*/ 16 h 96"/>
                <a:gd name="T44" fmla="*/ 69 w 174"/>
                <a:gd name="T45" fmla="*/ 21 h 96"/>
                <a:gd name="T46" fmla="*/ 20 w 174"/>
                <a:gd name="T47" fmla="*/ 88 h 96"/>
                <a:gd name="T48" fmla="*/ 10 w 174"/>
                <a:gd name="T49" fmla="*/ 92 h 96"/>
                <a:gd name="T50" fmla="*/ 1 w 174"/>
                <a:gd name="T51" fmla="*/ 96 h 96"/>
                <a:gd name="T52" fmla="*/ 0 w 174"/>
                <a:gd name="T53" fmla="*/ 95 h 96"/>
                <a:gd name="T54" fmla="*/ 16 w 174"/>
                <a:gd name="T55" fmla="*/ 54 h 96"/>
                <a:gd name="T56" fmla="*/ 30 w 174"/>
                <a:gd name="T57" fmla="*/ 16 h 96"/>
                <a:gd name="T58" fmla="*/ 24 w 174"/>
                <a:gd name="T59" fmla="*/ 11 h 96"/>
                <a:gd name="T60" fmla="*/ 20 w 174"/>
                <a:gd name="T61" fmla="*/ 12 h 96"/>
                <a:gd name="T62" fmla="*/ 15 w 174"/>
                <a:gd name="T63" fmla="*/ 12 h 96"/>
                <a:gd name="T64" fmla="*/ 13 w 174"/>
                <a:gd name="T65" fmla="*/ 11 h 96"/>
                <a:gd name="T66" fmla="*/ 15 w 174"/>
                <a:gd name="T67" fmla="*/ 8 h 96"/>
                <a:gd name="T68" fmla="*/ 48 w 174"/>
                <a:gd name="T69" fmla="*/ 0 h 96"/>
                <a:gd name="T70" fmla="*/ 52 w 174"/>
                <a:gd name="T71" fmla="*/ 5 h 96"/>
                <a:gd name="T72" fmla="*/ 49 w 174"/>
                <a:gd name="T73" fmla="*/ 17 h 96"/>
                <a:gd name="T74" fmla="*/ 45 w 174"/>
                <a:gd name="T75" fmla="*/ 29 h 96"/>
                <a:gd name="T76" fmla="*/ 45 w 174"/>
                <a:gd name="T77" fmla="*/ 30 h 96"/>
                <a:gd name="T78" fmla="*/ 66 w 174"/>
                <a:gd name="T79" fmla="*/ 15 h 96"/>
                <a:gd name="T80" fmla="*/ 96 w 174"/>
                <a:gd name="T81" fmla="*/ 2 h 96"/>
                <a:gd name="T82" fmla="*/ 105 w 174"/>
                <a:gd name="T83" fmla="*/ 12 h 96"/>
                <a:gd name="T84" fmla="*/ 101 w 174"/>
                <a:gd name="T85" fmla="*/ 26 h 96"/>
                <a:gd name="T86" fmla="*/ 100 w 174"/>
                <a:gd name="T87" fmla="*/ 31 h 96"/>
                <a:gd name="T88" fmla="*/ 151 w 174"/>
                <a:gd name="T89" fmla="*/ 2 h 96"/>
                <a:gd name="T90" fmla="*/ 160 w 174"/>
                <a:gd name="T91" fmla="*/ 1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4" h="96">
                  <a:moveTo>
                    <a:pt x="160" y="11"/>
                  </a:moveTo>
                  <a:cubicBezTo>
                    <a:pt x="160" y="16"/>
                    <a:pt x="158" y="21"/>
                    <a:pt x="156" y="27"/>
                  </a:cubicBezTo>
                  <a:cubicBezTo>
                    <a:pt x="142" y="55"/>
                    <a:pt x="135" y="72"/>
                    <a:pt x="135" y="80"/>
                  </a:cubicBezTo>
                  <a:cubicBezTo>
                    <a:pt x="135" y="83"/>
                    <a:pt x="136" y="85"/>
                    <a:pt x="139" y="85"/>
                  </a:cubicBezTo>
                  <a:cubicBezTo>
                    <a:pt x="142" y="85"/>
                    <a:pt x="148" y="82"/>
                    <a:pt x="157" y="75"/>
                  </a:cubicBezTo>
                  <a:cubicBezTo>
                    <a:pt x="166" y="68"/>
                    <a:pt x="172" y="65"/>
                    <a:pt x="173" y="65"/>
                  </a:cubicBezTo>
                  <a:cubicBezTo>
                    <a:pt x="173" y="65"/>
                    <a:pt x="174" y="65"/>
                    <a:pt x="174" y="66"/>
                  </a:cubicBezTo>
                  <a:cubicBezTo>
                    <a:pt x="174" y="69"/>
                    <a:pt x="167" y="74"/>
                    <a:pt x="154" y="83"/>
                  </a:cubicBezTo>
                  <a:cubicBezTo>
                    <a:pt x="141" y="92"/>
                    <a:pt x="131" y="96"/>
                    <a:pt x="123" y="96"/>
                  </a:cubicBezTo>
                  <a:cubicBezTo>
                    <a:pt x="116" y="96"/>
                    <a:pt x="112" y="92"/>
                    <a:pt x="112" y="85"/>
                  </a:cubicBezTo>
                  <a:cubicBezTo>
                    <a:pt x="112" y="78"/>
                    <a:pt x="116" y="66"/>
                    <a:pt x="124" y="51"/>
                  </a:cubicBezTo>
                  <a:cubicBezTo>
                    <a:pt x="131" y="35"/>
                    <a:pt x="135" y="25"/>
                    <a:pt x="135" y="20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28" y="18"/>
                    <a:pt x="120" y="22"/>
                    <a:pt x="111" y="31"/>
                  </a:cubicBezTo>
                  <a:cubicBezTo>
                    <a:pt x="98" y="44"/>
                    <a:pt x="86" y="61"/>
                    <a:pt x="77" y="82"/>
                  </a:cubicBezTo>
                  <a:cubicBezTo>
                    <a:pt x="76" y="85"/>
                    <a:pt x="75" y="87"/>
                    <a:pt x="74" y="88"/>
                  </a:cubicBezTo>
                  <a:cubicBezTo>
                    <a:pt x="73" y="89"/>
                    <a:pt x="70" y="90"/>
                    <a:pt x="64" y="93"/>
                  </a:cubicBezTo>
                  <a:cubicBezTo>
                    <a:pt x="58" y="95"/>
                    <a:pt x="55" y="96"/>
                    <a:pt x="54" y="96"/>
                  </a:cubicBezTo>
                  <a:cubicBezTo>
                    <a:pt x="53" y="96"/>
                    <a:pt x="52" y="95"/>
                    <a:pt x="52" y="94"/>
                  </a:cubicBezTo>
                  <a:cubicBezTo>
                    <a:pt x="52" y="90"/>
                    <a:pt x="57" y="78"/>
                    <a:pt x="68" y="57"/>
                  </a:cubicBezTo>
                  <a:cubicBezTo>
                    <a:pt x="78" y="37"/>
                    <a:pt x="83" y="24"/>
                    <a:pt x="83" y="20"/>
                  </a:cubicBezTo>
                  <a:cubicBezTo>
                    <a:pt x="83" y="17"/>
                    <a:pt x="82" y="16"/>
                    <a:pt x="80" y="16"/>
                  </a:cubicBezTo>
                  <a:cubicBezTo>
                    <a:pt x="78" y="16"/>
                    <a:pt x="74" y="18"/>
                    <a:pt x="69" y="21"/>
                  </a:cubicBezTo>
                  <a:cubicBezTo>
                    <a:pt x="49" y="33"/>
                    <a:pt x="33" y="55"/>
                    <a:pt x="20" y="88"/>
                  </a:cubicBezTo>
                  <a:cubicBezTo>
                    <a:pt x="19" y="89"/>
                    <a:pt x="15" y="90"/>
                    <a:pt x="10" y="92"/>
                  </a:cubicBezTo>
                  <a:cubicBezTo>
                    <a:pt x="4" y="95"/>
                    <a:pt x="1" y="96"/>
                    <a:pt x="1" y="96"/>
                  </a:cubicBezTo>
                  <a:cubicBezTo>
                    <a:pt x="0" y="96"/>
                    <a:pt x="0" y="96"/>
                    <a:pt x="0" y="95"/>
                  </a:cubicBezTo>
                  <a:cubicBezTo>
                    <a:pt x="0" y="92"/>
                    <a:pt x="5" y="78"/>
                    <a:pt x="16" y="54"/>
                  </a:cubicBezTo>
                  <a:cubicBezTo>
                    <a:pt x="25" y="33"/>
                    <a:pt x="30" y="21"/>
                    <a:pt x="30" y="16"/>
                  </a:cubicBezTo>
                  <a:cubicBezTo>
                    <a:pt x="30" y="13"/>
                    <a:pt x="28" y="11"/>
                    <a:pt x="24" y="11"/>
                  </a:cubicBezTo>
                  <a:cubicBezTo>
                    <a:pt x="23" y="11"/>
                    <a:pt x="22" y="11"/>
                    <a:pt x="20" y="12"/>
                  </a:cubicBezTo>
                  <a:cubicBezTo>
                    <a:pt x="18" y="12"/>
                    <a:pt x="16" y="12"/>
                    <a:pt x="15" y="12"/>
                  </a:cubicBezTo>
                  <a:cubicBezTo>
                    <a:pt x="14" y="12"/>
                    <a:pt x="13" y="12"/>
                    <a:pt x="13" y="11"/>
                  </a:cubicBezTo>
                  <a:cubicBezTo>
                    <a:pt x="13" y="9"/>
                    <a:pt x="14" y="8"/>
                    <a:pt x="15" y="8"/>
                  </a:cubicBezTo>
                  <a:cubicBezTo>
                    <a:pt x="31" y="2"/>
                    <a:pt x="42" y="0"/>
                    <a:pt x="48" y="0"/>
                  </a:cubicBezTo>
                  <a:cubicBezTo>
                    <a:pt x="51" y="0"/>
                    <a:pt x="52" y="1"/>
                    <a:pt x="52" y="5"/>
                  </a:cubicBezTo>
                  <a:cubicBezTo>
                    <a:pt x="52" y="8"/>
                    <a:pt x="51" y="12"/>
                    <a:pt x="49" y="17"/>
                  </a:cubicBezTo>
                  <a:cubicBezTo>
                    <a:pt x="46" y="25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52" y="25"/>
                    <a:pt x="66" y="15"/>
                  </a:cubicBezTo>
                  <a:cubicBezTo>
                    <a:pt x="79" y="7"/>
                    <a:pt x="89" y="2"/>
                    <a:pt x="96" y="2"/>
                  </a:cubicBezTo>
                  <a:cubicBezTo>
                    <a:pt x="102" y="2"/>
                    <a:pt x="105" y="5"/>
                    <a:pt x="105" y="12"/>
                  </a:cubicBezTo>
                  <a:cubicBezTo>
                    <a:pt x="105" y="16"/>
                    <a:pt x="104" y="21"/>
                    <a:pt x="101" y="26"/>
                  </a:cubicBezTo>
                  <a:cubicBezTo>
                    <a:pt x="101" y="27"/>
                    <a:pt x="100" y="29"/>
                    <a:pt x="100" y="31"/>
                  </a:cubicBezTo>
                  <a:cubicBezTo>
                    <a:pt x="125" y="12"/>
                    <a:pt x="142" y="2"/>
                    <a:pt x="151" y="2"/>
                  </a:cubicBezTo>
                  <a:cubicBezTo>
                    <a:pt x="157" y="2"/>
                    <a:pt x="160" y="5"/>
                    <a:pt x="16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17548225" y="701675"/>
              <a:ext cx="385762" cy="660400"/>
            </a:xfrm>
            <a:custGeom>
              <a:avLst/>
              <a:gdLst>
                <a:gd name="T0" fmla="*/ 24 w 103"/>
                <a:gd name="T1" fmla="*/ 166 h 176"/>
                <a:gd name="T2" fmla="*/ 17 w 103"/>
                <a:gd name="T3" fmla="*/ 172 h 176"/>
                <a:gd name="T4" fmla="*/ 9 w 103"/>
                <a:gd name="T5" fmla="*/ 176 h 176"/>
                <a:gd name="T6" fmla="*/ 3 w 103"/>
                <a:gd name="T7" fmla="*/ 171 h 176"/>
                <a:gd name="T8" fmla="*/ 0 w 103"/>
                <a:gd name="T9" fmla="*/ 164 h 176"/>
                <a:gd name="T10" fmla="*/ 6 w 103"/>
                <a:gd name="T11" fmla="*/ 157 h 176"/>
                <a:gd name="T12" fmla="*/ 15 w 103"/>
                <a:gd name="T13" fmla="*/ 154 h 176"/>
                <a:gd name="T14" fmla="*/ 20 w 103"/>
                <a:gd name="T15" fmla="*/ 159 h 176"/>
                <a:gd name="T16" fmla="*/ 24 w 103"/>
                <a:gd name="T17" fmla="*/ 166 h 176"/>
                <a:gd name="T18" fmla="*/ 2 w 103"/>
                <a:gd name="T19" fmla="*/ 121 h 176"/>
                <a:gd name="T20" fmla="*/ 13 w 103"/>
                <a:gd name="T21" fmla="*/ 84 h 176"/>
                <a:gd name="T22" fmla="*/ 39 w 103"/>
                <a:gd name="T23" fmla="*/ 56 h 176"/>
                <a:gd name="T24" fmla="*/ 79 w 103"/>
                <a:gd name="T25" fmla="*/ 43 h 176"/>
                <a:gd name="T26" fmla="*/ 92 w 103"/>
                <a:gd name="T27" fmla="*/ 59 h 176"/>
                <a:gd name="T28" fmla="*/ 83 w 103"/>
                <a:gd name="T29" fmla="*/ 91 h 176"/>
                <a:gd name="T30" fmla="*/ 63 w 103"/>
                <a:gd name="T31" fmla="*/ 117 h 176"/>
                <a:gd name="T32" fmla="*/ 15 w 103"/>
                <a:gd name="T33" fmla="*/ 140 h 176"/>
                <a:gd name="T34" fmla="*/ 2 w 103"/>
                <a:gd name="T35" fmla="*/ 121 h 176"/>
                <a:gd name="T36" fmla="*/ 23 w 103"/>
                <a:gd name="T37" fmla="*/ 112 h 176"/>
                <a:gd name="T38" fmla="*/ 34 w 103"/>
                <a:gd name="T39" fmla="*/ 126 h 176"/>
                <a:gd name="T40" fmla="*/ 47 w 103"/>
                <a:gd name="T41" fmla="*/ 121 h 176"/>
                <a:gd name="T42" fmla="*/ 64 w 103"/>
                <a:gd name="T43" fmla="*/ 98 h 176"/>
                <a:gd name="T44" fmla="*/ 71 w 103"/>
                <a:gd name="T45" fmla="*/ 70 h 176"/>
                <a:gd name="T46" fmla="*/ 60 w 103"/>
                <a:gd name="T47" fmla="*/ 53 h 176"/>
                <a:gd name="T48" fmla="*/ 36 w 103"/>
                <a:gd name="T49" fmla="*/ 75 h 176"/>
                <a:gd name="T50" fmla="*/ 23 w 103"/>
                <a:gd name="T51" fmla="*/ 112 h 176"/>
                <a:gd name="T52" fmla="*/ 103 w 103"/>
                <a:gd name="T53" fmla="*/ 36 h 176"/>
                <a:gd name="T54" fmla="*/ 102 w 103"/>
                <a:gd name="T55" fmla="*/ 37 h 176"/>
                <a:gd name="T56" fmla="*/ 92 w 103"/>
                <a:gd name="T57" fmla="*/ 25 h 176"/>
                <a:gd name="T58" fmla="*/ 75 w 103"/>
                <a:gd name="T59" fmla="*/ 12 h 176"/>
                <a:gd name="T60" fmla="*/ 51 w 103"/>
                <a:gd name="T61" fmla="*/ 22 h 176"/>
                <a:gd name="T62" fmla="*/ 34 w 103"/>
                <a:gd name="T63" fmla="*/ 32 h 176"/>
                <a:gd name="T64" fmla="*/ 32 w 103"/>
                <a:gd name="T65" fmla="*/ 31 h 176"/>
                <a:gd name="T66" fmla="*/ 49 w 103"/>
                <a:gd name="T67" fmla="*/ 16 h 176"/>
                <a:gd name="T68" fmla="*/ 77 w 103"/>
                <a:gd name="T69" fmla="*/ 0 h 176"/>
                <a:gd name="T70" fmla="*/ 90 w 103"/>
                <a:gd name="T71" fmla="*/ 10 h 176"/>
                <a:gd name="T72" fmla="*/ 103 w 103"/>
                <a:gd name="T73" fmla="*/ 35 h 176"/>
                <a:gd name="T74" fmla="*/ 103 w 103"/>
                <a:gd name="T75" fmla="*/ 3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3" h="176">
                  <a:moveTo>
                    <a:pt x="24" y="166"/>
                  </a:moveTo>
                  <a:cubicBezTo>
                    <a:pt x="24" y="167"/>
                    <a:pt x="22" y="169"/>
                    <a:pt x="17" y="172"/>
                  </a:cubicBezTo>
                  <a:cubicBezTo>
                    <a:pt x="13" y="174"/>
                    <a:pt x="10" y="176"/>
                    <a:pt x="9" y="176"/>
                  </a:cubicBezTo>
                  <a:cubicBezTo>
                    <a:pt x="7" y="176"/>
                    <a:pt x="5" y="174"/>
                    <a:pt x="3" y="171"/>
                  </a:cubicBezTo>
                  <a:cubicBezTo>
                    <a:pt x="1" y="168"/>
                    <a:pt x="0" y="165"/>
                    <a:pt x="0" y="164"/>
                  </a:cubicBezTo>
                  <a:cubicBezTo>
                    <a:pt x="0" y="162"/>
                    <a:pt x="2" y="160"/>
                    <a:pt x="6" y="157"/>
                  </a:cubicBezTo>
                  <a:cubicBezTo>
                    <a:pt x="10" y="155"/>
                    <a:pt x="13" y="154"/>
                    <a:pt x="15" y="154"/>
                  </a:cubicBezTo>
                  <a:cubicBezTo>
                    <a:pt x="16" y="154"/>
                    <a:pt x="18" y="155"/>
                    <a:pt x="20" y="159"/>
                  </a:cubicBezTo>
                  <a:cubicBezTo>
                    <a:pt x="23" y="162"/>
                    <a:pt x="24" y="164"/>
                    <a:pt x="24" y="166"/>
                  </a:cubicBezTo>
                  <a:close/>
                  <a:moveTo>
                    <a:pt x="2" y="121"/>
                  </a:moveTo>
                  <a:cubicBezTo>
                    <a:pt x="2" y="110"/>
                    <a:pt x="6" y="97"/>
                    <a:pt x="13" y="84"/>
                  </a:cubicBezTo>
                  <a:cubicBezTo>
                    <a:pt x="20" y="70"/>
                    <a:pt x="29" y="61"/>
                    <a:pt x="39" y="56"/>
                  </a:cubicBezTo>
                  <a:cubicBezTo>
                    <a:pt x="55" y="47"/>
                    <a:pt x="69" y="43"/>
                    <a:pt x="79" y="43"/>
                  </a:cubicBezTo>
                  <a:cubicBezTo>
                    <a:pt x="87" y="43"/>
                    <a:pt x="92" y="48"/>
                    <a:pt x="92" y="59"/>
                  </a:cubicBezTo>
                  <a:cubicBezTo>
                    <a:pt x="92" y="69"/>
                    <a:pt x="89" y="79"/>
                    <a:pt x="83" y="91"/>
                  </a:cubicBezTo>
                  <a:cubicBezTo>
                    <a:pt x="77" y="102"/>
                    <a:pt x="71" y="111"/>
                    <a:pt x="63" y="117"/>
                  </a:cubicBezTo>
                  <a:cubicBezTo>
                    <a:pt x="43" y="132"/>
                    <a:pt x="27" y="140"/>
                    <a:pt x="15" y="140"/>
                  </a:cubicBezTo>
                  <a:cubicBezTo>
                    <a:pt x="7" y="140"/>
                    <a:pt x="2" y="134"/>
                    <a:pt x="2" y="121"/>
                  </a:cubicBezTo>
                  <a:close/>
                  <a:moveTo>
                    <a:pt x="23" y="112"/>
                  </a:moveTo>
                  <a:cubicBezTo>
                    <a:pt x="23" y="122"/>
                    <a:pt x="27" y="126"/>
                    <a:pt x="34" y="126"/>
                  </a:cubicBezTo>
                  <a:cubicBezTo>
                    <a:pt x="38" y="126"/>
                    <a:pt x="42" y="124"/>
                    <a:pt x="47" y="121"/>
                  </a:cubicBezTo>
                  <a:cubicBezTo>
                    <a:pt x="54" y="116"/>
                    <a:pt x="59" y="108"/>
                    <a:pt x="64" y="98"/>
                  </a:cubicBezTo>
                  <a:cubicBezTo>
                    <a:pt x="68" y="88"/>
                    <a:pt x="71" y="78"/>
                    <a:pt x="71" y="70"/>
                  </a:cubicBezTo>
                  <a:cubicBezTo>
                    <a:pt x="71" y="59"/>
                    <a:pt x="67" y="53"/>
                    <a:pt x="60" y="53"/>
                  </a:cubicBezTo>
                  <a:cubicBezTo>
                    <a:pt x="53" y="53"/>
                    <a:pt x="45" y="60"/>
                    <a:pt x="36" y="75"/>
                  </a:cubicBezTo>
                  <a:cubicBezTo>
                    <a:pt x="27" y="89"/>
                    <a:pt x="23" y="101"/>
                    <a:pt x="23" y="112"/>
                  </a:cubicBezTo>
                  <a:close/>
                  <a:moveTo>
                    <a:pt x="103" y="36"/>
                  </a:moveTo>
                  <a:cubicBezTo>
                    <a:pt x="103" y="37"/>
                    <a:pt x="103" y="37"/>
                    <a:pt x="102" y="37"/>
                  </a:cubicBezTo>
                  <a:cubicBezTo>
                    <a:pt x="101" y="37"/>
                    <a:pt x="98" y="33"/>
                    <a:pt x="92" y="25"/>
                  </a:cubicBezTo>
                  <a:cubicBezTo>
                    <a:pt x="86" y="16"/>
                    <a:pt x="80" y="12"/>
                    <a:pt x="75" y="12"/>
                  </a:cubicBezTo>
                  <a:cubicBezTo>
                    <a:pt x="70" y="12"/>
                    <a:pt x="62" y="16"/>
                    <a:pt x="51" y="22"/>
                  </a:cubicBezTo>
                  <a:cubicBezTo>
                    <a:pt x="40" y="29"/>
                    <a:pt x="34" y="32"/>
                    <a:pt x="34" y="32"/>
                  </a:cubicBezTo>
                  <a:cubicBezTo>
                    <a:pt x="32" y="32"/>
                    <a:pt x="32" y="32"/>
                    <a:pt x="32" y="31"/>
                  </a:cubicBezTo>
                  <a:cubicBezTo>
                    <a:pt x="32" y="30"/>
                    <a:pt x="37" y="25"/>
                    <a:pt x="49" y="16"/>
                  </a:cubicBezTo>
                  <a:cubicBezTo>
                    <a:pt x="61" y="5"/>
                    <a:pt x="70" y="0"/>
                    <a:pt x="77" y="0"/>
                  </a:cubicBezTo>
                  <a:cubicBezTo>
                    <a:pt x="81" y="0"/>
                    <a:pt x="86" y="3"/>
                    <a:pt x="90" y="10"/>
                  </a:cubicBezTo>
                  <a:cubicBezTo>
                    <a:pt x="94" y="15"/>
                    <a:pt x="99" y="24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7911763" y="717550"/>
              <a:ext cx="311150" cy="509588"/>
            </a:xfrm>
            <a:custGeom>
              <a:avLst/>
              <a:gdLst>
                <a:gd name="T0" fmla="*/ 5 w 83"/>
                <a:gd name="T1" fmla="*/ 52 h 136"/>
                <a:gd name="T2" fmla="*/ 10 w 83"/>
                <a:gd name="T3" fmla="*/ 48 h 136"/>
                <a:gd name="T4" fmla="*/ 29 w 83"/>
                <a:gd name="T5" fmla="*/ 45 h 136"/>
                <a:gd name="T6" fmla="*/ 31 w 83"/>
                <a:gd name="T7" fmla="*/ 43 h 136"/>
                <a:gd name="T8" fmla="*/ 44 w 83"/>
                <a:gd name="T9" fmla="*/ 12 h 136"/>
                <a:gd name="T10" fmla="*/ 54 w 83"/>
                <a:gd name="T11" fmla="*/ 4 h 136"/>
                <a:gd name="T12" fmla="*/ 67 w 83"/>
                <a:gd name="T13" fmla="*/ 0 h 136"/>
                <a:gd name="T14" fmla="*/ 68 w 83"/>
                <a:gd name="T15" fmla="*/ 1 h 136"/>
                <a:gd name="T16" fmla="*/ 58 w 83"/>
                <a:gd name="T17" fmla="*/ 23 h 136"/>
                <a:gd name="T18" fmla="*/ 47 w 83"/>
                <a:gd name="T19" fmla="*/ 45 h 136"/>
                <a:gd name="T20" fmla="*/ 48 w 83"/>
                <a:gd name="T21" fmla="*/ 45 h 136"/>
                <a:gd name="T22" fmla="*/ 63 w 83"/>
                <a:gd name="T23" fmla="*/ 46 h 136"/>
                <a:gd name="T24" fmla="*/ 79 w 83"/>
                <a:gd name="T25" fmla="*/ 46 h 136"/>
                <a:gd name="T26" fmla="*/ 83 w 83"/>
                <a:gd name="T27" fmla="*/ 47 h 136"/>
                <a:gd name="T28" fmla="*/ 78 w 83"/>
                <a:gd name="T29" fmla="*/ 52 h 136"/>
                <a:gd name="T30" fmla="*/ 71 w 83"/>
                <a:gd name="T31" fmla="*/ 54 h 136"/>
                <a:gd name="T32" fmla="*/ 44 w 83"/>
                <a:gd name="T33" fmla="*/ 54 h 136"/>
                <a:gd name="T34" fmla="*/ 42 w 83"/>
                <a:gd name="T35" fmla="*/ 56 h 136"/>
                <a:gd name="T36" fmla="*/ 22 w 83"/>
                <a:gd name="T37" fmla="*/ 114 h 136"/>
                <a:gd name="T38" fmla="*/ 30 w 83"/>
                <a:gd name="T39" fmla="*/ 124 h 136"/>
                <a:gd name="T40" fmla="*/ 53 w 83"/>
                <a:gd name="T41" fmla="*/ 115 h 136"/>
                <a:gd name="T42" fmla="*/ 68 w 83"/>
                <a:gd name="T43" fmla="*/ 107 h 136"/>
                <a:gd name="T44" fmla="*/ 69 w 83"/>
                <a:gd name="T45" fmla="*/ 107 h 136"/>
                <a:gd name="T46" fmla="*/ 49 w 83"/>
                <a:gd name="T47" fmla="*/ 123 h 136"/>
                <a:gd name="T48" fmla="*/ 14 w 83"/>
                <a:gd name="T49" fmla="*/ 136 h 136"/>
                <a:gd name="T50" fmla="*/ 0 w 83"/>
                <a:gd name="T51" fmla="*/ 122 h 136"/>
                <a:gd name="T52" fmla="*/ 12 w 83"/>
                <a:gd name="T53" fmla="*/ 82 h 136"/>
                <a:gd name="T54" fmla="*/ 25 w 83"/>
                <a:gd name="T55" fmla="*/ 54 h 136"/>
                <a:gd name="T56" fmla="*/ 24 w 83"/>
                <a:gd name="T57" fmla="*/ 53 h 136"/>
                <a:gd name="T58" fmla="*/ 7 w 83"/>
                <a:gd name="T59" fmla="*/ 53 h 136"/>
                <a:gd name="T60" fmla="*/ 5 w 83"/>
                <a:gd name="T61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" h="136">
                  <a:moveTo>
                    <a:pt x="5" y="52"/>
                  </a:moveTo>
                  <a:cubicBezTo>
                    <a:pt x="5" y="51"/>
                    <a:pt x="7" y="50"/>
                    <a:pt x="10" y="48"/>
                  </a:cubicBezTo>
                  <a:cubicBezTo>
                    <a:pt x="13" y="46"/>
                    <a:pt x="19" y="45"/>
                    <a:pt x="29" y="45"/>
                  </a:cubicBezTo>
                  <a:cubicBezTo>
                    <a:pt x="30" y="45"/>
                    <a:pt x="30" y="45"/>
                    <a:pt x="31" y="43"/>
                  </a:cubicBezTo>
                  <a:cubicBezTo>
                    <a:pt x="34" y="36"/>
                    <a:pt x="39" y="26"/>
                    <a:pt x="44" y="12"/>
                  </a:cubicBezTo>
                  <a:cubicBezTo>
                    <a:pt x="45" y="9"/>
                    <a:pt x="49" y="6"/>
                    <a:pt x="54" y="4"/>
                  </a:cubicBezTo>
                  <a:cubicBezTo>
                    <a:pt x="60" y="1"/>
                    <a:pt x="64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cubicBezTo>
                    <a:pt x="68" y="3"/>
                    <a:pt x="65" y="10"/>
                    <a:pt x="58" y="23"/>
                  </a:cubicBezTo>
                  <a:cubicBezTo>
                    <a:pt x="51" y="35"/>
                    <a:pt x="47" y="43"/>
                    <a:pt x="47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1" y="45"/>
                    <a:pt x="56" y="46"/>
                    <a:pt x="63" y="46"/>
                  </a:cubicBezTo>
                  <a:cubicBezTo>
                    <a:pt x="70" y="46"/>
                    <a:pt x="76" y="46"/>
                    <a:pt x="79" y="46"/>
                  </a:cubicBezTo>
                  <a:cubicBezTo>
                    <a:pt x="82" y="46"/>
                    <a:pt x="83" y="46"/>
                    <a:pt x="83" y="47"/>
                  </a:cubicBezTo>
                  <a:cubicBezTo>
                    <a:pt x="83" y="49"/>
                    <a:pt x="82" y="50"/>
                    <a:pt x="78" y="52"/>
                  </a:cubicBezTo>
                  <a:cubicBezTo>
                    <a:pt x="75" y="53"/>
                    <a:pt x="73" y="54"/>
                    <a:pt x="71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5"/>
                    <a:pt x="42" y="56"/>
                  </a:cubicBezTo>
                  <a:cubicBezTo>
                    <a:pt x="29" y="85"/>
                    <a:pt x="22" y="105"/>
                    <a:pt x="22" y="114"/>
                  </a:cubicBezTo>
                  <a:cubicBezTo>
                    <a:pt x="22" y="121"/>
                    <a:pt x="25" y="124"/>
                    <a:pt x="30" y="124"/>
                  </a:cubicBezTo>
                  <a:cubicBezTo>
                    <a:pt x="36" y="124"/>
                    <a:pt x="43" y="121"/>
                    <a:pt x="53" y="115"/>
                  </a:cubicBezTo>
                  <a:cubicBezTo>
                    <a:pt x="63" y="110"/>
                    <a:pt x="68" y="107"/>
                    <a:pt x="68" y="107"/>
                  </a:cubicBezTo>
                  <a:cubicBezTo>
                    <a:pt x="68" y="107"/>
                    <a:pt x="69" y="107"/>
                    <a:pt x="69" y="107"/>
                  </a:cubicBezTo>
                  <a:cubicBezTo>
                    <a:pt x="69" y="110"/>
                    <a:pt x="62" y="116"/>
                    <a:pt x="49" y="123"/>
                  </a:cubicBezTo>
                  <a:cubicBezTo>
                    <a:pt x="35" y="132"/>
                    <a:pt x="24" y="136"/>
                    <a:pt x="14" y="136"/>
                  </a:cubicBezTo>
                  <a:cubicBezTo>
                    <a:pt x="4" y="136"/>
                    <a:pt x="0" y="131"/>
                    <a:pt x="0" y="122"/>
                  </a:cubicBezTo>
                  <a:cubicBezTo>
                    <a:pt x="0" y="114"/>
                    <a:pt x="4" y="101"/>
                    <a:pt x="12" y="82"/>
                  </a:cubicBezTo>
                  <a:cubicBezTo>
                    <a:pt x="21" y="63"/>
                    <a:pt x="25" y="54"/>
                    <a:pt x="25" y="54"/>
                  </a:cubicBezTo>
                  <a:cubicBezTo>
                    <a:pt x="25" y="54"/>
                    <a:pt x="25" y="53"/>
                    <a:pt x="24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3"/>
                    <a:pt x="5" y="53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8319750" y="863600"/>
              <a:ext cx="341312" cy="366713"/>
            </a:xfrm>
            <a:custGeom>
              <a:avLst/>
              <a:gdLst>
                <a:gd name="T0" fmla="*/ 91 w 91"/>
                <a:gd name="T1" fmla="*/ 54 h 98"/>
                <a:gd name="T2" fmla="*/ 65 w 91"/>
                <a:gd name="T3" fmla="*/ 79 h 98"/>
                <a:gd name="T4" fmla="*/ 19 w 91"/>
                <a:gd name="T5" fmla="*/ 98 h 98"/>
                <a:gd name="T6" fmla="*/ 0 w 91"/>
                <a:gd name="T7" fmla="*/ 80 h 98"/>
                <a:gd name="T8" fmla="*/ 14 w 91"/>
                <a:gd name="T9" fmla="*/ 42 h 98"/>
                <a:gd name="T10" fmla="*/ 43 w 91"/>
                <a:gd name="T11" fmla="*/ 12 h 98"/>
                <a:gd name="T12" fmla="*/ 73 w 91"/>
                <a:gd name="T13" fmla="*/ 0 h 98"/>
                <a:gd name="T14" fmla="*/ 83 w 91"/>
                <a:gd name="T15" fmla="*/ 10 h 98"/>
                <a:gd name="T16" fmla="*/ 77 w 91"/>
                <a:gd name="T17" fmla="*/ 17 h 98"/>
                <a:gd name="T18" fmla="*/ 70 w 91"/>
                <a:gd name="T19" fmla="*/ 13 h 98"/>
                <a:gd name="T20" fmla="*/ 63 w 91"/>
                <a:gd name="T21" fmla="*/ 10 h 98"/>
                <a:gd name="T22" fmla="*/ 37 w 91"/>
                <a:gd name="T23" fmla="*/ 36 h 98"/>
                <a:gd name="T24" fmla="*/ 23 w 91"/>
                <a:gd name="T25" fmla="*/ 76 h 98"/>
                <a:gd name="T26" fmla="*/ 32 w 91"/>
                <a:gd name="T27" fmla="*/ 85 h 98"/>
                <a:gd name="T28" fmla="*/ 57 w 91"/>
                <a:gd name="T29" fmla="*/ 76 h 98"/>
                <a:gd name="T30" fmla="*/ 80 w 91"/>
                <a:gd name="T31" fmla="*/ 59 h 98"/>
                <a:gd name="T32" fmla="*/ 90 w 91"/>
                <a:gd name="T33" fmla="*/ 53 h 98"/>
                <a:gd name="T34" fmla="*/ 91 w 91"/>
                <a:gd name="T35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98">
                  <a:moveTo>
                    <a:pt x="91" y="54"/>
                  </a:moveTo>
                  <a:cubicBezTo>
                    <a:pt x="91" y="59"/>
                    <a:pt x="82" y="67"/>
                    <a:pt x="65" y="79"/>
                  </a:cubicBezTo>
                  <a:cubicBezTo>
                    <a:pt x="47" y="91"/>
                    <a:pt x="31" y="98"/>
                    <a:pt x="19" y="98"/>
                  </a:cubicBezTo>
                  <a:cubicBezTo>
                    <a:pt x="6" y="98"/>
                    <a:pt x="0" y="92"/>
                    <a:pt x="0" y="80"/>
                  </a:cubicBezTo>
                  <a:cubicBezTo>
                    <a:pt x="0" y="69"/>
                    <a:pt x="5" y="56"/>
                    <a:pt x="14" y="42"/>
                  </a:cubicBezTo>
                  <a:cubicBezTo>
                    <a:pt x="23" y="28"/>
                    <a:pt x="33" y="18"/>
                    <a:pt x="43" y="12"/>
                  </a:cubicBezTo>
                  <a:cubicBezTo>
                    <a:pt x="56" y="4"/>
                    <a:pt x="66" y="0"/>
                    <a:pt x="73" y="0"/>
                  </a:cubicBezTo>
                  <a:cubicBezTo>
                    <a:pt x="80" y="0"/>
                    <a:pt x="83" y="3"/>
                    <a:pt x="83" y="10"/>
                  </a:cubicBezTo>
                  <a:cubicBezTo>
                    <a:pt x="83" y="14"/>
                    <a:pt x="81" y="17"/>
                    <a:pt x="77" y="17"/>
                  </a:cubicBezTo>
                  <a:cubicBezTo>
                    <a:pt x="75" y="17"/>
                    <a:pt x="73" y="16"/>
                    <a:pt x="70" y="13"/>
                  </a:cubicBezTo>
                  <a:cubicBezTo>
                    <a:pt x="68" y="11"/>
                    <a:pt x="66" y="10"/>
                    <a:pt x="63" y="10"/>
                  </a:cubicBezTo>
                  <a:cubicBezTo>
                    <a:pt x="55" y="10"/>
                    <a:pt x="46" y="19"/>
                    <a:pt x="37" y="36"/>
                  </a:cubicBezTo>
                  <a:cubicBezTo>
                    <a:pt x="28" y="52"/>
                    <a:pt x="23" y="65"/>
                    <a:pt x="23" y="76"/>
                  </a:cubicBezTo>
                  <a:cubicBezTo>
                    <a:pt x="23" y="82"/>
                    <a:pt x="26" y="85"/>
                    <a:pt x="32" y="85"/>
                  </a:cubicBezTo>
                  <a:cubicBezTo>
                    <a:pt x="38" y="85"/>
                    <a:pt x="47" y="82"/>
                    <a:pt x="57" y="76"/>
                  </a:cubicBezTo>
                  <a:cubicBezTo>
                    <a:pt x="66" y="71"/>
                    <a:pt x="73" y="65"/>
                    <a:pt x="80" y="59"/>
                  </a:cubicBezTo>
                  <a:cubicBezTo>
                    <a:pt x="85" y="55"/>
                    <a:pt x="88" y="53"/>
                    <a:pt x="90" y="53"/>
                  </a:cubicBezTo>
                  <a:cubicBezTo>
                    <a:pt x="90" y="53"/>
                    <a:pt x="91" y="53"/>
                    <a:pt x="9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8619788" y="863600"/>
              <a:ext cx="434975" cy="360363"/>
            </a:xfrm>
            <a:custGeom>
              <a:avLst/>
              <a:gdLst>
                <a:gd name="T0" fmla="*/ 15 w 116"/>
                <a:gd name="T1" fmla="*/ 12 h 96"/>
                <a:gd name="T2" fmla="*/ 12 w 116"/>
                <a:gd name="T3" fmla="*/ 10 h 96"/>
                <a:gd name="T4" fmla="*/ 14 w 116"/>
                <a:gd name="T5" fmla="*/ 8 h 96"/>
                <a:gd name="T6" fmla="*/ 44 w 116"/>
                <a:gd name="T7" fmla="*/ 1 h 96"/>
                <a:gd name="T8" fmla="*/ 50 w 116"/>
                <a:gd name="T9" fmla="*/ 9 h 96"/>
                <a:gd name="T10" fmla="*/ 43 w 116"/>
                <a:gd name="T11" fmla="*/ 28 h 96"/>
                <a:gd name="T12" fmla="*/ 33 w 116"/>
                <a:gd name="T13" fmla="*/ 48 h 96"/>
                <a:gd name="T14" fmla="*/ 22 w 116"/>
                <a:gd name="T15" fmla="*/ 78 h 96"/>
                <a:gd name="T16" fmla="*/ 25 w 116"/>
                <a:gd name="T17" fmla="*/ 82 h 96"/>
                <a:gd name="T18" fmla="*/ 49 w 116"/>
                <a:gd name="T19" fmla="*/ 66 h 96"/>
                <a:gd name="T20" fmla="*/ 81 w 116"/>
                <a:gd name="T21" fmla="*/ 19 h 96"/>
                <a:gd name="T22" fmla="*/ 85 w 116"/>
                <a:gd name="T23" fmla="*/ 10 h 96"/>
                <a:gd name="T24" fmla="*/ 91 w 116"/>
                <a:gd name="T25" fmla="*/ 4 h 96"/>
                <a:gd name="T26" fmla="*/ 107 w 116"/>
                <a:gd name="T27" fmla="*/ 0 h 96"/>
                <a:gd name="T28" fmla="*/ 108 w 116"/>
                <a:gd name="T29" fmla="*/ 1 h 96"/>
                <a:gd name="T30" fmla="*/ 108 w 116"/>
                <a:gd name="T31" fmla="*/ 4 h 96"/>
                <a:gd name="T32" fmla="*/ 78 w 116"/>
                <a:gd name="T33" fmla="*/ 78 h 96"/>
                <a:gd name="T34" fmla="*/ 83 w 116"/>
                <a:gd name="T35" fmla="*/ 84 h 96"/>
                <a:gd name="T36" fmla="*/ 101 w 116"/>
                <a:gd name="T37" fmla="*/ 74 h 96"/>
                <a:gd name="T38" fmla="*/ 115 w 116"/>
                <a:gd name="T39" fmla="*/ 63 h 96"/>
                <a:gd name="T40" fmla="*/ 116 w 116"/>
                <a:gd name="T41" fmla="*/ 64 h 96"/>
                <a:gd name="T42" fmla="*/ 99 w 116"/>
                <a:gd name="T43" fmla="*/ 82 h 96"/>
                <a:gd name="T44" fmla="*/ 69 w 116"/>
                <a:gd name="T45" fmla="*/ 96 h 96"/>
                <a:gd name="T46" fmla="*/ 58 w 116"/>
                <a:gd name="T47" fmla="*/ 83 h 96"/>
                <a:gd name="T48" fmla="*/ 61 w 116"/>
                <a:gd name="T49" fmla="*/ 67 h 96"/>
                <a:gd name="T50" fmla="*/ 62 w 116"/>
                <a:gd name="T51" fmla="*/ 61 h 96"/>
                <a:gd name="T52" fmla="*/ 62 w 116"/>
                <a:gd name="T53" fmla="*/ 61 h 96"/>
                <a:gd name="T54" fmla="*/ 12 w 116"/>
                <a:gd name="T55" fmla="*/ 96 h 96"/>
                <a:gd name="T56" fmla="*/ 0 w 116"/>
                <a:gd name="T57" fmla="*/ 83 h 96"/>
                <a:gd name="T58" fmla="*/ 15 w 116"/>
                <a:gd name="T59" fmla="*/ 45 h 96"/>
                <a:gd name="T60" fmla="*/ 29 w 116"/>
                <a:gd name="T61" fmla="*/ 15 h 96"/>
                <a:gd name="T62" fmla="*/ 24 w 116"/>
                <a:gd name="T63" fmla="*/ 11 h 96"/>
                <a:gd name="T64" fmla="*/ 20 w 116"/>
                <a:gd name="T65" fmla="*/ 12 h 96"/>
                <a:gd name="T66" fmla="*/ 15 w 116"/>
                <a:gd name="T67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" h="96">
                  <a:moveTo>
                    <a:pt x="15" y="12"/>
                  </a:moveTo>
                  <a:cubicBezTo>
                    <a:pt x="13" y="12"/>
                    <a:pt x="12" y="12"/>
                    <a:pt x="12" y="10"/>
                  </a:cubicBezTo>
                  <a:cubicBezTo>
                    <a:pt x="12" y="9"/>
                    <a:pt x="13" y="8"/>
                    <a:pt x="14" y="8"/>
                  </a:cubicBezTo>
                  <a:cubicBezTo>
                    <a:pt x="27" y="3"/>
                    <a:pt x="37" y="1"/>
                    <a:pt x="44" y="1"/>
                  </a:cubicBezTo>
                  <a:cubicBezTo>
                    <a:pt x="48" y="1"/>
                    <a:pt x="50" y="3"/>
                    <a:pt x="50" y="9"/>
                  </a:cubicBezTo>
                  <a:cubicBezTo>
                    <a:pt x="50" y="13"/>
                    <a:pt x="48" y="20"/>
                    <a:pt x="43" y="28"/>
                  </a:cubicBezTo>
                  <a:cubicBezTo>
                    <a:pt x="40" y="35"/>
                    <a:pt x="36" y="41"/>
                    <a:pt x="33" y="48"/>
                  </a:cubicBezTo>
                  <a:cubicBezTo>
                    <a:pt x="26" y="62"/>
                    <a:pt x="22" y="72"/>
                    <a:pt x="22" y="78"/>
                  </a:cubicBezTo>
                  <a:cubicBezTo>
                    <a:pt x="22" y="80"/>
                    <a:pt x="23" y="82"/>
                    <a:pt x="25" y="82"/>
                  </a:cubicBezTo>
                  <a:cubicBezTo>
                    <a:pt x="31" y="82"/>
                    <a:pt x="39" y="77"/>
                    <a:pt x="49" y="66"/>
                  </a:cubicBezTo>
                  <a:cubicBezTo>
                    <a:pt x="61" y="54"/>
                    <a:pt x="72" y="38"/>
                    <a:pt x="81" y="19"/>
                  </a:cubicBezTo>
                  <a:cubicBezTo>
                    <a:pt x="83" y="15"/>
                    <a:pt x="84" y="12"/>
                    <a:pt x="85" y="10"/>
                  </a:cubicBezTo>
                  <a:cubicBezTo>
                    <a:pt x="88" y="6"/>
                    <a:pt x="90" y="4"/>
                    <a:pt x="91" y="4"/>
                  </a:cubicBezTo>
                  <a:cubicBezTo>
                    <a:pt x="99" y="1"/>
                    <a:pt x="105" y="0"/>
                    <a:pt x="107" y="0"/>
                  </a:cubicBezTo>
                  <a:cubicBezTo>
                    <a:pt x="108" y="0"/>
                    <a:pt x="108" y="0"/>
                    <a:pt x="108" y="1"/>
                  </a:cubicBezTo>
                  <a:cubicBezTo>
                    <a:pt x="108" y="2"/>
                    <a:pt x="108" y="3"/>
                    <a:pt x="108" y="4"/>
                  </a:cubicBezTo>
                  <a:cubicBezTo>
                    <a:pt x="88" y="44"/>
                    <a:pt x="78" y="69"/>
                    <a:pt x="78" y="78"/>
                  </a:cubicBezTo>
                  <a:cubicBezTo>
                    <a:pt x="78" y="82"/>
                    <a:pt x="80" y="84"/>
                    <a:pt x="83" y="84"/>
                  </a:cubicBezTo>
                  <a:cubicBezTo>
                    <a:pt x="87" y="84"/>
                    <a:pt x="93" y="81"/>
                    <a:pt x="101" y="74"/>
                  </a:cubicBezTo>
                  <a:cubicBezTo>
                    <a:pt x="109" y="67"/>
                    <a:pt x="114" y="63"/>
                    <a:pt x="115" y="63"/>
                  </a:cubicBezTo>
                  <a:cubicBezTo>
                    <a:pt x="116" y="63"/>
                    <a:pt x="116" y="64"/>
                    <a:pt x="116" y="64"/>
                  </a:cubicBezTo>
                  <a:cubicBezTo>
                    <a:pt x="116" y="67"/>
                    <a:pt x="110" y="73"/>
                    <a:pt x="99" y="82"/>
                  </a:cubicBezTo>
                  <a:cubicBezTo>
                    <a:pt x="87" y="92"/>
                    <a:pt x="77" y="96"/>
                    <a:pt x="69" y="96"/>
                  </a:cubicBezTo>
                  <a:cubicBezTo>
                    <a:pt x="62" y="96"/>
                    <a:pt x="58" y="92"/>
                    <a:pt x="58" y="83"/>
                  </a:cubicBezTo>
                  <a:cubicBezTo>
                    <a:pt x="58" y="79"/>
                    <a:pt x="59" y="74"/>
                    <a:pt x="61" y="67"/>
                  </a:cubicBezTo>
                  <a:cubicBezTo>
                    <a:pt x="62" y="63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41" y="84"/>
                    <a:pt x="24" y="96"/>
                    <a:pt x="12" y="96"/>
                  </a:cubicBezTo>
                  <a:cubicBezTo>
                    <a:pt x="4" y="96"/>
                    <a:pt x="0" y="92"/>
                    <a:pt x="0" y="83"/>
                  </a:cubicBezTo>
                  <a:cubicBezTo>
                    <a:pt x="0" y="75"/>
                    <a:pt x="5" y="63"/>
                    <a:pt x="15" y="45"/>
                  </a:cubicBezTo>
                  <a:cubicBezTo>
                    <a:pt x="24" y="27"/>
                    <a:pt x="29" y="17"/>
                    <a:pt x="29" y="15"/>
                  </a:cubicBezTo>
                  <a:cubicBezTo>
                    <a:pt x="29" y="12"/>
                    <a:pt x="27" y="11"/>
                    <a:pt x="24" y="11"/>
                  </a:cubicBezTo>
                  <a:cubicBezTo>
                    <a:pt x="23" y="11"/>
                    <a:pt x="22" y="11"/>
                    <a:pt x="20" y="12"/>
                  </a:cubicBezTo>
                  <a:cubicBezTo>
                    <a:pt x="17" y="12"/>
                    <a:pt x="16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19024600" y="536575"/>
              <a:ext cx="379412" cy="690563"/>
            </a:xfrm>
            <a:custGeom>
              <a:avLst/>
              <a:gdLst>
                <a:gd name="T0" fmla="*/ 0 w 101"/>
                <a:gd name="T1" fmla="*/ 165 h 184"/>
                <a:gd name="T2" fmla="*/ 10 w 101"/>
                <a:gd name="T3" fmla="*/ 128 h 184"/>
                <a:gd name="T4" fmla="*/ 36 w 101"/>
                <a:gd name="T5" fmla="*/ 100 h 184"/>
                <a:gd name="T6" fmla="*/ 77 w 101"/>
                <a:gd name="T7" fmla="*/ 87 h 184"/>
                <a:gd name="T8" fmla="*/ 89 w 101"/>
                <a:gd name="T9" fmla="*/ 103 h 184"/>
                <a:gd name="T10" fmla="*/ 81 w 101"/>
                <a:gd name="T11" fmla="*/ 135 h 184"/>
                <a:gd name="T12" fmla="*/ 61 w 101"/>
                <a:gd name="T13" fmla="*/ 161 h 184"/>
                <a:gd name="T14" fmla="*/ 13 w 101"/>
                <a:gd name="T15" fmla="*/ 184 h 184"/>
                <a:gd name="T16" fmla="*/ 0 w 101"/>
                <a:gd name="T17" fmla="*/ 165 h 184"/>
                <a:gd name="T18" fmla="*/ 21 w 101"/>
                <a:gd name="T19" fmla="*/ 156 h 184"/>
                <a:gd name="T20" fmla="*/ 32 w 101"/>
                <a:gd name="T21" fmla="*/ 170 h 184"/>
                <a:gd name="T22" fmla="*/ 45 w 101"/>
                <a:gd name="T23" fmla="*/ 165 h 184"/>
                <a:gd name="T24" fmla="*/ 62 w 101"/>
                <a:gd name="T25" fmla="*/ 142 h 184"/>
                <a:gd name="T26" fmla="*/ 68 w 101"/>
                <a:gd name="T27" fmla="*/ 114 h 184"/>
                <a:gd name="T28" fmla="*/ 57 w 101"/>
                <a:gd name="T29" fmla="*/ 97 h 184"/>
                <a:gd name="T30" fmla="*/ 34 w 101"/>
                <a:gd name="T31" fmla="*/ 119 h 184"/>
                <a:gd name="T32" fmla="*/ 21 w 101"/>
                <a:gd name="T33" fmla="*/ 156 h 184"/>
                <a:gd name="T34" fmla="*/ 101 w 101"/>
                <a:gd name="T35" fmla="*/ 80 h 184"/>
                <a:gd name="T36" fmla="*/ 99 w 101"/>
                <a:gd name="T37" fmla="*/ 81 h 184"/>
                <a:gd name="T38" fmla="*/ 90 w 101"/>
                <a:gd name="T39" fmla="*/ 69 h 184"/>
                <a:gd name="T40" fmla="*/ 73 w 101"/>
                <a:gd name="T41" fmla="*/ 56 h 184"/>
                <a:gd name="T42" fmla="*/ 49 w 101"/>
                <a:gd name="T43" fmla="*/ 66 h 184"/>
                <a:gd name="T44" fmla="*/ 31 w 101"/>
                <a:gd name="T45" fmla="*/ 76 h 184"/>
                <a:gd name="T46" fmla="*/ 29 w 101"/>
                <a:gd name="T47" fmla="*/ 75 h 184"/>
                <a:gd name="T48" fmla="*/ 46 w 101"/>
                <a:gd name="T49" fmla="*/ 60 h 184"/>
                <a:gd name="T50" fmla="*/ 74 w 101"/>
                <a:gd name="T51" fmla="*/ 44 h 184"/>
                <a:gd name="T52" fmla="*/ 88 w 101"/>
                <a:gd name="T53" fmla="*/ 54 h 184"/>
                <a:gd name="T54" fmla="*/ 101 w 101"/>
                <a:gd name="T55" fmla="*/ 79 h 184"/>
                <a:gd name="T56" fmla="*/ 101 w 101"/>
                <a:gd name="T57" fmla="*/ 80 h 184"/>
                <a:gd name="T58" fmla="*/ 99 w 101"/>
                <a:gd name="T59" fmla="*/ 10 h 184"/>
                <a:gd name="T60" fmla="*/ 97 w 101"/>
                <a:gd name="T61" fmla="*/ 15 h 184"/>
                <a:gd name="T62" fmla="*/ 83 w 101"/>
                <a:gd name="T63" fmla="*/ 23 h 184"/>
                <a:gd name="T64" fmla="*/ 52 w 101"/>
                <a:gd name="T65" fmla="*/ 39 h 184"/>
                <a:gd name="T66" fmla="*/ 50 w 101"/>
                <a:gd name="T67" fmla="*/ 40 h 184"/>
                <a:gd name="T68" fmla="*/ 49 w 101"/>
                <a:gd name="T69" fmla="*/ 38 h 184"/>
                <a:gd name="T70" fmla="*/ 50 w 101"/>
                <a:gd name="T71" fmla="*/ 36 h 184"/>
                <a:gd name="T72" fmla="*/ 93 w 101"/>
                <a:gd name="T73" fmla="*/ 0 h 184"/>
                <a:gd name="T74" fmla="*/ 98 w 101"/>
                <a:gd name="T75" fmla="*/ 4 h 184"/>
                <a:gd name="T76" fmla="*/ 99 w 101"/>
                <a:gd name="T77" fmla="*/ 1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1" h="184">
                  <a:moveTo>
                    <a:pt x="0" y="165"/>
                  </a:moveTo>
                  <a:cubicBezTo>
                    <a:pt x="0" y="154"/>
                    <a:pt x="3" y="141"/>
                    <a:pt x="10" y="128"/>
                  </a:cubicBezTo>
                  <a:cubicBezTo>
                    <a:pt x="18" y="114"/>
                    <a:pt x="26" y="105"/>
                    <a:pt x="36" y="100"/>
                  </a:cubicBezTo>
                  <a:cubicBezTo>
                    <a:pt x="53" y="91"/>
                    <a:pt x="66" y="87"/>
                    <a:pt x="77" y="87"/>
                  </a:cubicBezTo>
                  <a:cubicBezTo>
                    <a:pt x="85" y="87"/>
                    <a:pt x="89" y="92"/>
                    <a:pt x="89" y="103"/>
                  </a:cubicBezTo>
                  <a:cubicBezTo>
                    <a:pt x="89" y="113"/>
                    <a:pt x="87" y="123"/>
                    <a:pt x="81" y="135"/>
                  </a:cubicBezTo>
                  <a:cubicBezTo>
                    <a:pt x="75" y="146"/>
                    <a:pt x="68" y="155"/>
                    <a:pt x="61" y="161"/>
                  </a:cubicBezTo>
                  <a:cubicBezTo>
                    <a:pt x="41" y="176"/>
                    <a:pt x="25" y="184"/>
                    <a:pt x="13" y="184"/>
                  </a:cubicBezTo>
                  <a:cubicBezTo>
                    <a:pt x="4" y="184"/>
                    <a:pt x="0" y="178"/>
                    <a:pt x="0" y="165"/>
                  </a:cubicBezTo>
                  <a:close/>
                  <a:moveTo>
                    <a:pt x="21" y="156"/>
                  </a:moveTo>
                  <a:cubicBezTo>
                    <a:pt x="21" y="166"/>
                    <a:pt x="24" y="170"/>
                    <a:pt x="32" y="170"/>
                  </a:cubicBezTo>
                  <a:cubicBezTo>
                    <a:pt x="35" y="170"/>
                    <a:pt x="40" y="168"/>
                    <a:pt x="45" y="165"/>
                  </a:cubicBezTo>
                  <a:cubicBezTo>
                    <a:pt x="51" y="160"/>
                    <a:pt x="57" y="152"/>
                    <a:pt x="62" y="142"/>
                  </a:cubicBezTo>
                  <a:cubicBezTo>
                    <a:pt x="66" y="132"/>
                    <a:pt x="68" y="122"/>
                    <a:pt x="68" y="114"/>
                  </a:cubicBezTo>
                  <a:cubicBezTo>
                    <a:pt x="68" y="103"/>
                    <a:pt x="65" y="97"/>
                    <a:pt x="57" y="97"/>
                  </a:cubicBezTo>
                  <a:cubicBezTo>
                    <a:pt x="50" y="97"/>
                    <a:pt x="42" y="104"/>
                    <a:pt x="34" y="119"/>
                  </a:cubicBezTo>
                  <a:cubicBezTo>
                    <a:pt x="25" y="133"/>
                    <a:pt x="21" y="145"/>
                    <a:pt x="21" y="156"/>
                  </a:cubicBezTo>
                  <a:close/>
                  <a:moveTo>
                    <a:pt x="101" y="80"/>
                  </a:moveTo>
                  <a:cubicBezTo>
                    <a:pt x="101" y="81"/>
                    <a:pt x="101" y="81"/>
                    <a:pt x="99" y="81"/>
                  </a:cubicBezTo>
                  <a:cubicBezTo>
                    <a:pt x="99" y="81"/>
                    <a:pt x="96" y="77"/>
                    <a:pt x="90" y="69"/>
                  </a:cubicBezTo>
                  <a:cubicBezTo>
                    <a:pt x="83" y="60"/>
                    <a:pt x="78" y="56"/>
                    <a:pt x="73" y="56"/>
                  </a:cubicBezTo>
                  <a:cubicBezTo>
                    <a:pt x="68" y="56"/>
                    <a:pt x="60" y="60"/>
                    <a:pt x="49" y="66"/>
                  </a:cubicBezTo>
                  <a:cubicBezTo>
                    <a:pt x="38" y="73"/>
                    <a:pt x="32" y="76"/>
                    <a:pt x="31" y="76"/>
                  </a:cubicBezTo>
                  <a:cubicBezTo>
                    <a:pt x="30" y="76"/>
                    <a:pt x="29" y="76"/>
                    <a:pt x="29" y="75"/>
                  </a:cubicBezTo>
                  <a:cubicBezTo>
                    <a:pt x="29" y="74"/>
                    <a:pt x="35" y="69"/>
                    <a:pt x="46" y="60"/>
                  </a:cubicBezTo>
                  <a:cubicBezTo>
                    <a:pt x="59" y="49"/>
                    <a:pt x="68" y="44"/>
                    <a:pt x="74" y="44"/>
                  </a:cubicBezTo>
                  <a:cubicBezTo>
                    <a:pt x="79" y="44"/>
                    <a:pt x="84" y="47"/>
                    <a:pt x="88" y="54"/>
                  </a:cubicBezTo>
                  <a:cubicBezTo>
                    <a:pt x="92" y="59"/>
                    <a:pt x="96" y="68"/>
                    <a:pt x="101" y="79"/>
                  </a:cubicBezTo>
                  <a:cubicBezTo>
                    <a:pt x="101" y="80"/>
                    <a:pt x="101" y="80"/>
                    <a:pt x="101" y="80"/>
                  </a:cubicBezTo>
                  <a:close/>
                  <a:moveTo>
                    <a:pt x="99" y="10"/>
                  </a:moveTo>
                  <a:cubicBezTo>
                    <a:pt x="99" y="13"/>
                    <a:pt x="98" y="14"/>
                    <a:pt x="97" y="15"/>
                  </a:cubicBezTo>
                  <a:cubicBezTo>
                    <a:pt x="94" y="17"/>
                    <a:pt x="89" y="19"/>
                    <a:pt x="83" y="23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1" y="40"/>
                    <a:pt x="50" y="40"/>
                  </a:cubicBezTo>
                  <a:cubicBezTo>
                    <a:pt x="49" y="40"/>
                    <a:pt x="49" y="39"/>
                    <a:pt x="49" y="38"/>
                  </a:cubicBezTo>
                  <a:cubicBezTo>
                    <a:pt x="49" y="38"/>
                    <a:pt x="49" y="37"/>
                    <a:pt x="50" y="36"/>
                  </a:cubicBezTo>
                  <a:cubicBezTo>
                    <a:pt x="75" y="12"/>
                    <a:pt x="89" y="0"/>
                    <a:pt x="93" y="0"/>
                  </a:cubicBezTo>
                  <a:cubicBezTo>
                    <a:pt x="95" y="0"/>
                    <a:pt x="96" y="2"/>
                    <a:pt x="98" y="4"/>
                  </a:cubicBezTo>
                  <a:cubicBezTo>
                    <a:pt x="99" y="7"/>
                    <a:pt x="99" y="9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19362738" y="863600"/>
              <a:ext cx="341312" cy="366713"/>
            </a:xfrm>
            <a:custGeom>
              <a:avLst/>
              <a:gdLst>
                <a:gd name="T0" fmla="*/ 91 w 91"/>
                <a:gd name="T1" fmla="*/ 54 h 98"/>
                <a:gd name="T2" fmla="*/ 65 w 91"/>
                <a:gd name="T3" fmla="*/ 79 h 98"/>
                <a:gd name="T4" fmla="*/ 19 w 91"/>
                <a:gd name="T5" fmla="*/ 98 h 98"/>
                <a:gd name="T6" fmla="*/ 0 w 91"/>
                <a:gd name="T7" fmla="*/ 80 h 98"/>
                <a:gd name="T8" fmla="*/ 14 w 91"/>
                <a:gd name="T9" fmla="*/ 42 h 98"/>
                <a:gd name="T10" fmla="*/ 43 w 91"/>
                <a:gd name="T11" fmla="*/ 12 h 98"/>
                <a:gd name="T12" fmla="*/ 73 w 91"/>
                <a:gd name="T13" fmla="*/ 0 h 98"/>
                <a:gd name="T14" fmla="*/ 83 w 91"/>
                <a:gd name="T15" fmla="*/ 10 h 98"/>
                <a:gd name="T16" fmla="*/ 77 w 91"/>
                <a:gd name="T17" fmla="*/ 17 h 98"/>
                <a:gd name="T18" fmla="*/ 70 w 91"/>
                <a:gd name="T19" fmla="*/ 13 h 98"/>
                <a:gd name="T20" fmla="*/ 63 w 91"/>
                <a:gd name="T21" fmla="*/ 10 h 98"/>
                <a:gd name="T22" fmla="*/ 37 w 91"/>
                <a:gd name="T23" fmla="*/ 36 h 98"/>
                <a:gd name="T24" fmla="*/ 23 w 91"/>
                <a:gd name="T25" fmla="*/ 76 h 98"/>
                <a:gd name="T26" fmla="*/ 32 w 91"/>
                <a:gd name="T27" fmla="*/ 85 h 98"/>
                <a:gd name="T28" fmla="*/ 58 w 91"/>
                <a:gd name="T29" fmla="*/ 76 h 98"/>
                <a:gd name="T30" fmla="*/ 80 w 91"/>
                <a:gd name="T31" fmla="*/ 59 h 98"/>
                <a:gd name="T32" fmla="*/ 90 w 91"/>
                <a:gd name="T33" fmla="*/ 53 h 98"/>
                <a:gd name="T34" fmla="*/ 91 w 91"/>
                <a:gd name="T35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98">
                  <a:moveTo>
                    <a:pt x="91" y="54"/>
                  </a:moveTo>
                  <a:cubicBezTo>
                    <a:pt x="91" y="59"/>
                    <a:pt x="82" y="67"/>
                    <a:pt x="65" y="79"/>
                  </a:cubicBezTo>
                  <a:cubicBezTo>
                    <a:pt x="47" y="91"/>
                    <a:pt x="32" y="98"/>
                    <a:pt x="19" y="98"/>
                  </a:cubicBezTo>
                  <a:cubicBezTo>
                    <a:pt x="7" y="98"/>
                    <a:pt x="0" y="92"/>
                    <a:pt x="0" y="80"/>
                  </a:cubicBezTo>
                  <a:cubicBezTo>
                    <a:pt x="0" y="69"/>
                    <a:pt x="5" y="56"/>
                    <a:pt x="14" y="42"/>
                  </a:cubicBezTo>
                  <a:cubicBezTo>
                    <a:pt x="23" y="28"/>
                    <a:pt x="33" y="18"/>
                    <a:pt x="43" y="12"/>
                  </a:cubicBezTo>
                  <a:cubicBezTo>
                    <a:pt x="56" y="4"/>
                    <a:pt x="66" y="0"/>
                    <a:pt x="73" y="0"/>
                  </a:cubicBezTo>
                  <a:cubicBezTo>
                    <a:pt x="80" y="0"/>
                    <a:pt x="83" y="3"/>
                    <a:pt x="83" y="10"/>
                  </a:cubicBezTo>
                  <a:cubicBezTo>
                    <a:pt x="83" y="14"/>
                    <a:pt x="81" y="17"/>
                    <a:pt x="77" y="17"/>
                  </a:cubicBezTo>
                  <a:cubicBezTo>
                    <a:pt x="75" y="17"/>
                    <a:pt x="73" y="16"/>
                    <a:pt x="70" y="13"/>
                  </a:cubicBezTo>
                  <a:cubicBezTo>
                    <a:pt x="68" y="11"/>
                    <a:pt x="66" y="10"/>
                    <a:pt x="63" y="10"/>
                  </a:cubicBezTo>
                  <a:cubicBezTo>
                    <a:pt x="55" y="10"/>
                    <a:pt x="46" y="19"/>
                    <a:pt x="37" y="36"/>
                  </a:cubicBezTo>
                  <a:cubicBezTo>
                    <a:pt x="28" y="52"/>
                    <a:pt x="23" y="65"/>
                    <a:pt x="23" y="76"/>
                  </a:cubicBezTo>
                  <a:cubicBezTo>
                    <a:pt x="23" y="82"/>
                    <a:pt x="26" y="85"/>
                    <a:pt x="32" y="85"/>
                  </a:cubicBezTo>
                  <a:cubicBezTo>
                    <a:pt x="38" y="85"/>
                    <a:pt x="47" y="82"/>
                    <a:pt x="58" y="76"/>
                  </a:cubicBezTo>
                  <a:cubicBezTo>
                    <a:pt x="66" y="71"/>
                    <a:pt x="73" y="65"/>
                    <a:pt x="80" y="59"/>
                  </a:cubicBezTo>
                  <a:cubicBezTo>
                    <a:pt x="85" y="55"/>
                    <a:pt x="88" y="53"/>
                    <a:pt x="90" y="53"/>
                  </a:cubicBezTo>
                  <a:cubicBezTo>
                    <a:pt x="90" y="53"/>
                    <a:pt x="91" y="53"/>
                    <a:pt x="9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19654838" y="1141413"/>
              <a:ext cx="101600" cy="157163"/>
            </a:xfrm>
            <a:custGeom>
              <a:avLst/>
              <a:gdLst>
                <a:gd name="T0" fmla="*/ 27 w 27"/>
                <a:gd name="T1" fmla="*/ 11 h 42"/>
                <a:gd name="T2" fmla="*/ 15 w 27"/>
                <a:gd name="T3" fmla="*/ 32 h 42"/>
                <a:gd name="T4" fmla="*/ 1 w 27"/>
                <a:gd name="T5" fmla="*/ 42 h 42"/>
                <a:gd name="T6" fmla="*/ 0 w 27"/>
                <a:gd name="T7" fmla="*/ 41 h 42"/>
                <a:gd name="T8" fmla="*/ 6 w 27"/>
                <a:gd name="T9" fmla="*/ 33 h 42"/>
                <a:gd name="T10" fmla="*/ 11 w 27"/>
                <a:gd name="T11" fmla="*/ 21 h 42"/>
                <a:gd name="T12" fmla="*/ 9 w 27"/>
                <a:gd name="T13" fmla="*/ 15 h 42"/>
                <a:gd name="T14" fmla="*/ 7 w 27"/>
                <a:gd name="T15" fmla="*/ 10 h 42"/>
                <a:gd name="T16" fmla="*/ 13 w 27"/>
                <a:gd name="T17" fmla="*/ 4 h 42"/>
                <a:gd name="T18" fmla="*/ 21 w 27"/>
                <a:gd name="T19" fmla="*/ 0 h 42"/>
                <a:gd name="T20" fmla="*/ 25 w 27"/>
                <a:gd name="T21" fmla="*/ 5 h 42"/>
                <a:gd name="T22" fmla="*/ 27 w 27"/>
                <a:gd name="T2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42">
                  <a:moveTo>
                    <a:pt x="27" y="11"/>
                  </a:moveTo>
                  <a:cubicBezTo>
                    <a:pt x="27" y="17"/>
                    <a:pt x="23" y="24"/>
                    <a:pt x="15" y="32"/>
                  </a:cubicBezTo>
                  <a:cubicBezTo>
                    <a:pt x="8" y="39"/>
                    <a:pt x="3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0"/>
                    <a:pt x="2" y="38"/>
                    <a:pt x="6" y="33"/>
                  </a:cubicBezTo>
                  <a:cubicBezTo>
                    <a:pt x="9" y="28"/>
                    <a:pt x="11" y="24"/>
                    <a:pt x="11" y="21"/>
                  </a:cubicBezTo>
                  <a:cubicBezTo>
                    <a:pt x="11" y="20"/>
                    <a:pt x="11" y="17"/>
                    <a:pt x="9" y="15"/>
                  </a:cubicBezTo>
                  <a:cubicBezTo>
                    <a:pt x="8" y="13"/>
                    <a:pt x="7" y="11"/>
                    <a:pt x="7" y="10"/>
                  </a:cubicBezTo>
                  <a:cubicBezTo>
                    <a:pt x="7" y="8"/>
                    <a:pt x="9" y="6"/>
                    <a:pt x="13" y="4"/>
                  </a:cubicBezTo>
                  <a:cubicBezTo>
                    <a:pt x="17" y="1"/>
                    <a:pt x="19" y="0"/>
                    <a:pt x="21" y="0"/>
                  </a:cubicBezTo>
                  <a:cubicBezTo>
                    <a:pt x="22" y="0"/>
                    <a:pt x="24" y="1"/>
                    <a:pt x="25" y="5"/>
                  </a:cubicBezTo>
                  <a:cubicBezTo>
                    <a:pt x="26" y="7"/>
                    <a:pt x="27" y="10"/>
                    <a:pt x="2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19981863" y="863600"/>
              <a:ext cx="652462" cy="360363"/>
            </a:xfrm>
            <a:custGeom>
              <a:avLst/>
              <a:gdLst>
                <a:gd name="T0" fmla="*/ 160 w 174"/>
                <a:gd name="T1" fmla="*/ 11 h 96"/>
                <a:gd name="T2" fmla="*/ 155 w 174"/>
                <a:gd name="T3" fmla="*/ 27 h 96"/>
                <a:gd name="T4" fmla="*/ 134 w 174"/>
                <a:gd name="T5" fmla="*/ 80 h 96"/>
                <a:gd name="T6" fmla="*/ 139 w 174"/>
                <a:gd name="T7" fmla="*/ 85 h 96"/>
                <a:gd name="T8" fmla="*/ 157 w 174"/>
                <a:gd name="T9" fmla="*/ 75 h 96"/>
                <a:gd name="T10" fmla="*/ 173 w 174"/>
                <a:gd name="T11" fmla="*/ 65 h 96"/>
                <a:gd name="T12" fmla="*/ 174 w 174"/>
                <a:gd name="T13" fmla="*/ 66 h 96"/>
                <a:gd name="T14" fmla="*/ 154 w 174"/>
                <a:gd name="T15" fmla="*/ 83 h 96"/>
                <a:gd name="T16" fmla="*/ 123 w 174"/>
                <a:gd name="T17" fmla="*/ 96 h 96"/>
                <a:gd name="T18" fmla="*/ 112 w 174"/>
                <a:gd name="T19" fmla="*/ 85 h 96"/>
                <a:gd name="T20" fmla="*/ 124 w 174"/>
                <a:gd name="T21" fmla="*/ 51 h 96"/>
                <a:gd name="T22" fmla="*/ 135 w 174"/>
                <a:gd name="T23" fmla="*/ 20 h 96"/>
                <a:gd name="T24" fmla="*/ 132 w 174"/>
                <a:gd name="T25" fmla="*/ 18 h 96"/>
                <a:gd name="T26" fmla="*/ 111 w 174"/>
                <a:gd name="T27" fmla="*/ 31 h 96"/>
                <a:gd name="T28" fmla="*/ 77 w 174"/>
                <a:gd name="T29" fmla="*/ 82 h 96"/>
                <a:gd name="T30" fmla="*/ 74 w 174"/>
                <a:gd name="T31" fmla="*/ 88 h 96"/>
                <a:gd name="T32" fmla="*/ 64 w 174"/>
                <a:gd name="T33" fmla="*/ 93 h 96"/>
                <a:gd name="T34" fmla="*/ 54 w 174"/>
                <a:gd name="T35" fmla="*/ 96 h 96"/>
                <a:gd name="T36" fmla="*/ 52 w 174"/>
                <a:gd name="T37" fmla="*/ 94 h 96"/>
                <a:gd name="T38" fmla="*/ 67 w 174"/>
                <a:gd name="T39" fmla="*/ 57 h 96"/>
                <a:gd name="T40" fmla="*/ 83 w 174"/>
                <a:gd name="T41" fmla="*/ 20 h 96"/>
                <a:gd name="T42" fmla="*/ 80 w 174"/>
                <a:gd name="T43" fmla="*/ 16 h 96"/>
                <a:gd name="T44" fmla="*/ 69 w 174"/>
                <a:gd name="T45" fmla="*/ 21 h 96"/>
                <a:gd name="T46" fmla="*/ 20 w 174"/>
                <a:gd name="T47" fmla="*/ 88 h 96"/>
                <a:gd name="T48" fmla="*/ 10 w 174"/>
                <a:gd name="T49" fmla="*/ 92 h 96"/>
                <a:gd name="T50" fmla="*/ 1 w 174"/>
                <a:gd name="T51" fmla="*/ 96 h 96"/>
                <a:gd name="T52" fmla="*/ 0 w 174"/>
                <a:gd name="T53" fmla="*/ 95 h 96"/>
                <a:gd name="T54" fmla="*/ 16 w 174"/>
                <a:gd name="T55" fmla="*/ 54 h 96"/>
                <a:gd name="T56" fmla="*/ 29 w 174"/>
                <a:gd name="T57" fmla="*/ 16 h 96"/>
                <a:gd name="T58" fmla="*/ 24 w 174"/>
                <a:gd name="T59" fmla="*/ 11 h 96"/>
                <a:gd name="T60" fmla="*/ 20 w 174"/>
                <a:gd name="T61" fmla="*/ 12 h 96"/>
                <a:gd name="T62" fmla="*/ 15 w 174"/>
                <a:gd name="T63" fmla="*/ 12 h 96"/>
                <a:gd name="T64" fmla="*/ 13 w 174"/>
                <a:gd name="T65" fmla="*/ 11 h 96"/>
                <a:gd name="T66" fmla="*/ 15 w 174"/>
                <a:gd name="T67" fmla="*/ 8 h 96"/>
                <a:gd name="T68" fmla="*/ 48 w 174"/>
                <a:gd name="T69" fmla="*/ 0 h 96"/>
                <a:gd name="T70" fmla="*/ 52 w 174"/>
                <a:gd name="T71" fmla="*/ 5 h 96"/>
                <a:gd name="T72" fmla="*/ 49 w 174"/>
                <a:gd name="T73" fmla="*/ 17 h 96"/>
                <a:gd name="T74" fmla="*/ 45 w 174"/>
                <a:gd name="T75" fmla="*/ 29 h 96"/>
                <a:gd name="T76" fmla="*/ 45 w 174"/>
                <a:gd name="T77" fmla="*/ 30 h 96"/>
                <a:gd name="T78" fmla="*/ 66 w 174"/>
                <a:gd name="T79" fmla="*/ 15 h 96"/>
                <a:gd name="T80" fmla="*/ 96 w 174"/>
                <a:gd name="T81" fmla="*/ 2 h 96"/>
                <a:gd name="T82" fmla="*/ 105 w 174"/>
                <a:gd name="T83" fmla="*/ 12 h 96"/>
                <a:gd name="T84" fmla="*/ 101 w 174"/>
                <a:gd name="T85" fmla="*/ 26 h 96"/>
                <a:gd name="T86" fmla="*/ 100 w 174"/>
                <a:gd name="T87" fmla="*/ 31 h 96"/>
                <a:gd name="T88" fmla="*/ 151 w 174"/>
                <a:gd name="T89" fmla="*/ 2 h 96"/>
                <a:gd name="T90" fmla="*/ 160 w 174"/>
                <a:gd name="T91" fmla="*/ 1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4" h="96">
                  <a:moveTo>
                    <a:pt x="160" y="11"/>
                  </a:moveTo>
                  <a:cubicBezTo>
                    <a:pt x="160" y="16"/>
                    <a:pt x="158" y="21"/>
                    <a:pt x="155" y="27"/>
                  </a:cubicBezTo>
                  <a:cubicBezTo>
                    <a:pt x="141" y="55"/>
                    <a:pt x="134" y="72"/>
                    <a:pt x="134" y="80"/>
                  </a:cubicBezTo>
                  <a:cubicBezTo>
                    <a:pt x="134" y="83"/>
                    <a:pt x="136" y="85"/>
                    <a:pt x="139" y="85"/>
                  </a:cubicBezTo>
                  <a:cubicBezTo>
                    <a:pt x="142" y="85"/>
                    <a:pt x="148" y="82"/>
                    <a:pt x="157" y="75"/>
                  </a:cubicBezTo>
                  <a:cubicBezTo>
                    <a:pt x="166" y="68"/>
                    <a:pt x="172" y="65"/>
                    <a:pt x="173" y="65"/>
                  </a:cubicBezTo>
                  <a:cubicBezTo>
                    <a:pt x="173" y="65"/>
                    <a:pt x="174" y="65"/>
                    <a:pt x="174" y="66"/>
                  </a:cubicBezTo>
                  <a:cubicBezTo>
                    <a:pt x="174" y="69"/>
                    <a:pt x="167" y="74"/>
                    <a:pt x="154" y="83"/>
                  </a:cubicBezTo>
                  <a:cubicBezTo>
                    <a:pt x="141" y="92"/>
                    <a:pt x="131" y="96"/>
                    <a:pt x="123" y="96"/>
                  </a:cubicBezTo>
                  <a:cubicBezTo>
                    <a:pt x="116" y="96"/>
                    <a:pt x="112" y="92"/>
                    <a:pt x="112" y="85"/>
                  </a:cubicBezTo>
                  <a:cubicBezTo>
                    <a:pt x="112" y="78"/>
                    <a:pt x="116" y="66"/>
                    <a:pt x="124" y="51"/>
                  </a:cubicBezTo>
                  <a:cubicBezTo>
                    <a:pt x="131" y="35"/>
                    <a:pt x="135" y="25"/>
                    <a:pt x="135" y="20"/>
                  </a:cubicBezTo>
                  <a:cubicBezTo>
                    <a:pt x="135" y="18"/>
                    <a:pt x="134" y="18"/>
                    <a:pt x="132" y="18"/>
                  </a:cubicBezTo>
                  <a:cubicBezTo>
                    <a:pt x="127" y="18"/>
                    <a:pt x="120" y="22"/>
                    <a:pt x="111" y="31"/>
                  </a:cubicBezTo>
                  <a:cubicBezTo>
                    <a:pt x="97" y="44"/>
                    <a:pt x="86" y="61"/>
                    <a:pt x="77" y="82"/>
                  </a:cubicBezTo>
                  <a:cubicBezTo>
                    <a:pt x="76" y="85"/>
                    <a:pt x="75" y="87"/>
                    <a:pt x="74" y="88"/>
                  </a:cubicBezTo>
                  <a:cubicBezTo>
                    <a:pt x="73" y="89"/>
                    <a:pt x="70" y="90"/>
                    <a:pt x="64" y="93"/>
                  </a:cubicBezTo>
                  <a:cubicBezTo>
                    <a:pt x="58" y="95"/>
                    <a:pt x="55" y="96"/>
                    <a:pt x="54" y="96"/>
                  </a:cubicBezTo>
                  <a:cubicBezTo>
                    <a:pt x="53" y="96"/>
                    <a:pt x="52" y="95"/>
                    <a:pt x="52" y="94"/>
                  </a:cubicBezTo>
                  <a:cubicBezTo>
                    <a:pt x="52" y="90"/>
                    <a:pt x="57" y="78"/>
                    <a:pt x="67" y="57"/>
                  </a:cubicBezTo>
                  <a:cubicBezTo>
                    <a:pt x="78" y="37"/>
                    <a:pt x="83" y="24"/>
                    <a:pt x="83" y="20"/>
                  </a:cubicBezTo>
                  <a:cubicBezTo>
                    <a:pt x="83" y="17"/>
                    <a:pt x="82" y="16"/>
                    <a:pt x="80" y="16"/>
                  </a:cubicBezTo>
                  <a:cubicBezTo>
                    <a:pt x="77" y="16"/>
                    <a:pt x="74" y="18"/>
                    <a:pt x="69" y="21"/>
                  </a:cubicBezTo>
                  <a:cubicBezTo>
                    <a:pt x="49" y="33"/>
                    <a:pt x="33" y="55"/>
                    <a:pt x="20" y="88"/>
                  </a:cubicBezTo>
                  <a:cubicBezTo>
                    <a:pt x="18" y="89"/>
                    <a:pt x="15" y="90"/>
                    <a:pt x="10" y="92"/>
                  </a:cubicBezTo>
                  <a:cubicBezTo>
                    <a:pt x="4" y="95"/>
                    <a:pt x="1" y="96"/>
                    <a:pt x="1" y="96"/>
                  </a:cubicBezTo>
                  <a:cubicBezTo>
                    <a:pt x="0" y="96"/>
                    <a:pt x="0" y="96"/>
                    <a:pt x="0" y="95"/>
                  </a:cubicBezTo>
                  <a:cubicBezTo>
                    <a:pt x="0" y="92"/>
                    <a:pt x="5" y="78"/>
                    <a:pt x="16" y="54"/>
                  </a:cubicBezTo>
                  <a:cubicBezTo>
                    <a:pt x="25" y="33"/>
                    <a:pt x="29" y="21"/>
                    <a:pt x="29" y="16"/>
                  </a:cubicBezTo>
                  <a:cubicBezTo>
                    <a:pt x="29" y="13"/>
                    <a:pt x="28" y="11"/>
                    <a:pt x="24" y="11"/>
                  </a:cubicBezTo>
                  <a:cubicBezTo>
                    <a:pt x="23" y="11"/>
                    <a:pt x="22" y="11"/>
                    <a:pt x="20" y="12"/>
                  </a:cubicBezTo>
                  <a:cubicBezTo>
                    <a:pt x="18" y="12"/>
                    <a:pt x="16" y="12"/>
                    <a:pt x="15" y="12"/>
                  </a:cubicBezTo>
                  <a:cubicBezTo>
                    <a:pt x="14" y="12"/>
                    <a:pt x="13" y="12"/>
                    <a:pt x="13" y="11"/>
                  </a:cubicBezTo>
                  <a:cubicBezTo>
                    <a:pt x="13" y="9"/>
                    <a:pt x="14" y="8"/>
                    <a:pt x="15" y="8"/>
                  </a:cubicBezTo>
                  <a:cubicBezTo>
                    <a:pt x="31" y="2"/>
                    <a:pt x="41" y="0"/>
                    <a:pt x="48" y="0"/>
                  </a:cubicBezTo>
                  <a:cubicBezTo>
                    <a:pt x="51" y="0"/>
                    <a:pt x="52" y="1"/>
                    <a:pt x="52" y="5"/>
                  </a:cubicBezTo>
                  <a:cubicBezTo>
                    <a:pt x="52" y="8"/>
                    <a:pt x="51" y="12"/>
                    <a:pt x="49" y="17"/>
                  </a:cubicBezTo>
                  <a:cubicBezTo>
                    <a:pt x="46" y="25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52" y="25"/>
                    <a:pt x="66" y="15"/>
                  </a:cubicBezTo>
                  <a:cubicBezTo>
                    <a:pt x="79" y="7"/>
                    <a:pt x="89" y="2"/>
                    <a:pt x="96" y="2"/>
                  </a:cubicBezTo>
                  <a:cubicBezTo>
                    <a:pt x="102" y="2"/>
                    <a:pt x="105" y="5"/>
                    <a:pt x="105" y="12"/>
                  </a:cubicBezTo>
                  <a:cubicBezTo>
                    <a:pt x="105" y="16"/>
                    <a:pt x="104" y="21"/>
                    <a:pt x="101" y="26"/>
                  </a:cubicBezTo>
                  <a:cubicBezTo>
                    <a:pt x="101" y="27"/>
                    <a:pt x="100" y="29"/>
                    <a:pt x="100" y="31"/>
                  </a:cubicBezTo>
                  <a:cubicBezTo>
                    <a:pt x="125" y="12"/>
                    <a:pt x="142" y="2"/>
                    <a:pt x="151" y="2"/>
                  </a:cubicBezTo>
                  <a:cubicBezTo>
                    <a:pt x="157" y="2"/>
                    <a:pt x="160" y="5"/>
                    <a:pt x="16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28" name="Freeform 25"/>
            <p:cNvSpPr>
              <a:spLocks noEditPoints="1"/>
            </p:cNvSpPr>
            <p:nvPr/>
          </p:nvSpPr>
          <p:spPr bwMode="auto">
            <a:xfrm>
              <a:off x="20593050" y="701675"/>
              <a:ext cx="385762" cy="660400"/>
            </a:xfrm>
            <a:custGeom>
              <a:avLst/>
              <a:gdLst>
                <a:gd name="T0" fmla="*/ 24 w 103"/>
                <a:gd name="T1" fmla="*/ 166 h 176"/>
                <a:gd name="T2" fmla="*/ 17 w 103"/>
                <a:gd name="T3" fmla="*/ 172 h 176"/>
                <a:gd name="T4" fmla="*/ 9 w 103"/>
                <a:gd name="T5" fmla="*/ 176 h 176"/>
                <a:gd name="T6" fmla="*/ 3 w 103"/>
                <a:gd name="T7" fmla="*/ 171 h 176"/>
                <a:gd name="T8" fmla="*/ 0 w 103"/>
                <a:gd name="T9" fmla="*/ 164 h 176"/>
                <a:gd name="T10" fmla="*/ 6 w 103"/>
                <a:gd name="T11" fmla="*/ 157 h 176"/>
                <a:gd name="T12" fmla="*/ 15 w 103"/>
                <a:gd name="T13" fmla="*/ 154 h 176"/>
                <a:gd name="T14" fmla="*/ 20 w 103"/>
                <a:gd name="T15" fmla="*/ 159 h 176"/>
                <a:gd name="T16" fmla="*/ 24 w 103"/>
                <a:gd name="T17" fmla="*/ 166 h 176"/>
                <a:gd name="T18" fmla="*/ 2 w 103"/>
                <a:gd name="T19" fmla="*/ 121 h 176"/>
                <a:gd name="T20" fmla="*/ 13 w 103"/>
                <a:gd name="T21" fmla="*/ 84 h 176"/>
                <a:gd name="T22" fmla="*/ 39 w 103"/>
                <a:gd name="T23" fmla="*/ 56 h 176"/>
                <a:gd name="T24" fmla="*/ 79 w 103"/>
                <a:gd name="T25" fmla="*/ 43 h 176"/>
                <a:gd name="T26" fmla="*/ 92 w 103"/>
                <a:gd name="T27" fmla="*/ 59 h 176"/>
                <a:gd name="T28" fmla="*/ 83 w 103"/>
                <a:gd name="T29" fmla="*/ 91 h 176"/>
                <a:gd name="T30" fmla="*/ 63 w 103"/>
                <a:gd name="T31" fmla="*/ 117 h 176"/>
                <a:gd name="T32" fmla="*/ 15 w 103"/>
                <a:gd name="T33" fmla="*/ 140 h 176"/>
                <a:gd name="T34" fmla="*/ 2 w 103"/>
                <a:gd name="T35" fmla="*/ 121 h 176"/>
                <a:gd name="T36" fmla="*/ 23 w 103"/>
                <a:gd name="T37" fmla="*/ 112 h 176"/>
                <a:gd name="T38" fmla="*/ 34 w 103"/>
                <a:gd name="T39" fmla="*/ 126 h 176"/>
                <a:gd name="T40" fmla="*/ 47 w 103"/>
                <a:gd name="T41" fmla="*/ 121 h 176"/>
                <a:gd name="T42" fmla="*/ 64 w 103"/>
                <a:gd name="T43" fmla="*/ 98 h 176"/>
                <a:gd name="T44" fmla="*/ 70 w 103"/>
                <a:gd name="T45" fmla="*/ 70 h 176"/>
                <a:gd name="T46" fmla="*/ 60 w 103"/>
                <a:gd name="T47" fmla="*/ 53 h 176"/>
                <a:gd name="T48" fmla="*/ 36 w 103"/>
                <a:gd name="T49" fmla="*/ 75 h 176"/>
                <a:gd name="T50" fmla="*/ 23 w 103"/>
                <a:gd name="T51" fmla="*/ 112 h 176"/>
                <a:gd name="T52" fmla="*/ 103 w 103"/>
                <a:gd name="T53" fmla="*/ 36 h 176"/>
                <a:gd name="T54" fmla="*/ 102 w 103"/>
                <a:gd name="T55" fmla="*/ 37 h 176"/>
                <a:gd name="T56" fmla="*/ 92 w 103"/>
                <a:gd name="T57" fmla="*/ 25 h 176"/>
                <a:gd name="T58" fmla="*/ 75 w 103"/>
                <a:gd name="T59" fmla="*/ 12 h 176"/>
                <a:gd name="T60" fmla="*/ 51 w 103"/>
                <a:gd name="T61" fmla="*/ 22 h 176"/>
                <a:gd name="T62" fmla="*/ 33 w 103"/>
                <a:gd name="T63" fmla="*/ 32 h 176"/>
                <a:gd name="T64" fmla="*/ 32 w 103"/>
                <a:gd name="T65" fmla="*/ 31 h 176"/>
                <a:gd name="T66" fmla="*/ 49 w 103"/>
                <a:gd name="T67" fmla="*/ 16 h 176"/>
                <a:gd name="T68" fmla="*/ 77 w 103"/>
                <a:gd name="T69" fmla="*/ 0 h 176"/>
                <a:gd name="T70" fmla="*/ 90 w 103"/>
                <a:gd name="T71" fmla="*/ 10 h 176"/>
                <a:gd name="T72" fmla="*/ 103 w 103"/>
                <a:gd name="T73" fmla="*/ 35 h 176"/>
                <a:gd name="T74" fmla="*/ 103 w 103"/>
                <a:gd name="T75" fmla="*/ 3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3" h="176">
                  <a:moveTo>
                    <a:pt x="24" y="166"/>
                  </a:moveTo>
                  <a:cubicBezTo>
                    <a:pt x="24" y="167"/>
                    <a:pt x="22" y="169"/>
                    <a:pt x="17" y="172"/>
                  </a:cubicBezTo>
                  <a:cubicBezTo>
                    <a:pt x="13" y="174"/>
                    <a:pt x="10" y="176"/>
                    <a:pt x="9" y="176"/>
                  </a:cubicBezTo>
                  <a:cubicBezTo>
                    <a:pt x="7" y="176"/>
                    <a:pt x="5" y="174"/>
                    <a:pt x="3" y="171"/>
                  </a:cubicBezTo>
                  <a:cubicBezTo>
                    <a:pt x="1" y="168"/>
                    <a:pt x="0" y="165"/>
                    <a:pt x="0" y="164"/>
                  </a:cubicBezTo>
                  <a:cubicBezTo>
                    <a:pt x="0" y="162"/>
                    <a:pt x="2" y="160"/>
                    <a:pt x="6" y="157"/>
                  </a:cubicBezTo>
                  <a:cubicBezTo>
                    <a:pt x="10" y="155"/>
                    <a:pt x="13" y="154"/>
                    <a:pt x="15" y="154"/>
                  </a:cubicBezTo>
                  <a:cubicBezTo>
                    <a:pt x="16" y="154"/>
                    <a:pt x="18" y="155"/>
                    <a:pt x="20" y="159"/>
                  </a:cubicBezTo>
                  <a:cubicBezTo>
                    <a:pt x="23" y="162"/>
                    <a:pt x="24" y="164"/>
                    <a:pt x="24" y="166"/>
                  </a:cubicBezTo>
                  <a:close/>
                  <a:moveTo>
                    <a:pt x="2" y="121"/>
                  </a:moveTo>
                  <a:cubicBezTo>
                    <a:pt x="2" y="110"/>
                    <a:pt x="6" y="97"/>
                    <a:pt x="13" y="84"/>
                  </a:cubicBezTo>
                  <a:cubicBezTo>
                    <a:pt x="20" y="70"/>
                    <a:pt x="29" y="61"/>
                    <a:pt x="39" y="56"/>
                  </a:cubicBezTo>
                  <a:cubicBezTo>
                    <a:pt x="55" y="47"/>
                    <a:pt x="69" y="43"/>
                    <a:pt x="79" y="43"/>
                  </a:cubicBezTo>
                  <a:cubicBezTo>
                    <a:pt x="87" y="43"/>
                    <a:pt x="92" y="48"/>
                    <a:pt x="92" y="59"/>
                  </a:cubicBezTo>
                  <a:cubicBezTo>
                    <a:pt x="92" y="69"/>
                    <a:pt x="89" y="79"/>
                    <a:pt x="83" y="91"/>
                  </a:cubicBezTo>
                  <a:cubicBezTo>
                    <a:pt x="77" y="102"/>
                    <a:pt x="71" y="111"/>
                    <a:pt x="63" y="117"/>
                  </a:cubicBezTo>
                  <a:cubicBezTo>
                    <a:pt x="43" y="132"/>
                    <a:pt x="27" y="140"/>
                    <a:pt x="15" y="140"/>
                  </a:cubicBezTo>
                  <a:cubicBezTo>
                    <a:pt x="6" y="140"/>
                    <a:pt x="2" y="134"/>
                    <a:pt x="2" y="121"/>
                  </a:cubicBezTo>
                  <a:close/>
                  <a:moveTo>
                    <a:pt x="23" y="112"/>
                  </a:moveTo>
                  <a:cubicBezTo>
                    <a:pt x="23" y="122"/>
                    <a:pt x="26" y="126"/>
                    <a:pt x="34" y="126"/>
                  </a:cubicBezTo>
                  <a:cubicBezTo>
                    <a:pt x="37" y="126"/>
                    <a:pt x="42" y="124"/>
                    <a:pt x="47" y="121"/>
                  </a:cubicBezTo>
                  <a:cubicBezTo>
                    <a:pt x="54" y="116"/>
                    <a:pt x="59" y="108"/>
                    <a:pt x="64" y="98"/>
                  </a:cubicBezTo>
                  <a:cubicBezTo>
                    <a:pt x="68" y="88"/>
                    <a:pt x="70" y="78"/>
                    <a:pt x="70" y="70"/>
                  </a:cubicBezTo>
                  <a:cubicBezTo>
                    <a:pt x="70" y="59"/>
                    <a:pt x="67" y="53"/>
                    <a:pt x="60" y="53"/>
                  </a:cubicBezTo>
                  <a:cubicBezTo>
                    <a:pt x="52" y="53"/>
                    <a:pt x="45" y="60"/>
                    <a:pt x="36" y="75"/>
                  </a:cubicBezTo>
                  <a:cubicBezTo>
                    <a:pt x="27" y="89"/>
                    <a:pt x="23" y="101"/>
                    <a:pt x="23" y="112"/>
                  </a:cubicBezTo>
                  <a:close/>
                  <a:moveTo>
                    <a:pt x="103" y="36"/>
                  </a:moveTo>
                  <a:cubicBezTo>
                    <a:pt x="103" y="37"/>
                    <a:pt x="103" y="37"/>
                    <a:pt x="102" y="37"/>
                  </a:cubicBezTo>
                  <a:cubicBezTo>
                    <a:pt x="101" y="37"/>
                    <a:pt x="98" y="33"/>
                    <a:pt x="92" y="25"/>
                  </a:cubicBezTo>
                  <a:cubicBezTo>
                    <a:pt x="86" y="16"/>
                    <a:pt x="80" y="12"/>
                    <a:pt x="75" y="12"/>
                  </a:cubicBezTo>
                  <a:cubicBezTo>
                    <a:pt x="70" y="12"/>
                    <a:pt x="62" y="16"/>
                    <a:pt x="51" y="22"/>
                  </a:cubicBezTo>
                  <a:cubicBezTo>
                    <a:pt x="40" y="29"/>
                    <a:pt x="34" y="32"/>
                    <a:pt x="33" y="32"/>
                  </a:cubicBezTo>
                  <a:cubicBezTo>
                    <a:pt x="32" y="32"/>
                    <a:pt x="32" y="32"/>
                    <a:pt x="32" y="31"/>
                  </a:cubicBezTo>
                  <a:cubicBezTo>
                    <a:pt x="32" y="30"/>
                    <a:pt x="37" y="25"/>
                    <a:pt x="49" y="16"/>
                  </a:cubicBezTo>
                  <a:cubicBezTo>
                    <a:pt x="61" y="5"/>
                    <a:pt x="70" y="0"/>
                    <a:pt x="77" y="0"/>
                  </a:cubicBezTo>
                  <a:cubicBezTo>
                    <a:pt x="81" y="0"/>
                    <a:pt x="86" y="3"/>
                    <a:pt x="90" y="10"/>
                  </a:cubicBezTo>
                  <a:cubicBezTo>
                    <a:pt x="94" y="15"/>
                    <a:pt x="98" y="24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20956588" y="717550"/>
              <a:ext cx="311150" cy="509588"/>
            </a:xfrm>
            <a:custGeom>
              <a:avLst/>
              <a:gdLst>
                <a:gd name="T0" fmla="*/ 5 w 83"/>
                <a:gd name="T1" fmla="*/ 52 h 136"/>
                <a:gd name="T2" fmla="*/ 10 w 83"/>
                <a:gd name="T3" fmla="*/ 48 h 136"/>
                <a:gd name="T4" fmla="*/ 29 w 83"/>
                <a:gd name="T5" fmla="*/ 45 h 136"/>
                <a:gd name="T6" fmla="*/ 31 w 83"/>
                <a:gd name="T7" fmla="*/ 43 h 136"/>
                <a:gd name="T8" fmla="*/ 44 w 83"/>
                <a:gd name="T9" fmla="*/ 12 h 136"/>
                <a:gd name="T10" fmla="*/ 54 w 83"/>
                <a:gd name="T11" fmla="*/ 4 h 136"/>
                <a:gd name="T12" fmla="*/ 67 w 83"/>
                <a:gd name="T13" fmla="*/ 0 h 136"/>
                <a:gd name="T14" fmla="*/ 68 w 83"/>
                <a:gd name="T15" fmla="*/ 1 h 136"/>
                <a:gd name="T16" fmla="*/ 58 w 83"/>
                <a:gd name="T17" fmla="*/ 23 h 136"/>
                <a:gd name="T18" fmla="*/ 47 w 83"/>
                <a:gd name="T19" fmla="*/ 45 h 136"/>
                <a:gd name="T20" fmla="*/ 48 w 83"/>
                <a:gd name="T21" fmla="*/ 45 h 136"/>
                <a:gd name="T22" fmla="*/ 63 w 83"/>
                <a:gd name="T23" fmla="*/ 46 h 136"/>
                <a:gd name="T24" fmla="*/ 79 w 83"/>
                <a:gd name="T25" fmla="*/ 46 h 136"/>
                <a:gd name="T26" fmla="*/ 83 w 83"/>
                <a:gd name="T27" fmla="*/ 47 h 136"/>
                <a:gd name="T28" fmla="*/ 78 w 83"/>
                <a:gd name="T29" fmla="*/ 52 h 136"/>
                <a:gd name="T30" fmla="*/ 71 w 83"/>
                <a:gd name="T31" fmla="*/ 54 h 136"/>
                <a:gd name="T32" fmla="*/ 44 w 83"/>
                <a:gd name="T33" fmla="*/ 54 h 136"/>
                <a:gd name="T34" fmla="*/ 42 w 83"/>
                <a:gd name="T35" fmla="*/ 56 h 136"/>
                <a:gd name="T36" fmla="*/ 22 w 83"/>
                <a:gd name="T37" fmla="*/ 114 h 136"/>
                <a:gd name="T38" fmla="*/ 30 w 83"/>
                <a:gd name="T39" fmla="*/ 124 h 136"/>
                <a:gd name="T40" fmla="*/ 53 w 83"/>
                <a:gd name="T41" fmla="*/ 115 h 136"/>
                <a:gd name="T42" fmla="*/ 68 w 83"/>
                <a:gd name="T43" fmla="*/ 107 h 136"/>
                <a:gd name="T44" fmla="*/ 69 w 83"/>
                <a:gd name="T45" fmla="*/ 107 h 136"/>
                <a:gd name="T46" fmla="*/ 49 w 83"/>
                <a:gd name="T47" fmla="*/ 123 h 136"/>
                <a:gd name="T48" fmla="*/ 13 w 83"/>
                <a:gd name="T49" fmla="*/ 136 h 136"/>
                <a:gd name="T50" fmla="*/ 0 w 83"/>
                <a:gd name="T51" fmla="*/ 122 h 136"/>
                <a:gd name="T52" fmla="*/ 12 w 83"/>
                <a:gd name="T53" fmla="*/ 82 h 136"/>
                <a:gd name="T54" fmla="*/ 25 w 83"/>
                <a:gd name="T55" fmla="*/ 54 h 136"/>
                <a:gd name="T56" fmla="*/ 24 w 83"/>
                <a:gd name="T57" fmla="*/ 53 h 136"/>
                <a:gd name="T58" fmla="*/ 7 w 83"/>
                <a:gd name="T59" fmla="*/ 53 h 136"/>
                <a:gd name="T60" fmla="*/ 5 w 83"/>
                <a:gd name="T61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" h="136">
                  <a:moveTo>
                    <a:pt x="5" y="52"/>
                  </a:moveTo>
                  <a:cubicBezTo>
                    <a:pt x="5" y="51"/>
                    <a:pt x="7" y="50"/>
                    <a:pt x="10" y="48"/>
                  </a:cubicBezTo>
                  <a:cubicBezTo>
                    <a:pt x="13" y="46"/>
                    <a:pt x="19" y="45"/>
                    <a:pt x="29" y="45"/>
                  </a:cubicBezTo>
                  <a:cubicBezTo>
                    <a:pt x="29" y="45"/>
                    <a:pt x="30" y="45"/>
                    <a:pt x="31" y="43"/>
                  </a:cubicBezTo>
                  <a:cubicBezTo>
                    <a:pt x="34" y="36"/>
                    <a:pt x="39" y="26"/>
                    <a:pt x="44" y="12"/>
                  </a:cubicBezTo>
                  <a:cubicBezTo>
                    <a:pt x="45" y="9"/>
                    <a:pt x="48" y="6"/>
                    <a:pt x="54" y="4"/>
                  </a:cubicBezTo>
                  <a:cubicBezTo>
                    <a:pt x="59" y="1"/>
                    <a:pt x="64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cubicBezTo>
                    <a:pt x="68" y="3"/>
                    <a:pt x="65" y="10"/>
                    <a:pt x="58" y="23"/>
                  </a:cubicBezTo>
                  <a:cubicBezTo>
                    <a:pt x="51" y="35"/>
                    <a:pt x="47" y="43"/>
                    <a:pt x="47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1" y="45"/>
                    <a:pt x="56" y="46"/>
                    <a:pt x="63" y="46"/>
                  </a:cubicBezTo>
                  <a:cubicBezTo>
                    <a:pt x="70" y="46"/>
                    <a:pt x="76" y="46"/>
                    <a:pt x="79" y="46"/>
                  </a:cubicBezTo>
                  <a:cubicBezTo>
                    <a:pt x="82" y="46"/>
                    <a:pt x="83" y="46"/>
                    <a:pt x="83" y="47"/>
                  </a:cubicBezTo>
                  <a:cubicBezTo>
                    <a:pt x="83" y="49"/>
                    <a:pt x="82" y="50"/>
                    <a:pt x="78" y="52"/>
                  </a:cubicBezTo>
                  <a:cubicBezTo>
                    <a:pt x="75" y="53"/>
                    <a:pt x="73" y="54"/>
                    <a:pt x="71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5"/>
                    <a:pt x="42" y="56"/>
                  </a:cubicBezTo>
                  <a:cubicBezTo>
                    <a:pt x="29" y="85"/>
                    <a:pt x="22" y="105"/>
                    <a:pt x="22" y="114"/>
                  </a:cubicBezTo>
                  <a:cubicBezTo>
                    <a:pt x="22" y="121"/>
                    <a:pt x="25" y="124"/>
                    <a:pt x="30" y="124"/>
                  </a:cubicBezTo>
                  <a:cubicBezTo>
                    <a:pt x="36" y="124"/>
                    <a:pt x="43" y="121"/>
                    <a:pt x="53" y="115"/>
                  </a:cubicBezTo>
                  <a:cubicBezTo>
                    <a:pt x="63" y="110"/>
                    <a:pt x="68" y="107"/>
                    <a:pt x="68" y="107"/>
                  </a:cubicBezTo>
                  <a:cubicBezTo>
                    <a:pt x="68" y="107"/>
                    <a:pt x="69" y="107"/>
                    <a:pt x="69" y="107"/>
                  </a:cubicBezTo>
                  <a:cubicBezTo>
                    <a:pt x="69" y="110"/>
                    <a:pt x="62" y="116"/>
                    <a:pt x="49" y="123"/>
                  </a:cubicBezTo>
                  <a:cubicBezTo>
                    <a:pt x="35" y="132"/>
                    <a:pt x="23" y="136"/>
                    <a:pt x="13" y="136"/>
                  </a:cubicBezTo>
                  <a:cubicBezTo>
                    <a:pt x="4" y="136"/>
                    <a:pt x="0" y="131"/>
                    <a:pt x="0" y="122"/>
                  </a:cubicBezTo>
                  <a:cubicBezTo>
                    <a:pt x="0" y="114"/>
                    <a:pt x="4" y="101"/>
                    <a:pt x="12" y="82"/>
                  </a:cubicBezTo>
                  <a:cubicBezTo>
                    <a:pt x="21" y="63"/>
                    <a:pt x="25" y="54"/>
                    <a:pt x="25" y="54"/>
                  </a:cubicBezTo>
                  <a:cubicBezTo>
                    <a:pt x="25" y="54"/>
                    <a:pt x="25" y="53"/>
                    <a:pt x="24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3"/>
                    <a:pt x="5" y="53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21366163" y="863600"/>
              <a:ext cx="339725" cy="366713"/>
            </a:xfrm>
            <a:custGeom>
              <a:avLst/>
              <a:gdLst>
                <a:gd name="T0" fmla="*/ 91 w 91"/>
                <a:gd name="T1" fmla="*/ 54 h 98"/>
                <a:gd name="T2" fmla="*/ 65 w 91"/>
                <a:gd name="T3" fmla="*/ 79 h 98"/>
                <a:gd name="T4" fmla="*/ 19 w 91"/>
                <a:gd name="T5" fmla="*/ 98 h 98"/>
                <a:gd name="T6" fmla="*/ 0 w 91"/>
                <a:gd name="T7" fmla="*/ 80 h 98"/>
                <a:gd name="T8" fmla="*/ 14 w 91"/>
                <a:gd name="T9" fmla="*/ 42 h 98"/>
                <a:gd name="T10" fmla="*/ 43 w 91"/>
                <a:gd name="T11" fmla="*/ 12 h 98"/>
                <a:gd name="T12" fmla="*/ 73 w 91"/>
                <a:gd name="T13" fmla="*/ 0 h 98"/>
                <a:gd name="T14" fmla="*/ 83 w 91"/>
                <a:gd name="T15" fmla="*/ 10 h 98"/>
                <a:gd name="T16" fmla="*/ 77 w 91"/>
                <a:gd name="T17" fmla="*/ 17 h 98"/>
                <a:gd name="T18" fmla="*/ 70 w 91"/>
                <a:gd name="T19" fmla="*/ 13 h 98"/>
                <a:gd name="T20" fmla="*/ 63 w 91"/>
                <a:gd name="T21" fmla="*/ 10 h 98"/>
                <a:gd name="T22" fmla="*/ 37 w 91"/>
                <a:gd name="T23" fmla="*/ 36 h 98"/>
                <a:gd name="T24" fmla="*/ 23 w 91"/>
                <a:gd name="T25" fmla="*/ 76 h 98"/>
                <a:gd name="T26" fmla="*/ 32 w 91"/>
                <a:gd name="T27" fmla="*/ 85 h 98"/>
                <a:gd name="T28" fmla="*/ 57 w 91"/>
                <a:gd name="T29" fmla="*/ 76 h 98"/>
                <a:gd name="T30" fmla="*/ 80 w 91"/>
                <a:gd name="T31" fmla="*/ 59 h 98"/>
                <a:gd name="T32" fmla="*/ 90 w 91"/>
                <a:gd name="T33" fmla="*/ 53 h 98"/>
                <a:gd name="T34" fmla="*/ 91 w 91"/>
                <a:gd name="T35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98">
                  <a:moveTo>
                    <a:pt x="91" y="54"/>
                  </a:moveTo>
                  <a:cubicBezTo>
                    <a:pt x="91" y="59"/>
                    <a:pt x="82" y="67"/>
                    <a:pt x="65" y="79"/>
                  </a:cubicBezTo>
                  <a:cubicBezTo>
                    <a:pt x="47" y="91"/>
                    <a:pt x="31" y="98"/>
                    <a:pt x="19" y="98"/>
                  </a:cubicBezTo>
                  <a:cubicBezTo>
                    <a:pt x="6" y="98"/>
                    <a:pt x="0" y="92"/>
                    <a:pt x="0" y="80"/>
                  </a:cubicBezTo>
                  <a:cubicBezTo>
                    <a:pt x="0" y="69"/>
                    <a:pt x="5" y="56"/>
                    <a:pt x="14" y="42"/>
                  </a:cubicBezTo>
                  <a:cubicBezTo>
                    <a:pt x="23" y="28"/>
                    <a:pt x="33" y="18"/>
                    <a:pt x="43" y="12"/>
                  </a:cubicBezTo>
                  <a:cubicBezTo>
                    <a:pt x="55" y="4"/>
                    <a:pt x="66" y="0"/>
                    <a:pt x="73" y="0"/>
                  </a:cubicBezTo>
                  <a:cubicBezTo>
                    <a:pt x="79" y="0"/>
                    <a:pt x="83" y="3"/>
                    <a:pt x="83" y="10"/>
                  </a:cubicBezTo>
                  <a:cubicBezTo>
                    <a:pt x="83" y="14"/>
                    <a:pt x="81" y="17"/>
                    <a:pt x="77" y="17"/>
                  </a:cubicBezTo>
                  <a:cubicBezTo>
                    <a:pt x="75" y="17"/>
                    <a:pt x="72" y="16"/>
                    <a:pt x="70" y="13"/>
                  </a:cubicBezTo>
                  <a:cubicBezTo>
                    <a:pt x="68" y="11"/>
                    <a:pt x="66" y="10"/>
                    <a:pt x="63" y="10"/>
                  </a:cubicBezTo>
                  <a:cubicBezTo>
                    <a:pt x="55" y="10"/>
                    <a:pt x="46" y="19"/>
                    <a:pt x="37" y="36"/>
                  </a:cubicBezTo>
                  <a:cubicBezTo>
                    <a:pt x="27" y="52"/>
                    <a:pt x="23" y="65"/>
                    <a:pt x="23" y="76"/>
                  </a:cubicBezTo>
                  <a:cubicBezTo>
                    <a:pt x="23" y="82"/>
                    <a:pt x="26" y="85"/>
                    <a:pt x="32" y="85"/>
                  </a:cubicBezTo>
                  <a:cubicBezTo>
                    <a:pt x="38" y="85"/>
                    <a:pt x="47" y="82"/>
                    <a:pt x="57" y="76"/>
                  </a:cubicBezTo>
                  <a:cubicBezTo>
                    <a:pt x="66" y="71"/>
                    <a:pt x="73" y="65"/>
                    <a:pt x="80" y="59"/>
                  </a:cubicBezTo>
                  <a:cubicBezTo>
                    <a:pt x="85" y="55"/>
                    <a:pt x="88" y="53"/>
                    <a:pt x="90" y="53"/>
                  </a:cubicBezTo>
                  <a:cubicBezTo>
                    <a:pt x="90" y="53"/>
                    <a:pt x="91" y="53"/>
                    <a:pt x="9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21658263" y="544513"/>
              <a:ext cx="430212" cy="679450"/>
            </a:xfrm>
            <a:custGeom>
              <a:avLst/>
              <a:gdLst>
                <a:gd name="T0" fmla="*/ 111 w 115"/>
                <a:gd name="T1" fmla="*/ 151 h 181"/>
                <a:gd name="T2" fmla="*/ 94 w 115"/>
                <a:gd name="T3" fmla="*/ 167 h 181"/>
                <a:gd name="T4" fmla="*/ 64 w 115"/>
                <a:gd name="T5" fmla="*/ 181 h 181"/>
                <a:gd name="T6" fmla="*/ 55 w 115"/>
                <a:gd name="T7" fmla="*/ 168 h 181"/>
                <a:gd name="T8" fmla="*/ 57 w 115"/>
                <a:gd name="T9" fmla="*/ 158 h 181"/>
                <a:gd name="T10" fmla="*/ 58 w 115"/>
                <a:gd name="T11" fmla="*/ 149 h 181"/>
                <a:gd name="T12" fmla="*/ 58 w 115"/>
                <a:gd name="T13" fmla="*/ 148 h 181"/>
                <a:gd name="T14" fmla="*/ 10 w 115"/>
                <a:gd name="T15" fmla="*/ 181 h 181"/>
                <a:gd name="T16" fmla="*/ 0 w 115"/>
                <a:gd name="T17" fmla="*/ 169 h 181"/>
                <a:gd name="T18" fmla="*/ 8 w 115"/>
                <a:gd name="T19" fmla="*/ 140 h 181"/>
                <a:gd name="T20" fmla="*/ 32 w 115"/>
                <a:gd name="T21" fmla="*/ 105 h 181"/>
                <a:gd name="T22" fmla="*/ 71 w 115"/>
                <a:gd name="T23" fmla="*/ 88 h 181"/>
                <a:gd name="T24" fmla="*/ 83 w 115"/>
                <a:gd name="T25" fmla="*/ 93 h 181"/>
                <a:gd name="T26" fmla="*/ 84 w 115"/>
                <a:gd name="T27" fmla="*/ 94 h 181"/>
                <a:gd name="T28" fmla="*/ 92 w 115"/>
                <a:gd name="T29" fmla="*/ 90 h 181"/>
                <a:gd name="T30" fmla="*/ 105 w 115"/>
                <a:gd name="T31" fmla="*/ 85 h 181"/>
                <a:gd name="T32" fmla="*/ 107 w 115"/>
                <a:gd name="T33" fmla="*/ 87 h 181"/>
                <a:gd name="T34" fmla="*/ 106 w 115"/>
                <a:gd name="T35" fmla="*/ 89 h 181"/>
                <a:gd name="T36" fmla="*/ 88 w 115"/>
                <a:gd name="T37" fmla="*/ 118 h 181"/>
                <a:gd name="T38" fmla="*/ 74 w 115"/>
                <a:gd name="T39" fmla="*/ 163 h 181"/>
                <a:gd name="T40" fmla="*/ 78 w 115"/>
                <a:gd name="T41" fmla="*/ 169 h 181"/>
                <a:gd name="T42" fmla="*/ 96 w 115"/>
                <a:gd name="T43" fmla="*/ 160 h 181"/>
                <a:gd name="T44" fmla="*/ 111 w 115"/>
                <a:gd name="T45" fmla="*/ 150 h 181"/>
                <a:gd name="T46" fmla="*/ 111 w 115"/>
                <a:gd name="T47" fmla="*/ 151 h 181"/>
                <a:gd name="T48" fmla="*/ 78 w 115"/>
                <a:gd name="T49" fmla="*/ 99 h 181"/>
                <a:gd name="T50" fmla="*/ 71 w 115"/>
                <a:gd name="T51" fmla="*/ 94 h 181"/>
                <a:gd name="T52" fmla="*/ 38 w 115"/>
                <a:gd name="T53" fmla="*/ 120 h 181"/>
                <a:gd name="T54" fmla="*/ 22 w 115"/>
                <a:gd name="T55" fmla="*/ 161 h 181"/>
                <a:gd name="T56" fmla="*/ 25 w 115"/>
                <a:gd name="T57" fmla="*/ 167 h 181"/>
                <a:gd name="T58" fmla="*/ 32 w 115"/>
                <a:gd name="T59" fmla="*/ 164 h 181"/>
                <a:gd name="T60" fmla="*/ 76 w 115"/>
                <a:gd name="T61" fmla="*/ 104 h 181"/>
                <a:gd name="T62" fmla="*/ 78 w 115"/>
                <a:gd name="T63" fmla="*/ 99 h 181"/>
                <a:gd name="T64" fmla="*/ 115 w 115"/>
                <a:gd name="T65" fmla="*/ 78 h 181"/>
                <a:gd name="T66" fmla="*/ 113 w 115"/>
                <a:gd name="T67" fmla="*/ 79 h 181"/>
                <a:gd name="T68" fmla="*/ 103 w 115"/>
                <a:gd name="T69" fmla="*/ 67 h 181"/>
                <a:gd name="T70" fmla="*/ 86 w 115"/>
                <a:gd name="T71" fmla="*/ 54 h 181"/>
                <a:gd name="T72" fmla="*/ 62 w 115"/>
                <a:gd name="T73" fmla="*/ 64 h 181"/>
                <a:gd name="T74" fmla="*/ 45 w 115"/>
                <a:gd name="T75" fmla="*/ 74 h 181"/>
                <a:gd name="T76" fmla="*/ 43 w 115"/>
                <a:gd name="T77" fmla="*/ 73 h 181"/>
                <a:gd name="T78" fmla="*/ 60 w 115"/>
                <a:gd name="T79" fmla="*/ 58 h 181"/>
                <a:gd name="T80" fmla="*/ 88 w 115"/>
                <a:gd name="T81" fmla="*/ 42 h 181"/>
                <a:gd name="T82" fmla="*/ 101 w 115"/>
                <a:gd name="T83" fmla="*/ 52 h 181"/>
                <a:gd name="T84" fmla="*/ 114 w 115"/>
                <a:gd name="T85" fmla="*/ 77 h 181"/>
                <a:gd name="T86" fmla="*/ 115 w 115"/>
                <a:gd name="T87" fmla="*/ 78 h 181"/>
                <a:gd name="T88" fmla="*/ 113 w 115"/>
                <a:gd name="T89" fmla="*/ 37 h 181"/>
                <a:gd name="T90" fmla="*/ 112 w 115"/>
                <a:gd name="T91" fmla="*/ 38 h 181"/>
                <a:gd name="T92" fmla="*/ 87 w 115"/>
                <a:gd name="T93" fmla="*/ 23 h 181"/>
                <a:gd name="T94" fmla="*/ 65 w 115"/>
                <a:gd name="T95" fmla="*/ 7 h 181"/>
                <a:gd name="T96" fmla="*/ 70 w 115"/>
                <a:gd name="T97" fmla="*/ 2 h 181"/>
                <a:gd name="T98" fmla="*/ 77 w 115"/>
                <a:gd name="T99" fmla="*/ 0 h 181"/>
                <a:gd name="T100" fmla="*/ 82 w 115"/>
                <a:gd name="T101" fmla="*/ 1 h 181"/>
                <a:gd name="T102" fmla="*/ 99 w 115"/>
                <a:gd name="T103" fmla="*/ 20 h 181"/>
                <a:gd name="T104" fmla="*/ 113 w 115"/>
                <a:gd name="T105" fmla="*/ 3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" h="181">
                  <a:moveTo>
                    <a:pt x="111" y="151"/>
                  </a:moveTo>
                  <a:cubicBezTo>
                    <a:pt x="111" y="154"/>
                    <a:pt x="106" y="159"/>
                    <a:pt x="94" y="167"/>
                  </a:cubicBezTo>
                  <a:cubicBezTo>
                    <a:pt x="82" y="176"/>
                    <a:pt x="72" y="181"/>
                    <a:pt x="64" y="181"/>
                  </a:cubicBezTo>
                  <a:cubicBezTo>
                    <a:pt x="58" y="181"/>
                    <a:pt x="55" y="177"/>
                    <a:pt x="55" y="168"/>
                  </a:cubicBezTo>
                  <a:cubicBezTo>
                    <a:pt x="55" y="166"/>
                    <a:pt x="56" y="163"/>
                    <a:pt x="57" y="158"/>
                  </a:cubicBezTo>
                  <a:cubicBezTo>
                    <a:pt x="58" y="154"/>
                    <a:pt x="58" y="150"/>
                    <a:pt x="58" y="149"/>
                  </a:cubicBezTo>
                  <a:cubicBezTo>
                    <a:pt x="58" y="148"/>
                    <a:pt x="58" y="148"/>
                    <a:pt x="58" y="148"/>
                  </a:cubicBezTo>
                  <a:cubicBezTo>
                    <a:pt x="36" y="170"/>
                    <a:pt x="20" y="181"/>
                    <a:pt x="10" y="181"/>
                  </a:cubicBezTo>
                  <a:cubicBezTo>
                    <a:pt x="3" y="181"/>
                    <a:pt x="0" y="177"/>
                    <a:pt x="0" y="169"/>
                  </a:cubicBezTo>
                  <a:cubicBezTo>
                    <a:pt x="0" y="162"/>
                    <a:pt x="2" y="152"/>
                    <a:pt x="8" y="140"/>
                  </a:cubicBezTo>
                  <a:cubicBezTo>
                    <a:pt x="15" y="125"/>
                    <a:pt x="23" y="114"/>
                    <a:pt x="32" y="105"/>
                  </a:cubicBezTo>
                  <a:cubicBezTo>
                    <a:pt x="44" y="93"/>
                    <a:pt x="57" y="88"/>
                    <a:pt x="71" y="88"/>
                  </a:cubicBezTo>
                  <a:cubicBezTo>
                    <a:pt x="77" y="88"/>
                    <a:pt x="81" y="90"/>
                    <a:pt x="83" y="93"/>
                  </a:cubicBezTo>
                  <a:cubicBezTo>
                    <a:pt x="83" y="94"/>
                    <a:pt x="84" y="94"/>
                    <a:pt x="84" y="94"/>
                  </a:cubicBezTo>
                  <a:cubicBezTo>
                    <a:pt x="84" y="94"/>
                    <a:pt x="86" y="93"/>
                    <a:pt x="92" y="90"/>
                  </a:cubicBezTo>
                  <a:cubicBezTo>
                    <a:pt x="97" y="86"/>
                    <a:pt x="102" y="85"/>
                    <a:pt x="105" y="85"/>
                  </a:cubicBezTo>
                  <a:cubicBezTo>
                    <a:pt x="107" y="85"/>
                    <a:pt x="107" y="85"/>
                    <a:pt x="107" y="87"/>
                  </a:cubicBezTo>
                  <a:cubicBezTo>
                    <a:pt x="107" y="88"/>
                    <a:pt x="107" y="88"/>
                    <a:pt x="106" y="89"/>
                  </a:cubicBezTo>
                  <a:cubicBezTo>
                    <a:pt x="102" y="90"/>
                    <a:pt x="96" y="100"/>
                    <a:pt x="88" y="118"/>
                  </a:cubicBezTo>
                  <a:cubicBezTo>
                    <a:pt x="78" y="138"/>
                    <a:pt x="74" y="153"/>
                    <a:pt x="74" y="163"/>
                  </a:cubicBezTo>
                  <a:cubicBezTo>
                    <a:pt x="74" y="167"/>
                    <a:pt x="75" y="169"/>
                    <a:pt x="78" y="169"/>
                  </a:cubicBezTo>
                  <a:cubicBezTo>
                    <a:pt x="82" y="169"/>
                    <a:pt x="88" y="166"/>
                    <a:pt x="96" y="160"/>
                  </a:cubicBezTo>
                  <a:cubicBezTo>
                    <a:pt x="105" y="153"/>
                    <a:pt x="109" y="150"/>
                    <a:pt x="111" y="150"/>
                  </a:cubicBezTo>
                  <a:cubicBezTo>
                    <a:pt x="111" y="150"/>
                    <a:pt x="111" y="150"/>
                    <a:pt x="111" y="151"/>
                  </a:cubicBezTo>
                  <a:close/>
                  <a:moveTo>
                    <a:pt x="78" y="99"/>
                  </a:moveTo>
                  <a:cubicBezTo>
                    <a:pt x="78" y="96"/>
                    <a:pt x="76" y="94"/>
                    <a:pt x="71" y="94"/>
                  </a:cubicBezTo>
                  <a:cubicBezTo>
                    <a:pt x="61" y="94"/>
                    <a:pt x="50" y="103"/>
                    <a:pt x="38" y="120"/>
                  </a:cubicBezTo>
                  <a:cubicBezTo>
                    <a:pt x="27" y="136"/>
                    <a:pt x="22" y="150"/>
                    <a:pt x="22" y="161"/>
                  </a:cubicBezTo>
                  <a:cubicBezTo>
                    <a:pt x="22" y="165"/>
                    <a:pt x="23" y="167"/>
                    <a:pt x="25" y="167"/>
                  </a:cubicBezTo>
                  <a:cubicBezTo>
                    <a:pt x="27" y="167"/>
                    <a:pt x="29" y="166"/>
                    <a:pt x="32" y="164"/>
                  </a:cubicBezTo>
                  <a:cubicBezTo>
                    <a:pt x="45" y="155"/>
                    <a:pt x="60" y="135"/>
                    <a:pt x="76" y="104"/>
                  </a:cubicBezTo>
                  <a:cubicBezTo>
                    <a:pt x="77" y="102"/>
                    <a:pt x="78" y="100"/>
                    <a:pt x="78" y="99"/>
                  </a:cubicBezTo>
                  <a:close/>
                  <a:moveTo>
                    <a:pt x="115" y="78"/>
                  </a:moveTo>
                  <a:cubicBezTo>
                    <a:pt x="115" y="79"/>
                    <a:pt x="114" y="79"/>
                    <a:pt x="113" y="79"/>
                  </a:cubicBezTo>
                  <a:cubicBezTo>
                    <a:pt x="112" y="79"/>
                    <a:pt x="109" y="75"/>
                    <a:pt x="103" y="67"/>
                  </a:cubicBezTo>
                  <a:cubicBezTo>
                    <a:pt x="97" y="58"/>
                    <a:pt x="91" y="54"/>
                    <a:pt x="86" y="54"/>
                  </a:cubicBezTo>
                  <a:cubicBezTo>
                    <a:pt x="81" y="54"/>
                    <a:pt x="73" y="58"/>
                    <a:pt x="62" y="64"/>
                  </a:cubicBezTo>
                  <a:cubicBezTo>
                    <a:pt x="51" y="71"/>
                    <a:pt x="45" y="74"/>
                    <a:pt x="45" y="74"/>
                  </a:cubicBezTo>
                  <a:cubicBezTo>
                    <a:pt x="43" y="74"/>
                    <a:pt x="43" y="74"/>
                    <a:pt x="43" y="73"/>
                  </a:cubicBezTo>
                  <a:cubicBezTo>
                    <a:pt x="43" y="72"/>
                    <a:pt x="48" y="67"/>
                    <a:pt x="60" y="58"/>
                  </a:cubicBezTo>
                  <a:cubicBezTo>
                    <a:pt x="72" y="47"/>
                    <a:pt x="82" y="42"/>
                    <a:pt x="88" y="42"/>
                  </a:cubicBezTo>
                  <a:cubicBezTo>
                    <a:pt x="92" y="42"/>
                    <a:pt x="97" y="45"/>
                    <a:pt x="101" y="52"/>
                  </a:cubicBezTo>
                  <a:cubicBezTo>
                    <a:pt x="105" y="57"/>
                    <a:pt x="110" y="66"/>
                    <a:pt x="114" y="77"/>
                  </a:cubicBezTo>
                  <a:cubicBezTo>
                    <a:pt x="115" y="78"/>
                    <a:pt x="115" y="78"/>
                    <a:pt x="115" y="78"/>
                  </a:cubicBezTo>
                  <a:close/>
                  <a:moveTo>
                    <a:pt x="113" y="37"/>
                  </a:moveTo>
                  <a:cubicBezTo>
                    <a:pt x="113" y="37"/>
                    <a:pt x="113" y="38"/>
                    <a:pt x="112" y="38"/>
                  </a:cubicBezTo>
                  <a:cubicBezTo>
                    <a:pt x="110" y="38"/>
                    <a:pt x="102" y="33"/>
                    <a:pt x="87" y="23"/>
                  </a:cubicBezTo>
                  <a:cubicBezTo>
                    <a:pt x="73" y="14"/>
                    <a:pt x="65" y="8"/>
                    <a:pt x="65" y="7"/>
                  </a:cubicBezTo>
                  <a:cubicBezTo>
                    <a:pt x="65" y="5"/>
                    <a:pt x="67" y="4"/>
                    <a:pt x="70" y="2"/>
                  </a:cubicBezTo>
                  <a:cubicBezTo>
                    <a:pt x="73" y="0"/>
                    <a:pt x="75" y="0"/>
                    <a:pt x="77" y="0"/>
                  </a:cubicBezTo>
                  <a:cubicBezTo>
                    <a:pt x="79" y="0"/>
                    <a:pt x="81" y="0"/>
                    <a:pt x="82" y="1"/>
                  </a:cubicBezTo>
                  <a:cubicBezTo>
                    <a:pt x="84" y="4"/>
                    <a:pt x="90" y="11"/>
                    <a:pt x="99" y="20"/>
                  </a:cubicBezTo>
                  <a:cubicBezTo>
                    <a:pt x="108" y="30"/>
                    <a:pt x="113" y="36"/>
                    <a:pt x="11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44" name="Freeform 29"/>
            <p:cNvSpPr>
              <a:spLocks/>
            </p:cNvSpPr>
            <p:nvPr/>
          </p:nvSpPr>
          <p:spPr bwMode="auto">
            <a:xfrm>
              <a:off x="22032913" y="863600"/>
              <a:ext cx="423862" cy="363538"/>
            </a:xfrm>
            <a:custGeom>
              <a:avLst/>
              <a:gdLst>
                <a:gd name="T0" fmla="*/ 113 w 113"/>
                <a:gd name="T1" fmla="*/ 72 h 97"/>
                <a:gd name="T2" fmla="*/ 98 w 113"/>
                <a:gd name="T3" fmla="*/ 86 h 97"/>
                <a:gd name="T4" fmla="*/ 71 w 113"/>
                <a:gd name="T5" fmla="*/ 96 h 97"/>
                <a:gd name="T6" fmla="*/ 60 w 113"/>
                <a:gd name="T7" fmla="*/ 85 h 97"/>
                <a:gd name="T8" fmla="*/ 80 w 113"/>
                <a:gd name="T9" fmla="*/ 32 h 97"/>
                <a:gd name="T10" fmla="*/ 84 w 113"/>
                <a:gd name="T11" fmla="*/ 20 h 97"/>
                <a:gd name="T12" fmla="*/ 82 w 113"/>
                <a:gd name="T13" fmla="*/ 17 h 97"/>
                <a:gd name="T14" fmla="*/ 55 w 113"/>
                <a:gd name="T15" fmla="*/ 35 h 97"/>
                <a:gd name="T16" fmla="*/ 23 w 113"/>
                <a:gd name="T17" fmla="*/ 82 h 97"/>
                <a:gd name="T18" fmla="*/ 21 w 113"/>
                <a:gd name="T19" fmla="*/ 88 h 97"/>
                <a:gd name="T20" fmla="*/ 1 w 113"/>
                <a:gd name="T21" fmla="*/ 97 h 97"/>
                <a:gd name="T22" fmla="*/ 0 w 113"/>
                <a:gd name="T23" fmla="*/ 95 h 97"/>
                <a:gd name="T24" fmla="*/ 17 w 113"/>
                <a:gd name="T25" fmla="*/ 54 h 97"/>
                <a:gd name="T26" fmla="*/ 31 w 113"/>
                <a:gd name="T27" fmla="*/ 15 h 97"/>
                <a:gd name="T28" fmla="*/ 27 w 113"/>
                <a:gd name="T29" fmla="*/ 11 h 97"/>
                <a:gd name="T30" fmla="*/ 21 w 113"/>
                <a:gd name="T31" fmla="*/ 12 h 97"/>
                <a:gd name="T32" fmla="*/ 17 w 113"/>
                <a:gd name="T33" fmla="*/ 14 h 97"/>
                <a:gd name="T34" fmla="*/ 15 w 113"/>
                <a:gd name="T35" fmla="*/ 12 h 97"/>
                <a:gd name="T36" fmla="*/ 28 w 113"/>
                <a:gd name="T37" fmla="*/ 5 h 97"/>
                <a:gd name="T38" fmla="*/ 44 w 113"/>
                <a:gd name="T39" fmla="*/ 0 h 97"/>
                <a:gd name="T40" fmla="*/ 50 w 113"/>
                <a:gd name="T41" fmla="*/ 8 h 97"/>
                <a:gd name="T42" fmla="*/ 44 w 113"/>
                <a:gd name="T43" fmla="*/ 29 h 97"/>
                <a:gd name="T44" fmla="*/ 44 w 113"/>
                <a:gd name="T45" fmla="*/ 31 h 97"/>
                <a:gd name="T46" fmla="*/ 44 w 113"/>
                <a:gd name="T47" fmla="*/ 32 h 97"/>
                <a:gd name="T48" fmla="*/ 45 w 113"/>
                <a:gd name="T49" fmla="*/ 32 h 97"/>
                <a:gd name="T50" fmla="*/ 99 w 113"/>
                <a:gd name="T51" fmla="*/ 2 h 97"/>
                <a:gd name="T52" fmla="*/ 107 w 113"/>
                <a:gd name="T53" fmla="*/ 11 h 97"/>
                <a:gd name="T54" fmla="*/ 95 w 113"/>
                <a:gd name="T55" fmla="*/ 44 h 97"/>
                <a:gd name="T56" fmla="*/ 83 w 113"/>
                <a:gd name="T57" fmla="*/ 79 h 97"/>
                <a:gd name="T58" fmla="*/ 87 w 113"/>
                <a:gd name="T59" fmla="*/ 84 h 97"/>
                <a:gd name="T60" fmla="*/ 101 w 113"/>
                <a:gd name="T61" fmla="*/ 78 h 97"/>
                <a:gd name="T62" fmla="*/ 112 w 113"/>
                <a:gd name="T63" fmla="*/ 72 h 97"/>
                <a:gd name="T64" fmla="*/ 113 w 113"/>
                <a:gd name="T65" fmla="*/ 7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3" h="97">
                  <a:moveTo>
                    <a:pt x="113" y="72"/>
                  </a:moveTo>
                  <a:cubicBezTo>
                    <a:pt x="113" y="75"/>
                    <a:pt x="108" y="79"/>
                    <a:pt x="98" y="86"/>
                  </a:cubicBezTo>
                  <a:cubicBezTo>
                    <a:pt x="87" y="93"/>
                    <a:pt x="78" y="96"/>
                    <a:pt x="71" y="96"/>
                  </a:cubicBezTo>
                  <a:cubicBezTo>
                    <a:pt x="64" y="96"/>
                    <a:pt x="60" y="92"/>
                    <a:pt x="60" y="85"/>
                  </a:cubicBezTo>
                  <a:cubicBezTo>
                    <a:pt x="60" y="74"/>
                    <a:pt x="67" y="56"/>
                    <a:pt x="80" y="32"/>
                  </a:cubicBezTo>
                  <a:cubicBezTo>
                    <a:pt x="83" y="27"/>
                    <a:pt x="84" y="23"/>
                    <a:pt x="84" y="20"/>
                  </a:cubicBezTo>
                  <a:cubicBezTo>
                    <a:pt x="84" y="18"/>
                    <a:pt x="83" y="17"/>
                    <a:pt x="82" y="17"/>
                  </a:cubicBezTo>
                  <a:cubicBezTo>
                    <a:pt x="76" y="17"/>
                    <a:pt x="67" y="23"/>
                    <a:pt x="55" y="35"/>
                  </a:cubicBezTo>
                  <a:cubicBezTo>
                    <a:pt x="41" y="49"/>
                    <a:pt x="30" y="65"/>
                    <a:pt x="23" y="82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14" y="91"/>
                    <a:pt x="1" y="97"/>
                  </a:cubicBezTo>
                  <a:cubicBezTo>
                    <a:pt x="0" y="97"/>
                    <a:pt x="0" y="96"/>
                    <a:pt x="0" y="95"/>
                  </a:cubicBezTo>
                  <a:cubicBezTo>
                    <a:pt x="0" y="94"/>
                    <a:pt x="6" y="80"/>
                    <a:pt x="17" y="54"/>
                  </a:cubicBezTo>
                  <a:cubicBezTo>
                    <a:pt x="26" y="33"/>
                    <a:pt x="31" y="20"/>
                    <a:pt x="31" y="15"/>
                  </a:cubicBezTo>
                  <a:cubicBezTo>
                    <a:pt x="31" y="12"/>
                    <a:pt x="29" y="11"/>
                    <a:pt x="27" y="11"/>
                  </a:cubicBezTo>
                  <a:cubicBezTo>
                    <a:pt x="26" y="11"/>
                    <a:pt x="24" y="11"/>
                    <a:pt x="21" y="12"/>
                  </a:cubicBezTo>
                  <a:cubicBezTo>
                    <a:pt x="19" y="13"/>
                    <a:pt x="18" y="14"/>
                    <a:pt x="17" y="14"/>
                  </a:cubicBezTo>
                  <a:cubicBezTo>
                    <a:pt x="16" y="14"/>
                    <a:pt x="15" y="13"/>
                    <a:pt x="15" y="12"/>
                  </a:cubicBezTo>
                  <a:cubicBezTo>
                    <a:pt x="15" y="11"/>
                    <a:pt x="19" y="9"/>
                    <a:pt x="28" y="5"/>
                  </a:cubicBezTo>
                  <a:cubicBezTo>
                    <a:pt x="36" y="2"/>
                    <a:pt x="41" y="0"/>
                    <a:pt x="44" y="0"/>
                  </a:cubicBezTo>
                  <a:cubicBezTo>
                    <a:pt x="48" y="0"/>
                    <a:pt x="50" y="3"/>
                    <a:pt x="50" y="8"/>
                  </a:cubicBezTo>
                  <a:cubicBezTo>
                    <a:pt x="50" y="13"/>
                    <a:pt x="48" y="20"/>
                    <a:pt x="44" y="29"/>
                  </a:cubicBezTo>
                  <a:cubicBezTo>
                    <a:pt x="44" y="30"/>
                    <a:pt x="44" y="31"/>
                    <a:pt x="44" y="31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72" y="12"/>
                    <a:pt x="90" y="2"/>
                    <a:pt x="99" y="2"/>
                  </a:cubicBezTo>
                  <a:cubicBezTo>
                    <a:pt x="105" y="2"/>
                    <a:pt x="107" y="5"/>
                    <a:pt x="107" y="11"/>
                  </a:cubicBezTo>
                  <a:cubicBezTo>
                    <a:pt x="107" y="17"/>
                    <a:pt x="103" y="28"/>
                    <a:pt x="95" y="44"/>
                  </a:cubicBezTo>
                  <a:cubicBezTo>
                    <a:pt x="87" y="61"/>
                    <a:pt x="83" y="72"/>
                    <a:pt x="83" y="79"/>
                  </a:cubicBezTo>
                  <a:cubicBezTo>
                    <a:pt x="83" y="82"/>
                    <a:pt x="84" y="84"/>
                    <a:pt x="87" y="84"/>
                  </a:cubicBezTo>
                  <a:cubicBezTo>
                    <a:pt x="90" y="84"/>
                    <a:pt x="95" y="82"/>
                    <a:pt x="101" y="78"/>
                  </a:cubicBezTo>
                  <a:cubicBezTo>
                    <a:pt x="107" y="74"/>
                    <a:pt x="111" y="72"/>
                    <a:pt x="112" y="72"/>
                  </a:cubicBezTo>
                  <a:cubicBezTo>
                    <a:pt x="113" y="72"/>
                    <a:pt x="113" y="72"/>
                    <a:pt x="11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45" name="Freeform 30"/>
            <p:cNvSpPr>
              <a:spLocks/>
            </p:cNvSpPr>
            <p:nvPr/>
          </p:nvSpPr>
          <p:spPr bwMode="auto">
            <a:xfrm>
              <a:off x="22629813" y="863600"/>
              <a:ext cx="336550" cy="366713"/>
            </a:xfrm>
            <a:custGeom>
              <a:avLst/>
              <a:gdLst>
                <a:gd name="T0" fmla="*/ 90 w 90"/>
                <a:gd name="T1" fmla="*/ 54 h 98"/>
                <a:gd name="T2" fmla="*/ 64 w 90"/>
                <a:gd name="T3" fmla="*/ 79 h 98"/>
                <a:gd name="T4" fmla="*/ 18 w 90"/>
                <a:gd name="T5" fmla="*/ 98 h 98"/>
                <a:gd name="T6" fmla="*/ 0 w 90"/>
                <a:gd name="T7" fmla="*/ 80 h 98"/>
                <a:gd name="T8" fmla="*/ 14 w 90"/>
                <a:gd name="T9" fmla="*/ 42 h 98"/>
                <a:gd name="T10" fmla="*/ 42 w 90"/>
                <a:gd name="T11" fmla="*/ 12 h 98"/>
                <a:gd name="T12" fmla="*/ 73 w 90"/>
                <a:gd name="T13" fmla="*/ 0 h 98"/>
                <a:gd name="T14" fmla="*/ 82 w 90"/>
                <a:gd name="T15" fmla="*/ 10 h 98"/>
                <a:gd name="T16" fmla="*/ 76 w 90"/>
                <a:gd name="T17" fmla="*/ 17 h 98"/>
                <a:gd name="T18" fmla="*/ 70 w 90"/>
                <a:gd name="T19" fmla="*/ 13 h 98"/>
                <a:gd name="T20" fmla="*/ 62 w 90"/>
                <a:gd name="T21" fmla="*/ 10 h 98"/>
                <a:gd name="T22" fmla="*/ 36 w 90"/>
                <a:gd name="T23" fmla="*/ 36 h 98"/>
                <a:gd name="T24" fmla="*/ 22 w 90"/>
                <a:gd name="T25" fmla="*/ 76 h 98"/>
                <a:gd name="T26" fmla="*/ 31 w 90"/>
                <a:gd name="T27" fmla="*/ 85 h 98"/>
                <a:gd name="T28" fmla="*/ 57 w 90"/>
                <a:gd name="T29" fmla="*/ 76 h 98"/>
                <a:gd name="T30" fmla="*/ 80 w 90"/>
                <a:gd name="T31" fmla="*/ 59 h 98"/>
                <a:gd name="T32" fmla="*/ 89 w 90"/>
                <a:gd name="T33" fmla="*/ 53 h 98"/>
                <a:gd name="T34" fmla="*/ 90 w 90"/>
                <a:gd name="T35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98">
                  <a:moveTo>
                    <a:pt x="90" y="54"/>
                  </a:moveTo>
                  <a:cubicBezTo>
                    <a:pt x="90" y="59"/>
                    <a:pt x="81" y="67"/>
                    <a:pt x="64" y="79"/>
                  </a:cubicBezTo>
                  <a:cubicBezTo>
                    <a:pt x="46" y="91"/>
                    <a:pt x="31" y="98"/>
                    <a:pt x="18" y="98"/>
                  </a:cubicBezTo>
                  <a:cubicBezTo>
                    <a:pt x="6" y="98"/>
                    <a:pt x="0" y="92"/>
                    <a:pt x="0" y="80"/>
                  </a:cubicBezTo>
                  <a:cubicBezTo>
                    <a:pt x="0" y="69"/>
                    <a:pt x="4" y="56"/>
                    <a:pt x="14" y="42"/>
                  </a:cubicBezTo>
                  <a:cubicBezTo>
                    <a:pt x="23" y="28"/>
                    <a:pt x="32" y="18"/>
                    <a:pt x="42" y="12"/>
                  </a:cubicBezTo>
                  <a:cubicBezTo>
                    <a:pt x="55" y="4"/>
                    <a:pt x="65" y="0"/>
                    <a:pt x="73" y="0"/>
                  </a:cubicBezTo>
                  <a:cubicBezTo>
                    <a:pt x="79" y="0"/>
                    <a:pt x="82" y="3"/>
                    <a:pt x="82" y="10"/>
                  </a:cubicBezTo>
                  <a:cubicBezTo>
                    <a:pt x="82" y="14"/>
                    <a:pt x="80" y="17"/>
                    <a:pt x="76" y="17"/>
                  </a:cubicBezTo>
                  <a:cubicBezTo>
                    <a:pt x="74" y="17"/>
                    <a:pt x="72" y="16"/>
                    <a:pt x="70" y="13"/>
                  </a:cubicBezTo>
                  <a:cubicBezTo>
                    <a:pt x="67" y="11"/>
                    <a:pt x="65" y="10"/>
                    <a:pt x="62" y="10"/>
                  </a:cubicBezTo>
                  <a:cubicBezTo>
                    <a:pt x="54" y="10"/>
                    <a:pt x="46" y="19"/>
                    <a:pt x="36" y="36"/>
                  </a:cubicBezTo>
                  <a:cubicBezTo>
                    <a:pt x="27" y="52"/>
                    <a:pt x="22" y="65"/>
                    <a:pt x="22" y="76"/>
                  </a:cubicBezTo>
                  <a:cubicBezTo>
                    <a:pt x="22" y="82"/>
                    <a:pt x="25" y="85"/>
                    <a:pt x="31" y="85"/>
                  </a:cubicBezTo>
                  <a:cubicBezTo>
                    <a:pt x="37" y="85"/>
                    <a:pt x="46" y="82"/>
                    <a:pt x="57" y="76"/>
                  </a:cubicBezTo>
                  <a:cubicBezTo>
                    <a:pt x="65" y="71"/>
                    <a:pt x="73" y="65"/>
                    <a:pt x="80" y="59"/>
                  </a:cubicBezTo>
                  <a:cubicBezTo>
                    <a:pt x="84" y="55"/>
                    <a:pt x="87" y="53"/>
                    <a:pt x="89" y="53"/>
                  </a:cubicBezTo>
                  <a:cubicBezTo>
                    <a:pt x="90" y="53"/>
                    <a:pt x="90" y="53"/>
                    <a:pt x="90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50" name="Freeform 31"/>
            <p:cNvSpPr>
              <a:spLocks noEditPoints="1"/>
            </p:cNvSpPr>
            <p:nvPr/>
          </p:nvSpPr>
          <p:spPr bwMode="auto">
            <a:xfrm>
              <a:off x="22917150" y="701675"/>
              <a:ext cx="431800" cy="522288"/>
            </a:xfrm>
            <a:custGeom>
              <a:avLst/>
              <a:gdLst>
                <a:gd name="T0" fmla="*/ 112 w 115"/>
                <a:gd name="T1" fmla="*/ 109 h 139"/>
                <a:gd name="T2" fmla="*/ 94 w 115"/>
                <a:gd name="T3" fmla="*/ 125 h 139"/>
                <a:gd name="T4" fmla="*/ 64 w 115"/>
                <a:gd name="T5" fmla="*/ 139 h 139"/>
                <a:gd name="T6" fmla="*/ 55 w 115"/>
                <a:gd name="T7" fmla="*/ 126 h 139"/>
                <a:gd name="T8" fmla="*/ 57 w 115"/>
                <a:gd name="T9" fmla="*/ 116 h 139"/>
                <a:gd name="T10" fmla="*/ 59 w 115"/>
                <a:gd name="T11" fmla="*/ 107 h 139"/>
                <a:gd name="T12" fmla="*/ 59 w 115"/>
                <a:gd name="T13" fmla="*/ 106 h 139"/>
                <a:gd name="T14" fmla="*/ 10 w 115"/>
                <a:gd name="T15" fmla="*/ 139 h 139"/>
                <a:gd name="T16" fmla="*/ 0 w 115"/>
                <a:gd name="T17" fmla="*/ 127 h 139"/>
                <a:gd name="T18" fmla="*/ 8 w 115"/>
                <a:gd name="T19" fmla="*/ 98 h 139"/>
                <a:gd name="T20" fmla="*/ 33 w 115"/>
                <a:gd name="T21" fmla="*/ 63 h 139"/>
                <a:gd name="T22" fmla="*/ 71 w 115"/>
                <a:gd name="T23" fmla="*/ 46 h 139"/>
                <a:gd name="T24" fmla="*/ 83 w 115"/>
                <a:gd name="T25" fmla="*/ 51 h 139"/>
                <a:gd name="T26" fmla="*/ 84 w 115"/>
                <a:gd name="T27" fmla="*/ 52 h 139"/>
                <a:gd name="T28" fmla="*/ 92 w 115"/>
                <a:gd name="T29" fmla="*/ 48 h 139"/>
                <a:gd name="T30" fmla="*/ 106 w 115"/>
                <a:gd name="T31" fmla="*/ 43 h 139"/>
                <a:gd name="T32" fmla="*/ 108 w 115"/>
                <a:gd name="T33" fmla="*/ 45 h 139"/>
                <a:gd name="T34" fmla="*/ 106 w 115"/>
                <a:gd name="T35" fmla="*/ 47 h 139"/>
                <a:gd name="T36" fmla="*/ 88 w 115"/>
                <a:gd name="T37" fmla="*/ 76 h 139"/>
                <a:gd name="T38" fmla="*/ 74 w 115"/>
                <a:gd name="T39" fmla="*/ 121 h 139"/>
                <a:gd name="T40" fmla="*/ 79 w 115"/>
                <a:gd name="T41" fmla="*/ 127 h 139"/>
                <a:gd name="T42" fmla="*/ 97 w 115"/>
                <a:gd name="T43" fmla="*/ 118 h 139"/>
                <a:gd name="T44" fmla="*/ 111 w 115"/>
                <a:gd name="T45" fmla="*/ 108 h 139"/>
                <a:gd name="T46" fmla="*/ 112 w 115"/>
                <a:gd name="T47" fmla="*/ 109 h 139"/>
                <a:gd name="T48" fmla="*/ 78 w 115"/>
                <a:gd name="T49" fmla="*/ 57 h 139"/>
                <a:gd name="T50" fmla="*/ 72 w 115"/>
                <a:gd name="T51" fmla="*/ 52 h 139"/>
                <a:gd name="T52" fmla="*/ 39 w 115"/>
                <a:gd name="T53" fmla="*/ 78 h 139"/>
                <a:gd name="T54" fmla="*/ 22 w 115"/>
                <a:gd name="T55" fmla="*/ 119 h 139"/>
                <a:gd name="T56" fmla="*/ 26 w 115"/>
                <a:gd name="T57" fmla="*/ 125 h 139"/>
                <a:gd name="T58" fmla="*/ 32 w 115"/>
                <a:gd name="T59" fmla="*/ 122 h 139"/>
                <a:gd name="T60" fmla="*/ 77 w 115"/>
                <a:gd name="T61" fmla="*/ 62 h 139"/>
                <a:gd name="T62" fmla="*/ 78 w 115"/>
                <a:gd name="T63" fmla="*/ 57 h 139"/>
                <a:gd name="T64" fmla="*/ 115 w 115"/>
                <a:gd name="T65" fmla="*/ 36 h 139"/>
                <a:gd name="T66" fmla="*/ 113 w 115"/>
                <a:gd name="T67" fmla="*/ 37 h 139"/>
                <a:gd name="T68" fmla="*/ 103 w 115"/>
                <a:gd name="T69" fmla="*/ 25 h 139"/>
                <a:gd name="T70" fmla="*/ 87 w 115"/>
                <a:gd name="T71" fmla="*/ 12 h 139"/>
                <a:gd name="T72" fmla="*/ 63 w 115"/>
                <a:gd name="T73" fmla="*/ 22 h 139"/>
                <a:gd name="T74" fmla="*/ 45 w 115"/>
                <a:gd name="T75" fmla="*/ 32 h 139"/>
                <a:gd name="T76" fmla="*/ 43 w 115"/>
                <a:gd name="T77" fmla="*/ 31 h 139"/>
                <a:gd name="T78" fmla="*/ 60 w 115"/>
                <a:gd name="T79" fmla="*/ 16 h 139"/>
                <a:gd name="T80" fmla="*/ 88 w 115"/>
                <a:gd name="T81" fmla="*/ 0 h 139"/>
                <a:gd name="T82" fmla="*/ 102 w 115"/>
                <a:gd name="T83" fmla="*/ 10 h 139"/>
                <a:gd name="T84" fmla="*/ 115 w 115"/>
                <a:gd name="T85" fmla="*/ 35 h 139"/>
                <a:gd name="T86" fmla="*/ 115 w 115"/>
                <a:gd name="T87" fmla="*/ 3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39">
                  <a:moveTo>
                    <a:pt x="112" y="109"/>
                  </a:moveTo>
                  <a:cubicBezTo>
                    <a:pt x="112" y="112"/>
                    <a:pt x="106" y="117"/>
                    <a:pt x="94" y="125"/>
                  </a:cubicBezTo>
                  <a:cubicBezTo>
                    <a:pt x="82" y="134"/>
                    <a:pt x="72" y="139"/>
                    <a:pt x="64" y="139"/>
                  </a:cubicBezTo>
                  <a:cubicBezTo>
                    <a:pt x="58" y="139"/>
                    <a:pt x="55" y="135"/>
                    <a:pt x="55" y="126"/>
                  </a:cubicBezTo>
                  <a:cubicBezTo>
                    <a:pt x="55" y="124"/>
                    <a:pt x="56" y="121"/>
                    <a:pt x="57" y="116"/>
                  </a:cubicBezTo>
                  <a:cubicBezTo>
                    <a:pt x="58" y="112"/>
                    <a:pt x="59" y="108"/>
                    <a:pt x="59" y="107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37" y="128"/>
                    <a:pt x="20" y="139"/>
                    <a:pt x="10" y="139"/>
                  </a:cubicBezTo>
                  <a:cubicBezTo>
                    <a:pt x="3" y="139"/>
                    <a:pt x="0" y="135"/>
                    <a:pt x="0" y="127"/>
                  </a:cubicBezTo>
                  <a:cubicBezTo>
                    <a:pt x="0" y="120"/>
                    <a:pt x="3" y="110"/>
                    <a:pt x="8" y="98"/>
                  </a:cubicBezTo>
                  <a:cubicBezTo>
                    <a:pt x="15" y="83"/>
                    <a:pt x="23" y="72"/>
                    <a:pt x="33" y="63"/>
                  </a:cubicBezTo>
                  <a:cubicBezTo>
                    <a:pt x="45" y="51"/>
                    <a:pt x="57" y="46"/>
                    <a:pt x="71" y="46"/>
                  </a:cubicBezTo>
                  <a:cubicBezTo>
                    <a:pt x="78" y="46"/>
                    <a:pt x="82" y="48"/>
                    <a:pt x="83" y="51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6" y="51"/>
                    <a:pt x="92" y="48"/>
                  </a:cubicBezTo>
                  <a:cubicBezTo>
                    <a:pt x="97" y="44"/>
                    <a:pt x="102" y="43"/>
                    <a:pt x="106" y="43"/>
                  </a:cubicBezTo>
                  <a:cubicBezTo>
                    <a:pt x="107" y="43"/>
                    <a:pt x="108" y="43"/>
                    <a:pt x="108" y="45"/>
                  </a:cubicBezTo>
                  <a:cubicBezTo>
                    <a:pt x="108" y="46"/>
                    <a:pt x="107" y="46"/>
                    <a:pt x="106" y="47"/>
                  </a:cubicBezTo>
                  <a:cubicBezTo>
                    <a:pt x="102" y="48"/>
                    <a:pt x="96" y="58"/>
                    <a:pt x="88" y="76"/>
                  </a:cubicBezTo>
                  <a:cubicBezTo>
                    <a:pt x="79" y="96"/>
                    <a:pt x="74" y="111"/>
                    <a:pt x="74" y="121"/>
                  </a:cubicBezTo>
                  <a:cubicBezTo>
                    <a:pt x="74" y="125"/>
                    <a:pt x="76" y="127"/>
                    <a:pt x="79" y="127"/>
                  </a:cubicBezTo>
                  <a:cubicBezTo>
                    <a:pt x="82" y="127"/>
                    <a:pt x="88" y="124"/>
                    <a:pt x="97" y="118"/>
                  </a:cubicBezTo>
                  <a:cubicBezTo>
                    <a:pt x="105" y="111"/>
                    <a:pt x="110" y="108"/>
                    <a:pt x="111" y="108"/>
                  </a:cubicBezTo>
                  <a:cubicBezTo>
                    <a:pt x="111" y="108"/>
                    <a:pt x="112" y="108"/>
                    <a:pt x="112" y="109"/>
                  </a:cubicBezTo>
                  <a:close/>
                  <a:moveTo>
                    <a:pt x="78" y="57"/>
                  </a:moveTo>
                  <a:cubicBezTo>
                    <a:pt x="78" y="54"/>
                    <a:pt x="76" y="52"/>
                    <a:pt x="72" y="52"/>
                  </a:cubicBezTo>
                  <a:cubicBezTo>
                    <a:pt x="61" y="52"/>
                    <a:pt x="51" y="61"/>
                    <a:pt x="39" y="78"/>
                  </a:cubicBezTo>
                  <a:cubicBezTo>
                    <a:pt x="28" y="94"/>
                    <a:pt x="22" y="108"/>
                    <a:pt x="22" y="119"/>
                  </a:cubicBezTo>
                  <a:cubicBezTo>
                    <a:pt x="22" y="123"/>
                    <a:pt x="23" y="125"/>
                    <a:pt x="26" y="125"/>
                  </a:cubicBezTo>
                  <a:cubicBezTo>
                    <a:pt x="27" y="125"/>
                    <a:pt x="29" y="124"/>
                    <a:pt x="32" y="122"/>
                  </a:cubicBezTo>
                  <a:cubicBezTo>
                    <a:pt x="45" y="113"/>
                    <a:pt x="60" y="93"/>
                    <a:pt x="77" y="62"/>
                  </a:cubicBezTo>
                  <a:cubicBezTo>
                    <a:pt x="78" y="60"/>
                    <a:pt x="78" y="58"/>
                    <a:pt x="78" y="57"/>
                  </a:cubicBezTo>
                  <a:close/>
                  <a:moveTo>
                    <a:pt x="115" y="36"/>
                  </a:moveTo>
                  <a:cubicBezTo>
                    <a:pt x="115" y="37"/>
                    <a:pt x="114" y="37"/>
                    <a:pt x="113" y="37"/>
                  </a:cubicBezTo>
                  <a:cubicBezTo>
                    <a:pt x="113" y="37"/>
                    <a:pt x="110" y="33"/>
                    <a:pt x="103" y="25"/>
                  </a:cubicBezTo>
                  <a:cubicBezTo>
                    <a:pt x="97" y="16"/>
                    <a:pt x="92" y="12"/>
                    <a:pt x="87" y="12"/>
                  </a:cubicBezTo>
                  <a:cubicBezTo>
                    <a:pt x="82" y="12"/>
                    <a:pt x="74" y="16"/>
                    <a:pt x="63" y="22"/>
                  </a:cubicBezTo>
                  <a:cubicBezTo>
                    <a:pt x="51" y="29"/>
                    <a:pt x="46" y="32"/>
                    <a:pt x="45" y="32"/>
                  </a:cubicBezTo>
                  <a:cubicBezTo>
                    <a:pt x="44" y="32"/>
                    <a:pt x="43" y="32"/>
                    <a:pt x="43" y="31"/>
                  </a:cubicBezTo>
                  <a:cubicBezTo>
                    <a:pt x="43" y="30"/>
                    <a:pt x="49" y="25"/>
                    <a:pt x="60" y="16"/>
                  </a:cubicBezTo>
                  <a:cubicBezTo>
                    <a:pt x="73" y="5"/>
                    <a:pt x="82" y="0"/>
                    <a:pt x="88" y="0"/>
                  </a:cubicBezTo>
                  <a:cubicBezTo>
                    <a:pt x="93" y="0"/>
                    <a:pt x="97" y="3"/>
                    <a:pt x="102" y="10"/>
                  </a:cubicBezTo>
                  <a:cubicBezTo>
                    <a:pt x="106" y="15"/>
                    <a:pt x="110" y="24"/>
                    <a:pt x="115" y="35"/>
                  </a:cubicBezTo>
                  <a:cubicBezTo>
                    <a:pt x="115" y="36"/>
                    <a:pt x="115" y="36"/>
                    <a:pt x="11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51" name="Freeform 32"/>
            <p:cNvSpPr>
              <a:spLocks/>
            </p:cNvSpPr>
            <p:nvPr/>
          </p:nvSpPr>
          <p:spPr bwMode="auto">
            <a:xfrm>
              <a:off x="23310850" y="863600"/>
              <a:ext cx="436562" cy="360363"/>
            </a:xfrm>
            <a:custGeom>
              <a:avLst/>
              <a:gdLst>
                <a:gd name="T0" fmla="*/ 15 w 116"/>
                <a:gd name="T1" fmla="*/ 12 h 96"/>
                <a:gd name="T2" fmla="*/ 12 w 116"/>
                <a:gd name="T3" fmla="*/ 10 h 96"/>
                <a:gd name="T4" fmla="*/ 14 w 116"/>
                <a:gd name="T5" fmla="*/ 8 h 96"/>
                <a:gd name="T6" fmla="*/ 43 w 116"/>
                <a:gd name="T7" fmla="*/ 1 h 96"/>
                <a:gd name="T8" fmla="*/ 50 w 116"/>
                <a:gd name="T9" fmla="*/ 9 h 96"/>
                <a:gd name="T10" fmla="*/ 43 w 116"/>
                <a:gd name="T11" fmla="*/ 28 h 96"/>
                <a:gd name="T12" fmla="*/ 33 w 116"/>
                <a:gd name="T13" fmla="*/ 48 h 96"/>
                <a:gd name="T14" fmla="*/ 22 w 116"/>
                <a:gd name="T15" fmla="*/ 78 h 96"/>
                <a:gd name="T16" fmla="*/ 25 w 116"/>
                <a:gd name="T17" fmla="*/ 82 h 96"/>
                <a:gd name="T18" fmla="*/ 49 w 116"/>
                <a:gd name="T19" fmla="*/ 66 h 96"/>
                <a:gd name="T20" fmla="*/ 81 w 116"/>
                <a:gd name="T21" fmla="*/ 19 h 96"/>
                <a:gd name="T22" fmla="*/ 85 w 116"/>
                <a:gd name="T23" fmla="*/ 10 h 96"/>
                <a:gd name="T24" fmla="*/ 91 w 116"/>
                <a:gd name="T25" fmla="*/ 4 h 96"/>
                <a:gd name="T26" fmla="*/ 107 w 116"/>
                <a:gd name="T27" fmla="*/ 0 h 96"/>
                <a:gd name="T28" fmla="*/ 108 w 116"/>
                <a:gd name="T29" fmla="*/ 1 h 96"/>
                <a:gd name="T30" fmla="*/ 108 w 116"/>
                <a:gd name="T31" fmla="*/ 4 h 96"/>
                <a:gd name="T32" fmla="*/ 78 w 116"/>
                <a:gd name="T33" fmla="*/ 78 h 96"/>
                <a:gd name="T34" fmla="*/ 83 w 116"/>
                <a:gd name="T35" fmla="*/ 84 h 96"/>
                <a:gd name="T36" fmla="*/ 101 w 116"/>
                <a:gd name="T37" fmla="*/ 74 h 96"/>
                <a:gd name="T38" fmla="*/ 115 w 116"/>
                <a:gd name="T39" fmla="*/ 63 h 96"/>
                <a:gd name="T40" fmla="*/ 116 w 116"/>
                <a:gd name="T41" fmla="*/ 64 h 96"/>
                <a:gd name="T42" fmla="*/ 99 w 116"/>
                <a:gd name="T43" fmla="*/ 82 h 96"/>
                <a:gd name="T44" fmla="*/ 69 w 116"/>
                <a:gd name="T45" fmla="*/ 96 h 96"/>
                <a:gd name="T46" fmla="*/ 58 w 116"/>
                <a:gd name="T47" fmla="*/ 83 h 96"/>
                <a:gd name="T48" fmla="*/ 61 w 116"/>
                <a:gd name="T49" fmla="*/ 67 h 96"/>
                <a:gd name="T50" fmla="*/ 62 w 116"/>
                <a:gd name="T51" fmla="*/ 61 h 96"/>
                <a:gd name="T52" fmla="*/ 62 w 116"/>
                <a:gd name="T53" fmla="*/ 61 h 96"/>
                <a:gd name="T54" fmla="*/ 12 w 116"/>
                <a:gd name="T55" fmla="*/ 96 h 96"/>
                <a:gd name="T56" fmla="*/ 0 w 116"/>
                <a:gd name="T57" fmla="*/ 83 h 96"/>
                <a:gd name="T58" fmla="*/ 14 w 116"/>
                <a:gd name="T59" fmla="*/ 45 h 96"/>
                <a:gd name="T60" fmla="*/ 28 w 116"/>
                <a:gd name="T61" fmla="*/ 15 h 96"/>
                <a:gd name="T62" fmla="*/ 24 w 116"/>
                <a:gd name="T63" fmla="*/ 11 h 96"/>
                <a:gd name="T64" fmla="*/ 19 w 116"/>
                <a:gd name="T65" fmla="*/ 12 h 96"/>
                <a:gd name="T66" fmla="*/ 15 w 116"/>
                <a:gd name="T67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" h="96">
                  <a:moveTo>
                    <a:pt x="15" y="12"/>
                  </a:moveTo>
                  <a:cubicBezTo>
                    <a:pt x="13" y="12"/>
                    <a:pt x="12" y="12"/>
                    <a:pt x="12" y="10"/>
                  </a:cubicBezTo>
                  <a:cubicBezTo>
                    <a:pt x="12" y="9"/>
                    <a:pt x="12" y="8"/>
                    <a:pt x="14" y="8"/>
                  </a:cubicBezTo>
                  <a:cubicBezTo>
                    <a:pt x="27" y="3"/>
                    <a:pt x="37" y="1"/>
                    <a:pt x="43" y="1"/>
                  </a:cubicBezTo>
                  <a:cubicBezTo>
                    <a:pt x="48" y="1"/>
                    <a:pt x="50" y="3"/>
                    <a:pt x="50" y="9"/>
                  </a:cubicBezTo>
                  <a:cubicBezTo>
                    <a:pt x="50" y="13"/>
                    <a:pt x="48" y="20"/>
                    <a:pt x="43" y="28"/>
                  </a:cubicBezTo>
                  <a:cubicBezTo>
                    <a:pt x="40" y="35"/>
                    <a:pt x="36" y="41"/>
                    <a:pt x="33" y="48"/>
                  </a:cubicBezTo>
                  <a:cubicBezTo>
                    <a:pt x="25" y="62"/>
                    <a:pt x="22" y="72"/>
                    <a:pt x="22" y="78"/>
                  </a:cubicBezTo>
                  <a:cubicBezTo>
                    <a:pt x="22" y="80"/>
                    <a:pt x="23" y="82"/>
                    <a:pt x="25" y="82"/>
                  </a:cubicBezTo>
                  <a:cubicBezTo>
                    <a:pt x="31" y="82"/>
                    <a:pt x="39" y="77"/>
                    <a:pt x="49" y="66"/>
                  </a:cubicBezTo>
                  <a:cubicBezTo>
                    <a:pt x="61" y="54"/>
                    <a:pt x="72" y="38"/>
                    <a:pt x="81" y="19"/>
                  </a:cubicBezTo>
                  <a:cubicBezTo>
                    <a:pt x="82" y="15"/>
                    <a:pt x="84" y="12"/>
                    <a:pt x="85" y="10"/>
                  </a:cubicBezTo>
                  <a:cubicBezTo>
                    <a:pt x="87" y="6"/>
                    <a:pt x="89" y="4"/>
                    <a:pt x="91" y="4"/>
                  </a:cubicBezTo>
                  <a:cubicBezTo>
                    <a:pt x="99" y="1"/>
                    <a:pt x="104" y="0"/>
                    <a:pt x="107" y="0"/>
                  </a:cubicBezTo>
                  <a:cubicBezTo>
                    <a:pt x="108" y="0"/>
                    <a:pt x="108" y="0"/>
                    <a:pt x="108" y="1"/>
                  </a:cubicBezTo>
                  <a:cubicBezTo>
                    <a:pt x="108" y="2"/>
                    <a:pt x="108" y="3"/>
                    <a:pt x="108" y="4"/>
                  </a:cubicBezTo>
                  <a:cubicBezTo>
                    <a:pt x="88" y="44"/>
                    <a:pt x="78" y="69"/>
                    <a:pt x="78" y="78"/>
                  </a:cubicBezTo>
                  <a:cubicBezTo>
                    <a:pt x="78" y="82"/>
                    <a:pt x="79" y="84"/>
                    <a:pt x="83" y="84"/>
                  </a:cubicBezTo>
                  <a:cubicBezTo>
                    <a:pt x="87" y="84"/>
                    <a:pt x="93" y="81"/>
                    <a:pt x="101" y="74"/>
                  </a:cubicBezTo>
                  <a:cubicBezTo>
                    <a:pt x="109" y="67"/>
                    <a:pt x="114" y="63"/>
                    <a:pt x="115" y="63"/>
                  </a:cubicBezTo>
                  <a:cubicBezTo>
                    <a:pt x="115" y="63"/>
                    <a:pt x="116" y="64"/>
                    <a:pt x="116" y="64"/>
                  </a:cubicBezTo>
                  <a:cubicBezTo>
                    <a:pt x="116" y="67"/>
                    <a:pt x="110" y="73"/>
                    <a:pt x="99" y="82"/>
                  </a:cubicBezTo>
                  <a:cubicBezTo>
                    <a:pt x="87" y="92"/>
                    <a:pt x="77" y="96"/>
                    <a:pt x="69" y="96"/>
                  </a:cubicBezTo>
                  <a:cubicBezTo>
                    <a:pt x="61" y="96"/>
                    <a:pt x="58" y="92"/>
                    <a:pt x="58" y="83"/>
                  </a:cubicBezTo>
                  <a:cubicBezTo>
                    <a:pt x="58" y="79"/>
                    <a:pt x="59" y="74"/>
                    <a:pt x="61" y="67"/>
                  </a:cubicBezTo>
                  <a:cubicBezTo>
                    <a:pt x="62" y="63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41" y="84"/>
                    <a:pt x="24" y="96"/>
                    <a:pt x="12" y="96"/>
                  </a:cubicBezTo>
                  <a:cubicBezTo>
                    <a:pt x="4" y="96"/>
                    <a:pt x="0" y="92"/>
                    <a:pt x="0" y="83"/>
                  </a:cubicBezTo>
                  <a:cubicBezTo>
                    <a:pt x="0" y="75"/>
                    <a:pt x="5" y="63"/>
                    <a:pt x="14" y="45"/>
                  </a:cubicBezTo>
                  <a:cubicBezTo>
                    <a:pt x="24" y="27"/>
                    <a:pt x="28" y="17"/>
                    <a:pt x="28" y="15"/>
                  </a:cubicBezTo>
                  <a:cubicBezTo>
                    <a:pt x="28" y="12"/>
                    <a:pt x="27" y="11"/>
                    <a:pt x="24" y="11"/>
                  </a:cubicBezTo>
                  <a:cubicBezTo>
                    <a:pt x="23" y="11"/>
                    <a:pt x="21" y="11"/>
                    <a:pt x="19" y="12"/>
                  </a:cubicBezTo>
                  <a:cubicBezTo>
                    <a:pt x="17" y="12"/>
                    <a:pt x="16" y="12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52" name="Freeform 33"/>
            <p:cNvSpPr>
              <a:spLocks/>
            </p:cNvSpPr>
            <p:nvPr/>
          </p:nvSpPr>
          <p:spPr bwMode="auto">
            <a:xfrm>
              <a:off x="23706138" y="1141413"/>
              <a:ext cx="100012" cy="157163"/>
            </a:xfrm>
            <a:custGeom>
              <a:avLst/>
              <a:gdLst>
                <a:gd name="T0" fmla="*/ 27 w 27"/>
                <a:gd name="T1" fmla="*/ 11 h 42"/>
                <a:gd name="T2" fmla="*/ 15 w 27"/>
                <a:gd name="T3" fmla="*/ 32 h 42"/>
                <a:gd name="T4" fmla="*/ 2 w 27"/>
                <a:gd name="T5" fmla="*/ 42 h 42"/>
                <a:gd name="T6" fmla="*/ 0 w 27"/>
                <a:gd name="T7" fmla="*/ 41 h 42"/>
                <a:gd name="T8" fmla="*/ 6 w 27"/>
                <a:gd name="T9" fmla="*/ 33 h 42"/>
                <a:gd name="T10" fmla="*/ 12 w 27"/>
                <a:gd name="T11" fmla="*/ 21 h 42"/>
                <a:gd name="T12" fmla="*/ 9 w 27"/>
                <a:gd name="T13" fmla="*/ 15 h 42"/>
                <a:gd name="T14" fmla="*/ 7 w 27"/>
                <a:gd name="T15" fmla="*/ 10 h 42"/>
                <a:gd name="T16" fmla="*/ 13 w 27"/>
                <a:gd name="T17" fmla="*/ 4 h 42"/>
                <a:gd name="T18" fmla="*/ 21 w 27"/>
                <a:gd name="T19" fmla="*/ 0 h 42"/>
                <a:gd name="T20" fmla="*/ 25 w 27"/>
                <a:gd name="T21" fmla="*/ 5 h 42"/>
                <a:gd name="T22" fmla="*/ 27 w 27"/>
                <a:gd name="T2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42">
                  <a:moveTo>
                    <a:pt x="27" y="11"/>
                  </a:moveTo>
                  <a:cubicBezTo>
                    <a:pt x="27" y="17"/>
                    <a:pt x="23" y="24"/>
                    <a:pt x="15" y="32"/>
                  </a:cubicBezTo>
                  <a:cubicBezTo>
                    <a:pt x="8" y="39"/>
                    <a:pt x="4" y="42"/>
                    <a:pt x="2" y="42"/>
                  </a:cubicBezTo>
                  <a:cubicBezTo>
                    <a:pt x="1" y="42"/>
                    <a:pt x="0" y="42"/>
                    <a:pt x="0" y="41"/>
                  </a:cubicBezTo>
                  <a:cubicBezTo>
                    <a:pt x="0" y="40"/>
                    <a:pt x="2" y="38"/>
                    <a:pt x="6" y="33"/>
                  </a:cubicBezTo>
                  <a:cubicBezTo>
                    <a:pt x="10" y="28"/>
                    <a:pt x="12" y="24"/>
                    <a:pt x="12" y="21"/>
                  </a:cubicBezTo>
                  <a:cubicBezTo>
                    <a:pt x="12" y="20"/>
                    <a:pt x="11" y="17"/>
                    <a:pt x="9" y="15"/>
                  </a:cubicBezTo>
                  <a:cubicBezTo>
                    <a:pt x="8" y="13"/>
                    <a:pt x="7" y="11"/>
                    <a:pt x="7" y="10"/>
                  </a:cubicBezTo>
                  <a:cubicBezTo>
                    <a:pt x="7" y="8"/>
                    <a:pt x="9" y="6"/>
                    <a:pt x="13" y="4"/>
                  </a:cubicBezTo>
                  <a:cubicBezTo>
                    <a:pt x="17" y="1"/>
                    <a:pt x="20" y="0"/>
                    <a:pt x="21" y="0"/>
                  </a:cubicBezTo>
                  <a:cubicBezTo>
                    <a:pt x="23" y="0"/>
                    <a:pt x="24" y="1"/>
                    <a:pt x="25" y="5"/>
                  </a:cubicBezTo>
                  <a:cubicBezTo>
                    <a:pt x="27" y="7"/>
                    <a:pt x="27" y="10"/>
                    <a:pt x="2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53" name="Freeform 34"/>
            <p:cNvSpPr>
              <a:spLocks/>
            </p:cNvSpPr>
            <p:nvPr/>
          </p:nvSpPr>
          <p:spPr bwMode="auto">
            <a:xfrm>
              <a:off x="13674725" y="1527175"/>
              <a:ext cx="900112" cy="749300"/>
            </a:xfrm>
            <a:custGeom>
              <a:avLst/>
              <a:gdLst>
                <a:gd name="T0" fmla="*/ 240 w 240"/>
                <a:gd name="T1" fmla="*/ 14 h 200"/>
                <a:gd name="T2" fmla="*/ 213 w 240"/>
                <a:gd name="T3" fmla="*/ 33 h 200"/>
                <a:gd name="T4" fmla="*/ 170 w 240"/>
                <a:gd name="T5" fmla="*/ 38 h 200"/>
                <a:gd name="T6" fmla="*/ 161 w 240"/>
                <a:gd name="T7" fmla="*/ 38 h 200"/>
                <a:gd name="T8" fmla="*/ 139 w 240"/>
                <a:gd name="T9" fmla="*/ 63 h 200"/>
                <a:gd name="T10" fmla="*/ 111 w 240"/>
                <a:gd name="T11" fmla="*/ 132 h 200"/>
                <a:gd name="T12" fmla="*/ 91 w 240"/>
                <a:gd name="T13" fmla="*/ 163 h 200"/>
                <a:gd name="T14" fmla="*/ 64 w 240"/>
                <a:gd name="T15" fmla="*/ 181 h 200"/>
                <a:gd name="T16" fmla="*/ 63 w 240"/>
                <a:gd name="T17" fmla="*/ 182 h 200"/>
                <a:gd name="T18" fmla="*/ 64 w 240"/>
                <a:gd name="T19" fmla="*/ 183 h 200"/>
                <a:gd name="T20" fmla="*/ 99 w 240"/>
                <a:gd name="T21" fmla="*/ 180 h 200"/>
                <a:gd name="T22" fmla="*/ 118 w 240"/>
                <a:gd name="T23" fmla="*/ 181 h 200"/>
                <a:gd name="T24" fmla="*/ 133 w 240"/>
                <a:gd name="T25" fmla="*/ 188 h 200"/>
                <a:gd name="T26" fmla="*/ 124 w 240"/>
                <a:gd name="T27" fmla="*/ 195 h 200"/>
                <a:gd name="T28" fmla="*/ 113 w 240"/>
                <a:gd name="T29" fmla="*/ 200 h 200"/>
                <a:gd name="T30" fmla="*/ 111 w 240"/>
                <a:gd name="T31" fmla="*/ 199 h 200"/>
                <a:gd name="T32" fmla="*/ 113 w 240"/>
                <a:gd name="T33" fmla="*/ 197 h 200"/>
                <a:gd name="T34" fmla="*/ 115 w 240"/>
                <a:gd name="T35" fmla="*/ 195 h 200"/>
                <a:gd name="T36" fmla="*/ 85 w 240"/>
                <a:gd name="T37" fmla="*/ 187 h 200"/>
                <a:gd name="T38" fmla="*/ 12 w 240"/>
                <a:gd name="T39" fmla="*/ 200 h 200"/>
                <a:gd name="T40" fmla="*/ 8 w 240"/>
                <a:gd name="T41" fmla="*/ 200 h 200"/>
                <a:gd name="T42" fmla="*/ 6 w 240"/>
                <a:gd name="T43" fmla="*/ 199 h 200"/>
                <a:gd name="T44" fmla="*/ 8 w 240"/>
                <a:gd name="T45" fmla="*/ 197 h 200"/>
                <a:gd name="T46" fmla="*/ 23 w 240"/>
                <a:gd name="T47" fmla="*/ 189 h 200"/>
                <a:gd name="T48" fmla="*/ 48 w 240"/>
                <a:gd name="T49" fmla="*/ 184 h 200"/>
                <a:gd name="T50" fmla="*/ 58 w 240"/>
                <a:gd name="T51" fmla="*/ 180 h 200"/>
                <a:gd name="T52" fmla="*/ 85 w 240"/>
                <a:gd name="T53" fmla="*/ 150 h 200"/>
                <a:gd name="T54" fmla="*/ 104 w 240"/>
                <a:gd name="T55" fmla="*/ 95 h 200"/>
                <a:gd name="T56" fmla="*/ 120 w 240"/>
                <a:gd name="T57" fmla="*/ 53 h 200"/>
                <a:gd name="T58" fmla="*/ 154 w 240"/>
                <a:gd name="T59" fmla="*/ 35 h 200"/>
                <a:gd name="T60" fmla="*/ 156 w 240"/>
                <a:gd name="T61" fmla="*/ 35 h 200"/>
                <a:gd name="T62" fmla="*/ 76 w 240"/>
                <a:gd name="T63" fmla="*/ 16 h 200"/>
                <a:gd name="T64" fmla="*/ 60 w 240"/>
                <a:gd name="T65" fmla="*/ 14 h 200"/>
                <a:gd name="T66" fmla="*/ 27 w 240"/>
                <a:gd name="T67" fmla="*/ 25 h 200"/>
                <a:gd name="T68" fmla="*/ 13 w 240"/>
                <a:gd name="T69" fmla="*/ 55 h 200"/>
                <a:gd name="T70" fmla="*/ 34 w 240"/>
                <a:gd name="T71" fmla="*/ 96 h 200"/>
                <a:gd name="T72" fmla="*/ 36 w 240"/>
                <a:gd name="T73" fmla="*/ 100 h 200"/>
                <a:gd name="T74" fmla="*/ 34 w 240"/>
                <a:gd name="T75" fmla="*/ 101 h 200"/>
                <a:gd name="T76" fmla="*/ 27 w 240"/>
                <a:gd name="T77" fmla="*/ 99 h 200"/>
                <a:gd name="T78" fmla="*/ 0 w 240"/>
                <a:gd name="T79" fmla="*/ 61 h 200"/>
                <a:gd name="T80" fmla="*/ 27 w 240"/>
                <a:gd name="T81" fmla="*/ 17 h 200"/>
                <a:gd name="T82" fmla="*/ 79 w 240"/>
                <a:gd name="T83" fmla="*/ 0 h 200"/>
                <a:gd name="T84" fmla="*/ 107 w 240"/>
                <a:gd name="T85" fmla="*/ 4 h 200"/>
                <a:gd name="T86" fmla="*/ 152 w 240"/>
                <a:gd name="T87" fmla="*/ 18 h 200"/>
                <a:gd name="T88" fmla="*/ 196 w 240"/>
                <a:gd name="T89" fmla="*/ 29 h 200"/>
                <a:gd name="T90" fmla="*/ 231 w 240"/>
                <a:gd name="T91" fmla="*/ 11 h 200"/>
                <a:gd name="T92" fmla="*/ 235 w 240"/>
                <a:gd name="T93" fmla="*/ 8 h 200"/>
                <a:gd name="T94" fmla="*/ 240 w 240"/>
                <a:gd name="T95" fmla="*/ 1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0" h="200">
                  <a:moveTo>
                    <a:pt x="240" y="14"/>
                  </a:moveTo>
                  <a:cubicBezTo>
                    <a:pt x="240" y="23"/>
                    <a:pt x="231" y="29"/>
                    <a:pt x="213" y="33"/>
                  </a:cubicBezTo>
                  <a:cubicBezTo>
                    <a:pt x="201" y="36"/>
                    <a:pt x="186" y="38"/>
                    <a:pt x="170" y="38"/>
                  </a:cubicBezTo>
                  <a:cubicBezTo>
                    <a:pt x="167" y="38"/>
                    <a:pt x="164" y="38"/>
                    <a:pt x="161" y="38"/>
                  </a:cubicBezTo>
                  <a:cubicBezTo>
                    <a:pt x="154" y="40"/>
                    <a:pt x="146" y="49"/>
                    <a:pt x="139" y="63"/>
                  </a:cubicBezTo>
                  <a:cubicBezTo>
                    <a:pt x="133" y="74"/>
                    <a:pt x="124" y="97"/>
                    <a:pt x="111" y="132"/>
                  </a:cubicBezTo>
                  <a:cubicBezTo>
                    <a:pt x="106" y="144"/>
                    <a:pt x="100" y="154"/>
                    <a:pt x="91" y="163"/>
                  </a:cubicBezTo>
                  <a:cubicBezTo>
                    <a:pt x="84" y="172"/>
                    <a:pt x="74" y="178"/>
                    <a:pt x="64" y="181"/>
                  </a:cubicBezTo>
                  <a:cubicBezTo>
                    <a:pt x="64" y="181"/>
                    <a:pt x="63" y="182"/>
                    <a:pt x="63" y="182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77" y="181"/>
                    <a:pt x="89" y="180"/>
                    <a:pt x="99" y="180"/>
                  </a:cubicBezTo>
                  <a:cubicBezTo>
                    <a:pt x="106" y="180"/>
                    <a:pt x="112" y="180"/>
                    <a:pt x="118" y="181"/>
                  </a:cubicBezTo>
                  <a:cubicBezTo>
                    <a:pt x="128" y="183"/>
                    <a:pt x="133" y="185"/>
                    <a:pt x="133" y="188"/>
                  </a:cubicBezTo>
                  <a:cubicBezTo>
                    <a:pt x="133" y="189"/>
                    <a:pt x="130" y="191"/>
                    <a:pt x="124" y="195"/>
                  </a:cubicBezTo>
                  <a:cubicBezTo>
                    <a:pt x="118" y="198"/>
                    <a:pt x="114" y="200"/>
                    <a:pt x="113" y="200"/>
                  </a:cubicBezTo>
                  <a:cubicBezTo>
                    <a:pt x="112" y="200"/>
                    <a:pt x="111" y="200"/>
                    <a:pt x="111" y="199"/>
                  </a:cubicBezTo>
                  <a:cubicBezTo>
                    <a:pt x="111" y="198"/>
                    <a:pt x="112" y="197"/>
                    <a:pt x="113" y="197"/>
                  </a:cubicBezTo>
                  <a:cubicBezTo>
                    <a:pt x="114" y="196"/>
                    <a:pt x="115" y="195"/>
                    <a:pt x="115" y="195"/>
                  </a:cubicBezTo>
                  <a:cubicBezTo>
                    <a:pt x="115" y="190"/>
                    <a:pt x="105" y="187"/>
                    <a:pt x="85" y="187"/>
                  </a:cubicBezTo>
                  <a:cubicBezTo>
                    <a:pt x="66" y="187"/>
                    <a:pt x="42" y="191"/>
                    <a:pt x="12" y="200"/>
                  </a:cubicBezTo>
                  <a:cubicBezTo>
                    <a:pt x="11" y="200"/>
                    <a:pt x="9" y="200"/>
                    <a:pt x="8" y="200"/>
                  </a:cubicBezTo>
                  <a:cubicBezTo>
                    <a:pt x="7" y="200"/>
                    <a:pt x="6" y="200"/>
                    <a:pt x="6" y="199"/>
                  </a:cubicBezTo>
                  <a:cubicBezTo>
                    <a:pt x="6" y="199"/>
                    <a:pt x="6" y="198"/>
                    <a:pt x="8" y="197"/>
                  </a:cubicBezTo>
                  <a:cubicBezTo>
                    <a:pt x="14" y="192"/>
                    <a:pt x="19" y="190"/>
                    <a:pt x="23" y="189"/>
                  </a:cubicBezTo>
                  <a:cubicBezTo>
                    <a:pt x="29" y="188"/>
                    <a:pt x="37" y="186"/>
                    <a:pt x="48" y="184"/>
                  </a:cubicBezTo>
                  <a:cubicBezTo>
                    <a:pt x="52" y="183"/>
                    <a:pt x="56" y="182"/>
                    <a:pt x="58" y="180"/>
                  </a:cubicBezTo>
                  <a:cubicBezTo>
                    <a:pt x="70" y="174"/>
                    <a:pt x="79" y="164"/>
                    <a:pt x="85" y="150"/>
                  </a:cubicBezTo>
                  <a:cubicBezTo>
                    <a:pt x="90" y="140"/>
                    <a:pt x="96" y="121"/>
                    <a:pt x="104" y="95"/>
                  </a:cubicBezTo>
                  <a:cubicBezTo>
                    <a:pt x="110" y="75"/>
                    <a:pt x="115" y="61"/>
                    <a:pt x="120" y="53"/>
                  </a:cubicBezTo>
                  <a:cubicBezTo>
                    <a:pt x="128" y="42"/>
                    <a:pt x="139" y="36"/>
                    <a:pt x="154" y="35"/>
                  </a:cubicBezTo>
                  <a:cubicBezTo>
                    <a:pt x="154" y="35"/>
                    <a:pt x="155" y="35"/>
                    <a:pt x="156" y="35"/>
                  </a:cubicBezTo>
                  <a:cubicBezTo>
                    <a:pt x="154" y="33"/>
                    <a:pt x="127" y="27"/>
                    <a:pt x="76" y="16"/>
                  </a:cubicBezTo>
                  <a:cubicBezTo>
                    <a:pt x="71" y="15"/>
                    <a:pt x="66" y="14"/>
                    <a:pt x="60" y="14"/>
                  </a:cubicBezTo>
                  <a:cubicBezTo>
                    <a:pt x="47" y="14"/>
                    <a:pt x="36" y="18"/>
                    <a:pt x="27" y="25"/>
                  </a:cubicBezTo>
                  <a:cubicBezTo>
                    <a:pt x="18" y="32"/>
                    <a:pt x="13" y="42"/>
                    <a:pt x="13" y="55"/>
                  </a:cubicBezTo>
                  <a:cubicBezTo>
                    <a:pt x="13" y="69"/>
                    <a:pt x="20" y="82"/>
                    <a:pt x="34" y="96"/>
                  </a:cubicBezTo>
                  <a:cubicBezTo>
                    <a:pt x="35" y="98"/>
                    <a:pt x="36" y="99"/>
                    <a:pt x="36" y="100"/>
                  </a:cubicBezTo>
                  <a:cubicBezTo>
                    <a:pt x="36" y="101"/>
                    <a:pt x="35" y="101"/>
                    <a:pt x="34" y="101"/>
                  </a:cubicBezTo>
                  <a:cubicBezTo>
                    <a:pt x="32" y="101"/>
                    <a:pt x="30" y="100"/>
                    <a:pt x="27" y="99"/>
                  </a:cubicBezTo>
                  <a:cubicBezTo>
                    <a:pt x="9" y="90"/>
                    <a:pt x="0" y="78"/>
                    <a:pt x="0" y="61"/>
                  </a:cubicBezTo>
                  <a:cubicBezTo>
                    <a:pt x="0" y="43"/>
                    <a:pt x="9" y="29"/>
                    <a:pt x="27" y="17"/>
                  </a:cubicBezTo>
                  <a:cubicBezTo>
                    <a:pt x="43" y="6"/>
                    <a:pt x="60" y="0"/>
                    <a:pt x="79" y="0"/>
                  </a:cubicBezTo>
                  <a:cubicBezTo>
                    <a:pt x="88" y="0"/>
                    <a:pt x="98" y="2"/>
                    <a:pt x="107" y="4"/>
                  </a:cubicBezTo>
                  <a:cubicBezTo>
                    <a:pt x="111" y="5"/>
                    <a:pt x="126" y="10"/>
                    <a:pt x="152" y="18"/>
                  </a:cubicBezTo>
                  <a:cubicBezTo>
                    <a:pt x="174" y="25"/>
                    <a:pt x="189" y="29"/>
                    <a:pt x="196" y="29"/>
                  </a:cubicBezTo>
                  <a:cubicBezTo>
                    <a:pt x="211" y="29"/>
                    <a:pt x="223" y="23"/>
                    <a:pt x="231" y="11"/>
                  </a:cubicBezTo>
                  <a:cubicBezTo>
                    <a:pt x="232" y="9"/>
                    <a:pt x="234" y="8"/>
                    <a:pt x="235" y="8"/>
                  </a:cubicBezTo>
                  <a:cubicBezTo>
                    <a:pt x="238" y="8"/>
                    <a:pt x="240" y="10"/>
                    <a:pt x="2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54" name="Freeform 35"/>
            <p:cNvSpPr>
              <a:spLocks/>
            </p:cNvSpPr>
            <p:nvPr/>
          </p:nvSpPr>
          <p:spPr bwMode="auto">
            <a:xfrm>
              <a:off x="14262100" y="1579563"/>
              <a:ext cx="473075" cy="636588"/>
            </a:xfrm>
            <a:custGeom>
              <a:avLst/>
              <a:gdLst>
                <a:gd name="T0" fmla="*/ 126 w 126"/>
                <a:gd name="T1" fmla="*/ 9 h 170"/>
                <a:gd name="T2" fmla="*/ 121 w 126"/>
                <a:gd name="T3" fmla="*/ 15 h 170"/>
                <a:gd name="T4" fmla="*/ 114 w 126"/>
                <a:gd name="T5" fmla="*/ 13 h 170"/>
                <a:gd name="T6" fmla="*/ 105 w 126"/>
                <a:gd name="T7" fmla="*/ 10 h 170"/>
                <a:gd name="T8" fmla="*/ 81 w 126"/>
                <a:gd name="T9" fmla="*/ 29 h 170"/>
                <a:gd name="T10" fmla="*/ 44 w 126"/>
                <a:gd name="T11" fmla="*/ 101 h 170"/>
                <a:gd name="T12" fmla="*/ 43 w 126"/>
                <a:gd name="T13" fmla="*/ 106 h 170"/>
                <a:gd name="T14" fmla="*/ 43 w 126"/>
                <a:gd name="T15" fmla="*/ 107 h 170"/>
                <a:gd name="T16" fmla="*/ 47 w 126"/>
                <a:gd name="T17" fmla="*/ 104 h 170"/>
                <a:gd name="T18" fmla="*/ 100 w 126"/>
                <a:gd name="T19" fmla="*/ 75 h 170"/>
                <a:gd name="T20" fmla="*/ 108 w 126"/>
                <a:gd name="T21" fmla="*/ 84 h 170"/>
                <a:gd name="T22" fmla="*/ 104 w 126"/>
                <a:gd name="T23" fmla="*/ 100 h 170"/>
                <a:gd name="T24" fmla="*/ 87 w 126"/>
                <a:gd name="T25" fmla="*/ 137 h 170"/>
                <a:gd name="T26" fmla="*/ 83 w 126"/>
                <a:gd name="T27" fmla="*/ 152 h 170"/>
                <a:gd name="T28" fmla="*/ 87 w 126"/>
                <a:gd name="T29" fmla="*/ 158 h 170"/>
                <a:gd name="T30" fmla="*/ 106 w 126"/>
                <a:gd name="T31" fmla="*/ 148 h 170"/>
                <a:gd name="T32" fmla="*/ 121 w 126"/>
                <a:gd name="T33" fmla="*/ 138 h 170"/>
                <a:gd name="T34" fmla="*/ 122 w 126"/>
                <a:gd name="T35" fmla="*/ 139 h 170"/>
                <a:gd name="T36" fmla="*/ 104 w 126"/>
                <a:gd name="T37" fmla="*/ 156 h 170"/>
                <a:gd name="T38" fmla="*/ 71 w 126"/>
                <a:gd name="T39" fmla="*/ 169 h 170"/>
                <a:gd name="T40" fmla="*/ 61 w 126"/>
                <a:gd name="T41" fmla="*/ 158 h 170"/>
                <a:gd name="T42" fmla="*/ 72 w 126"/>
                <a:gd name="T43" fmla="*/ 124 h 170"/>
                <a:gd name="T44" fmla="*/ 83 w 126"/>
                <a:gd name="T45" fmla="*/ 94 h 170"/>
                <a:gd name="T46" fmla="*/ 81 w 126"/>
                <a:gd name="T47" fmla="*/ 90 h 170"/>
                <a:gd name="T48" fmla="*/ 53 w 126"/>
                <a:gd name="T49" fmla="*/ 110 h 170"/>
                <a:gd name="T50" fmla="*/ 21 w 126"/>
                <a:gd name="T51" fmla="*/ 161 h 170"/>
                <a:gd name="T52" fmla="*/ 1 w 126"/>
                <a:gd name="T53" fmla="*/ 170 h 170"/>
                <a:gd name="T54" fmla="*/ 0 w 126"/>
                <a:gd name="T55" fmla="*/ 169 h 170"/>
                <a:gd name="T56" fmla="*/ 2 w 126"/>
                <a:gd name="T57" fmla="*/ 164 h 170"/>
                <a:gd name="T58" fmla="*/ 17 w 126"/>
                <a:gd name="T59" fmla="*/ 127 h 170"/>
                <a:gd name="T60" fmla="*/ 41 w 126"/>
                <a:gd name="T61" fmla="*/ 68 h 170"/>
                <a:gd name="T62" fmla="*/ 75 w 126"/>
                <a:gd name="T63" fmla="*/ 16 h 170"/>
                <a:gd name="T64" fmla="*/ 115 w 126"/>
                <a:gd name="T65" fmla="*/ 0 h 170"/>
                <a:gd name="T66" fmla="*/ 117 w 126"/>
                <a:gd name="T67" fmla="*/ 0 h 170"/>
                <a:gd name="T68" fmla="*/ 126 w 126"/>
                <a:gd name="T69" fmla="*/ 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6" h="170">
                  <a:moveTo>
                    <a:pt x="126" y="9"/>
                  </a:moveTo>
                  <a:cubicBezTo>
                    <a:pt x="126" y="13"/>
                    <a:pt x="125" y="15"/>
                    <a:pt x="121" y="15"/>
                  </a:cubicBezTo>
                  <a:cubicBezTo>
                    <a:pt x="119" y="15"/>
                    <a:pt x="117" y="14"/>
                    <a:pt x="114" y="13"/>
                  </a:cubicBezTo>
                  <a:cubicBezTo>
                    <a:pt x="110" y="11"/>
                    <a:pt x="107" y="10"/>
                    <a:pt x="105" y="10"/>
                  </a:cubicBezTo>
                  <a:cubicBezTo>
                    <a:pt x="98" y="10"/>
                    <a:pt x="90" y="16"/>
                    <a:pt x="81" y="29"/>
                  </a:cubicBezTo>
                  <a:cubicBezTo>
                    <a:pt x="71" y="44"/>
                    <a:pt x="59" y="68"/>
                    <a:pt x="44" y="101"/>
                  </a:cubicBezTo>
                  <a:cubicBezTo>
                    <a:pt x="44" y="102"/>
                    <a:pt x="43" y="104"/>
                    <a:pt x="43" y="106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4" y="106"/>
                    <a:pt x="45" y="105"/>
                    <a:pt x="47" y="104"/>
                  </a:cubicBezTo>
                  <a:cubicBezTo>
                    <a:pt x="73" y="85"/>
                    <a:pt x="90" y="75"/>
                    <a:pt x="100" y="75"/>
                  </a:cubicBezTo>
                  <a:cubicBezTo>
                    <a:pt x="105" y="75"/>
                    <a:pt x="108" y="78"/>
                    <a:pt x="108" y="84"/>
                  </a:cubicBezTo>
                  <a:cubicBezTo>
                    <a:pt x="108" y="89"/>
                    <a:pt x="107" y="94"/>
                    <a:pt x="104" y="100"/>
                  </a:cubicBezTo>
                  <a:cubicBezTo>
                    <a:pt x="96" y="116"/>
                    <a:pt x="90" y="129"/>
                    <a:pt x="87" y="137"/>
                  </a:cubicBezTo>
                  <a:cubicBezTo>
                    <a:pt x="84" y="143"/>
                    <a:pt x="83" y="148"/>
                    <a:pt x="83" y="152"/>
                  </a:cubicBezTo>
                  <a:cubicBezTo>
                    <a:pt x="83" y="156"/>
                    <a:pt x="85" y="158"/>
                    <a:pt x="87" y="158"/>
                  </a:cubicBezTo>
                  <a:cubicBezTo>
                    <a:pt x="90" y="158"/>
                    <a:pt x="97" y="155"/>
                    <a:pt x="106" y="148"/>
                  </a:cubicBezTo>
                  <a:cubicBezTo>
                    <a:pt x="115" y="142"/>
                    <a:pt x="120" y="138"/>
                    <a:pt x="121" y="138"/>
                  </a:cubicBezTo>
                  <a:cubicBezTo>
                    <a:pt x="122" y="138"/>
                    <a:pt x="122" y="139"/>
                    <a:pt x="122" y="139"/>
                  </a:cubicBezTo>
                  <a:cubicBezTo>
                    <a:pt x="122" y="142"/>
                    <a:pt x="116" y="147"/>
                    <a:pt x="104" y="156"/>
                  </a:cubicBezTo>
                  <a:cubicBezTo>
                    <a:pt x="90" y="165"/>
                    <a:pt x="80" y="169"/>
                    <a:pt x="71" y="169"/>
                  </a:cubicBezTo>
                  <a:cubicBezTo>
                    <a:pt x="64" y="169"/>
                    <a:pt x="61" y="165"/>
                    <a:pt x="61" y="158"/>
                  </a:cubicBezTo>
                  <a:cubicBezTo>
                    <a:pt x="61" y="151"/>
                    <a:pt x="65" y="139"/>
                    <a:pt x="72" y="124"/>
                  </a:cubicBezTo>
                  <a:cubicBezTo>
                    <a:pt x="80" y="109"/>
                    <a:pt x="83" y="98"/>
                    <a:pt x="83" y="94"/>
                  </a:cubicBezTo>
                  <a:cubicBezTo>
                    <a:pt x="83" y="91"/>
                    <a:pt x="83" y="90"/>
                    <a:pt x="81" y="90"/>
                  </a:cubicBezTo>
                  <a:cubicBezTo>
                    <a:pt x="75" y="90"/>
                    <a:pt x="66" y="97"/>
                    <a:pt x="53" y="110"/>
                  </a:cubicBezTo>
                  <a:cubicBezTo>
                    <a:pt x="38" y="125"/>
                    <a:pt x="27" y="142"/>
                    <a:pt x="21" y="161"/>
                  </a:cubicBezTo>
                  <a:cubicBezTo>
                    <a:pt x="7" y="167"/>
                    <a:pt x="0" y="170"/>
                    <a:pt x="1" y="170"/>
                  </a:cubicBezTo>
                  <a:cubicBezTo>
                    <a:pt x="0" y="170"/>
                    <a:pt x="0" y="169"/>
                    <a:pt x="0" y="169"/>
                  </a:cubicBezTo>
                  <a:cubicBezTo>
                    <a:pt x="0" y="167"/>
                    <a:pt x="0" y="166"/>
                    <a:pt x="2" y="164"/>
                  </a:cubicBezTo>
                  <a:cubicBezTo>
                    <a:pt x="4" y="162"/>
                    <a:pt x="9" y="150"/>
                    <a:pt x="17" y="127"/>
                  </a:cubicBezTo>
                  <a:cubicBezTo>
                    <a:pt x="27" y="101"/>
                    <a:pt x="35" y="81"/>
                    <a:pt x="41" y="68"/>
                  </a:cubicBezTo>
                  <a:cubicBezTo>
                    <a:pt x="54" y="40"/>
                    <a:pt x="65" y="23"/>
                    <a:pt x="75" y="16"/>
                  </a:cubicBezTo>
                  <a:cubicBezTo>
                    <a:pt x="85" y="10"/>
                    <a:pt x="98" y="4"/>
                    <a:pt x="115" y="0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3" y="0"/>
                    <a:pt x="126" y="3"/>
                    <a:pt x="12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55" name="Freeform 36"/>
            <p:cNvSpPr>
              <a:spLocks noEditPoints="1"/>
            </p:cNvSpPr>
            <p:nvPr/>
          </p:nvSpPr>
          <p:spPr bwMode="auto">
            <a:xfrm>
              <a:off x="14685963" y="1792288"/>
              <a:ext cx="412750" cy="420688"/>
            </a:xfrm>
            <a:custGeom>
              <a:avLst/>
              <a:gdLst>
                <a:gd name="T0" fmla="*/ 0 w 110"/>
                <a:gd name="T1" fmla="*/ 93 h 112"/>
                <a:gd name="T2" fmla="*/ 10 w 110"/>
                <a:gd name="T3" fmla="*/ 56 h 112"/>
                <a:gd name="T4" fmla="*/ 36 w 110"/>
                <a:gd name="T5" fmla="*/ 28 h 112"/>
                <a:gd name="T6" fmla="*/ 77 w 110"/>
                <a:gd name="T7" fmla="*/ 15 h 112"/>
                <a:gd name="T8" fmla="*/ 89 w 110"/>
                <a:gd name="T9" fmla="*/ 31 h 112"/>
                <a:gd name="T10" fmla="*/ 81 w 110"/>
                <a:gd name="T11" fmla="*/ 63 h 112"/>
                <a:gd name="T12" fmla="*/ 61 w 110"/>
                <a:gd name="T13" fmla="*/ 89 h 112"/>
                <a:gd name="T14" fmla="*/ 13 w 110"/>
                <a:gd name="T15" fmla="*/ 112 h 112"/>
                <a:gd name="T16" fmla="*/ 0 w 110"/>
                <a:gd name="T17" fmla="*/ 93 h 112"/>
                <a:gd name="T18" fmla="*/ 21 w 110"/>
                <a:gd name="T19" fmla="*/ 85 h 112"/>
                <a:gd name="T20" fmla="*/ 32 w 110"/>
                <a:gd name="T21" fmla="*/ 98 h 112"/>
                <a:gd name="T22" fmla="*/ 45 w 110"/>
                <a:gd name="T23" fmla="*/ 93 h 112"/>
                <a:gd name="T24" fmla="*/ 62 w 110"/>
                <a:gd name="T25" fmla="*/ 70 h 112"/>
                <a:gd name="T26" fmla="*/ 68 w 110"/>
                <a:gd name="T27" fmla="*/ 42 h 112"/>
                <a:gd name="T28" fmla="*/ 57 w 110"/>
                <a:gd name="T29" fmla="*/ 25 h 112"/>
                <a:gd name="T30" fmla="*/ 34 w 110"/>
                <a:gd name="T31" fmla="*/ 47 h 112"/>
                <a:gd name="T32" fmla="*/ 21 w 110"/>
                <a:gd name="T33" fmla="*/ 85 h 112"/>
                <a:gd name="T34" fmla="*/ 79 w 110"/>
                <a:gd name="T35" fmla="*/ 37 h 112"/>
                <a:gd name="T36" fmla="*/ 77 w 110"/>
                <a:gd name="T37" fmla="*/ 35 h 112"/>
                <a:gd name="T38" fmla="*/ 85 w 110"/>
                <a:gd name="T39" fmla="*/ 29 h 112"/>
                <a:gd name="T40" fmla="*/ 93 w 110"/>
                <a:gd name="T41" fmla="*/ 17 h 112"/>
                <a:gd name="T42" fmla="*/ 91 w 110"/>
                <a:gd name="T43" fmla="*/ 12 h 112"/>
                <a:gd name="T44" fmla="*/ 90 w 110"/>
                <a:gd name="T45" fmla="*/ 7 h 112"/>
                <a:gd name="T46" fmla="*/ 96 w 110"/>
                <a:gd name="T47" fmla="*/ 2 h 112"/>
                <a:gd name="T48" fmla="*/ 105 w 110"/>
                <a:gd name="T49" fmla="*/ 0 h 112"/>
                <a:gd name="T50" fmla="*/ 110 w 110"/>
                <a:gd name="T51" fmla="*/ 11 h 112"/>
                <a:gd name="T52" fmla="*/ 94 w 110"/>
                <a:gd name="T53" fmla="*/ 30 h 112"/>
                <a:gd name="T54" fmla="*/ 79 w 110"/>
                <a:gd name="T55" fmla="*/ 3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0" h="112">
                  <a:moveTo>
                    <a:pt x="0" y="93"/>
                  </a:moveTo>
                  <a:cubicBezTo>
                    <a:pt x="0" y="82"/>
                    <a:pt x="3" y="69"/>
                    <a:pt x="10" y="56"/>
                  </a:cubicBezTo>
                  <a:cubicBezTo>
                    <a:pt x="18" y="42"/>
                    <a:pt x="26" y="33"/>
                    <a:pt x="36" y="28"/>
                  </a:cubicBezTo>
                  <a:cubicBezTo>
                    <a:pt x="53" y="19"/>
                    <a:pt x="66" y="15"/>
                    <a:pt x="77" y="15"/>
                  </a:cubicBezTo>
                  <a:cubicBezTo>
                    <a:pt x="85" y="15"/>
                    <a:pt x="89" y="21"/>
                    <a:pt x="89" y="31"/>
                  </a:cubicBezTo>
                  <a:cubicBezTo>
                    <a:pt x="89" y="41"/>
                    <a:pt x="87" y="52"/>
                    <a:pt x="81" y="63"/>
                  </a:cubicBezTo>
                  <a:cubicBezTo>
                    <a:pt x="75" y="74"/>
                    <a:pt x="68" y="83"/>
                    <a:pt x="61" y="89"/>
                  </a:cubicBezTo>
                  <a:cubicBezTo>
                    <a:pt x="41" y="104"/>
                    <a:pt x="25" y="112"/>
                    <a:pt x="13" y="112"/>
                  </a:cubicBezTo>
                  <a:cubicBezTo>
                    <a:pt x="4" y="112"/>
                    <a:pt x="0" y="106"/>
                    <a:pt x="0" y="93"/>
                  </a:cubicBezTo>
                  <a:close/>
                  <a:moveTo>
                    <a:pt x="21" y="85"/>
                  </a:moveTo>
                  <a:cubicBezTo>
                    <a:pt x="21" y="94"/>
                    <a:pt x="24" y="98"/>
                    <a:pt x="32" y="98"/>
                  </a:cubicBezTo>
                  <a:cubicBezTo>
                    <a:pt x="35" y="98"/>
                    <a:pt x="40" y="96"/>
                    <a:pt x="45" y="93"/>
                  </a:cubicBezTo>
                  <a:cubicBezTo>
                    <a:pt x="51" y="88"/>
                    <a:pt x="57" y="80"/>
                    <a:pt x="62" y="70"/>
                  </a:cubicBezTo>
                  <a:cubicBezTo>
                    <a:pt x="66" y="60"/>
                    <a:pt x="68" y="50"/>
                    <a:pt x="68" y="42"/>
                  </a:cubicBezTo>
                  <a:cubicBezTo>
                    <a:pt x="68" y="31"/>
                    <a:pt x="65" y="25"/>
                    <a:pt x="57" y="25"/>
                  </a:cubicBezTo>
                  <a:cubicBezTo>
                    <a:pt x="50" y="25"/>
                    <a:pt x="42" y="33"/>
                    <a:pt x="34" y="47"/>
                  </a:cubicBezTo>
                  <a:cubicBezTo>
                    <a:pt x="25" y="61"/>
                    <a:pt x="21" y="73"/>
                    <a:pt x="21" y="85"/>
                  </a:cubicBezTo>
                  <a:close/>
                  <a:moveTo>
                    <a:pt x="79" y="37"/>
                  </a:moveTo>
                  <a:cubicBezTo>
                    <a:pt x="77" y="37"/>
                    <a:pt x="77" y="36"/>
                    <a:pt x="77" y="35"/>
                  </a:cubicBezTo>
                  <a:cubicBezTo>
                    <a:pt x="77" y="35"/>
                    <a:pt x="79" y="33"/>
                    <a:pt x="85" y="29"/>
                  </a:cubicBezTo>
                  <a:cubicBezTo>
                    <a:pt x="90" y="25"/>
                    <a:pt x="93" y="21"/>
                    <a:pt x="93" y="17"/>
                  </a:cubicBezTo>
                  <a:cubicBezTo>
                    <a:pt x="93" y="16"/>
                    <a:pt x="92" y="14"/>
                    <a:pt x="91" y="12"/>
                  </a:cubicBezTo>
                  <a:cubicBezTo>
                    <a:pt x="90" y="9"/>
                    <a:pt x="90" y="8"/>
                    <a:pt x="90" y="7"/>
                  </a:cubicBezTo>
                  <a:cubicBezTo>
                    <a:pt x="90" y="5"/>
                    <a:pt x="92" y="4"/>
                    <a:pt x="96" y="2"/>
                  </a:cubicBezTo>
                  <a:cubicBezTo>
                    <a:pt x="100" y="1"/>
                    <a:pt x="103" y="0"/>
                    <a:pt x="105" y="0"/>
                  </a:cubicBezTo>
                  <a:cubicBezTo>
                    <a:pt x="108" y="0"/>
                    <a:pt x="110" y="3"/>
                    <a:pt x="110" y="11"/>
                  </a:cubicBezTo>
                  <a:cubicBezTo>
                    <a:pt x="110" y="16"/>
                    <a:pt x="104" y="23"/>
                    <a:pt x="94" y="30"/>
                  </a:cubicBezTo>
                  <a:cubicBezTo>
                    <a:pt x="86" y="35"/>
                    <a:pt x="81" y="37"/>
                    <a:pt x="7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56" name="Freeform 37"/>
            <p:cNvSpPr>
              <a:spLocks/>
            </p:cNvSpPr>
            <p:nvPr/>
          </p:nvSpPr>
          <p:spPr bwMode="auto">
            <a:xfrm>
              <a:off x="15211425" y="1703388"/>
              <a:ext cx="315912" cy="509588"/>
            </a:xfrm>
            <a:custGeom>
              <a:avLst/>
              <a:gdLst>
                <a:gd name="T0" fmla="*/ 5 w 84"/>
                <a:gd name="T1" fmla="*/ 53 h 136"/>
                <a:gd name="T2" fmla="*/ 10 w 84"/>
                <a:gd name="T3" fmla="*/ 48 h 136"/>
                <a:gd name="T4" fmla="*/ 29 w 84"/>
                <a:gd name="T5" fmla="*/ 45 h 136"/>
                <a:gd name="T6" fmla="*/ 31 w 84"/>
                <a:gd name="T7" fmla="*/ 43 h 136"/>
                <a:gd name="T8" fmla="*/ 45 w 84"/>
                <a:gd name="T9" fmla="*/ 12 h 136"/>
                <a:gd name="T10" fmla="*/ 54 w 84"/>
                <a:gd name="T11" fmla="*/ 4 h 136"/>
                <a:gd name="T12" fmla="*/ 67 w 84"/>
                <a:gd name="T13" fmla="*/ 0 h 136"/>
                <a:gd name="T14" fmla="*/ 69 w 84"/>
                <a:gd name="T15" fmla="*/ 2 h 136"/>
                <a:gd name="T16" fmla="*/ 58 w 84"/>
                <a:gd name="T17" fmla="*/ 23 h 136"/>
                <a:gd name="T18" fmla="*/ 48 w 84"/>
                <a:gd name="T19" fmla="*/ 45 h 136"/>
                <a:gd name="T20" fmla="*/ 48 w 84"/>
                <a:gd name="T21" fmla="*/ 46 h 136"/>
                <a:gd name="T22" fmla="*/ 64 w 84"/>
                <a:gd name="T23" fmla="*/ 46 h 136"/>
                <a:gd name="T24" fmla="*/ 79 w 84"/>
                <a:gd name="T25" fmla="*/ 46 h 136"/>
                <a:gd name="T26" fmla="*/ 84 w 84"/>
                <a:gd name="T27" fmla="*/ 47 h 136"/>
                <a:gd name="T28" fmla="*/ 79 w 84"/>
                <a:gd name="T29" fmla="*/ 52 h 136"/>
                <a:gd name="T30" fmla="*/ 71 w 84"/>
                <a:gd name="T31" fmla="*/ 54 h 136"/>
                <a:gd name="T32" fmla="*/ 44 w 84"/>
                <a:gd name="T33" fmla="*/ 54 h 136"/>
                <a:gd name="T34" fmla="*/ 42 w 84"/>
                <a:gd name="T35" fmla="*/ 56 h 136"/>
                <a:gd name="T36" fmla="*/ 22 w 84"/>
                <a:gd name="T37" fmla="*/ 114 h 136"/>
                <a:gd name="T38" fmla="*/ 31 w 84"/>
                <a:gd name="T39" fmla="*/ 124 h 136"/>
                <a:gd name="T40" fmla="*/ 53 w 84"/>
                <a:gd name="T41" fmla="*/ 115 h 136"/>
                <a:gd name="T42" fmla="*/ 68 w 84"/>
                <a:gd name="T43" fmla="*/ 107 h 136"/>
                <a:gd name="T44" fmla="*/ 69 w 84"/>
                <a:gd name="T45" fmla="*/ 108 h 136"/>
                <a:gd name="T46" fmla="*/ 50 w 84"/>
                <a:gd name="T47" fmla="*/ 123 h 136"/>
                <a:gd name="T48" fmla="*/ 14 w 84"/>
                <a:gd name="T49" fmla="*/ 136 h 136"/>
                <a:gd name="T50" fmla="*/ 0 w 84"/>
                <a:gd name="T51" fmla="*/ 122 h 136"/>
                <a:gd name="T52" fmla="*/ 13 w 84"/>
                <a:gd name="T53" fmla="*/ 82 h 136"/>
                <a:gd name="T54" fmla="*/ 25 w 84"/>
                <a:gd name="T55" fmla="*/ 55 h 136"/>
                <a:gd name="T56" fmla="*/ 24 w 84"/>
                <a:gd name="T57" fmla="*/ 54 h 136"/>
                <a:gd name="T58" fmla="*/ 8 w 84"/>
                <a:gd name="T59" fmla="*/ 54 h 136"/>
                <a:gd name="T60" fmla="*/ 5 w 84"/>
                <a:gd name="T61" fmla="*/ 5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136">
                  <a:moveTo>
                    <a:pt x="5" y="53"/>
                  </a:moveTo>
                  <a:cubicBezTo>
                    <a:pt x="5" y="51"/>
                    <a:pt x="7" y="50"/>
                    <a:pt x="10" y="48"/>
                  </a:cubicBezTo>
                  <a:cubicBezTo>
                    <a:pt x="13" y="46"/>
                    <a:pt x="19" y="45"/>
                    <a:pt x="29" y="45"/>
                  </a:cubicBezTo>
                  <a:cubicBezTo>
                    <a:pt x="30" y="45"/>
                    <a:pt x="30" y="45"/>
                    <a:pt x="31" y="43"/>
                  </a:cubicBezTo>
                  <a:cubicBezTo>
                    <a:pt x="34" y="36"/>
                    <a:pt x="39" y="26"/>
                    <a:pt x="45" y="12"/>
                  </a:cubicBezTo>
                  <a:cubicBezTo>
                    <a:pt x="46" y="9"/>
                    <a:pt x="49" y="7"/>
                    <a:pt x="54" y="4"/>
                  </a:cubicBezTo>
                  <a:cubicBezTo>
                    <a:pt x="60" y="1"/>
                    <a:pt x="64" y="0"/>
                    <a:pt x="67" y="0"/>
                  </a:cubicBezTo>
                  <a:cubicBezTo>
                    <a:pt x="68" y="0"/>
                    <a:pt x="69" y="0"/>
                    <a:pt x="69" y="2"/>
                  </a:cubicBezTo>
                  <a:cubicBezTo>
                    <a:pt x="69" y="3"/>
                    <a:pt x="65" y="10"/>
                    <a:pt x="58" y="23"/>
                  </a:cubicBezTo>
                  <a:cubicBezTo>
                    <a:pt x="51" y="35"/>
                    <a:pt x="48" y="43"/>
                    <a:pt x="48" y="45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1" y="46"/>
                    <a:pt x="57" y="46"/>
                    <a:pt x="64" y="46"/>
                  </a:cubicBezTo>
                  <a:cubicBezTo>
                    <a:pt x="71" y="46"/>
                    <a:pt x="76" y="46"/>
                    <a:pt x="79" y="46"/>
                  </a:cubicBezTo>
                  <a:cubicBezTo>
                    <a:pt x="82" y="46"/>
                    <a:pt x="84" y="47"/>
                    <a:pt x="84" y="47"/>
                  </a:cubicBezTo>
                  <a:cubicBezTo>
                    <a:pt x="84" y="49"/>
                    <a:pt x="82" y="50"/>
                    <a:pt x="79" y="52"/>
                  </a:cubicBezTo>
                  <a:cubicBezTo>
                    <a:pt x="75" y="53"/>
                    <a:pt x="73" y="54"/>
                    <a:pt x="71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3" y="55"/>
                    <a:pt x="42" y="56"/>
                  </a:cubicBezTo>
                  <a:cubicBezTo>
                    <a:pt x="29" y="85"/>
                    <a:pt x="22" y="105"/>
                    <a:pt x="22" y="114"/>
                  </a:cubicBezTo>
                  <a:cubicBezTo>
                    <a:pt x="22" y="121"/>
                    <a:pt x="25" y="124"/>
                    <a:pt x="31" y="124"/>
                  </a:cubicBezTo>
                  <a:cubicBezTo>
                    <a:pt x="36" y="124"/>
                    <a:pt x="44" y="121"/>
                    <a:pt x="53" y="115"/>
                  </a:cubicBezTo>
                  <a:cubicBezTo>
                    <a:pt x="63" y="110"/>
                    <a:pt x="68" y="107"/>
                    <a:pt x="68" y="107"/>
                  </a:cubicBezTo>
                  <a:cubicBezTo>
                    <a:pt x="69" y="107"/>
                    <a:pt x="69" y="107"/>
                    <a:pt x="69" y="108"/>
                  </a:cubicBezTo>
                  <a:cubicBezTo>
                    <a:pt x="69" y="111"/>
                    <a:pt x="63" y="116"/>
                    <a:pt x="50" y="123"/>
                  </a:cubicBezTo>
                  <a:cubicBezTo>
                    <a:pt x="36" y="132"/>
                    <a:pt x="24" y="136"/>
                    <a:pt x="14" y="136"/>
                  </a:cubicBezTo>
                  <a:cubicBezTo>
                    <a:pt x="5" y="136"/>
                    <a:pt x="0" y="131"/>
                    <a:pt x="0" y="122"/>
                  </a:cubicBezTo>
                  <a:cubicBezTo>
                    <a:pt x="0" y="114"/>
                    <a:pt x="4" y="101"/>
                    <a:pt x="13" y="82"/>
                  </a:cubicBezTo>
                  <a:cubicBezTo>
                    <a:pt x="21" y="63"/>
                    <a:pt x="25" y="54"/>
                    <a:pt x="25" y="55"/>
                  </a:cubicBezTo>
                  <a:cubicBezTo>
                    <a:pt x="25" y="54"/>
                    <a:pt x="25" y="54"/>
                    <a:pt x="24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6" y="54"/>
                    <a:pt x="5" y="53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57" name="Freeform 38"/>
            <p:cNvSpPr>
              <a:spLocks/>
            </p:cNvSpPr>
            <p:nvPr/>
          </p:nvSpPr>
          <p:spPr bwMode="auto">
            <a:xfrm>
              <a:off x="15409863" y="1579563"/>
              <a:ext cx="476250" cy="636588"/>
            </a:xfrm>
            <a:custGeom>
              <a:avLst/>
              <a:gdLst>
                <a:gd name="T0" fmla="*/ 127 w 127"/>
                <a:gd name="T1" fmla="*/ 9 h 170"/>
                <a:gd name="T2" fmla="*/ 122 w 127"/>
                <a:gd name="T3" fmla="*/ 15 h 170"/>
                <a:gd name="T4" fmla="*/ 114 w 127"/>
                <a:gd name="T5" fmla="*/ 13 h 170"/>
                <a:gd name="T6" fmla="*/ 105 w 127"/>
                <a:gd name="T7" fmla="*/ 10 h 170"/>
                <a:gd name="T8" fmla="*/ 82 w 127"/>
                <a:gd name="T9" fmla="*/ 29 h 170"/>
                <a:gd name="T10" fmla="*/ 45 w 127"/>
                <a:gd name="T11" fmla="*/ 101 h 170"/>
                <a:gd name="T12" fmla="*/ 43 w 127"/>
                <a:gd name="T13" fmla="*/ 106 h 170"/>
                <a:gd name="T14" fmla="*/ 43 w 127"/>
                <a:gd name="T15" fmla="*/ 107 h 170"/>
                <a:gd name="T16" fmla="*/ 47 w 127"/>
                <a:gd name="T17" fmla="*/ 104 h 170"/>
                <a:gd name="T18" fmla="*/ 101 w 127"/>
                <a:gd name="T19" fmla="*/ 75 h 170"/>
                <a:gd name="T20" fmla="*/ 109 w 127"/>
                <a:gd name="T21" fmla="*/ 84 h 170"/>
                <a:gd name="T22" fmla="*/ 105 w 127"/>
                <a:gd name="T23" fmla="*/ 100 h 170"/>
                <a:gd name="T24" fmla="*/ 87 w 127"/>
                <a:gd name="T25" fmla="*/ 137 h 170"/>
                <a:gd name="T26" fmla="*/ 84 w 127"/>
                <a:gd name="T27" fmla="*/ 152 h 170"/>
                <a:gd name="T28" fmla="*/ 88 w 127"/>
                <a:gd name="T29" fmla="*/ 158 h 170"/>
                <a:gd name="T30" fmla="*/ 106 w 127"/>
                <a:gd name="T31" fmla="*/ 148 h 170"/>
                <a:gd name="T32" fmla="*/ 122 w 127"/>
                <a:gd name="T33" fmla="*/ 138 h 170"/>
                <a:gd name="T34" fmla="*/ 123 w 127"/>
                <a:gd name="T35" fmla="*/ 139 h 170"/>
                <a:gd name="T36" fmla="*/ 104 w 127"/>
                <a:gd name="T37" fmla="*/ 156 h 170"/>
                <a:gd name="T38" fmla="*/ 72 w 127"/>
                <a:gd name="T39" fmla="*/ 169 h 170"/>
                <a:gd name="T40" fmla="*/ 61 w 127"/>
                <a:gd name="T41" fmla="*/ 158 h 170"/>
                <a:gd name="T42" fmla="*/ 73 w 127"/>
                <a:gd name="T43" fmla="*/ 124 h 170"/>
                <a:gd name="T44" fmla="*/ 84 w 127"/>
                <a:gd name="T45" fmla="*/ 94 h 170"/>
                <a:gd name="T46" fmla="*/ 81 w 127"/>
                <a:gd name="T47" fmla="*/ 90 h 170"/>
                <a:gd name="T48" fmla="*/ 54 w 127"/>
                <a:gd name="T49" fmla="*/ 110 h 170"/>
                <a:gd name="T50" fmla="*/ 22 w 127"/>
                <a:gd name="T51" fmla="*/ 161 h 170"/>
                <a:gd name="T52" fmla="*/ 1 w 127"/>
                <a:gd name="T53" fmla="*/ 170 h 170"/>
                <a:gd name="T54" fmla="*/ 0 w 127"/>
                <a:gd name="T55" fmla="*/ 169 h 170"/>
                <a:gd name="T56" fmla="*/ 2 w 127"/>
                <a:gd name="T57" fmla="*/ 164 h 170"/>
                <a:gd name="T58" fmla="*/ 18 w 127"/>
                <a:gd name="T59" fmla="*/ 127 h 170"/>
                <a:gd name="T60" fmla="*/ 42 w 127"/>
                <a:gd name="T61" fmla="*/ 68 h 170"/>
                <a:gd name="T62" fmla="*/ 76 w 127"/>
                <a:gd name="T63" fmla="*/ 16 h 170"/>
                <a:gd name="T64" fmla="*/ 115 w 127"/>
                <a:gd name="T65" fmla="*/ 0 h 170"/>
                <a:gd name="T66" fmla="*/ 118 w 127"/>
                <a:gd name="T67" fmla="*/ 0 h 170"/>
                <a:gd name="T68" fmla="*/ 127 w 127"/>
                <a:gd name="T69" fmla="*/ 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" h="170">
                  <a:moveTo>
                    <a:pt x="127" y="9"/>
                  </a:moveTo>
                  <a:cubicBezTo>
                    <a:pt x="127" y="13"/>
                    <a:pt x="125" y="15"/>
                    <a:pt x="122" y="15"/>
                  </a:cubicBezTo>
                  <a:cubicBezTo>
                    <a:pt x="120" y="15"/>
                    <a:pt x="117" y="14"/>
                    <a:pt x="114" y="13"/>
                  </a:cubicBezTo>
                  <a:cubicBezTo>
                    <a:pt x="111" y="11"/>
                    <a:pt x="108" y="10"/>
                    <a:pt x="105" y="10"/>
                  </a:cubicBezTo>
                  <a:cubicBezTo>
                    <a:pt x="98" y="10"/>
                    <a:pt x="91" y="16"/>
                    <a:pt x="82" y="29"/>
                  </a:cubicBezTo>
                  <a:cubicBezTo>
                    <a:pt x="72" y="44"/>
                    <a:pt x="59" y="68"/>
                    <a:pt x="45" y="101"/>
                  </a:cubicBezTo>
                  <a:cubicBezTo>
                    <a:pt x="44" y="102"/>
                    <a:pt x="44" y="104"/>
                    <a:pt x="43" y="106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4" y="106"/>
                    <a:pt x="45" y="105"/>
                    <a:pt x="47" y="104"/>
                  </a:cubicBezTo>
                  <a:cubicBezTo>
                    <a:pt x="73" y="85"/>
                    <a:pt x="91" y="75"/>
                    <a:pt x="101" y="75"/>
                  </a:cubicBezTo>
                  <a:cubicBezTo>
                    <a:pt x="106" y="75"/>
                    <a:pt x="109" y="78"/>
                    <a:pt x="109" y="84"/>
                  </a:cubicBezTo>
                  <a:cubicBezTo>
                    <a:pt x="109" y="89"/>
                    <a:pt x="107" y="94"/>
                    <a:pt x="105" y="100"/>
                  </a:cubicBezTo>
                  <a:cubicBezTo>
                    <a:pt x="97" y="116"/>
                    <a:pt x="91" y="129"/>
                    <a:pt x="87" y="137"/>
                  </a:cubicBezTo>
                  <a:cubicBezTo>
                    <a:pt x="85" y="143"/>
                    <a:pt x="84" y="148"/>
                    <a:pt x="84" y="152"/>
                  </a:cubicBezTo>
                  <a:cubicBezTo>
                    <a:pt x="84" y="156"/>
                    <a:pt x="85" y="158"/>
                    <a:pt x="88" y="158"/>
                  </a:cubicBezTo>
                  <a:cubicBezTo>
                    <a:pt x="91" y="158"/>
                    <a:pt x="97" y="155"/>
                    <a:pt x="106" y="148"/>
                  </a:cubicBezTo>
                  <a:cubicBezTo>
                    <a:pt x="115" y="142"/>
                    <a:pt x="121" y="138"/>
                    <a:pt x="122" y="138"/>
                  </a:cubicBezTo>
                  <a:cubicBezTo>
                    <a:pt x="122" y="138"/>
                    <a:pt x="123" y="139"/>
                    <a:pt x="123" y="139"/>
                  </a:cubicBezTo>
                  <a:cubicBezTo>
                    <a:pt x="123" y="142"/>
                    <a:pt x="116" y="147"/>
                    <a:pt x="104" y="156"/>
                  </a:cubicBezTo>
                  <a:cubicBezTo>
                    <a:pt x="91" y="165"/>
                    <a:pt x="80" y="169"/>
                    <a:pt x="72" y="169"/>
                  </a:cubicBezTo>
                  <a:cubicBezTo>
                    <a:pt x="65" y="169"/>
                    <a:pt x="61" y="165"/>
                    <a:pt x="61" y="158"/>
                  </a:cubicBezTo>
                  <a:cubicBezTo>
                    <a:pt x="61" y="151"/>
                    <a:pt x="65" y="139"/>
                    <a:pt x="73" y="124"/>
                  </a:cubicBezTo>
                  <a:cubicBezTo>
                    <a:pt x="80" y="109"/>
                    <a:pt x="84" y="98"/>
                    <a:pt x="84" y="94"/>
                  </a:cubicBezTo>
                  <a:cubicBezTo>
                    <a:pt x="84" y="91"/>
                    <a:pt x="83" y="90"/>
                    <a:pt x="81" y="90"/>
                  </a:cubicBezTo>
                  <a:cubicBezTo>
                    <a:pt x="76" y="90"/>
                    <a:pt x="66" y="97"/>
                    <a:pt x="54" y="110"/>
                  </a:cubicBezTo>
                  <a:cubicBezTo>
                    <a:pt x="38" y="125"/>
                    <a:pt x="28" y="142"/>
                    <a:pt x="22" y="161"/>
                  </a:cubicBezTo>
                  <a:cubicBezTo>
                    <a:pt x="7" y="167"/>
                    <a:pt x="0" y="170"/>
                    <a:pt x="1" y="170"/>
                  </a:cubicBezTo>
                  <a:cubicBezTo>
                    <a:pt x="0" y="170"/>
                    <a:pt x="0" y="169"/>
                    <a:pt x="0" y="169"/>
                  </a:cubicBezTo>
                  <a:cubicBezTo>
                    <a:pt x="0" y="167"/>
                    <a:pt x="1" y="166"/>
                    <a:pt x="2" y="164"/>
                  </a:cubicBezTo>
                  <a:cubicBezTo>
                    <a:pt x="4" y="162"/>
                    <a:pt x="9" y="150"/>
                    <a:pt x="18" y="127"/>
                  </a:cubicBezTo>
                  <a:cubicBezTo>
                    <a:pt x="28" y="101"/>
                    <a:pt x="36" y="81"/>
                    <a:pt x="42" y="68"/>
                  </a:cubicBezTo>
                  <a:cubicBezTo>
                    <a:pt x="55" y="40"/>
                    <a:pt x="66" y="23"/>
                    <a:pt x="76" y="16"/>
                  </a:cubicBezTo>
                  <a:cubicBezTo>
                    <a:pt x="85" y="10"/>
                    <a:pt x="98" y="4"/>
                    <a:pt x="115" y="0"/>
                  </a:cubicBezTo>
                  <a:cubicBezTo>
                    <a:pt x="116" y="0"/>
                    <a:pt x="117" y="0"/>
                    <a:pt x="118" y="0"/>
                  </a:cubicBezTo>
                  <a:cubicBezTo>
                    <a:pt x="124" y="0"/>
                    <a:pt x="127" y="3"/>
                    <a:pt x="12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58" name="Freeform 39"/>
            <p:cNvSpPr>
              <a:spLocks noEditPoints="1"/>
            </p:cNvSpPr>
            <p:nvPr/>
          </p:nvSpPr>
          <p:spPr bwMode="auto">
            <a:xfrm>
              <a:off x="15825788" y="1546225"/>
              <a:ext cx="536575" cy="663575"/>
            </a:xfrm>
            <a:custGeom>
              <a:avLst/>
              <a:gdLst>
                <a:gd name="T0" fmla="*/ 112 w 143"/>
                <a:gd name="T1" fmla="*/ 147 h 177"/>
                <a:gd name="T2" fmla="*/ 95 w 143"/>
                <a:gd name="T3" fmla="*/ 164 h 177"/>
                <a:gd name="T4" fmla="*/ 65 w 143"/>
                <a:gd name="T5" fmla="*/ 177 h 177"/>
                <a:gd name="T6" fmla="*/ 56 w 143"/>
                <a:gd name="T7" fmla="*/ 165 h 177"/>
                <a:gd name="T8" fmla="*/ 57 w 143"/>
                <a:gd name="T9" fmla="*/ 154 h 177"/>
                <a:gd name="T10" fmla="*/ 59 w 143"/>
                <a:gd name="T11" fmla="*/ 145 h 177"/>
                <a:gd name="T12" fmla="*/ 59 w 143"/>
                <a:gd name="T13" fmla="*/ 144 h 177"/>
                <a:gd name="T14" fmla="*/ 10 w 143"/>
                <a:gd name="T15" fmla="*/ 177 h 177"/>
                <a:gd name="T16" fmla="*/ 0 w 143"/>
                <a:gd name="T17" fmla="*/ 165 h 177"/>
                <a:gd name="T18" fmla="*/ 8 w 143"/>
                <a:gd name="T19" fmla="*/ 136 h 177"/>
                <a:gd name="T20" fmla="*/ 33 w 143"/>
                <a:gd name="T21" fmla="*/ 101 h 177"/>
                <a:gd name="T22" fmla="*/ 71 w 143"/>
                <a:gd name="T23" fmla="*/ 84 h 177"/>
                <a:gd name="T24" fmla="*/ 84 w 143"/>
                <a:gd name="T25" fmla="*/ 89 h 177"/>
                <a:gd name="T26" fmla="*/ 85 w 143"/>
                <a:gd name="T27" fmla="*/ 90 h 177"/>
                <a:gd name="T28" fmla="*/ 92 w 143"/>
                <a:gd name="T29" fmla="*/ 86 h 177"/>
                <a:gd name="T30" fmla="*/ 106 w 143"/>
                <a:gd name="T31" fmla="*/ 81 h 177"/>
                <a:gd name="T32" fmla="*/ 108 w 143"/>
                <a:gd name="T33" fmla="*/ 83 h 177"/>
                <a:gd name="T34" fmla="*/ 106 w 143"/>
                <a:gd name="T35" fmla="*/ 85 h 177"/>
                <a:gd name="T36" fmla="*/ 88 w 143"/>
                <a:gd name="T37" fmla="*/ 115 h 177"/>
                <a:gd name="T38" fmla="*/ 74 w 143"/>
                <a:gd name="T39" fmla="*/ 159 h 177"/>
                <a:gd name="T40" fmla="*/ 79 w 143"/>
                <a:gd name="T41" fmla="*/ 166 h 177"/>
                <a:gd name="T42" fmla="*/ 97 w 143"/>
                <a:gd name="T43" fmla="*/ 156 h 177"/>
                <a:gd name="T44" fmla="*/ 111 w 143"/>
                <a:gd name="T45" fmla="*/ 146 h 177"/>
                <a:gd name="T46" fmla="*/ 112 w 143"/>
                <a:gd name="T47" fmla="*/ 147 h 177"/>
                <a:gd name="T48" fmla="*/ 78 w 143"/>
                <a:gd name="T49" fmla="*/ 95 h 177"/>
                <a:gd name="T50" fmla="*/ 72 w 143"/>
                <a:gd name="T51" fmla="*/ 90 h 177"/>
                <a:gd name="T52" fmla="*/ 39 w 143"/>
                <a:gd name="T53" fmla="*/ 116 h 177"/>
                <a:gd name="T54" fmla="*/ 22 w 143"/>
                <a:gd name="T55" fmla="*/ 157 h 177"/>
                <a:gd name="T56" fmla="*/ 26 w 143"/>
                <a:gd name="T57" fmla="*/ 163 h 177"/>
                <a:gd name="T58" fmla="*/ 32 w 143"/>
                <a:gd name="T59" fmla="*/ 160 h 177"/>
                <a:gd name="T60" fmla="*/ 77 w 143"/>
                <a:gd name="T61" fmla="*/ 100 h 177"/>
                <a:gd name="T62" fmla="*/ 78 w 143"/>
                <a:gd name="T63" fmla="*/ 95 h 177"/>
                <a:gd name="T64" fmla="*/ 115 w 143"/>
                <a:gd name="T65" fmla="*/ 74 h 177"/>
                <a:gd name="T66" fmla="*/ 113 w 143"/>
                <a:gd name="T67" fmla="*/ 75 h 177"/>
                <a:gd name="T68" fmla="*/ 103 w 143"/>
                <a:gd name="T69" fmla="*/ 63 h 177"/>
                <a:gd name="T70" fmla="*/ 87 w 143"/>
                <a:gd name="T71" fmla="*/ 50 h 177"/>
                <a:gd name="T72" fmla="*/ 63 w 143"/>
                <a:gd name="T73" fmla="*/ 60 h 177"/>
                <a:gd name="T74" fmla="*/ 45 w 143"/>
                <a:gd name="T75" fmla="*/ 70 h 177"/>
                <a:gd name="T76" fmla="*/ 43 w 143"/>
                <a:gd name="T77" fmla="*/ 69 h 177"/>
                <a:gd name="T78" fmla="*/ 60 w 143"/>
                <a:gd name="T79" fmla="*/ 54 h 177"/>
                <a:gd name="T80" fmla="*/ 88 w 143"/>
                <a:gd name="T81" fmla="*/ 38 h 177"/>
                <a:gd name="T82" fmla="*/ 102 w 143"/>
                <a:gd name="T83" fmla="*/ 48 h 177"/>
                <a:gd name="T84" fmla="*/ 115 w 143"/>
                <a:gd name="T85" fmla="*/ 74 h 177"/>
                <a:gd name="T86" fmla="*/ 115 w 143"/>
                <a:gd name="T87" fmla="*/ 74 h 177"/>
                <a:gd name="T88" fmla="*/ 143 w 143"/>
                <a:gd name="T89" fmla="*/ 13 h 177"/>
                <a:gd name="T90" fmla="*/ 129 w 143"/>
                <a:gd name="T91" fmla="*/ 30 h 177"/>
                <a:gd name="T92" fmla="*/ 116 w 143"/>
                <a:gd name="T93" fmla="*/ 41 h 177"/>
                <a:gd name="T94" fmla="*/ 108 w 143"/>
                <a:gd name="T95" fmla="*/ 45 h 177"/>
                <a:gd name="T96" fmla="*/ 105 w 143"/>
                <a:gd name="T97" fmla="*/ 43 h 177"/>
                <a:gd name="T98" fmla="*/ 105 w 143"/>
                <a:gd name="T99" fmla="*/ 38 h 177"/>
                <a:gd name="T100" fmla="*/ 118 w 143"/>
                <a:gd name="T101" fmla="*/ 30 h 177"/>
                <a:gd name="T102" fmla="*/ 129 w 143"/>
                <a:gd name="T103" fmla="*/ 13 h 177"/>
                <a:gd name="T104" fmla="*/ 123 w 143"/>
                <a:gd name="T105" fmla="*/ 6 h 177"/>
                <a:gd name="T106" fmla="*/ 116 w 143"/>
                <a:gd name="T107" fmla="*/ 11 h 177"/>
                <a:gd name="T108" fmla="*/ 112 w 143"/>
                <a:gd name="T109" fmla="*/ 15 h 177"/>
                <a:gd name="T110" fmla="*/ 108 w 143"/>
                <a:gd name="T111" fmla="*/ 12 h 177"/>
                <a:gd name="T112" fmla="*/ 115 w 143"/>
                <a:gd name="T113" fmla="*/ 3 h 177"/>
                <a:gd name="T114" fmla="*/ 126 w 143"/>
                <a:gd name="T115" fmla="*/ 0 h 177"/>
                <a:gd name="T116" fmla="*/ 137 w 143"/>
                <a:gd name="T117" fmla="*/ 3 h 177"/>
                <a:gd name="T118" fmla="*/ 143 w 143"/>
                <a:gd name="T119" fmla="*/ 1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3" h="177">
                  <a:moveTo>
                    <a:pt x="112" y="147"/>
                  </a:moveTo>
                  <a:cubicBezTo>
                    <a:pt x="112" y="150"/>
                    <a:pt x="106" y="155"/>
                    <a:pt x="95" y="164"/>
                  </a:cubicBezTo>
                  <a:cubicBezTo>
                    <a:pt x="82" y="173"/>
                    <a:pt x="72" y="177"/>
                    <a:pt x="65" y="177"/>
                  </a:cubicBezTo>
                  <a:cubicBezTo>
                    <a:pt x="59" y="177"/>
                    <a:pt x="56" y="173"/>
                    <a:pt x="56" y="165"/>
                  </a:cubicBezTo>
                  <a:cubicBezTo>
                    <a:pt x="56" y="162"/>
                    <a:pt x="56" y="159"/>
                    <a:pt x="57" y="154"/>
                  </a:cubicBezTo>
                  <a:cubicBezTo>
                    <a:pt x="58" y="150"/>
                    <a:pt x="59" y="146"/>
                    <a:pt x="59" y="145"/>
                  </a:cubicBezTo>
                  <a:cubicBezTo>
                    <a:pt x="59" y="144"/>
                    <a:pt x="59" y="144"/>
                    <a:pt x="59" y="144"/>
                  </a:cubicBezTo>
                  <a:cubicBezTo>
                    <a:pt x="37" y="166"/>
                    <a:pt x="20" y="177"/>
                    <a:pt x="10" y="177"/>
                  </a:cubicBezTo>
                  <a:cubicBezTo>
                    <a:pt x="3" y="177"/>
                    <a:pt x="0" y="173"/>
                    <a:pt x="0" y="165"/>
                  </a:cubicBezTo>
                  <a:cubicBezTo>
                    <a:pt x="0" y="158"/>
                    <a:pt x="3" y="148"/>
                    <a:pt x="8" y="136"/>
                  </a:cubicBezTo>
                  <a:cubicBezTo>
                    <a:pt x="15" y="122"/>
                    <a:pt x="23" y="110"/>
                    <a:pt x="33" y="101"/>
                  </a:cubicBezTo>
                  <a:cubicBezTo>
                    <a:pt x="45" y="90"/>
                    <a:pt x="57" y="84"/>
                    <a:pt x="71" y="84"/>
                  </a:cubicBezTo>
                  <a:cubicBezTo>
                    <a:pt x="78" y="84"/>
                    <a:pt x="82" y="86"/>
                    <a:pt x="84" y="89"/>
                  </a:cubicBezTo>
                  <a:cubicBezTo>
                    <a:pt x="84" y="90"/>
                    <a:pt x="84" y="90"/>
                    <a:pt x="85" y="90"/>
                  </a:cubicBezTo>
                  <a:cubicBezTo>
                    <a:pt x="84" y="90"/>
                    <a:pt x="87" y="89"/>
                    <a:pt x="92" y="86"/>
                  </a:cubicBezTo>
                  <a:cubicBezTo>
                    <a:pt x="97" y="82"/>
                    <a:pt x="102" y="81"/>
                    <a:pt x="106" y="81"/>
                  </a:cubicBezTo>
                  <a:cubicBezTo>
                    <a:pt x="107" y="81"/>
                    <a:pt x="108" y="82"/>
                    <a:pt x="108" y="83"/>
                  </a:cubicBezTo>
                  <a:cubicBezTo>
                    <a:pt x="108" y="84"/>
                    <a:pt x="107" y="84"/>
                    <a:pt x="106" y="85"/>
                  </a:cubicBezTo>
                  <a:cubicBezTo>
                    <a:pt x="102" y="87"/>
                    <a:pt x="96" y="97"/>
                    <a:pt x="88" y="115"/>
                  </a:cubicBezTo>
                  <a:cubicBezTo>
                    <a:pt x="79" y="134"/>
                    <a:pt x="74" y="149"/>
                    <a:pt x="74" y="159"/>
                  </a:cubicBezTo>
                  <a:cubicBezTo>
                    <a:pt x="74" y="163"/>
                    <a:pt x="76" y="166"/>
                    <a:pt x="79" y="166"/>
                  </a:cubicBezTo>
                  <a:cubicBezTo>
                    <a:pt x="82" y="166"/>
                    <a:pt x="88" y="162"/>
                    <a:pt x="97" y="156"/>
                  </a:cubicBezTo>
                  <a:cubicBezTo>
                    <a:pt x="105" y="149"/>
                    <a:pt x="110" y="146"/>
                    <a:pt x="111" y="146"/>
                  </a:cubicBezTo>
                  <a:cubicBezTo>
                    <a:pt x="112" y="146"/>
                    <a:pt x="112" y="146"/>
                    <a:pt x="112" y="147"/>
                  </a:cubicBezTo>
                  <a:close/>
                  <a:moveTo>
                    <a:pt x="78" y="95"/>
                  </a:moveTo>
                  <a:cubicBezTo>
                    <a:pt x="78" y="92"/>
                    <a:pt x="76" y="90"/>
                    <a:pt x="72" y="90"/>
                  </a:cubicBezTo>
                  <a:cubicBezTo>
                    <a:pt x="61" y="90"/>
                    <a:pt x="51" y="99"/>
                    <a:pt x="39" y="116"/>
                  </a:cubicBezTo>
                  <a:cubicBezTo>
                    <a:pt x="28" y="133"/>
                    <a:pt x="22" y="146"/>
                    <a:pt x="22" y="157"/>
                  </a:cubicBezTo>
                  <a:cubicBezTo>
                    <a:pt x="22" y="161"/>
                    <a:pt x="23" y="163"/>
                    <a:pt x="26" y="163"/>
                  </a:cubicBezTo>
                  <a:cubicBezTo>
                    <a:pt x="27" y="163"/>
                    <a:pt x="30" y="162"/>
                    <a:pt x="32" y="160"/>
                  </a:cubicBezTo>
                  <a:cubicBezTo>
                    <a:pt x="45" y="151"/>
                    <a:pt x="60" y="131"/>
                    <a:pt x="77" y="100"/>
                  </a:cubicBezTo>
                  <a:cubicBezTo>
                    <a:pt x="78" y="98"/>
                    <a:pt x="78" y="97"/>
                    <a:pt x="78" y="95"/>
                  </a:cubicBezTo>
                  <a:close/>
                  <a:moveTo>
                    <a:pt x="115" y="74"/>
                  </a:moveTo>
                  <a:cubicBezTo>
                    <a:pt x="115" y="75"/>
                    <a:pt x="114" y="75"/>
                    <a:pt x="113" y="75"/>
                  </a:cubicBezTo>
                  <a:cubicBezTo>
                    <a:pt x="113" y="75"/>
                    <a:pt x="110" y="71"/>
                    <a:pt x="103" y="63"/>
                  </a:cubicBezTo>
                  <a:cubicBezTo>
                    <a:pt x="97" y="55"/>
                    <a:pt x="92" y="50"/>
                    <a:pt x="87" y="50"/>
                  </a:cubicBezTo>
                  <a:cubicBezTo>
                    <a:pt x="82" y="50"/>
                    <a:pt x="74" y="54"/>
                    <a:pt x="63" y="60"/>
                  </a:cubicBezTo>
                  <a:cubicBezTo>
                    <a:pt x="51" y="67"/>
                    <a:pt x="46" y="70"/>
                    <a:pt x="45" y="70"/>
                  </a:cubicBezTo>
                  <a:cubicBezTo>
                    <a:pt x="44" y="70"/>
                    <a:pt x="43" y="70"/>
                    <a:pt x="43" y="69"/>
                  </a:cubicBezTo>
                  <a:cubicBezTo>
                    <a:pt x="43" y="68"/>
                    <a:pt x="49" y="63"/>
                    <a:pt x="60" y="54"/>
                  </a:cubicBezTo>
                  <a:cubicBezTo>
                    <a:pt x="73" y="44"/>
                    <a:pt x="82" y="38"/>
                    <a:pt x="88" y="38"/>
                  </a:cubicBezTo>
                  <a:cubicBezTo>
                    <a:pt x="93" y="38"/>
                    <a:pt x="97" y="42"/>
                    <a:pt x="102" y="48"/>
                  </a:cubicBezTo>
                  <a:cubicBezTo>
                    <a:pt x="106" y="54"/>
                    <a:pt x="110" y="62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lose/>
                  <a:moveTo>
                    <a:pt x="143" y="13"/>
                  </a:moveTo>
                  <a:cubicBezTo>
                    <a:pt x="143" y="18"/>
                    <a:pt x="138" y="24"/>
                    <a:pt x="129" y="30"/>
                  </a:cubicBezTo>
                  <a:cubicBezTo>
                    <a:pt x="121" y="36"/>
                    <a:pt x="116" y="39"/>
                    <a:pt x="116" y="41"/>
                  </a:cubicBezTo>
                  <a:cubicBezTo>
                    <a:pt x="116" y="44"/>
                    <a:pt x="114" y="45"/>
                    <a:pt x="108" y="45"/>
                  </a:cubicBezTo>
                  <a:cubicBezTo>
                    <a:pt x="106" y="45"/>
                    <a:pt x="105" y="44"/>
                    <a:pt x="105" y="43"/>
                  </a:cubicBezTo>
                  <a:cubicBezTo>
                    <a:pt x="105" y="41"/>
                    <a:pt x="105" y="39"/>
                    <a:pt x="105" y="38"/>
                  </a:cubicBezTo>
                  <a:cubicBezTo>
                    <a:pt x="110" y="36"/>
                    <a:pt x="114" y="33"/>
                    <a:pt x="118" y="30"/>
                  </a:cubicBezTo>
                  <a:cubicBezTo>
                    <a:pt x="126" y="25"/>
                    <a:pt x="129" y="20"/>
                    <a:pt x="129" y="13"/>
                  </a:cubicBezTo>
                  <a:cubicBezTo>
                    <a:pt x="129" y="9"/>
                    <a:pt x="127" y="6"/>
                    <a:pt x="123" y="6"/>
                  </a:cubicBezTo>
                  <a:cubicBezTo>
                    <a:pt x="119" y="6"/>
                    <a:pt x="117" y="8"/>
                    <a:pt x="116" y="11"/>
                  </a:cubicBezTo>
                  <a:cubicBezTo>
                    <a:pt x="114" y="13"/>
                    <a:pt x="113" y="15"/>
                    <a:pt x="112" y="15"/>
                  </a:cubicBezTo>
                  <a:cubicBezTo>
                    <a:pt x="109" y="15"/>
                    <a:pt x="108" y="14"/>
                    <a:pt x="108" y="12"/>
                  </a:cubicBezTo>
                  <a:cubicBezTo>
                    <a:pt x="108" y="9"/>
                    <a:pt x="110" y="6"/>
                    <a:pt x="115" y="3"/>
                  </a:cubicBezTo>
                  <a:cubicBezTo>
                    <a:pt x="118" y="1"/>
                    <a:pt x="122" y="0"/>
                    <a:pt x="126" y="0"/>
                  </a:cubicBezTo>
                  <a:cubicBezTo>
                    <a:pt x="130" y="0"/>
                    <a:pt x="134" y="1"/>
                    <a:pt x="137" y="3"/>
                  </a:cubicBezTo>
                  <a:cubicBezTo>
                    <a:pt x="141" y="6"/>
                    <a:pt x="143" y="9"/>
                    <a:pt x="1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59" name="Freeform 40"/>
            <p:cNvSpPr>
              <a:spLocks/>
            </p:cNvSpPr>
            <p:nvPr/>
          </p:nvSpPr>
          <p:spPr bwMode="auto">
            <a:xfrm>
              <a:off x="16202025" y="1849438"/>
              <a:ext cx="427037" cy="363538"/>
            </a:xfrm>
            <a:custGeom>
              <a:avLst/>
              <a:gdLst>
                <a:gd name="T0" fmla="*/ 114 w 114"/>
                <a:gd name="T1" fmla="*/ 72 h 97"/>
                <a:gd name="T2" fmla="*/ 98 w 114"/>
                <a:gd name="T3" fmla="*/ 86 h 97"/>
                <a:gd name="T4" fmla="*/ 72 w 114"/>
                <a:gd name="T5" fmla="*/ 96 h 97"/>
                <a:gd name="T6" fmla="*/ 61 w 114"/>
                <a:gd name="T7" fmla="*/ 85 h 97"/>
                <a:gd name="T8" fmla="*/ 81 w 114"/>
                <a:gd name="T9" fmla="*/ 32 h 97"/>
                <a:gd name="T10" fmla="*/ 85 w 114"/>
                <a:gd name="T11" fmla="*/ 20 h 97"/>
                <a:gd name="T12" fmla="*/ 82 w 114"/>
                <a:gd name="T13" fmla="*/ 17 h 97"/>
                <a:gd name="T14" fmla="*/ 55 w 114"/>
                <a:gd name="T15" fmla="*/ 35 h 97"/>
                <a:gd name="T16" fmla="*/ 24 w 114"/>
                <a:gd name="T17" fmla="*/ 82 h 97"/>
                <a:gd name="T18" fmla="*/ 21 w 114"/>
                <a:gd name="T19" fmla="*/ 88 h 97"/>
                <a:gd name="T20" fmla="*/ 2 w 114"/>
                <a:gd name="T21" fmla="*/ 97 h 97"/>
                <a:gd name="T22" fmla="*/ 0 w 114"/>
                <a:gd name="T23" fmla="*/ 95 h 97"/>
                <a:gd name="T24" fmla="*/ 17 w 114"/>
                <a:gd name="T25" fmla="*/ 54 h 97"/>
                <a:gd name="T26" fmla="*/ 31 w 114"/>
                <a:gd name="T27" fmla="*/ 15 h 97"/>
                <a:gd name="T28" fmla="*/ 27 w 114"/>
                <a:gd name="T29" fmla="*/ 11 h 97"/>
                <a:gd name="T30" fmla="*/ 22 w 114"/>
                <a:gd name="T31" fmla="*/ 12 h 97"/>
                <a:gd name="T32" fmla="*/ 18 w 114"/>
                <a:gd name="T33" fmla="*/ 14 h 97"/>
                <a:gd name="T34" fmla="*/ 16 w 114"/>
                <a:gd name="T35" fmla="*/ 12 h 97"/>
                <a:gd name="T36" fmla="*/ 28 w 114"/>
                <a:gd name="T37" fmla="*/ 5 h 97"/>
                <a:gd name="T38" fmla="*/ 44 w 114"/>
                <a:gd name="T39" fmla="*/ 0 h 97"/>
                <a:gd name="T40" fmla="*/ 50 w 114"/>
                <a:gd name="T41" fmla="*/ 8 h 97"/>
                <a:gd name="T42" fmla="*/ 45 w 114"/>
                <a:gd name="T43" fmla="*/ 29 h 97"/>
                <a:gd name="T44" fmla="*/ 44 w 114"/>
                <a:gd name="T45" fmla="*/ 31 h 97"/>
                <a:gd name="T46" fmla="*/ 45 w 114"/>
                <a:gd name="T47" fmla="*/ 32 h 97"/>
                <a:gd name="T48" fmla="*/ 46 w 114"/>
                <a:gd name="T49" fmla="*/ 32 h 97"/>
                <a:gd name="T50" fmla="*/ 100 w 114"/>
                <a:gd name="T51" fmla="*/ 2 h 97"/>
                <a:gd name="T52" fmla="*/ 108 w 114"/>
                <a:gd name="T53" fmla="*/ 11 h 97"/>
                <a:gd name="T54" fmla="*/ 95 w 114"/>
                <a:gd name="T55" fmla="*/ 44 h 97"/>
                <a:gd name="T56" fmla="*/ 83 w 114"/>
                <a:gd name="T57" fmla="*/ 79 h 97"/>
                <a:gd name="T58" fmla="*/ 88 w 114"/>
                <a:gd name="T59" fmla="*/ 85 h 97"/>
                <a:gd name="T60" fmla="*/ 102 w 114"/>
                <a:gd name="T61" fmla="*/ 78 h 97"/>
                <a:gd name="T62" fmla="*/ 113 w 114"/>
                <a:gd name="T63" fmla="*/ 72 h 97"/>
                <a:gd name="T64" fmla="*/ 114 w 114"/>
                <a:gd name="T65" fmla="*/ 7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97">
                  <a:moveTo>
                    <a:pt x="114" y="72"/>
                  </a:moveTo>
                  <a:cubicBezTo>
                    <a:pt x="114" y="75"/>
                    <a:pt x="109" y="79"/>
                    <a:pt x="98" y="86"/>
                  </a:cubicBezTo>
                  <a:cubicBezTo>
                    <a:pt x="87" y="93"/>
                    <a:pt x="78" y="96"/>
                    <a:pt x="72" y="96"/>
                  </a:cubicBezTo>
                  <a:cubicBezTo>
                    <a:pt x="65" y="96"/>
                    <a:pt x="61" y="93"/>
                    <a:pt x="61" y="85"/>
                  </a:cubicBezTo>
                  <a:cubicBezTo>
                    <a:pt x="61" y="74"/>
                    <a:pt x="67" y="56"/>
                    <a:pt x="81" y="32"/>
                  </a:cubicBezTo>
                  <a:cubicBezTo>
                    <a:pt x="83" y="27"/>
                    <a:pt x="85" y="23"/>
                    <a:pt x="85" y="20"/>
                  </a:cubicBezTo>
                  <a:cubicBezTo>
                    <a:pt x="85" y="18"/>
                    <a:pt x="84" y="17"/>
                    <a:pt x="82" y="17"/>
                  </a:cubicBezTo>
                  <a:cubicBezTo>
                    <a:pt x="76" y="17"/>
                    <a:pt x="67" y="23"/>
                    <a:pt x="55" y="35"/>
                  </a:cubicBezTo>
                  <a:cubicBezTo>
                    <a:pt x="41" y="49"/>
                    <a:pt x="31" y="65"/>
                    <a:pt x="24" y="82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14" y="91"/>
                    <a:pt x="2" y="97"/>
                  </a:cubicBezTo>
                  <a:cubicBezTo>
                    <a:pt x="1" y="97"/>
                    <a:pt x="0" y="96"/>
                    <a:pt x="0" y="95"/>
                  </a:cubicBezTo>
                  <a:cubicBezTo>
                    <a:pt x="0" y="94"/>
                    <a:pt x="6" y="80"/>
                    <a:pt x="17" y="54"/>
                  </a:cubicBezTo>
                  <a:cubicBezTo>
                    <a:pt x="27" y="33"/>
                    <a:pt x="31" y="20"/>
                    <a:pt x="31" y="15"/>
                  </a:cubicBezTo>
                  <a:cubicBezTo>
                    <a:pt x="31" y="12"/>
                    <a:pt x="30" y="11"/>
                    <a:pt x="27" y="11"/>
                  </a:cubicBezTo>
                  <a:cubicBezTo>
                    <a:pt x="26" y="11"/>
                    <a:pt x="24" y="11"/>
                    <a:pt x="22" y="12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11"/>
                    <a:pt x="20" y="9"/>
                    <a:pt x="28" y="5"/>
                  </a:cubicBezTo>
                  <a:cubicBezTo>
                    <a:pt x="36" y="2"/>
                    <a:pt x="42" y="0"/>
                    <a:pt x="44" y="0"/>
                  </a:cubicBezTo>
                  <a:cubicBezTo>
                    <a:pt x="48" y="0"/>
                    <a:pt x="50" y="3"/>
                    <a:pt x="50" y="8"/>
                  </a:cubicBezTo>
                  <a:cubicBezTo>
                    <a:pt x="50" y="13"/>
                    <a:pt x="48" y="20"/>
                    <a:pt x="45" y="29"/>
                  </a:cubicBezTo>
                  <a:cubicBezTo>
                    <a:pt x="44" y="30"/>
                    <a:pt x="44" y="31"/>
                    <a:pt x="44" y="31"/>
                  </a:cubicBezTo>
                  <a:cubicBezTo>
                    <a:pt x="44" y="32"/>
                    <a:pt x="44" y="32"/>
                    <a:pt x="45" y="32"/>
                  </a:cubicBezTo>
                  <a:cubicBezTo>
                    <a:pt x="45" y="32"/>
                    <a:pt x="45" y="32"/>
                    <a:pt x="46" y="32"/>
                  </a:cubicBezTo>
                  <a:cubicBezTo>
                    <a:pt x="72" y="12"/>
                    <a:pt x="90" y="2"/>
                    <a:pt x="100" y="2"/>
                  </a:cubicBezTo>
                  <a:cubicBezTo>
                    <a:pt x="105" y="2"/>
                    <a:pt x="108" y="5"/>
                    <a:pt x="108" y="11"/>
                  </a:cubicBezTo>
                  <a:cubicBezTo>
                    <a:pt x="108" y="17"/>
                    <a:pt x="104" y="28"/>
                    <a:pt x="95" y="44"/>
                  </a:cubicBezTo>
                  <a:cubicBezTo>
                    <a:pt x="87" y="61"/>
                    <a:pt x="83" y="72"/>
                    <a:pt x="83" y="79"/>
                  </a:cubicBezTo>
                  <a:cubicBezTo>
                    <a:pt x="83" y="83"/>
                    <a:pt x="85" y="85"/>
                    <a:pt x="88" y="85"/>
                  </a:cubicBezTo>
                  <a:cubicBezTo>
                    <a:pt x="91" y="85"/>
                    <a:pt x="95" y="82"/>
                    <a:pt x="102" y="78"/>
                  </a:cubicBezTo>
                  <a:cubicBezTo>
                    <a:pt x="108" y="74"/>
                    <a:pt x="112" y="72"/>
                    <a:pt x="113" y="72"/>
                  </a:cubicBezTo>
                  <a:cubicBezTo>
                    <a:pt x="113" y="72"/>
                    <a:pt x="114" y="72"/>
                    <a:pt x="1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60" name="Freeform 41"/>
            <p:cNvSpPr>
              <a:spLocks noEditPoints="1"/>
            </p:cNvSpPr>
            <p:nvPr/>
          </p:nvSpPr>
          <p:spPr bwMode="auto">
            <a:xfrm>
              <a:off x="16794163" y="1563688"/>
              <a:ext cx="633412" cy="646113"/>
            </a:xfrm>
            <a:custGeom>
              <a:avLst/>
              <a:gdLst>
                <a:gd name="T0" fmla="*/ 169 w 169"/>
                <a:gd name="T1" fmla="*/ 8 h 172"/>
                <a:gd name="T2" fmla="*/ 164 w 169"/>
                <a:gd name="T3" fmla="*/ 13 h 172"/>
                <a:gd name="T4" fmla="*/ 152 w 169"/>
                <a:gd name="T5" fmla="*/ 10 h 172"/>
                <a:gd name="T6" fmla="*/ 136 w 169"/>
                <a:gd name="T7" fmla="*/ 21 h 172"/>
                <a:gd name="T8" fmla="*/ 101 w 169"/>
                <a:gd name="T9" fmla="*/ 86 h 172"/>
                <a:gd name="T10" fmla="*/ 78 w 169"/>
                <a:gd name="T11" fmla="*/ 154 h 172"/>
                <a:gd name="T12" fmla="*/ 83 w 169"/>
                <a:gd name="T13" fmla="*/ 160 h 172"/>
                <a:gd name="T14" fmla="*/ 101 w 169"/>
                <a:gd name="T15" fmla="*/ 150 h 172"/>
                <a:gd name="T16" fmla="*/ 116 w 169"/>
                <a:gd name="T17" fmla="*/ 141 h 172"/>
                <a:gd name="T18" fmla="*/ 117 w 169"/>
                <a:gd name="T19" fmla="*/ 141 h 172"/>
                <a:gd name="T20" fmla="*/ 99 w 169"/>
                <a:gd name="T21" fmla="*/ 158 h 172"/>
                <a:gd name="T22" fmla="*/ 69 w 169"/>
                <a:gd name="T23" fmla="*/ 172 h 172"/>
                <a:gd name="T24" fmla="*/ 59 w 169"/>
                <a:gd name="T25" fmla="*/ 159 h 172"/>
                <a:gd name="T26" fmla="*/ 62 w 169"/>
                <a:gd name="T27" fmla="*/ 139 h 172"/>
                <a:gd name="T28" fmla="*/ 63 w 169"/>
                <a:gd name="T29" fmla="*/ 136 h 172"/>
                <a:gd name="T30" fmla="*/ 63 w 169"/>
                <a:gd name="T31" fmla="*/ 135 h 172"/>
                <a:gd name="T32" fmla="*/ 59 w 169"/>
                <a:gd name="T33" fmla="*/ 139 h 172"/>
                <a:gd name="T34" fmla="*/ 37 w 169"/>
                <a:gd name="T35" fmla="*/ 160 h 172"/>
                <a:gd name="T36" fmla="*/ 10 w 169"/>
                <a:gd name="T37" fmla="*/ 172 h 172"/>
                <a:gd name="T38" fmla="*/ 0 w 169"/>
                <a:gd name="T39" fmla="*/ 159 h 172"/>
                <a:gd name="T40" fmla="*/ 8 w 169"/>
                <a:gd name="T41" fmla="*/ 129 h 172"/>
                <a:gd name="T42" fmla="*/ 33 w 169"/>
                <a:gd name="T43" fmla="*/ 94 h 172"/>
                <a:gd name="T44" fmla="*/ 71 w 169"/>
                <a:gd name="T45" fmla="*/ 77 h 172"/>
                <a:gd name="T46" fmla="*/ 83 w 169"/>
                <a:gd name="T47" fmla="*/ 81 h 172"/>
                <a:gd name="T48" fmla="*/ 84 w 169"/>
                <a:gd name="T49" fmla="*/ 82 h 172"/>
                <a:gd name="T50" fmla="*/ 84 w 169"/>
                <a:gd name="T51" fmla="*/ 82 h 172"/>
                <a:gd name="T52" fmla="*/ 102 w 169"/>
                <a:gd name="T53" fmla="*/ 46 h 172"/>
                <a:gd name="T54" fmla="*/ 124 w 169"/>
                <a:gd name="T55" fmla="*/ 16 h 172"/>
                <a:gd name="T56" fmla="*/ 161 w 169"/>
                <a:gd name="T57" fmla="*/ 0 h 172"/>
                <a:gd name="T58" fmla="*/ 169 w 169"/>
                <a:gd name="T59" fmla="*/ 8 h 172"/>
                <a:gd name="T60" fmla="*/ 79 w 169"/>
                <a:gd name="T61" fmla="*/ 90 h 172"/>
                <a:gd name="T62" fmla="*/ 71 w 169"/>
                <a:gd name="T63" fmla="*/ 84 h 172"/>
                <a:gd name="T64" fmla="*/ 38 w 169"/>
                <a:gd name="T65" fmla="*/ 110 h 172"/>
                <a:gd name="T66" fmla="*/ 22 w 169"/>
                <a:gd name="T67" fmla="*/ 152 h 172"/>
                <a:gd name="T68" fmla="*/ 26 w 169"/>
                <a:gd name="T69" fmla="*/ 158 h 172"/>
                <a:gd name="T70" fmla="*/ 33 w 169"/>
                <a:gd name="T71" fmla="*/ 155 h 172"/>
                <a:gd name="T72" fmla="*/ 66 w 169"/>
                <a:gd name="T73" fmla="*/ 118 h 172"/>
                <a:gd name="T74" fmla="*/ 79 w 169"/>
                <a:gd name="T75" fmla="*/ 9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9" h="172">
                  <a:moveTo>
                    <a:pt x="169" y="8"/>
                  </a:moveTo>
                  <a:cubicBezTo>
                    <a:pt x="169" y="12"/>
                    <a:pt x="167" y="13"/>
                    <a:pt x="164" y="13"/>
                  </a:cubicBezTo>
                  <a:cubicBezTo>
                    <a:pt x="159" y="11"/>
                    <a:pt x="155" y="10"/>
                    <a:pt x="152" y="10"/>
                  </a:cubicBezTo>
                  <a:cubicBezTo>
                    <a:pt x="148" y="10"/>
                    <a:pt x="142" y="13"/>
                    <a:pt x="136" y="21"/>
                  </a:cubicBezTo>
                  <a:cubicBezTo>
                    <a:pt x="127" y="31"/>
                    <a:pt x="116" y="53"/>
                    <a:pt x="101" y="86"/>
                  </a:cubicBezTo>
                  <a:cubicBezTo>
                    <a:pt x="86" y="121"/>
                    <a:pt x="78" y="144"/>
                    <a:pt x="78" y="154"/>
                  </a:cubicBezTo>
                  <a:cubicBezTo>
                    <a:pt x="78" y="158"/>
                    <a:pt x="80" y="160"/>
                    <a:pt x="83" y="160"/>
                  </a:cubicBezTo>
                  <a:cubicBezTo>
                    <a:pt x="87" y="160"/>
                    <a:pt x="93" y="157"/>
                    <a:pt x="101" y="150"/>
                  </a:cubicBezTo>
                  <a:cubicBezTo>
                    <a:pt x="109" y="144"/>
                    <a:pt x="114" y="141"/>
                    <a:pt x="116" y="141"/>
                  </a:cubicBezTo>
                  <a:cubicBezTo>
                    <a:pt x="116" y="141"/>
                    <a:pt x="117" y="141"/>
                    <a:pt x="117" y="141"/>
                  </a:cubicBezTo>
                  <a:cubicBezTo>
                    <a:pt x="117" y="144"/>
                    <a:pt x="111" y="149"/>
                    <a:pt x="99" y="158"/>
                  </a:cubicBezTo>
                  <a:cubicBezTo>
                    <a:pt x="86" y="168"/>
                    <a:pt x="76" y="172"/>
                    <a:pt x="69" y="172"/>
                  </a:cubicBezTo>
                  <a:cubicBezTo>
                    <a:pt x="62" y="172"/>
                    <a:pt x="59" y="168"/>
                    <a:pt x="59" y="159"/>
                  </a:cubicBezTo>
                  <a:cubicBezTo>
                    <a:pt x="59" y="155"/>
                    <a:pt x="60" y="148"/>
                    <a:pt x="62" y="139"/>
                  </a:cubicBezTo>
                  <a:cubicBezTo>
                    <a:pt x="63" y="137"/>
                    <a:pt x="63" y="136"/>
                    <a:pt x="63" y="136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2" y="135"/>
                    <a:pt x="61" y="136"/>
                    <a:pt x="59" y="139"/>
                  </a:cubicBezTo>
                  <a:cubicBezTo>
                    <a:pt x="52" y="147"/>
                    <a:pt x="45" y="154"/>
                    <a:pt x="37" y="160"/>
                  </a:cubicBezTo>
                  <a:cubicBezTo>
                    <a:pt x="27" y="168"/>
                    <a:pt x="18" y="172"/>
                    <a:pt x="10" y="172"/>
                  </a:cubicBezTo>
                  <a:cubicBezTo>
                    <a:pt x="3" y="172"/>
                    <a:pt x="0" y="168"/>
                    <a:pt x="0" y="159"/>
                  </a:cubicBezTo>
                  <a:cubicBezTo>
                    <a:pt x="0" y="151"/>
                    <a:pt x="3" y="141"/>
                    <a:pt x="8" y="129"/>
                  </a:cubicBezTo>
                  <a:cubicBezTo>
                    <a:pt x="15" y="114"/>
                    <a:pt x="23" y="103"/>
                    <a:pt x="33" y="94"/>
                  </a:cubicBezTo>
                  <a:cubicBezTo>
                    <a:pt x="44" y="83"/>
                    <a:pt x="57" y="77"/>
                    <a:pt x="71" y="77"/>
                  </a:cubicBezTo>
                  <a:cubicBezTo>
                    <a:pt x="77" y="77"/>
                    <a:pt x="81" y="78"/>
                    <a:pt x="83" y="81"/>
                  </a:cubicBezTo>
                  <a:cubicBezTo>
                    <a:pt x="83" y="81"/>
                    <a:pt x="83" y="82"/>
                    <a:pt x="84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93" y="64"/>
                    <a:pt x="99" y="52"/>
                    <a:pt x="102" y="46"/>
                  </a:cubicBezTo>
                  <a:cubicBezTo>
                    <a:pt x="110" y="31"/>
                    <a:pt x="118" y="21"/>
                    <a:pt x="124" y="16"/>
                  </a:cubicBezTo>
                  <a:cubicBezTo>
                    <a:pt x="139" y="6"/>
                    <a:pt x="151" y="0"/>
                    <a:pt x="161" y="0"/>
                  </a:cubicBezTo>
                  <a:cubicBezTo>
                    <a:pt x="166" y="0"/>
                    <a:pt x="169" y="3"/>
                    <a:pt x="169" y="8"/>
                  </a:cubicBezTo>
                  <a:close/>
                  <a:moveTo>
                    <a:pt x="79" y="90"/>
                  </a:moveTo>
                  <a:cubicBezTo>
                    <a:pt x="79" y="86"/>
                    <a:pt x="77" y="84"/>
                    <a:pt x="71" y="84"/>
                  </a:cubicBezTo>
                  <a:cubicBezTo>
                    <a:pt x="61" y="84"/>
                    <a:pt x="50" y="92"/>
                    <a:pt x="38" y="110"/>
                  </a:cubicBezTo>
                  <a:cubicBezTo>
                    <a:pt x="28" y="126"/>
                    <a:pt x="22" y="140"/>
                    <a:pt x="22" y="152"/>
                  </a:cubicBezTo>
                  <a:cubicBezTo>
                    <a:pt x="22" y="156"/>
                    <a:pt x="24" y="158"/>
                    <a:pt x="26" y="158"/>
                  </a:cubicBezTo>
                  <a:cubicBezTo>
                    <a:pt x="28" y="158"/>
                    <a:pt x="30" y="157"/>
                    <a:pt x="33" y="155"/>
                  </a:cubicBezTo>
                  <a:cubicBezTo>
                    <a:pt x="44" y="146"/>
                    <a:pt x="55" y="134"/>
                    <a:pt x="66" y="118"/>
                  </a:cubicBezTo>
                  <a:cubicBezTo>
                    <a:pt x="75" y="104"/>
                    <a:pt x="79" y="95"/>
                    <a:pt x="7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61" name="Freeform 42"/>
            <p:cNvSpPr>
              <a:spLocks noEditPoints="1"/>
            </p:cNvSpPr>
            <p:nvPr/>
          </p:nvSpPr>
          <p:spPr bwMode="auto">
            <a:xfrm>
              <a:off x="17187863" y="1530350"/>
              <a:ext cx="431800" cy="679450"/>
            </a:xfrm>
            <a:custGeom>
              <a:avLst/>
              <a:gdLst>
                <a:gd name="T0" fmla="*/ 111 w 115"/>
                <a:gd name="T1" fmla="*/ 151 h 181"/>
                <a:gd name="T2" fmla="*/ 94 w 115"/>
                <a:gd name="T3" fmla="*/ 168 h 181"/>
                <a:gd name="T4" fmla="*/ 64 w 115"/>
                <a:gd name="T5" fmla="*/ 181 h 181"/>
                <a:gd name="T6" fmla="*/ 55 w 115"/>
                <a:gd name="T7" fmla="*/ 169 h 181"/>
                <a:gd name="T8" fmla="*/ 57 w 115"/>
                <a:gd name="T9" fmla="*/ 158 h 181"/>
                <a:gd name="T10" fmla="*/ 58 w 115"/>
                <a:gd name="T11" fmla="*/ 149 h 181"/>
                <a:gd name="T12" fmla="*/ 58 w 115"/>
                <a:gd name="T13" fmla="*/ 148 h 181"/>
                <a:gd name="T14" fmla="*/ 10 w 115"/>
                <a:gd name="T15" fmla="*/ 181 h 181"/>
                <a:gd name="T16" fmla="*/ 0 w 115"/>
                <a:gd name="T17" fmla="*/ 169 h 181"/>
                <a:gd name="T18" fmla="*/ 8 w 115"/>
                <a:gd name="T19" fmla="*/ 140 h 181"/>
                <a:gd name="T20" fmla="*/ 32 w 115"/>
                <a:gd name="T21" fmla="*/ 105 h 181"/>
                <a:gd name="T22" fmla="*/ 71 w 115"/>
                <a:gd name="T23" fmla="*/ 88 h 181"/>
                <a:gd name="T24" fmla="*/ 83 w 115"/>
                <a:gd name="T25" fmla="*/ 93 h 181"/>
                <a:gd name="T26" fmla="*/ 84 w 115"/>
                <a:gd name="T27" fmla="*/ 94 h 181"/>
                <a:gd name="T28" fmla="*/ 92 w 115"/>
                <a:gd name="T29" fmla="*/ 90 h 181"/>
                <a:gd name="T30" fmla="*/ 105 w 115"/>
                <a:gd name="T31" fmla="*/ 85 h 181"/>
                <a:gd name="T32" fmla="*/ 107 w 115"/>
                <a:gd name="T33" fmla="*/ 87 h 181"/>
                <a:gd name="T34" fmla="*/ 106 w 115"/>
                <a:gd name="T35" fmla="*/ 89 h 181"/>
                <a:gd name="T36" fmla="*/ 88 w 115"/>
                <a:gd name="T37" fmla="*/ 119 h 181"/>
                <a:gd name="T38" fmla="*/ 74 w 115"/>
                <a:gd name="T39" fmla="*/ 163 h 181"/>
                <a:gd name="T40" fmla="*/ 78 w 115"/>
                <a:gd name="T41" fmla="*/ 170 h 181"/>
                <a:gd name="T42" fmla="*/ 96 w 115"/>
                <a:gd name="T43" fmla="*/ 160 h 181"/>
                <a:gd name="T44" fmla="*/ 111 w 115"/>
                <a:gd name="T45" fmla="*/ 150 h 181"/>
                <a:gd name="T46" fmla="*/ 111 w 115"/>
                <a:gd name="T47" fmla="*/ 151 h 181"/>
                <a:gd name="T48" fmla="*/ 78 w 115"/>
                <a:gd name="T49" fmla="*/ 99 h 181"/>
                <a:gd name="T50" fmla="*/ 71 w 115"/>
                <a:gd name="T51" fmla="*/ 94 h 181"/>
                <a:gd name="T52" fmla="*/ 38 w 115"/>
                <a:gd name="T53" fmla="*/ 120 h 181"/>
                <a:gd name="T54" fmla="*/ 22 w 115"/>
                <a:gd name="T55" fmla="*/ 161 h 181"/>
                <a:gd name="T56" fmla="*/ 25 w 115"/>
                <a:gd name="T57" fmla="*/ 167 h 181"/>
                <a:gd name="T58" fmla="*/ 32 w 115"/>
                <a:gd name="T59" fmla="*/ 164 h 181"/>
                <a:gd name="T60" fmla="*/ 76 w 115"/>
                <a:gd name="T61" fmla="*/ 104 h 181"/>
                <a:gd name="T62" fmla="*/ 78 w 115"/>
                <a:gd name="T63" fmla="*/ 99 h 181"/>
                <a:gd name="T64" fmla="*/ 115 w 115"/>
                <a:gd name="T65" fmla="*/ 78 h 181"/>
                <a:gd name="T66" fmla="*/ 113 w 115"/>
                <a:gd name="T67" fmla="*/ 79 h 181"/>
                <a:gd name="T68" fmla="*/ 103 w 115"/>
                <a:gd name="T69" fmla="*/ 67 h 181"/>
                <a:gd name="T70" fmla="*/ 86 w 115"/>
                <a:gd name="T71" fmla="*/ 54 h 181"/>
                <a:gd name="T72" fmla="*/ 62 w 115"/>
                <a:gd name="T73" fmla="*/ 64 h 181"/>
                <a:gd name="T74" fmla="*/ 45 w 115"/>
                <a:gd name="T75" fmla="*/ 74 h 181"/>
                <a:gd name="T76" fmla="*/ 43 w 115"/>
                <a:gd name="T77" fmla="*/ 73 h 181"/>
                <a:gd name="T78" fmla="*/ 60 w 115"/>
                <a:gd name="T79" fmla="*/ 58 h 181"/>
                <a:gd name="T80" fmla="*/ 88 w 115"/>
                <a:gd name="T81" fmla="*/ 42 h 181"/>
                <a:gd name="T82" fmla="*/ 101 w 115"/>
                <a:gd name="T83" fmla="*/ 52 h 181"/>
                <a:gd name="T84" fmla="*/ 115 w 115"/>
                <a:gd name="T85" fmla="*/ 78 h 181"/>
                <a:gd name="T86" fmla="*/ 115 w 115"/>
                <a:gd name="T87" fmla="*/ 78 h 181"/>
                <a:gd name="T88" fmla="*/ 113 w 115"/>
                <a:gd name="T89" fmla="*/ 37 h 181"/>
                <a:gd name="T90" fmla="*/ 112 w 115"/>
                <a:gd name="T91" fmla="*/ 38 h 181"/>
                <a:gd name="T92" fmla="*/ 87 w 115"/>
                <a:gd name="T93" fmla="*/ 23 h 181"/>
                <a:gd name="T94" fmla="*/ 65 w 115"/>
                <a:gd name="T95" fmla="*/ 7 h 181"/>
                <a:gd name="T96" fmla="*/ 70 w 115"/>
                <a:gd name="T97" fmla="*/ 2 h 181"/>
                <a:gd name="T98" fmla="*/ 77 w 115"/>
                <a:gd name="T99" fmla="*/ 0 h 181"/>
                <a:gd name="T100" fmla="*/ 82 w 115"/>
                <a:gd name="T101" fmla="*/ 1 h 181"/>
                <a:gd name="T102" fmla="*/ 99 w 115"/>
                <a:gd name="T103" fmla="*/ 20 h 181"/>
                <a:gd name="T104" fmla="*/ 113 w 115"/>
                <a:gd name="T105" fmla="*/ 3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" h="181">
                  <a:moveTo>
                    <a:pt x="111" y="151"/>
                  </a:moveTo>
                  <a:cubicBezTo>
                    <a:pt x="111" y="154"/>
                    <a:pt x="106" y="159"/>
                    <a:pt x="94" y="168"/>
                  </a:cubicBezTo>
                  <a:cubicBezTo>
                    <a:pt x="82" y="177"/>
                    <a:pt x="72" y="181"/>
                    <a:pt x="64" y="181"/>
                  </a:cubicBezTo>
                  <a:cubicBezTo>
                    <a:pt x="58" y="181"/>
                    <a:pt x="55" y="177"/>
                    <a:pt x="55" y="169"/>
                  </a:cubicBezTo>
                  <a:cubicBezTo>
                    <a:pt x="55" y="166"/>
                    <a:pt x="56" y="163"/>
                    <a:pt x="57" y="158"/>
                  </a:cubicBezTo>
                  <a:cubicBezTo>
                    <a:pt x="58" y="154"/>
                    <a:pt x="58" y="150"/>
                    <a:pt x="58" y="149"/>
                  </a:cubicBezTo>
                  <a:cubicBezTo>
                    <a:pt x="58" y="148"/>
                    <a:pt x="58" y="148"/>
                    <a:pt x="58" y="148"/>
                  </a:cubicBezTo>
                  <a:cubicBezTo>
                    <a:pt x="36" y="170"/>
                    <a:pt x="20" y="181"/>
                    <a:pt x="10" y="181"/>
                  </a:cubicBezTo>
                  <a:cubicBezTo>
                    <a:pt x="3" y="181"/>
                    <a:pt x="0" y="177"/>
                    <a:pt x="0" y="169"/>
                  </a:cubicBezTo>
                  <a:cubicBezTo>
                    <a:pt x="0" y="162"/>
                    <a:pt x="2" y="152"/>
                    <a:pt x="8" y="140"/>
                  </a:cubicBezTo>
                  <a:cubicBezTo>
                    <a:pt x="15" y="126"/>
                    <a:pt x="23" y="114"/>
                    <a:pt x="32" y="105"/>
                  </a:cubicBezTo>
                  <a:cubicBezTo>
                    <a:pt x="44" y="94"/>
                    <a:pt x="57" y="88"/>
                    <a:pt x="71" y="88"/>
                  </a:cubicBezTo>
                  <a:cubicBezTo>
                    <a:pt x="77" y="88"/>
                    <a:pt x="82" y="90"/>
                    <a:pt x="83" y="93"/>
                  </a:cubicBezTo>
                  <a:cubicBezTo>
                    <a:pt x="83" y="94"/>
                    <a:pt x="84" y="94"/>
                    <a:pt x="84" y="94"/>
                  </a:cubicBezTo>
                  <a:cubicBezTo>
                    <a:pt x="84" y="94"/>
                    <a:pt x="86" y="93"/>
                    <a:pt x="92" y="90"/>
                  </a:cubicBezTo>
                  <a:cubicBezTo>
                    <a:pt x="97" y="86"/>
                    <a:pt x="102" y="85"/>
                    <a:pt x="105" y="85"/>
                  </a:cubicBezTo>
                  <a:cubicBezTo>
                    <a:pt x="107" y="85"/>
                    <a:pt x="107" y="86"/>
                    <a:pt x="107" y="87"/>
                  </a:cubicBezTo>
                  <a:cubicBezTo>
                    <a:pt x="107" y="88"/>
                    <a:pt x="107" y="88"/>
                    <a:pt x="106" y="89"/>
                  </a:cubicBezTo>
                  <a:cubicBezTo>
                    <a:pt x="102" y="91"/>
                    <a:pt x="96" y="101"/>
                    <a:pt x="88" y="119"/>
                  </a:cubicBezTo>
                  <a:cubicBezTo>
                    <a:pt x="78" y="138"/>
                    <a:pt x="74" y="153"/>
                    <a:pt x="74" y="163"/>
                  </a:cubicBezTo>
                  <a:cubicBezTo>
                    <a:pt x="74" y="167"/>
                    <a:pt x="75" y="170"/>
                    <a:pt x="78" y="170"/>
                  </a:cubicBezTo>
                  <a:cubicBezTo>
                    <a:pt x="82" y="170"/>
                    <a:pt x="88" y="166"/>
                    <a:pt x="96" y="160"/>
                  </a:cubicBezTo>
                  <a:cubicBezTo>
                    <a:pt x="105" y="153"/>
                    <a:pt x="109" y="150"/>
                    <a:pt x="111" y="150"/>
                  </a:cubicBezTo>
                  <a:cubicBezTo>
                    <a:pt x="111" y="150"/>
                    <a:pt x="111" y="150"/>
                    <a:pt x="111" y="151"/>
                  </a:cubicBezTo>
                  <a:close/>
                  <a:moveTo>
                    <a:pt x="78" y="99"/>
                  </a:moveTo>
                  <a:cubicBezTo>
                    <a:pt x="78" y="96"/>
                    <a:pt x="76" y="94"/>
                    <a:pt x="71" y="94"/>
                  </a:cubicBezTo>
                  <a:cubicBezTo>
                    <a:pt x="61" y="94"/>
                    <a:pt x="50" y="103"/>
                    <a:pt x="38" y="120"/>
                  </a:cubicBezTo>
                  <a:cubicBezTo>
                    <a:pt x="27" y="137"/>
                    <a:pt x="22" y="150"/>
                    <a:pt x="22" y="161"/>
                  </a:cubicBezTo>
                  <a:cubicBezTo>
                    <a:pt x="22" y="165"/>
                    <a:pt x="23" y="167"/>
                    <a:pt x="25" y="167"/>
                  </a:cubicBezTo>
                  <a:cubicBezTo>
                    <a:pt x="27" y="167"/>
                    <a:pt x="29" y="166"/>
                    <a:pt x="32" y="164"/>
                  </a:cubicBezTo>
                  <a:cubicBezTo>
                    <a:pt x="45" y="155"/>
                    <a:pt x="60" y="135"/>
                    <a:pt x="76" y="104"/>
                  </a:cubicBezTo>
                  <a:cubicBezTo>
                    <a:pt x="77" y="102"/>
                    <a:pt x="78" y="101"/>
                    <a:pt x="78" y="99"/>
                  </a:cubicBezTo>
                  <a:close/>
                  <a:moveTo>
                    <a:pt x="115" y="78"/>
                  </a:moveTo>
                  <a:cubicBezTo>
                    <a:pt x="115" y="79"/>
                    <a:pt x="114" y="79"/>
                    <a:pt x="113" y="79"/>
                  </a:cubicBezTo>
                  <a:cubicBezTo>
                    <a:pt x="112" y="79"/>
                    <a:pt x="109" y="75"/>
                    <a:pt x="103" y="67"/>
                  </a:cubicBezTo>
                  <a:cubicBezTo>
                    <a:pt x="97" y="59"/>
                    <a:pt x="91" y="54"/>
                    <a:pt x="86" y="54"/>
                  </a:cubicBezTo>
                  <a:cubicBezTo>
                    <a:pt x="81" y="54"/>
                    <a:pt x="73" y="58"/>
                    <a:pt x="62" y="64"/>
                  </a:cubicBezTo>
                  <a:cubicBezTo>
                    <a:pt x="51" y="71"/>
                    <a:pt x="45" y="74"/>
                    <a:pt x="45" y="74"/>
                  </a:cubicBezTo>
                  <a:cubicBezTo>
                    <a:pt x="43" y="74"/>
                    <a:pt x="43" y="74"/>
                    <a:pt x="43" y="73"/>
                  </a:cubicBezTo>
                  <a:cubicBezTo>
                    <a:pt x="43" y="72"/>
                    <a:pt x="49" y="67"/>
                    <a:pt x="60" y="58"/>
                  </a:cubicBezTo>
                  <a:cubicBezTo>
                    <a:pt x="72" y="48"/>
                    <a:pt x="82" y="42"/>
                    <a:pt x="88" y="42"/>
                  </a:cubicBezTo>
                  <a:cubicBezTo>
                    <a:pt x="93" y="42"/>
                    <a:pt x="97" y="46"/>
                    <a:pt x="101" y="52"/>
                  </a:cubicBezTo>
                  <a:cubicBezTo>
                    <a:pt x="105" y="58"/>
                    <a:pt x="110" y="66"/>
                    <a:pt x="115" y="78"/>
                  </a:cubicBezTo>
                  <a:cubicBezTo>
                    <a:pt x="115" y="78"/>
                    <a:pt x="115" y="78"/>
                    <a:pt x="115" y="78"/>
                  </a:cubicBezTo>
                  <a:close/>
                  <a:moveTo>
                    <a:pt x="113" y="37"/>
                  </a:moveTo>
                  <a:cubicBezTo>
                    <a:pt x="113" y="37"/>
                    <a:pt x="113" y="38"/>
                    <a:pt x="112" y="38"/>
                  </a:cubicBezTo>
                  <a:cubicBezTo>
                    <a:pt x="110" y="38"/>
                    <a:pt x="102" y="33"/>
                    <a:pt x="87" y="23"/>
                  </a:cubicBezTo>
                  <a:cubicBezTo>
                    <a:pt x="73" y="14"/>
                    <a:pt x="65" y="8"/>
                    <a:pt x="65" y="7"/>
                  </a:cubicBezTo>
                  <a:cubicBezTo>
                    <a:pt x="65" y="5"/>
                    <a:pt x="67" y="4"/>
                    <a:pt x="70" y="2"/>
                  </a:cubicBezTo>
                  <a:cubicBezTo>
                    <a:pt x="73" y="0"/>
                    <a:pt x="75" y="0"/>
                    <a:pt x="77" y="0"/>
                  </a:cubicBezTo>
                  <a:cubicBezTo>
                    <a:pt x="79" y="0"/>
                    <a:pt x="81" y="0"/>
                    <a:pt x="82" y="1"/>
                  </a:cubicBezTo>
                  <a:cubicBezTo>
                    <a:pt x="84" y="5"/>
                    <a:pt x="90" y="11"/>
                    <a:pt x="99" y="20"/>
                  </a:cubicBezTo>
                  <a:cubicBezTo>
                    <a:pt x="108" y="30"/>
                    <a:pt x="113" y="36"/>
                    <a:pt x="11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62" name="Freeform 43"/>
            <p:cNvSpPr>
              <a:spLocks/>
            </p:cNvSpPr>
            <p:nvPr/>
          </p:nvSpPr>
          <p:spPr bwMode="auto">
            <a:xfrm>
              <a:off x="17581563" y="1849438"/>
              <a:ext cx="431800" cy="363538"/>
            </a:xfrm>
            <a:custGeom>
              <a:avLst/>
              <a:gdLst>
                <a:gd name="T0" fmla="*/ 14 w 115"/>
                <a:gd name="T1" fmla="*/ 13 h 97"/>
                <a:gd name="T2" fmla="*/ 11 w 115"/>
                <a:gd name="T3" fmla="*/ 10 h 97"/>
                <a:gd name="T4" fmla="*/ 13 w 115"/>
                <a:gd name="T5" fmla="*/ 8 h 97"/>
                <a:gd name="T6" fmla="*/ 43 w 115"/>
                <a:gd name="T7" fmla="*/ 1 h 97"/>
                <a:gd name="T8" fmla="*/ 50 w 115"/>
                <a:gd name="T9" fmla="*/ 9 h 97"/>
                <a:gd name="T10" fmla="*/ 43 w 115"/>
                <a:gd name="T11" fmla="*/ 28 h 97"/>
                <a:gd name="T12" fmla="*/ 32 w 115"/>
                <a:gd name="T13" fmla="*/ 48 h 97"/>
                <a:gd name="T14" fmla="*/ 21 w 115"/>
                <a:gd name="T15" fmla="*/ 78 h 97"/>
                <a:gd name="T16" fmla="*/ 25 w 115"/>
                <a:gd name="T17" fmla="*/ 82 h 97"/>
                <a:gd name="T18" fmla="*/ 49 w 115"/>
                <a:gd name="T19" fmla="*/ 66 h 97"/>
                <a:gd name="T20" fmla="*/ 80 w 115"/>
                <a:gd name="T21" fmla="*/ 19 h 97"/>
                <a:gd name="T22" fmla="*/ 85 w 115"/>
                <a:gd name="T23" fmla="*/ 11 h 97"/>
                <a:gd name="T24" fmla="*/ 91 w 115"/>
                <a:gd name="T25" fmla="*/ 4 h 97"/>
                <a:gd name="T26" fmla="*/ 106 w 115"/>
                <a:gd name="T27" fmla="*/ 0 h 97"/>
                <a:gd name="T28" fmla="*/ 108 w 115"/>
                <a:gd name="T29" fmla="*/ 1 h 97"/>
                <a:gd name="T30" fmla="*/ 107 w 115"/>
                <a:gd name="T31" fmla="*/ 4 h 97"/>
                <a:gd name="T32" fmla="*/ 77 w 115"/>
                <a:gd name="T33" fmla="*/ 78 h 97"/>
                <a:gd name="T34" fmla="*/ 82 w 115"/>
                <a:gd name="T35" fmla="*/ 85 h 97"/>
                <a:gd name="T36" fmla="*/ 101 w 115"/>
                <a:gd name="T37" fmla="*/ 74 h 97"/>
                <a:gd name="T38" fmla="*/ 115 w 115"/>
                <a:gd name="T39" fmla="*/ 64 h 97"/>
                <a:gd name="T40" fmla="*/ 115 w 115"/>
                <a:gd name="T41" fmla="*/ 64 h 97"/>
                <a:gd name="T42" fmla="*/ 99 w 115"/>
                <a:gd name="T43" fmla="*/ 82 h 97"/>
                <a:gd name="T44" fmla="*/ 68 w 115"/>
                <a:gd name="T45" fmla="*/ 97 h 97"/>
                <a:gd name="T46" fmla="*/ 57 w 115"/>
                <a:gd name="T47" fmla="*/ 83 h 97"/>
                <a:gd name="T48" fmla="*/ 60 w 115"/>
                <a:gd name="T49" fmla="*/ 67 h 97"/>
                <a:gd name="T50" fmla="*/ 62 w 115"/>
                <a:gd name="T51" fmla="*/ 61 h 97"/>
                <a:gd name="T52" fmla="*/ 62 w 115"/>
                <a:gd name="T53" fmla="*/ 61 h 97"/>
                <a:gd name="T54" fmla="*/ 11 w 115"/>
                <a:gd name="T55" fmla="*/ 97 h 97"/>
                <a:gd name="T56" fmla="*/ 0 w 115"/>
                <a:gd name="T57" fmla="*/ 84 h 97"/>
                <a:gd name="T58" fmla="*/ 14 w 115"/>
                <a:gd name="T59" fmla="*/ 45 h 97"/>
                <a:gd name="T60" fmla="*/ 28 w 115"/>
                <a:gd name="T61" fmla="*/ 15 h 97"/>
                <a:gd name="T62" fmla="*/ 24 w 115"/>
                <a:gd name="T63" fmla="*/ 11 h 97"/>
                <a:gd name="T64" fmla="*/ 19 w 115"/>
                <a:gd name="T65" fmla="*/ 12 h 97"/>
                <a:gd name="T66" fmla="*/ 14 w 115"/>
                <a:gd name="T67" fmla="*/ 1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97">
                  <a:moveTo>
                    <a:pt x="14" y="13"/>
                  </a:moveTo>
                  <a:cubicBezTo>
                    <a:pt x="12" y="13"/>
                    <a:pt x="11" y="12"/>
                    <a:pt x="11" y="10"/>
                  </a:cubicBezTo>
                  <a:cubicBezTo>
                    <a:pt x="11" y="9"/>
                    <a:pt x="12" y="8"/>
                    <a:pt x="13" y="8"/>
                  </a:cubicBezTo>
                  <a:cubicBezTo>
                    <a:pt x="27" y="3"/>
                    <a:pt x="37" y="1"/>
                    <a:pt x="43" y="1"/>
                  </a:cubicBezTo>
                  <a:cubicBezTo>
                    <a:pt x="47" y="1"/>
                    <a:pt x="50" y="4"/>
                    <a:pt x="50" y="9"/>
                  </a:cubicBezTo>
                  <a:cubicBezTo>
                    <a:pt x="50" y="13"/>
                    <a:pt x="47" y="20"/>
                    <a:pt x="43" y="28"/>
                  </a:cubicBezTo>
                  <a:cubicBezTo>
                    <a:pt x="39" y="35"/>
                    <a:pt x="36" y="41"/>
                    <a:pt x="32" y="48"/>
                  </a:cubicBezTo>
                  <a:cubicBezTo>
                    <a:pt x="25" y="62"/>
                    <a:pt x="21" y="72"/>
                    <a:pt x="21" y="78"/>
                  </a:cubicBezTo>
                  <a:cubicBezTo>
                    <a:pt x="21" y="81"/>
                    <a:pt x="22" y="82"/>
                    <a:pt x="25" y="82"/>
                  </a:cubicBezTo>
                  <a:cubicBezTo>
                    <a:pt x="30" y="82"/>
                    <a:pt x="38" y="77"/>
                    <a:pt x="49" y="66"/>
                  </a:cubicBezTo>
                  <a:cubicBezTo>
                    <a:pt x="61" y="54"/>
                    <a:pt x="71" y="38"/>
                    <a:pt x="80" y="19"/>
                  </a:cubicBezTo>
                  <a:cubicBezTo>
                    <a:pt x="82" y="15"/>
                    <a:pt x="83" y="12"/>
                    <a:pt x="85" y="11"/>
                  </a:cubicBezTo>
                  <a:cubicBezTo>
                    <a:pt x="87" y="6"/>
                    <a:pt x="89" y="4"/>
                    <a:pt x="91" y="4"/>
                  </a:cubicBezTo>
                  <a:cubicBezTo>
                    <a:pt x="99" y="1"/>
                    <a:pt x="104" y="0"/>
                    <a:pt x="106" y="0"/>
                  </a:cubicBezTo>
                  <a:cubicBezTo>
                    <a:pt x="107" y="0"/>
                    <a:pt x="108" y="0"/>
                    <a:pt x="108" y="1"/>
                  </a:cubicBezTo>
                  <a:cubicBezTo>
                    <a:pt x="108" y="2"/>
                    <a:pt x="108" y="3"/>
                    <a:pt x="107" y="4"/>
                  </a:cubicBezTo>
                  <a:cubicBezTo>
                    <a:pt x="87" y="44"/>
                    <a:pt x="77" y="69"/>
                    <a:pt x="77" y="78"/>
                  </a:cubicBezTo>
                  <a:cubicBezTo>
                    <a:pt x="77" y="82"/>
                    <a:pt x="79" y="85"/>
                    <a:pt x="82" y="85"/>
                  </a:cubicBezTo>
                  <a:cubicBezTo>
                    <a:pt x="87" y="85"/>
                    <a:pt x="93" y="81"/>
                    <a:pt x="101" y="74"/>
                  </a:cubicBezTo>
                  <a:cubicBezTo>
                    <a:pt x="108" y="67"/>
                    <a:pt x="113" y="64"/>
                    <a:pt x="115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5" y="68"/>
                    <a:pt x="110" y="74"/>
                    <a:pt x="99" y="82"/>
                  </a:cubicBezTo>
                  <a:cubicBezTo>
                    <a:pt x="87" y="92"/>
                    <a:pt x="77" y="97"/>
                    <a:pt x="68" y="97"/>
                  </a:cubicBezTo>
                  <a:cubicBezTo>
                    <a:pt x="61" y="97"/>
                    <a:pt x="57" y="92"/>
                    <a:pt x="57" y="83"/>
                  </a:cubicBezTo>
                  <a:cubicBezTo>
                    <a:pt x="57" y="79"/>
                    <a:pt x="58" y="74"/>
                    <a:pt x="60" y="67"/>
                  </a:cubicBezTo>
                  <a:cubicBezTo>
                    <a:pt x="61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40" y="85"/>
                    <a:pt x="23" y="97"/>
                    <a:pt x="11" y="97"/>
                  </a:cubicBezTo>
                  <a:cubicBezTo>
                    <a:pt x="4" y="97"/>
                    <a:pt x="0" y="92"/>
                    <a:pt x="0" y="84"/>
                  </a:cubicBezTo>
                  <a:cubicBezTo>
                    <a:pt x="0" y="76"/>
                    <a:pt x="4" y="63"/>
                    <a:pt x="14" y="45"/>
                  </a:cubicBezTo>
                  <a:cubicBezTo>
                    <a:pt x="23" y="27"/>
                    <a:pt x="28" y="17"/>
                    <a:pt x="28" y="15"/>
                  </a:cubicBezTo>
                  <a:cubicBezTo>
                    <a:pt x="28" y="12"/>
                    <a:pt x="27" y="11"/>
                    <a:pt x="24" y="11"/>
                  </a:cubicBezTo>
                  <a:cubicBezTo>
                    <a:pt x="23" y="11"/>
                    <a:pt x="21" y="12"/>
                    <a:pt x="19" y="12"/>
                  </a:cubicBezTo>
                  <a:cubicBezTo>
                    <a:pt x="17" y="12"/>
                    <a:pt x="15" y="13"/>
                    <a:pt x="1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63" name="Freeform 44"/>
            <p:cNvSpPr>
              <a:spLocks noEditPoints="1"/>
            </p:cNvSpPr>
            <p:nvPr/>
          </p:nvSpPr>
          <p:spPr bwMode="auto">
            <a:xfrm>
              <a:off x="18143538" y="1849438"/>
              <a:ext cx="420687" cy="360363"/>
            </a:xfrm>
            <a:custGeom>
              <a:avLst/>
              <a:gdLst>
                <a:gd name="T0" fmla="*/ 112 w 112"/>
                <a:gd name="T1" fmla="*/ 66 h 96"/>
                <a:gd name="T2" fmla="*/ 95 w 112"/>
                <a:gd name="T3" fmla="*/ 83 h 96"/>
                <a:gd name="T4" fmla="*/ 65 w 112"/>
                <a:gd name="T5" fmla="*/ 96 h 96"/>
                <a:gd name="T6" fmla="*/ 56 w 112"/>
                <a:gd name="T7" fmla="*/ 84 h 96"/>
                <a:gd name="T8" fmla="*/ 58 w 112"/>
                <a:gd name="T9" fmla="*/ 73 h 96"/>
                <a:gd name="T10" fmla="*/ 59 w 112"/>
                <a:gd name="T11" fmla="*/ 64 h 96"/>
                <a:gd name="T12" fmla="*/ 59 w 112"/>
                <a:gd name="T13" fmla="*/ 63 h 96"/>
                <a:gd name="T14" fmla="*/ 11 w 112"/>
                <a:gd name="T15" fmla="*/ 96 h 96"/>
                <a:gd name="T16" fmla="*/ 0 w 112"/>
                <a:gd name="T17" fmla="*/ 84 h 96"/>
                <a:gd name="T18" fmla="*/ 9 w 112"/>
                <a:gd name="T19" fmla="*/ 55 h 96"/>
                <a:gd name="T20" fmla="*/ 33 w 112"/>
                <a:gd name="T21" fmla="*/ 20 h 96"/>
                <a:gd name="T22" fmla="*/ 72 w 112"/>
                <a:gd name="T23" fmla="*/ 3 h 96"/>
                <a:gd name="T24" fmla="*/ 84 w 112"/>
                <a:gd name="T25" fmla="*/ 8 h 96"/>
                <a:gd name="T26" fmla="*/ 85 w 112"/>
                <a:gd name="T27" fmla="*/ 9 h 96"/>
                <a:gd name="T28" fmla="*/ 92 w 112"/>
                <a:gd name="T29" fmla="*/ 5 h 96"/>
                <a:gd name="T30" fmla="*/ 106 w 112"/>
                <a:gd name="T31" fmla="*/ 0 h 96"/>
                <a:gd name="T32" fmla="*/ 108 w 112"/>
                <a:gd name="T33" fmla="*/ 2 h 96"/>
                <a:gd name="T34" fmla="*/ 107 w 112"/>
                <a:gd name="T35" fmla="*/ 4 h 96"/>
                <a:gd name="T36" fmla="*/ 88 w 112"/>
                <a:gd name="T37" fmla="*/ 34 h 96"/>
                <a:gd name="T38" fmla="*/ 75 w 112"/>
                <a:gd name="T39" fmla="*/ 78 h 96"/>
                <a:gd name="T40" fmla="*/ 79 w 112"/>
                <a:gd name="T41" fmla="*/ 85 h 96"/>
                <a:gd name="T42" fmla="*/ 97 w 112"/>
                <a:gd name="T43" fmla="*/ 75 h 96"/>
                <a:gd name="T44" fmla="*/ 111 w 112"/>
                <a:gd name="T45" fmla="*/ 65 h 96"/>
                <a:gd name="T46" fmla="*/ 112 w 112"/>
                <a:gd name="T47" fmla="*/ 66 h 96"/>
                <a:gd name="T48" fmla="*/ 79 w 112"/>
                <a:gd name="T49" fmla="*/ 14 h 96"/>
                <a:gd name="T50" fmla="*/ 72 w 112"/>
                <a:gd name="T51" fmla="*/ 9 h 96"/>
                <a:gd name="T52" fmla="*/ 39 w 112"/>
                <a:gd name="T53" fmla="*/ 35 h 96"/>
                <a:gd name="T54" fmla="*/ 23 w 112"/>
                <a:gd name="T55" fmla="*/ 76 h 96"/>
                <a:gd name="T56" fmla="*/ 26 w 112"/>
                <a:gd name="T57" fmla="*/ 82 h 96"/>
                <a:gd name="T58" fmla="*/ 33 w 112"/>
                <a:gd name="T59" fmla="*/ 79 h 96"/>
                <a:gd name="T60" fmla="*/ 77 w 112"/>
                <a:gd name="T61" fmla="*/ 19 h 96"/>
                <a:gd name="T62" fmla="*/ 79 w 112"/>
                <a:gd name="T63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6">
                  <a:moveTo>
                    <a:pt x="112" y="66"/>
                  </a:moveTo>
                  <a:cubicBezTo>
                    <a:pt x="112" y="69"/>
                    <a:pt x="106" y="74"/>
                    <a:pt x="95" y="83"/>
                  </a:cubicBezTo>
                  <a:cubicBezTo>
                    <a:pt x="83" y="92"/>
                    <a:pt x="73" y="96"/>
                    <a:pt x="65" y="96"/>
                  </a:cubicBezTo>
                  <a:cubicBezTo>
                    <a:pt x="59" y="96"/>
                    <a:pt x="56" y="92"/>
                    <a:pt x="56" y="84"/>
                  </a:cubicBezTo>
                  <a:cubicBezTo>
                    <a:pt x="56" y="81"/>
                    <a:pt x="57" y="78"/>
                    <a:pt x="58" y="73"/>
                  </a:cubicBezTo>
                  <a:cubicBezTo>
                    <a:pt x="59" y="69"/>
                    <a:pt x="59" y="65"/>
                    <a:pt x="59" y="64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37" y="85"/>
                    <a:pt x="21" y="96"/>
                    <a:pt x="11" y="96"/>
                  </a:cubicBezTo>
                  <a:cubicBezTo>
                    <a:pt x="4" y="96"/>
                    <a:pt x="0" y="92"/>
                    <a:pt x="0" y="84"/>
                  </a:cubicBezTo>
                  <a:cubicBezTo>
                    <a:pt x="0" y="77"/>
                    <a:pt x="3" y="67"/>
                    <a:pt x="9" y="55"/>
                  </a:cubicBezTo>
                  <a:cubicBezTo>
                    <a:pt x="15" y="41"/>
                    <a:pt x="24" y="29"/>
                    <a:pt x="33" y="20"/>
                  </a:cubicBezTo>
                  <a:cubicBezTo>
                    <a:pt x="45" y="9"/>
                    <a:pt x="58" y="3"/>
                    <a:pt x="72" y="3"/>
                  </a:cubicBezTo>
                  <a:cubicBezTo>
                    <a:pt x="78" y="3"/>
                    <a:pt x="82" y="5"/>
                    <a:pt x="84" y="8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4" y="9"/>
                    <a:pt x="87" y="8"/>
                    <a:pt x="92" y="5"/>
                  </a:cubicBezTo>
                  <a:cubicBezTo>
                    <a:pt x="98" y="1"/>
                    <a:pt x="103" y="0"/>
                    <a:pt x="106" y="0"/>
                  </a:cubicBezTo>
                  <a:cubicBezTo>
                    <a:pt x="107" y="0"/>
                    <a:pt x="108" y="1"/>
                    <a:pt x="108" y="2"/>
                  </a:cubicBezTo>
                  <a:cubicBezTo>
                    <a:pt x="108" y="3"/>
                    <a:pt x="108" y="3"/>
                    <a:pt x="107" y="4"/>
                  </a:cubicBezTo>
                  <a:cubicBezTo>
                    <a:pt x="103" y="6"/>
                    <a:pt x="97" y="16"/>
                    <a:pt x="88" y="34"/>
                  </a:cubicBezTo>
                  <a:cubicBezTo>
                    <a:pt x="79" y="53"/>
                    <a:pt x="75" y="68"/>
                    <a:pt x="75" y="78"/>
                  </a:cubicBezTo>
                  <a:cubicBezTo>
                    <a:pt x="75" y="82"/>
                    <a:pt x="76" y="85"/>
                    <a:pt x="79" y="85"/>
                  </a:cubicBezTo>
                  <a:cubicBezTo>
                    <a:pt x="83" y="85"/>
                    <a:pt x="89" y="81"/>
                    <a:pt x="97" y="75"/>
                  </a:cubicBezTo>
                  <a:cubicBezTo>
                    <a:pt x="105" y="68"/>
                    <a:pt x="110" y="65"/>
                    <a:pt x="111" y="65"/>
                  </a:cubicBezTo>
                  <a:cubicBezTo>
                    <a:pt x="112" y="65"/>
                    <a:pt x="112" y="65"/>
                    <a:pt x="112" y="66"/>
                  </a:cubicBezTo>
                  <a:close/>
                  <a:moveTo>
                    <a:pt x="79" y="14"/>
                  </a:moveTo>
                  <a:cubicBezTo>
                    <a:pt x="79" y="11"/>
                    <a:pt x="77" y="9"/>
                    <a:pt x="72" y="9"/>
                  </a:cubicBezTo>
                  <a:cubicBezTo>
                    <a:pt x="62" y="9"/>
                    <a:pt x="51" y="18"/>
                    <a:pt x="39" y="35"/>
                  </a:cubicBezTo>
                  <a:cubicBezTo>
                    <a:pt x="28" y="52"/>
                    <a:pt x="23" y="65"/>
                    <a:pt x="23" y="76"/>
                  </a:cubicBezTo>
                  <a:cubicBezTo>
                    <a:pt x="23" y="80"/>
                    <a:pt x="24" y="82"/>
                    <a:pt x="26" y="82"/>
                  </a:cubicBezTo>
                  <a:cubicBezTo>
                    <a:pt x="28" y="82"/>
                    <a:pt x="30" y="81"/>
                    <a:pt x="33" y="79"/>
                  </a:cubicBezTo>
                  <a:cubicBezTo>
                    <a:pt x="46" y="70"/>
                    <a:pt x="60" y="50"/>
                    <a:pt x="77" y="19"/>
                  </a:cubicBezTo>
                  <a:cubicBezTo>
                    <a:pt x="78" y="17"/>
                    <a:pt x="79" y="16"/>
                    <a:pt x="7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64" name="Freeform 45"/>
            <p:cNvSpPr>
              <a:spLocks noEditPoints="1"/>
            </p:cNvSpPr>
            <p:nvPr/>
          </p:nvSpPr>
          <p:spPr bwMode="auto">
            <a:xfrm>
              <a:off x="18542000" y="1673225"/>
              <a:ext cx="284162" cy="536575"/>
            </a:xfrm>
            <a:custGeom>
              <a:avLst/>
              <a:gdLst>
                <a:gd name="T0" fmla="*/ 0 w 76"/>
                <a:gd name="T1" fmla="*/ 132 h 143"/>
                <a:gd name="T2" fmla="*/ 6 w 76"/>
                <a:gd name="T3" fmla="*/ 110 h 143"/>
                <a:gd name="T4" fmla="*/ 16 w 76"/>
                <a:gd name="T5" fmla="*/ 89 h 143"/>
                <a:gd name="T6" fmla="*/ 25 w 76"/>
                <a:gd name="T7" fmla="*/ 62 h 143"/>
                <a:gd name="T8" fmla="*/ 21 w 76"/>
                <a:gd name="T9" fmla="*/ 58 h 143"/>
                <a:gd name="T10" fmla="*/ 17 w 76"/>
                <a:gd name="T11" fmla="*/ 59 h 143"/>
                <a:gd name="T12" fmla="*/ 13 w 76"/>
                <a:gd name="T13" fmla="*/ 60 h 143"/>
                <a:gd name="T14" fmla="*/ 11 w 76"/>
                <a:gd name="T15" fmla="*/ 58 h 143"/>
                <a:gd name="T16" fmla="*/ 13 w 76"/>
                <a:gd name="T17" fmla="*/ 55 h 143"/>
                <a:gd name="T18" fmla="*/ 28 w 76"/>
                <a:gd name="T19" fmla="*/ 51 h 143"/>
                <a:gd name="T20" fmla="*/ 43 w 76"/>
                <a:gd name="T21" fmla="*/ 48 h 143"/>
                <a:gd name="T22" fmla="*/ 48 w 76"/>
                <a:gd name="T23" fmla="*/ 53 h 143"/>
                <a:gd name="T24" fmla="*/ 42 w 76"/>
                <a:gd name="T25" fmla="*/ 73 h 143"/>
                <a:gd name="T26" fmla="*/ 24 w 76"/>
                <a:gd name="T27" fmla="*/ 111 h 143"/>
                <a:gd name="T28" fmla="*/ 20 w 76"/>
                <a:gd name="T29" fmla="*/ 127 h 143"/>
                <a:gd name="T30" fmla="*/ 24 w 76"/>
                <a:gd name="T31" fmla="*/ 132 h 143"/>
                <a:gd name="T32" fmla="*/ 42 w 76"/>
                <a:gd name="T33" fmla="*/ 122 h 143"/>
                <a:gd name="T34" fmla="*/ 57 w 76"/>
                <a:gd name="T35" fmla="*/ 112 h 143"/>
                <a:gd name="T36" fmla="*/ 58 w 76"/>
                <a:gd name="T37" fmla="*/ 112 h 143"/>
                <a:gd name="T38" fmla="*/ 40 w 76"/>
                <a:gd name="T39" fmla="*/ 129 h 143"/>
                <a:gd name="T40" fmla="*/ 9 w 76"/>
                <a:gd name="T41" fmla="*/ 143 h 143"/>
                <a:gd name="T42" fmla="*/ 0 w 76"/>
                <a:gd name="T43" fmla="*/ 132 h 143"/>
                <a:gd name="T44" fmla="*/ 41 w 76"/>
                <a:gd name="T45" fmla="*/ 25 h 143"/>
                <a:gd name="T46" fmla="*/ 45 w 76"/>
                <a:gd name="T47" fmla="*/ 17 h 143"/>
                <a:gd name="T48" fmla="*/ 52 w 76"/>
                <a:gd name="T49" fmla="*/ 13 h 143"/>
                <a:gd name="T50" fmla="*/ 74 w 76"/>
                <a:gd name="T51" fmla="*/ 1 h 143"/>
                <a:gd name="T52" fmla="*/ 75 w 76"/>
                <a:gd name="T53" fmla="*/ 0 h 143"/>
                <a:gd name="T54" fmla="*/ 76 w 76"/>
                <a:gd name="T55" fmla="*/ 2 h 143"/>
                <a:gd name="T56" fmla="*/ 66 w 76"/>
                <a:gd name="T57" fmla="*/ 17 h 143"/>
                <a:gd name="T58" fmla="*/ 44 w 76"/>
                <a:gd name="T59" fmla="*/ 28 h 143"/>
                <a:gd name="T60" fmla="*/ 41 w 76"/>
                <a:gd name="T61" fmla="*/ 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143">
                  <a:moveTo>
                    <a:pt x="0" y="132"/>
                  </a:moveTo>
                  <a:cubicBezTo>
                    <a:pt x="0" y="127"/>
                    <a:pt x="2" y="120"/>
                    <a:pt x="6" y="110"/>
                  </a:cubicBezTo>
                  <a:cubicBezTo>
                    <a:pt x="9" y="103"/>
                    <a:pt x="12" y="96"/>
                    <a:pt x="16" y="89"/>
                  </a:cubicBezTo>
                  <a:cubicBezTo>
                    <a:pt x="22" y="74"/>
                    <a:pt x="25" y="65"/>
                    <a:pt x="25" y="62"/>
                  </a:cubicBezTo>
                  <a:cubicBezTo>
                    <a:pt x="25" y="60"/>
                    <a:pt x="24" y="58"/>
                    <a:pt x="21" y="58"/>
                  </a:cubicBezTo>
                  <a:cubicBezTo>
                    <a:pt x="20" y="58"/>
                    <a:pt x="19" y="59"/>
                    <a:pt x="17" y="59"/>
                  </a:cubicBezTo>
                  <a:cubicBezTo>
                    <a:pt x="15" y="59"/>
                    <a:pt x="14" y="60"/>
                    <a:pt x="13" y="60"/>
                  </a:cubicBezTo>
                  <a:cubicBezTo>
                    <a:pt x="11" y="60"/>
                    <a:pt x="11" y="59"/>
                    <a:pt x="11" y="58"/>
                  </a:cubicBezTo>
                  <a:cubicBezTo>
                    <a:pt x="11" y="57"/>
                    <a:pt x="11" y="56"/>
                    <a:pt x="13" y="55"/>
                  </a:cubicBezTo>
                  <a:cubicBezTo>
                    <a:pt x="14" y="55"/>
                    <a:pt x="19" y="53"/>
                    <a:pt x="28" y="51"/>
                  </a:cubicBezTo>
                  <a:cubicBezTo>
                    <a:pt x="37" y="49"/>
                    <a:pt x="42" y="48"/>
                    <a:pt x="43" y="48"/>
                  </a:cubicBezTo>
                  <a:cubicBezTo>
                    <a:pt x="46" y="48"/>
                    <a:pt x="48" y="49"/>
                    <a:pt x="48" y="53"/>
                  </a:cubicBezTo>
                  <a:cubicBezTo>
                    <a:pt x="48" y="58"/>
                    <a:pt x="46" y="64"/>
                    <a:pt x="42" y="73"/>
                  </a:cubicBezTo>
                  <a:cubicBezTo>
                    <a:pt x="38" y="81"/>
                    <a:pt x="32" y="94"/>
                    <a:pt x="24" y="111"/>
                  </a:cubicBezTo>
                  <a:cubicBezTo>
                    <a:pt x="21" y="117"/>
                    <a:pt x="20" y="123"/>
                    <a:pt x="20" y="127"/>
                  </a:cubicBezTo>
                  <a:cubicBezTo>
                    <a:pt x="20" y="130"/>
                    <a:pt x="21" y="132"/>
                    <a:pt x="24" y="132"/>
                  </a:cubicBezTo>
                  <a:cubicBezTo>
                    <a:pt x="27" y="132"/>
                    <a:pt x="33" y="129"/>
                    <a:pt x="42" y="122"/>
                  </a:cubicBezTo>
                  <a:cubicBezTo>
                    <a:pt x="51" y="116"/>
                    <a:pt x="56" y="112"/>
                    <a:pt x="57" y="112"/>
                  </a:cubicBezTo>
                  <a:cubicBezTo>
                    <a:pt x="57" y="112"/>
                    <a:pt x="58" y="112"/>
                    <a:pt x="58" y="112"/>
                  </a:cubicBezTo>
                  <a:cubicBezTo>
                    <a:pt x="58" y="115"/>
                    <a:pt x="52" y="120"/>
                    <a:pt x="40" y="129"/>
                  </a:cubicBezTo>
                  <a:cubicBezTo>
                    <a:pt x="27" y="138"/>
                    <a:pt x="17" y="143"/>
                    <a:pt x="9" y="143"/>
                  </a:cubicBezTo>
                  <a:cubicBezTo>
                    <a:pt x="3" y="143"/>
                    <a:pt x="0" y="139"/>
                    <a:pt x="0" y="132"/>
                  </a:cubicBezTo>
                  <a:close/>
                  <a:moveTo>
                    <a:pt x="41" y="25"/>
                  </a:moveTo>
                  <a:cubicBezTo>
                    <a:pt x="41" y="23"/>
                    <a:pt x="42" y="20"/>
                    <a:pt x="45" y="17"/>
                  </a:cubicBezTo>
                  <a:cubicBezTo>
                    <a:pt x="47" y="14"/>
                    <a:pt x="50" y="13"/>
                    <a:pt x="52" y="13"/>
                  </a:cubicBezTo>
                  <a:cubicBezTo>
                    <a:pt x="60" y="12"/>
                    <a:pt x="67" y="8"/>
                    <a:pt x="74" y="1"/>
                  </a:cubicBezTo>
                  <a:cubicBezTo>
                    <a:pt x="74" y="0"/>
                    <a:pt x="75" y="0"/>
                    <a:pt x="75" y="0"/>
                  </a:cubicBezTo>
                  <a:cubicBezTo>
                    <a:pt x="76" y="0"/>
                    <a:pt x="76" y="1"/>
                    <a:pt x="76" y="2"/>
                  </a:cubicBezTo>
                  <a:cubicBezTo>
                    <a:pt x="76" y="6"/>
                    <a:pt x="73" y="11"/>
                    <a:pt x="66" y="17"/>
                  </a:cubicBezTo>
                  <a:cubicBezTo>
                    <a:pt x="58" y="24"/>
                    <a:pt x="51" y="28"/>
                    <a:pt x="44" y="28"/>
                  </a:cubicBezTo>
                  <a:cubicBezTo>
                    <a:pt x="42" y="28"/>
                    <a:pt x="41" y="27"/>
                    <a:pt x="4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65" name="Freeform 46"/>
            <p:cNvSpPr>
              <a:spLocks/>
            </p:cNvSpPr>
            <p:nvPr/>
          </p:nvSpPr>
          <p:spPr bwMode="auto">
            <a:xfrm>
              <a:off x="18916650" y="1838325"/>
              <a:ext cx="363537" cy="371475"/>
            </a:xfrm>
            <a:custGeom>
              <a:avLst/>
              <a:gdLst>
                <a:gd name="T0" fmla="*/ 97 w 97"/>
                <a:gd name="T1" fmla="*/ 16 h 99"/>
                <a:gd name="T2" fmla="*/ 64 w 97"/>
                <a:gd name="T3" fmla="*/ 70 h 99"/>
                <a:gd name="T4" fmla="*/ 12 w 97"/>
                <a:gd name="T5" fmla="*/ 99 h 99"/>
                <a:gd name="T6" fmla="*/ 0 w 97"/>
                <a:gd name="T7" fmla="*/ 87 h 99"/>
                <a:gd name="T8" fmla="*/ 12 w 97"/>
                <a:gd name="T9" fmla="*/ 50 h 99"/>
                <a:gd name="T10" fmla="*/ 24 w 97"/>
                <a:gd name="T11" fmla="*/ 19 h 99"/>
                <a:gd name="T12" fmla="*/ 19 w 97"/>
                <a:gd name="T13" fmla="*/ 15 h 99"/>
                <a:gd name="T14" fmla="*/ 15 w 97"/>
                <a:gd name="T15" fmla="*/ 15 h 99"/>
                <a:gd name="T16" fmla="*/ 10 w 97"/>
                <a:gd name="T17" fmla="*/ 16 h 99"/>
                <a:gd name="T18" fmla="*/ 8 w 97"/>
                <a:gd name="T19" fmla="*/ 15 h 99"/>
                <a:gd name="T20" fmla="*/ 11 w 97"/>
                <a:gd name="T21" fmla="*/ 11 h 99"/>
                <a:gd name="T22" fmla="*/ 38 w 97"/>
                <a:gd name="T23" fmla="*/ 5 h 99"/>
                <a:gd name="T24" fmla="*/ 46 w 97"/>
                <a:gd name="T25" fmla="*/ 13 h 99"/>
                <a:gd name="T26" fmla="*/ 40 w 97"/>
                <a:gd name="T27" fmla="*/ 32 h 99"/>
                <a:gd name="T28" fmla="*/ 22 w 97"/>
                <a:gd name="T29" fmla="*/ 80 h 99"/>
                <a:gd name="T30" fmla="*/ 27 w 97"/>
                <a:gd name="T31" fmla="*/ 87 h 99"/>
                <a:gd name="T32" fmla="*/ 59 w 97"/>
                <a:gd name="T33" fmla="*/ 61 h 99"/>
                <a:gd name="T34" fmla="*/ 82 w 97"/>
                <a:gd name="T35" fmla="*/ 17 h 99"/>
                <a:gd name="T36" fmla="*/ 78 w 97"/>
                <a:gd name="T37" fmla="*/ 8 h 99"/>
                <a:gd name="T38" fmla="*/ 75 w 97"/>
                <a:gd name="T39" fmla="*/ 4 h 99"/>
                <a:gd name="T40" fmla="*/ 81 w 97"/>
                <a:gd name="T41" fmla="*/ 0 h 99"/>
                <a:gd name="T42" fmla="*/ 93 w 97"/>
                <a:gd name="T43" fmla="*/ 5 h 99"/>
                <a:gd name="T44" fmla="*/ 97 w 97"/>
                <a:gd name="T45" fmla="*/ 1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" h="99">
                  <a:moveTo>
                    <a:pt x="97" y="16"/>
                  </a:moveTo>
                  <a:cubicBezTo>
                    <a:pt x="97" y="31"/>
                    <a:pt x="86" y="49"/>
                    <a:pt x="64" y="70"/>
                  </a:cubicBezTo>
                  <a:cubicBezTo>
                    <a:pt x="43" y="89"/>
                    <a:pt x="25" y="99"/>
                    <a:pt x="12" y="99"/>
                  </a:cubicBezTo>
                  <a:cubicBezTo>
                    <a:pt x="4" y="99"/>
                    <a:pt x="0" y="95"/>
                    <a:pt x="0" y="87"/>
                  </a:cubicBezTo>
                  <a:cubicBezTo>
                    <a:pt x="0" y="79"/>
                    <a:pt x="4" y="66"/>
                    <a:pt x="12" y="50"/>
                  </a:cubicBezTo>
                  <a:cubicBezTo>
                    <a:pt x="20" y="33"/>
                    <a:pt x="24" y="23"/>
                    <a:pt x="24" y="19"/>
                  </a:cubicBezTo>
                  <a:cubicBezTo>
                    <a:pt x="24" y="16"/>
                    <a:pt x="23" y="15"/>
                    <a:pt x="19" y="15"/>
                  </a:cubicBezTo>
                  <a:cubicBezTo>
                    <a:pt x="18" y="15"/>
                    <a:pt x="17" y="15"/>
                    <a:pt x="15" y="15"/>
                  </a:cubicBezTo>
                  <a:cubicBezTo>
                    <a:pt x="13" y="16"/>
                    <a:pt x="11" y="16"/>
                    <a:pt x="10" y="16"/>
                  </a:cubicBezTo>
                  <a:cubicBezTo>
                    <a:pt x="9" y="16"/>
                    <a:pt x="8" y="16"/>
                    <a:pt x="8" y="15"/>
                  </a:cubicBezTo>
                  <a:cubicBezTo>
                    <a:pt x="8" y="13"/>
                    <a:pt x="9" y="12"/>
                    <a:pt x="11" y="11"/>
                  </a:cubicBezTo>
                  <a:cubicBezTo>
                    <a:pt x="23" y="7"/>
                    <a:pt x="32" y="5"/>
                    <a:pt x="38" y="5"/>
                  </a:cubicBezTo>
                  <a:cubicBezTo>
                    <a:pt x="43" y="5"/>
                    <a:pt x="46" y="8"/>
                    <a:pt x="46" y="13"/>
                  </a:cubicBezTo>
                  <a:cubicBezTo>
                    <a:pt x="46" y="18"/>
                    <a:pt x="44" y="24"/>
                    <a:pt x="40" y="32"/>
                  </a:cubicBezTo>
                  <a:cubicBezTo>
                    <a:pt x="28" y="55"/>
                    <a:pt x="22" y="71"/>
                    <a:pt x="22" y="80"/>
                  </a:cubicBezTo>
                  <a:cubicBezTo>
                    <a:pt x="22" y="84"/>
                    <a:pt x="23" y="87"/>
                    <a:pt x="27" y="87"/>
                  </a:cubicBezTo>
                  <a:cubicBezTo>
                    <a:pt x="34" y="87"/>
                    <a:pt x="45" y="78"/>
                    <a:pt x="59" y="61"/>
                  </a:cubicBezTo>
                  <a:cubicBezTo>
                    <a:pt x="74" y="44"/>
                    <a:pt x="82" y="29"/>
                    <a:pt x="82" y="17"/>
                  </a:cubicBezTo>
                  <a:cubicBezTo>
                    <a:pt x="82" y="13"/>
                    <a:pt x="81" y="10"/>
                    <a:pt x="78" y="8"/>
                  </a:cubicBezTo>
                  <a:cubicBezTo>
                    <a:pt x="76" y="5"/>
                    <a:pt x="75" y="4"/>
                    <a:pt x="75" y="4"/>
                  </a:cubicBezTo>
                  <a:cubicBezTo>
                    <a:pt x="75" y="1"/>
                    <a:pt x="77" y="0"/>
                    <a:pt x="81" y="0"/>
                  </a:cubicBezTo>
                  <a:cubicBezTo>
                    <a:pt x="86" y="0"/>
                    <a:pt x="89" y="2"/>
                    <a:pt x="93" y="5"/>
                  </a:cubicBezTo>
                  <a:cubicBezTo>
                    <a:pt x="96" y="8"/>
                    <a:pt x="97" y="12"/>
                    <a:pt x="9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66" name="Freeform 47"/>
            <p:cNvSpPr>
              <a:spLocks/>
            </p:cNvSpPr>
            <p:nvPr/>
          </p:nvSpPr>
          <p:spPr bwMode="auto">
            <a:xfrm>
              <a:off x="19283363" y="1849438"/>
              <a:ext cx="434975" cy="363538"/>
            </a:xfrm>
            <a:custGeom>
              <a:avLst/>
              <a:gdLst>
                <a:gd name="T0" fmla="*/ 15 w 116"/>
                <a:gd name="T1" fmla="*/ 13 h 97"/>
                <a:gd name="T2" fmla="*/ 12 w 116"/>
                <a:gd name="T3" fmla="*/ 10 h 97"/>
                <a:gd name="T4" fmla="*/ 14 w 116"/>
                <a:gd name="T5" fmla="*/ 8 h 97"/>
                <a:gd name="T6" fmla="*/ 44 w 116"/>
                <a:gd name="T7" fmla="*/ 1 h 97"/>
                <a:gd name="T8" fmla="*/ 50 w 116"/>
                <a:gd name="T9" fmla="*/ 9 h 97"/>
                <a:gd name="T10" fmla="*/ 43 w 116"/>
                <a:gd name="T11" fmla="*/ 28 h 97"/>
                <a:gd name="T12" fmla="*/ 33 w 116"/>
                <a:gd name="T13" fmla="*/ 48 h 97"/>
                <a:gd name="T14" fmla="*/ 22 w 116"/>
                <a:gd name="T15" fmla="*/ 78 h 97"/>
                <a:gd name="T16" fmla="*/ 25 w 116"/>
                <a:gd name="T17" fmla="*/ 82 h 97"/>
                <a:gd name="T18" fmla="*/ 49 w 116"/>
                <a:gd name="T19" fmla="*/ 66 h 97"/>
                <a:gd name="T20" fmla="*/ 81 w 116"/>
                <a:gd name="T21" fmla="*/ 19 h 97"/>
                <a:gd name="T22" fmla="*/ 85 w 116"/>
                <a:gd name="T23" fmla="*/ 11 h 97"/>
                <a:gd name="T24" fmla="*/ 91 w 116"/>
                <a:gd name="T25" fmla="*/ 4 h 97"/>
                <a:gd name="T26" fmla="*/ 107 w 116"/>
                <a:gd name="T27" fmla="*/ 0 h 97"/>
                <a:gd name="T28" fmla="*/ 108 w 116"/>
                <a:gd name="T29" fmla="*/ 1 h 97"/>
                <a:gd name="T30" fmla="*/ 108 w 116"/>
                <a:gd name="T31" fmla="*/ 4 h 97"/>
                <a:gd name="T32" fmla="*/ 78 w 116"/>
                <a:gd name="T33" fmla="*/ 78 h 97"/>
                <a:gd name="T34" fmla="*/ 83 w 116"/>
                <a:gd name="T35" fmla="*/ 85 h 97"/>
                <a:gd name="T36" fmla="*/ 101 w 116"/>
                <a:gd name="T37" fmla="*/ 74 h 97"/>
                <a:gd name="T38" fmla="*/ 115 w 116"/>
                <a:gd name="T39" fmla="*/ 64 h 97"/>
                <a:gd name="T40" fmla="*/ 116 w 116"/>
                <a:gd name="T41" fmla="*/ 64 h 97"/>
                <a:gd name="T42" fmla="*/ 99 w 116"/>
                <a:gd name="T43" fmla="*/ 82 h 97"/>
                <a:gd name="T44" fmla="*/ 69 w 116"/>
                <a:gd name="T45" fmla="*/ 97 h 97"/>
                <a:gd name="T46" fmla="*/ 58 w 116"/>
                <a:gd name="T47" fmla="*/ 83 h 97"/>
                <a:gd name="T48" fmla="*/ 61 w 116"/>
                <a:gd name="T49" fmla="*/ 67 h 97"/>
                <a:gd name="T50" fmla="*/ 62 w 116"/>
                <a:gd name="T51" fmla="*/ 61 h 97"/>
                <a:gd name="T52" fmla="*/ 62 w 116"/>
                <a:gd name="T53" fmla="*/ 61 h 97"/>
                <a:gd name="T54" fmla="*/ 12 w 116"/>
                <a:gd name="T55" fmla="*/ 97 h 97"/>
                <a:gd name="T56" fmla="*/ 0 w 116"/>
                <a:gd name="T57" fmla="*/ 84 h 97"/>
                <a:gd name="T58" fmla="*/ 15 w 116"/>
                <a:gd name="T59" fmla="*/ 45 h 97"/>
                <a:gd name="T60" fmla="*/ 29 w 116"/>
                <a:gd name="T61" fmla="*/ 15 h 97"/>
                <a:gd name="T62" fmla="*/ 24 w 116"/>
                <a:gd name="T63" fmla="*/ 11 h 97"/>
                <a:gd name="T64" fmla="*/ 20 w 116"/>
                <a:gd name="T65" fmla="*/ 12 h 97"/>
                <a:gd name="T66" fmla="*/ 15 w 116"/>
                <a:gd name="T67" fmla="*/ 1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" h="97">
                  <a:moveTo>
                    <a:pt x="15" y="13"/>
                  </a:moveTo>
                  <a:cubicBezTo>
                    <a:pt x="13" y="13"/>
                    <a:pt x="12" y="12"/>
                    <a:pt x="12" y="10"/>
                  </a:cubicBezTo>
                  <a:cubicBezTo>
                    <a:pt x="12" y="9"/>
                    <a:pt x="13" y="8"/>
                    <a:pt x="14" y="8"/>
                  </a:cubicBezTo>
                  <a:cubicBezTo>
                    <a:pt x="27" y="3"/>
                    <a:pt x="37" y="1"/>
                    <a:pt x="44" y="1"/>
                  </a:cubicBezTo>
                  <a:cubicBezTo>
                    <a:pt x="48" y="1"/>
                    <a:pt x="50" y="4"/>
                    <a:pt x="50" y="9"/>
                  </a:cubicBezTo>
                  <a:cubicBezTo>
                    <a:pt x="50" y="13"/>
                    <a:pt x="48" y="20"/>
                    <a:pt x="43" y="28"/>
                  </a:cubicBezTo>
                  <a:cubicBezTo>
                    <a:pt x="40" y="35"/>
                    <a:pt x="36" y="41"/>
                    <a:pt x="33" y="48"/>
                  </a:cubicBezTo>
                  <a:cubicBezTo>
                    <a:pt x="26" y="62"/>
                    <a:pt x="22" y="72"/>
                    <a:pt x="22" y="78"/>
                  </a:cubicBezTo>
                  <a:cubicBezTo>
                    <a:pt x="22" y="81"/>
                    <a:pt x="23" y="82"/>
                    <a:pt x="25" y="82"/>
                  </a:cubicBezTo>
                  <a:cubicBezTo>
                    <a:pt x="31" y="82"/>
                    <a:pt x="39" y="77"/>
                    <a:pt x="49" y="66"/>
                  </a:cubicBezTo>
                  <a:cubicBezTo>
                    <a:pt x="61" y="54"/>
                    <a:pt x="72" y="38"/>
                    <a:pt x="81" y="19"/>
                  </a:cubicBezTo>
                  <a:cubicBezTo>
                    <a:pt x="83" y="15"/>
                    <a:pt x="84" y="12"/>
                    <a:pt x="85" y="11"/>
                  </a:cubicBezTo>
                  <a:cubicBezTo>
                    <a:pt x="88" y="6"/>
                    <a:pt x="90" y="4"/>
                    <a:pt x="91" y="4"/>
                  </a:cubicBezTo>
                  <a:cubicBezTo>
                    <a:pt x="99" y="1"/>
                    <a:pt x="105" y="0"/>
                    <a:pt x="107" y="0"/>
                  </a:cubicBezTo>
                  <a:cubicBezTo>
                    <a:pt x="108" y="0"/>
                    <a:pt x="108" y="0"/>
                    <a:pt x="108" y="1"/>
                  </a:cubicBezTo>
                  <a:cubicBezTo>
                    <a:pt x="108" y="2"/>
                    <a:pt x="108" y="3"/>
                    <a:pt x="108" y="4"/>
                  </a:cubicBezTo>
                  <a:cubicBezTo>
                    <a:pt x="88" y="44"/>
                    <a:pt x="78" y="69"/>
                    <a:pt x="78" y="78"/>
                  </a:cubicBezTo>
                  <a:cubicBezTo>
                    <a:pt x="78" y="82"/>
                    <a:pt x="80" y="85"/>
                    <a:pt x="83" y="85"/>
                  </a:cubicBezTo>
                  <a:cubicBezTo>
                    <a:pt x="87" y="85"/>
                    <a:pt x="93" y="81"/>
                    <a:pt x="101" y="74"/>
                  </a:cubicBezTo>
                  <a:cubicBezTo>
                    <a:pt x="109" y="67"/>
                    <a:pt x="114" y="64"/>
                    <a:pt x="115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68"/>
                    <a:pt x="110" y="74"/>
                    <a:pt x="99" y="82"/>
                  </a:cubicBezTo>
                  <a:cubicBezTo>
                    <a:pt x="87" y="92"/>
                    <a:pt x="77" y="97"/>
                    <a:pt x="69" y="97"/>
                  </a:cubicBezTo>
                  <a:cubicBezTo>
                    <a:pt x="62" y="97"/>
                    <a:pt x="58" y="92"/>
                    <a:pt x="58" y="83"/>
                  </a:cubicBezTo>
                  <a:cubicBezTo>
                    <a:pt x="58" y="79"/>
                    <a:pt x="59" y="74"/>
                    <a:pt x="61" y="67"/>
                  </a:cubicBezTo>
                  <a:cubicBezTo>
                    <a:pt x="62" y="63"/>
                    <a:pt x="62" y="62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41" y="85"/>
                    <a:pt x="24" y="97"/>
                    <a:pt x="12" y="97"/>
                  </a:cubicBezTo>
                  <a:cubicBezTo>
                    <a:pt x="4" y="97"/>
                    <a:pt x="0" y="92"/>
                    <a:pt x="0" y="84"/>
                  </a:cubicBezTo>
                  <a:cubicBezTo>
                    <a:pt x="0" y="76"/>
                    <a:pt x="5" y="63"/>
                    <a:pt x="15" y="45"/>
                  </a:cubicBezTo>
                  <a:cubicBezTo>
                    <a:pt x="24" y="27"/>
                    <a:pt x="29" y="17"/>
                    <a:pt x="29" y="15"/>
                  </a:cubicBezTo>
                  <a:cubicBezTo>
                    <a:pt x="29" y="12"/>
                    <a:pt x="27" y="11"/>
                    <a:pt x="24" y="11"/>
                  </a:cubicBezTo>
                  <a:cubicBezTo>
                    <a:pt x="23" y="11"/>
                    <a:pt x="22" y="12"/>
                    <a:pt x="20" y="12"/>
                  </a:cubicBezTo>
                  <a:cubicBezTo>
                    <a:pt x="17" y="12"/>
                    <a:pt x="16" y="13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67" name="Freeform 48"/>
            <p:cNvSpPr>
              <a:spLocks noEditPoints="1"/>
            </p:cNvSpPr>
            <p:nvPr/>
          </p:nvSpPr>
          <p:spPr bwMode="auto">
            <a:xfrm>
              <a:off x="19689763" y="1673225"/>
              <a:ext cx="287337" cy="536575"/>
            </a:xfrm>
            <a:custGeom>
              <a:avLst/>
              <a:gdLst>
                <a:gd name="T0" fmla="*/ 0 w 77"/>
                <a:gd name="T1" fmla="*/ 132 h 143"/>
                <a:gd name="T2" fmla="*/ 6 w 77"/>
                <a:gd name="T3" fmla="*/ 110 h 143"/>
                <a:gd name="T4" fmla="*/ 16 w 77"/>
                <a:gd name="T5" fmla="*/ 89 h 143"/>
                <a:gd name="T6" fmla="*/ 26 w 77"/>
                <a:gd name="T7" fmla="*/ 62 h 143"/>
                <a:gd name="T8" fmla="*/ 22 w 77"/>
                <a:gd name="T9" fmla="*/ 58 h 143"/>
                <a:gd name="T10" fmla="*/ 17 w 77"/>
                <a:gd name="T11" fmla="*/ 59 h 143"/>
                <a:gd name="T12" fmla="*/ 13 w 77"/>
                <a:gd name="T13" fmla="*/ 60 h 143"/>
                <a:gd name="T14" fmla="*/ 11 w 77"/>
                <a:gd name="T15" fmla="*/ 58 h 143"/>
                <a:gd name="T16" fmla="*/ 13 w 77"/>
                <a:gd name="T17" fmla="*/ 55 h 143"/>
                <a:gd name="T18" fmla="*/ 28 w 77"/>
                <a:gd name="T19" fmla="*/ 51 h 143"/>
                <a:gd name="T20" fmla="*/ 44 w 77"/>
                <a:gd name="T21" fmla="*/ 48 h 143"/>
                <a:gd name="T22" fmla="*/ 49 w 77"/>
                <a:gd name="T23" fmla="*/ 53 h 143"/>
                <a:gd name="T24" fmla="*/ 42 w 77"/>
                <a:gd name="T25" fmla="*/ 73 h 143"/>
                <a:gd name="T26" fmla="*/ 25 w 77"/>
                <a:gd name="T27" fmla="*/ 111 h 143"/>
                <a:gd name="T28" fmla="*/ 21 w 77"/>
                <a:gd name="T29" fmla="*/ 127 h 143"/>
                <a:gd name="T30" fmla="*/ 24 w 77"/>
                <a:gd name="T31" fmla="*/ 132 h 143"/>
                <a:gd name="T32" fmla="*/ 43 w 77"/>
                <a:gd name="T33" fmla="*/ 122 h 143"/>
                <a:gd name="T34" fmla="*/ 58 w 77"/>
                <a:gd name="T35" fmla="*/ 112 h 143"/>
                <a:gd name="T36" fmla="*/ 58 w 77"/>
                <a:gd name="T37" fmla="*/ 112 h 143"/>
                <a:gd name="T38" fmla="*/ 41 w 77"/>
                <a:gd name="T39" fmla="*/ 129 h 143"/>
                <a:gd name="T40" fmla="*/ 10 w 77"/>
                <a:gd name="T41" fmla="*/ 143 h 143"/>
                <a:gd name="T42" fmla="*/ 0 w 77"/>
                <a:gd name="T43" fmla="*/ 132 h 143"/>
                <a:gd name="T44" fmla="*/ 42 w 77"/>
                <a:gd name="T45" fmla="*/ 25 h 143"/>
                <a:gd name="T46" fmla="*/ 46 w 77"/>
                <a:gd name="T47" fmla="*/ 17 h 143"/>
                <a:gd name="T48" fmla="*/ 53 w 77"/>
                <a:gd name="T49" fmla="*/ 13 h 143"/>
                <a:gd name="T50" fmla="*/ 75 w 77"/>
                <a:gd name="T51" fmla="*/ 1 h 143"/>
                <a:gd name="T52" fmla="*/ 76 w 77"/>
                <a:gd name="T53" fmla="*/ 0 h 143"/>
                <a:gd name="T54" fmla="*/ 77 w 77"/>
                <a:gd name="T55" fmla="*/ 2 h 143"/>
                <a:gd name="T56" fmla="*/ 66 w 77"/>
                <a:gd name="T57" fmla="*/ 17 h 143"/>
                <a:gd name="T58" fmla="*/ 44 w 77"/>
                <a:gd name="T59" fmla="*/ 28 h 143"/>
                <a:gd name="T60" fmla="*/ 42 w 77"/>
                <a:gd name="T61" fmla="*/ 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7" h="143">
                  <a:moveTo>
                    <a:pt x="0" y="132"/>
                  </a:moveTo>
                  <a:cubicBezTo>
                    <a:pt x="0" y="127"/>
                    <a:pt x="2" y="120"/>
                    <a:pt x="6" y="110"/>
                  </a:cubicBezTo>
                  <a:cubicBezTo>
                    <a:pt x="10" y="103"/>
                    <a:pt x="13" y="96"/>
                    <a:pt x="16" y="89"/>
                  </a:cubicBezTo>
                  <a:cubicBezTo>
                    <a:pt x="23" y="74"/>
                    <a:pt x="26" y="65"/>
                    <a:pt x="26" y="62"/>
                  </a:cubicBezTo>
                  <a:cubicBezTo>
                    <a:pt x="26" y="60"/>
                    <a:pt x="25" y="58"/>
                    <a:pt x="22" y="58"/>
                  </a:cubicBezTo>
                  <a:cubicBezTo>
                    <a:pt x="21" y="58"/>
                    <a:pt x="19" y="59"/>
                    <a:pt x="17" y="59"/>
                  </a:cubicBezTo>
                  <a:cubicBezTo>
                    <a:pt x="16" y="59"/>
                    <a:pt x="14" y="60"/>
                    <a:pt x="13" y="60"/>
                  </a:cubicBezTo>
                  <a:cubicBezTo>
                    <a:pt x="12" y="60"/>
                    <a:pt x="11" y="59"/>
                    <a:pt x="11" y="58"/>
                  </a:cubicBezTo>
                  <a:cubicBezTo>
                    <a:pt x="11" y="57"/>
                    <a:pt x="12" y="56"/>
                    <a:pt x="13" y="55"/>
                  </a:cubicBezTo>
                  <a:cubicBezTo>
                    <a:pt x="15" y="55"/>
                    <a:pt x="20" y="53"/>
                    <a:pt x="28" y="51"/>
                  </a:cubicBezTo>
                  <a:cubicBezTo>
                    <a:pt x="38" y="49"/>
                    <a:pt x="43" y="48"/>
                    <a:pt x="44" y="48"/>
                  </a:cubicBezTo>
                  <a:cubicBezTo>
                    <a:pt x="47" y="48"/>
                    <a:pt x="49" y="49"/>
                    <a:pt x="49" y="53"/>
                  </a:cubicBezTo>
                  <a:cubicBezTo>
                    <a:pt x="49" y="58"/>
                    <a:pt x="47" y="64"/>
                    <a:pt x="42" y="73"/>
                  </a:cubicBezTo>
                  <a:cubicBezTo>
                    <a:pt x="38" y="81"/>
                    <a:pt x="32" y="94"/>
                    <a:pt x="25" y="111"/>
                  </a:cubicBezTo>
                  <a:cubicBezTo>
                    <a:pt x="22" y="117"/>
                    <a:pt x="21" y="123"/>
                    <a:pt x="21" y="127"/>
                  </a:cubicBezTo>
                  <a:cubicBezTo>
                    <a:pt x="21" y="130"/>
                    <a:pt x="22" y="132"/>
                    <a:pt x="24" y="132"/>
                  </a:cubicBezTo>
                  <a:cubicBezTo>
                    <a:pt x="28" y="132"/>
                    <a:pt x="34" y="129"/>
                    <a:pt x="43" y="122"/>
                  </a:cubicBezTo>
                  <a:cubicBezTo>
                    <a:pt x="51" y="116"/>
                    <a:pt x="56" y="112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5"/>
                    <a:pt x="53" y="120"/>
                    <a:pt x="41" y="129"/>
                  </a:cubicBezTo>
                  <a:cubicBezTo>
                    <a:pt x="28" y="138"/>
                    <a:pt x="17" y="143"/>
                    <a:pt x="10" y="143"/>
                  </a:cubicBezTo>
                  <a:cubicBezTo>
                    <a:pt x="3" y="143"/>
                    <a:pt x="0" y="139"/>
                    <a:pt x="0" y="132"/>
                  </a:cubicBezTo>
                  <a:close/>
                  <a:moveTo>
                    <a:pt x="42" y="25"/>
                  </a:moveTo>
                  <a:cubicBezTo>
                    <a:pt x="42" y="23"/>
                    <a:pt x="43" y="20"/>
                    <a:pt x="46" y="17"/>
                  </a:cubicBezTo>
                  <a:cubicBezTo>
                    <a:pt x="48" y="14"/>
                    <a:pt x="51" y="13"/>
                    <a:pt x="53" y="13"/>
                  </a:cubicBezTo>
                  <a:cubicBezTo>
                    <a:pt x="60" y="12"/>
                    <a:pt x="67" y="8"/>
                    <a:pt x="75" y="1"/>
                  </a:cubicBezTo>
                  <a:cubicBezTo>
                    <a:pt x="75" y="0"/>
                    <a:pt x="75" y="0"/>
                    <a:pt x="76" y="0"/>
                  </a:cubicBezTo>
                  <a:cubicBezTo>
                    <a:pt x="76" y="0"/>
                    <a:pt x="77" y="1"/>
                    <a:pt x="77" y="2"/>
                  </a:cubicBezTo>
                  <a:cubicBezTo>
                    <a:pt x="77" y="6"/>
                    <a:pt x="73" y="11"/>
                    <a:pt x="66" y="17"/>
                  </a:cubicBezTo>
                  <a:cubicBezTo>
                    <a:pt x="59" y="24"/>
                    <a:pt x="51" y="28"/>
                    <a:pt x="44" y="28"/>
                  </a:cubicBezTo>
                  <a:cubicBezTo>
                    <a:pt x="43" y="28"/>
                    <a:pt x="42" y="27"/>
                    <a:pt x="4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68" name="Freeform 49"/>
            <p:cNvSpPr>
              <a:spLocks/>
            </p:cNvSpPr>
            <p:nvPr/>
          </p:nvSpPr>
          <p:spPr bwMode="auto">
            <a:xfrm>
              <a:off x="20072350" y="1703388"/>
              <a:ext cx="311150" cy="509588"/>
            </a:xfrm>
            <a:custGeom>
              <a:avLst/>
              <a:gdLst>
                <a:gd name="T0" fmla="*/ 5 w 83"/>
                <a:gd name="T1" fmla="*/ 53 h 136"/>
                <a:gd name="T2" fmla="*/ 10 w 83"/>
                <a:gd name="T3" fmla="*/ 48 h 136"/>
                <a:gd name="T4" fmla="*/ 29 w 83"/>
                <a:gd name="T5" fmla="*/ 45 h 136"/>
                <a:gd name="T6" fmla="*/ 31 w 83"/>
                <a:gd name="T7" fmla="*/ 43 h 136"/>
                <a:gd name="T8" fmla="*/ 45 w 83"/>
                <a:gd name="T9" fmla="*/ 12 h 136"/>
                <a:gd name="T10" fmla="*/ 54 w 83"/>
                <a:gd name="T11" fmla="*/ 4 h 136"/>
                <a:gd name="T12" fmla="*/ 67 w 83"/>
                <a:gd name="T13" fmla="*/ 0 h 136"/>
                <a:gd name="T14" fmla="*/ 68 w 83"/>
                <a:gd name="T15" fmla="*/ 2 h 136"/>
                <a:gd name="T16" fmla="*/ 58 w 83"/>
                <a:gd name="T17" fmla="*/ 23 h 136"/>
                <a:gd name="T18" fmla="*/ 48 w 83"/>
                <a:gd name="T19" fmla="*/ 45 h 136"/>
                <a:gd name="T20" fmla="*/ 48 w 83"/>
                <a:gd name="T21" fmla="*/ 46 h 136"/>
                <a:gd name="T22" fmla="*/ 64 w 83"/>
                <a:gd name="T23" fmla="*/ 46 h 136"/>
                <a:gd name="T24" fmla="*/ 79 w 83"/>
                <a:gd name="T25" fmla="*/ 46 h 136"/>
                <a:gd name="T26" fmla="*/ 83 w 83"/>
                <a:gd name="T27" fmla="*/ 47 h 136"/>
                <a:gd name="T28" fmla="*/ 79 w 83"/>
                <a:gd name="T29" fmla="*/ 52 h 136"/>
                <a:gd name="T30" fmla="*/ 71 w 83"/>
                <a:gd name="T31" fmla="*/ 54 h 136"/>
                <a:gd name="T32" fmla="*/ 44 w 83"/>
                <a:gd name="T33" fmla="*/ 54 h 136"/>
                <a:gd name="T34" fmla="*/ 42 w 83"/>
                <a:gd name="T35" fmla="*/ 56 h 136"/>
                <a:gd name="T36" fmla="*/ 22 w 83"/>
                <a:gd name="T37" fmla="*/ 114 h 136"/>
                <a:gd name="T38" fmla="*/ 31 w 83"/>
                <a:gd name="T39" fmla="*/ 124 h 136"/>
                <a:gd name="T40" fmla="*/ 53 w 83"/>
                <a:gd name="T41" fmla="*/ 115 h 136"/>
                <a:gd name="T42" fmla="*/ 68 w 83"/>
                <a:gd name="T43" fmla="*/ 107 h 136"/>
                <a:gd name="T44" fmla="*/ 69 w 83"/>
                <a:gd name="T45" fmla="*/ 108 h 136"/>
                <a:gd name="T46" fmla="*/ 50 w 83"/>
                <a:gd name="T47" fmla="*/ 123 h 136"/>
                <a:gd name="T48" fmla="*/ 14 w 83"/>
                <a:gd name="T49" fmla="*/ 136 h 136"/>
                <a:gd name="T50" fmla="*/ 0 w 83"/>
                <a:gd name="T51" fmla="*/ 122 h 136"/>
                <a:gd name="T52" fmla="*/ 13 w 83"/>
                <a:gd name="T53" fmla="*/ 82 h 136"/>
                <a:gd name="T54" fmla="*/ 25 w 83"/>
                <a:gd name="T55" fmla="*/ 55 h 136"/>
                <a:gd name="T56" fmla="*/ 24 w 83"/>
                <a:gd name="T57" fmla="*/ 54 h 136"/>
                <a:gd name="T58" fmla="*/ 8 w 83"/>
                <a:gd name="T59" fmla="*/ 54 h 136"/>
                <a:gd name="T60" fmla="*/ 5 w 83"/>
                <a:gd name="T61" fmla="*/ 5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3" h="136">
                  <a:moveTo>
                    <a:pt x="5" y="53"/>
                  </a:moveTo>
                  <a:cubicBezTo>
                    <a:pt x="5" y="51"/>
                    <a:pt x="7" y="50"/>
                    <a:pt x="10" y="48"/>
                  </a:cubicBezTo>
                  <a:cubicBezTo>
                    <a:pt x="13" y="46"/>
                    <a:pt x="19" y="45"/>
                    <a:pt x="29" y="45"/>
                  </a:cubicBezTo>
                  <a:cubicBezTo>
                    <a:pt x="30" y="45"/>
                    <a:pt x="30" y="45"/>
                    <a:pt x="31" y="43"/>
                  </a:cubicBezTo>
                  <a:cubicBezTo>
                    <a:pt x="34" y="36"/>
                    <a:pt x="39" y="26"/>
                    <a:pt x="45" y="12"/>
                  </a:cubicBezTo>
                  <a:cubicBezTo>
                    <a:pt x="45" y="9"/>
                    <a:pt x="49" y="7"/>
                    <a:pt x="54" y="4"/>
                  </a:cubicBezTo>
                  <a:cubicBezTo>
                    <a:pt x="60" y="1"/>
                    <a:pt x="64" y="0"/>
                    <a:pt x="67" y="0"/>
                  </a:cubicBezTo>
                  <a:cubicBezTo>
                    <a:pt x="68" y="0"/>
                    <a:pt x="68" y="0"/>
                    <a:pt x="68" y="2"/>
                  </a:cubicBezTo>
                  <a:cubicBezTo>
                    <a:pt x="68" y="3"/>
                    <a:pt x="65" y="10"/>
                    <a:pt x="58" y="23"/>
                  </a:cubicBezTo>
                  <a:cubicBezTo>
                    <a:pt x="51" y="35"/>
                    <a:pt x="48" y="43"/>
                    <a:pt x="48" y="45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1" y="46"/>
                    <a:pt x="57" y="46"/>
                    <a:pt x="64" y="46"/>
                  </a:cubicBezTo>
                  <a:cubicBezTo>
                    <a:pt x="71" y="46"/>
                    <a:pt x="76" y="46"/>
                    <a:pt x="79" y="46"/>
                  </a:cubicBezTo>
                  <a:cubicBezTo>
                    <a:pt x="82" y="46"/>
                    <a:pt x="83" y="47"/>
                    <a:pt x="83" y="47"/>
                  </a:cubicBezTo>
                  <a:cubicBezTo>
                    <a:pt x="83" y="49"/>
                    <a:pt x="82" y="50"/>
                    <a:pt x="79" y="52"/>
                  </a:cubicBezTo>
                  <a:cubicBezTo>
                    <a:pt x="75" y="53"/>
                    <a:pt x="73" y="54"/>
                    <a:pt x="71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5"/>
                    <a:pt x="42" y="56"/>
                  </a:cubicBezTo>
                  <a:cubicBezTo>
                    <a:pt x="29" y="85"/>
                    <a:pt x="22" y="105"/>
                    <a:pt x="22" y="114"/>
                  </a:cubicBezTo>
                  <a:cubicBezTo>
                    <a:pt x="22" y="121"/>
                    <a:pt x="25" y="124"/>
                    <a:pt x="31" y="124"/>
                  </a:cubicBezTo>
                  <a:cubicBezTo>
                    <a:pt x="36" y="124"/>
                    <a:pt x="43" y="121"/>
                    <a:pt x="53" y="115"/>
                  </a:cubicBezTo>
                  <a:cubicBezTo>
                    <a:pt x="63" y="110"/>
                    <a:pt x="68" y="107"/>
                    <a:pt x="68" y="107"/>
                  </a:cubicBezTo>
                  <a:cubicBezTo>
                    <a:pt x="69" y="107"/>
                    <a:pt x="69" y="107"/>
                    <a:pt x="69" y="108"/>
                  </a:cubicBezTo>
                  <a:cubicBezTo>
                    <a:pt x="69" y="111"/>
                    <a:pt x="62" y="116"/>
                    <a:pt x="50" y="123"/>
                  </a:cubicBezTo>
                  <a:cubicBezTo>
                    <a:pt x="36" y="132"/>
                    <a:pt x="24" y="136"/>
                    <a:pt x="14" y="136"/>
                  </a:cubicBezTo>
                  <a:cubicBezTo>
                    <a:pt x="5" y="136"/>
                    <a:pt x="0" y="131"/>
                    <a:pt x="0" y="122"/>
                  </a:cubicBezTo>
                  <a:cubicBezTo>
                    <a:pt x="0" y="114"/>
                    <a:pt x="4" y="101"/>
                    <a:pt x="13" y="82"/>
                  </a:cubicBezTo>
                  <a:cubicBezTo>
                    <a:pt x="21" y="63"/>
                    <a:pt x="25" y="54"/>
                    <a:pt x="25" y="55"/>
                  </a:cubicBezTo>
                  <a:cubicBezTo>
                    <a:pt x="25" y="54"/>
                    <a:pt x="25" y="54"/>
                    <a:pt x="24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6" y="54"/>
                    <a:pt x="5" y="53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69" name="Freeform 50"/>
            <p:cNvSpPr>
              <a:spLocks/>
            </p:cNvSpPr>
            <p:nvPr/>
          </p:nvSpPr>
          <p:spPr bwMode="auto">
            <a:xfrm>
              <a:off x="20270788" y="1579563"/>
              <a:ext cx="476250" cy="636588"/>
            </a:xfrm>
            <a:custGeom>
              <a:avLst/>
              <a:gdLst>
                <a:gd name="T0" fmla="*/ 127 w 127"/>
                <a:gd name="T1" fmla="*/ 9 h 170"/>
                <a:gd name="T2" fmla="*/ 122 w 127"/>
                <a:gd name="T3" fmla="*/ 15 h 170"/>
                <a:gd name="T4" fmla="*/ 114 w 127"/>
                <a:gd name="T5" fmla="*/ 13 h 170"/>
                <a:gd name="T6" fmla="*/ 105 w 127"/>
                <a:gd name="T7" fmla="*/ 10 h 170"/>
                <a:gd name="T8" fmla="*/ 82 w 127"/>
                <a:gd name="T9" fmla="*/ 29 h 170"/>
                <a:gd name="T10" fmla="*/ 45 w 127"/>
                <a:gd name="T11" fmla="*/ 101 h 170"/>
                <a:gd name="T12" fmla="*/ 43 w 127"/>
                <a:gd name="T13" fmla="*/ 106 h 170"/>
                <a:gd name="T14" fmla="*/ 43 w 127"/>
                <a:gd name="T15" fmla="*/ 107 h 170"/>
                <a:gd name="T16" fmla="*/ 47 w 127"/>
                <a:gd name="T17" fmla="*/ 104 h 170"/>
                <a:gd name="T18" fmla="*/ 100 w 127"/>
                <a:gd name="T19" fmla="*/ 75 h 170"/>
                <a:gd name="T20" fmla="*/ 109 w 127"/>
                <a:gd name="T21" fmla="*/ 84 h 170"/>
                <a:gd name="T22" fmla="*/ 104 w 127"/>
                <a:gd name="T23" fmla="*/ 100 h 170"/>
                <a:gd name="T24" fmla="*/ 87 w 127"/>
                <a:gd name="T25" fmla="*/ 137 h 170"/>
                <a:gd name="T26" fmla="*/ 84 w 127"/>
                <a:gd name="T27" fmla="*/ 152 h 170"/>
                <a:gd name="T28" fmla="*/ 88 w 127"/>
                <a:gd name="T29" fmla="*/ 158 h 170"/>
                <a:gd name="T30" fmla="*/ 106 w 127"/>
                <a:gd name="T31" fmla="*/ 148 h 170"/>
                <a:gd name="T32" fmla="*/ 122 w 127"/>
                <a:gd name="T33" fmla="*/ 138 h 170"/>
                <a:gd name="T34" fmla="*/ 123 w 127"/>
                <a:gd name="T35" fmla="*/ 139 h 170"/>
                <a:gd name="T36" fmla="*/ 104 w 127"/>
                <a:gd name="T37" fmla="*/ 156 h 170"/>
                <a:gd name="T38" fmla="*/ 72 w 127"/>
                <a:gd name="T39" fmla="*/ 169 h 170"/>
                <a:gd name="T40" fmla="*/ 61 w 127"/>
                <a:gd name="T41" fmla="*/ 158 h 170"/>
                <a:gd name="T42" fmla="*/ 73 w 127"/>
                <a:gd name="T43" fmla="*/ 124 h 170"/>
                <a:gd name="T44" fmla="*/ 84 w 127"/>
                <a:gd name="T45" fmla="*/ 94 h 170"/>
                <a:gd name="T46" fmla="*/ 81 w 127"/>
                <a:gd name="T47" fmla="*/ 90 h 170"/>
                <a:gd name="T48" fmla="*/ 54 w 127"/>
                <a:gd name="T49" fmla="*/ 110 h 170"/>
                <a:gd name="T50" fmla="*/ 21 w 127"/>
                <a:gd name="T51" fmla="*/ 161 h 170"/>
                <a:gd name="T52" fmla="*/ 1 w 127"/>
                <a:gd name="T53" fmla="*/ 170 h 170"/>
                <a:gd name="T54" fmla="*/ 0 w 127"/>
                <a:gd name="T55" fmla="*/ 169 h 170"/>
                <a:gd name="T56" fmla="*/ 2 w 127"/>
                <a:gd name="T57" fmla="*/ 164 h 170"/>
                <a:gd name="T58" fmla="*/ 18 w 127"/>
                <a:gd name="T59" fmla="*/ 127 h 170"/>
                <a:gd name="T60" fmla="*/ 42 w 127"/>
                <a:gd name="T61" fmla="*/ 68 h 170"/>
                <a:gd name="T62" fmla="*/ 76 w 127"/>
                <a:gd name="T63" fmla="*/ 16 h 170"/>
                <a:gd name="T64" fmla="*/ 115 w 127"/>
                <a:gd name="T65" fmla="*/ 0 h 170"/>
                <a:gd name="T66" fmla="*/ 118 w 127"/>
                <a:gd name="T67" fmla="*/ 0 h 170"/>
                <a:gd name="T68" fmla="*/ 127 w 127"/>
                <a:gd name="T69" fmla="*/ 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7" h="170">
                  <a:moveTo>
                    <a:pt x="127" y="9"/>
                  </a:moveTo>
                  <a:cubicBezTo>
                    <a:pt x="127" y="13"/>
                    <a:pt x="125" y="15"/>
                    <a:pt x="122" y="15"/>
                  </a:cubicBezTo>
                  <a:cubicBezTo>
                    <a:pt x="120" y="15"/>
                    <a:pt x="117" y="14"/>
                    <a:pt x="114" y="13"/>
                  </a:cubicBezTo>
                  <a:cubicBezTo>
                    <a:pt x="111" y="11"/>
                    <a:pt x="108" y="10"/>
                    <a:pt x="105" y="10"/>
                  </a:cubicBezTo>
                  <a:cubicBezTo>
                    <a:pt x="98" y="10"/>
                    <a:pt x="90" y="16"/>
                    <a:pt x="82" y="29"/>
                  </a:cubicBezTo>
                  <a:cubicBezTo>
                    <a:pt x="72" y="44"/>
                    <a:pt x="59" y="68"/>
                    <a:pt x="45" y="101"/>
                  </a:cubicBezTo>
                  <a:cubicBezTo>
                    <a:pt x="44" y="102"/>
                    <a:pt x="44" y="104"/>
                    <a:pt x="43" y="106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4" y="106"/>
                    <a:pt x="45" y="105"/>
                    <a:pt x="47" y="104"/>
                  </a:cubicBezTo>
                  <a:cubicBezTo>
                    <a:pt x="73" y="85"/>
                    <a:pt x="91" y="75"/>
                    <a:pt x="100" y="75"/>
                  </a:cubicBezTo>
                  <a:cubicBezTo>
                    <a:pt x="106" y="75"/>
                    <a:pt x="109" y="78"/>
                    <a:pt x="109" y="84"/>
                  </a:cubicBezTo>
                  <a:cubicBezTo>
                    <a:pt x="109" y="89"/>
                    <a:pt x="107" y="94"/>
                    <a:pt x="104" y="100"/>
                  </a:cubicBezTo>
                  <a:cubicBezTo>
                    <a:pt x="96" y="116"/>
                    <a:pt x="91" y="129"/>
                    <a:pt x="87" y="137"/>
                  </a:cubicBezTo>
                  <a:cubicBezTo>
                    <a:pt x="85" y="143"/>
                    <a:pt x="84" y="148"/>
                    <a:pt x="84" y="152"/>
                  </a:cubicBezTo>
                  <a:cubicBezTo>
                    <a:pt x="84" y="156"/>
                    <a:pt x="85" y="158"/>
                    <a:pt x="88" y="158"/>
                  </a:cubicBezTo>
                  <a:cubicBezTo>
                    <a:pt x="91" y="158"/>
                    <a:pt x="97" y="155"/>
                    <a:pt x="106" y="148"/>
                  </a:cubicBezTo>
                  <a:cubicBezTo>
                    <a:pt x="115" y="142"/>
                    <a:pt x="120" y="138"/>
                    <a:pt x="122" y="138"/>
                  </a:cubicBezTo>
                  <a:cubicBezTo>
                    <a:pt x="122" y="138"/>
                    <a:pt x="122" y="139"/>
                    <a:pt x="123" y="139"/>
                  </a:cubicBezTo>
                  <a:cubicBezTo>
                    <a:pt x="123" y="142"/>
                    <a:pt x="116" y="147"/>
                    <a:pt x="104" y="156"/>
                  </a:cubicBezTo>
                  <a:cubicBezTo>
                    <a:pt x="91" y="165"/>
                    <a:pt x="80" y="169"/>
                    <a:pt x="72" y="169"/>
                  </a:cubicBezTo>
                  <a:cubicBezTo>
                    <a:pt x="65" y="169"/>
                    <a:pt x="61" y="165"/>
                    <a:pt x="61" y="158"/>
                  </a:cubicBezTo>
                  <a:cubicBezTo>
                    <a:pt x="61" y="151"/>
                    <a:pt x="65" y="139"/>
                    <a:pt x="73" y="124"/>
                  </a:cubicBezTo>
                  <a:cubicBezTo>
                    <a:pt x="80" y="109"/>
                    <a:pt x="84" y="98"/>
                    <a:pt x="84" y="94"/>
                  </a:cubicBezTo>
                  <a:cubicBezTo>
                    <a:pt x="84" y="91"/>
                    <a:pt x="83" y="90"/>
                    <a:pt x="81" y="90"/>
                  </a:cubicBezTo>
                  <a:cubicBezTo>
                    <a:pt x="76" y="90"/>
                    <a:pt x="66" y="97"/>
                    <a:pt x="54" y="110"/>
                  </a:cubicBezTo>
                  <a:cubicBezTo>
                    <a:pt x="38" y="125"/>
                    <a:pt x="28" y="142"/>
                    <a:pt x="21" y="161"/>
                  </a:cubicBezTo>
                  <a:cubicBezTo>
                    <a:pt x="7" y="167"/>
                    <a:pt x="0" y="170"/>
                    <a:pt x="1" y="170"/>
                  </a:cubicBezTo>
                  <a:cubicBezTo>
                    <a:pt x="0" y="170"/>
                    <a:pt x="0" y="169"/>
                    <a:pt x="0" y="169"/>
                  </a:cubicBezTo>
                  <a:cubicBezTo>
                    <a:pt x="0" y="167"/>
                    <a:pt x="1" y="166"/>
                    <a:pt x="2" y="164"/>
                  </a:cubicBezTo>
                  <a:cubicBezTo>
                    <a:pt x="4" y="162"/>
                    <a:pt x="9" y="150"/>
                    <a:pt x="18" y="127"/>
                  </a:cubicBezTo>
                  <a:cubicBezTo>
                    <a:pt x="28" y="101"/>
                    <a:pt x="36" y="81"/>
                    <a:pt x="42" y="68"/>
                  </a:cubicBezTo>
                  <a:cubicBezTo>
                    <a:pt x="54" y="40"/>
                    <a:pt x="66" y="23"/>
                    <a:pt x="76" y="16"/>
                  </a:cubicBezTo>
                  <a:cubicBezTo>
                    <a:pt x="85" y="10"/>
                    <a:pt x="98" y="4"/>
                    <a:pt x="115" y="0"/>
                  </a:cubicBezTo>
                  <a:cubicBezTo>
                    <a:pt x="116" y="0"/>
                    <a:pt x="117" y="0"/>
                    <a:pt x="118" y="0"/>
                  </a:cubicBezTo>
                  <a:cubicBezTo>
                    <a:pt x="124" y="0"/>
                    <a:pt x="127" y="3"/>
                    <a:pt x="12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70" name="Freeform 51"/>
            <p:cNvSpPr>
              <a:spLocks noEditPoints="1"/>
            </p:cNvSpPr>
            <p:nvPr/>
          </p:nvSpPr>
          <p:spPr bwMode="auto">
            <a:xfrm>
              <a:off x="20697825" y="1673225"/>
              <a:ext cx="431800" cy="539750"/>
            </a:xfrm>
            <a:custGeom>
              <a:avLst/>
              <a:gdLst>
                <a:gd name="T0" fmla="*/ 14 w 115"/>
                <a:gd name="T1" fmla="*/ 60 h 144"/>
                <a:gd name="T2" fmla="*/ 11 w 115"/>
                <a:gd name="T3" fmla="*/ 57 h 144"/>
                <a:gd name="T4" fmla="*/ 13 w 115"/>
                <a:gd name="T5" fmla="*/ 55 h 144"/>
                <a:gd name="T6" fmla="*/ 43 w 115"/>
                <a:gd name="T7" fmla="*/ 48 h 144"/>
                <a:gd name="T8" fmla="*/ 50 w 115"/>
                <a:gd name="T9" fmla="*/ 56 h 144"/>
                <a:gd name="T10" fmla="*/ 43 w 115"/>
                <a:gd name="T11" fmla="*/ 75 h 144"/>
                <a:gd name="T12" fmla="*/ 32 w 115"/>
                <a:gd name="T13" fmla="*/ 95 h 144"/>
                <a:gd name="T14" fmla="*/ 21 w 115"/>
                <a:gd name="T15" fmla="*/ 125 h 144"/>
                <a:gd name="T16" fmla="*/ 25 w 115"/>
                <a:gd name="T17" fmla="*/ 129 h 144"/>
                <a:gd name="T18" fmla="*/ 49 w 115"/>
                <a:gd name="T19" fmla="*/ 113 h 144"/>
                <a:gd name="T20" fmla="*/ 80 w 115"/>
                <a:gd name="T21" fmla="*/ 66 h 144"/>
                <a:gd name="T22" fmla="*/ 84 w 115"/>
                <a:gd name="T23" fmla="*/ 58 h 144"/>
                <a:gd name="T24" fmla="*/ 91 w 115"/>
                <a:gd name="T25" fmla="*/ 51 h 144"/>
                <a:gd name="T26" fmla="*/ 106 w 115"/>
                <a:gd name="T27" fmla="*/ 47 h 144"/>
                <a:gd name="T28" fmla="*/ 108 w 115"/>
                <a:gd name="T29" fmla="*/ 48 h 144"/>
                <a:gd name="T30" fmla="*/ 107 w 115"/>
                <a:gd name="T31" fmla="*/ 51 h 144"/>
                <a:gd name="T32" fmla="*/ 77 w 115"/>
                <a:gd name="T33" fmla="*/ 125 h 144"/>
                <a:gd name="T34" fmla="*/ 82 w 115"/>
                <a:gd name="T35" fmla="*/ 132 h 144"/>
                <a:gd name="T36" fmla="*/ 100 w 115"/>
                <a:gd name="T37" fmla="*/ 121 h 144"/>
                <a:gd name="T38" fmla="*/ 115 w 115"/>
                <a:gd name="T39" fmla="*/ 111 h 144"/>
                <a:gd name="T40" fmla="*/ 115 w 115"/>
                <a:gd name="T41" fmla="*/ 111 h 144"/>
                <a:gd name="T42" fmla="*/ 99 w 115"/>
                <a:gd name="T43" fmla="*/ 129 h 144"/>
                <a:gd name="T44" fmla="*/ 68 w 115"/>
                <a:gd name="T45" fmla="*/ 144 h 144"/>
                <a:gd name="T46" fmla="*/ 57 w 115"/>
                <a:gd name="T47" fmla="*/ 130 h 144"/>
                <a:gd name="T48" fmla="*/ 60 w 115"/>
                <a:gd name="T49" fmla="*/ 114 h 144"/>
                <a:gd name="T50" fmla="*/ 62 w 115"/>
                <a:gd name="T51" fmla="*/ 108 h 144"/>
                <a:gd name="T52" fmla="*/ 62 w 115"/>
                <a:gd name="T53" fmla="*/ 108 h 144"/>
                <a:gd name="T54" fmla="*/ 11 w 115"/>
                <a:gd name="T55" fmla="*/ 144 h 144"/>
                <a:gd name="T56" fmla="*/ 0 w 115"/>
                <a:gd name="T57" fmla="*/ 131 h 144"/>
                <a:gd name="T58" fmla="*/ 14 w 115"/>
                <a:gd name="T59" fmla="*/ 92 h 144"/>
                <a:gd name="T60" fmla="*/ 28 w 115"/>
                <a:gd name="T61" fmla="*/ 62 h 144"/>
                <a:gd name="T62" fmla="*/ 24 w 115"/>
                <a:gd name="T63" fmla="*/ 58 h 144"/>
                <a:gd name="T64" fmla="*/ 19 w 115"/>
                <a:gd name="T65" fmla="*/ 59 h 144"/>
                <a:gd name="T66" fmla="*/ 14 w 115"/>
                <a:gd name="T67" fmla="*/ 60 h 144"/>
                <a:gd name="T68" fmla="*/ 114 w 115"/>
                <a:gd name="T69" fmla="*/ 11 h 144"/>
                <a:gd name="T70" fmla="*/ 111 w 115"/>
                <a:gd name="T71" fmla="*/ 16 h 144"/>
                <a:gd name="T72" fmla="*/ 98 w 115"/>
                <a:gd name="T73" fmla="*/ 23 h 144"/>
                <a:gd name="T74" fmla="*/ 67 w 115"/>
                <a:gd name="T75" fmla="*/ 39 h 144"/>
                <a:gd name="T76" fmla="*/ 65 w 115"/>
                <a:gd name="T77" fmla="*/ 40 h 144"/>
                <a:gd name="T78" fmla="*/ 64 w 115"/>
                <a:gd name="T79" fmla="*/ 39 h 144"/>
                <a:gd name="T80" fmla="*/ 65 w 115"/>
                <a:gd name="T81" fmla="*/ 36 h 144"/>
                <a:gd name="T82" fmla="*/ 108 w 115"/>
                <a:gd name="T83" fmla="*/ 0 h 144"/>
                <a:gd name="T84" fmla="*/ 112 w 115"/>
                <a:gd name="T85" fmla="*/ 4 h 144"/>
                <a:gd name="T86" fmla="*/ 114 w 115"/>
                <a:gd name="T87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44">
                  <a:moveTo>
                    <a:pt x="14" y="60"/>
                  </a:moveTo>
                  <a:cubicBezTo>
                    <a:pt x="12" y="60"/>
                    <a:pt x="11" y="59"/>
                    <a:pt x="11" y="57"/>
                  </a:cubicBezTo>
                  <a:cubicBezTo>
                    <a:pt x="11" y="56"/>
                    <a:pt x="12" y="55"/>
                    <a:pt x="13" y="55"/>
                  </a:cubicBezTo>
                  <a:cubicBezTo>
                    <a:pt x="27" y="50"/>
                    <a:pt x="37" y="48"/>
                    <a:pt x="43" y="48"/>
                  </a:cubicBezTo>
                  <a:cubicBezTo>
                    <a:pt x="47" y="48"/>
                    <a:pt x="50" y="51"/>
                    <a:pt x="50" y="56"/>
                  </a:cubicBezTo>
                  <a:cubicBezTo>
                    <a:pt x="50" y="60"/>
                    <a:pt x="47" y="67"/>
                    <a:pt x="43" y="75"/>
                  </a:cubicBezTo>
                  <a:cubicBezTo>
                    <a:pt x="39" y="82"/>
                    <a:pt x="36" y="88"/>
                    <a:pt x="32" y="95"/>
                  </a:cubicBezTo>
                  <a:cubicBezTo>
                    <a:pt x="25" y="109"/>
                    <a:pt x="21" y="119"/>
                    <a:pt x="21" y="125"/>
                  </a:cubicBezTo>
                  <a:cubicBezTo>
                    <a:pt x="21" y="128"/>
                    <a:pt x="22" y="129"/>
                    <a:pt x="25" y="129"/>
                  </a:cubicBezTo>
                  <a:cubicBezTo>
                    <a:pt x="30" y="129"/>
                    <a:pt x="38" y="124"/>
                    <a:pt x="49" y="113"/>
                  </a:cubicBezTo>
                  <a:cubicBezTo>
                    <a:pt x="61" y="101"/>
                    <a:pt x="71" y="85"/>
                    <a:pt x="80" y="66"/>
                  </a:cubicBezTo>
                  <a:cubicBezTo>
                    <a:pt x="82" y="62"/>
                    <a:pt x="83" y="59"/>
                    <a:pt x="84" y="58"/>
                  </a:cubicBezTo>
                  <a:cubicBezTo>
                    <a:pt x="87" y="53"/>
                    <a:pt x="89" y="51"/>
                    <a:pt x="91" y="51"/>
                  </a:cubicBezTo>
                  <a:cubicBezTo>
                    <a:pt x="98" y="48"/>
                    <a:pt x="104" y="47"/>
                    <a:pt x="106" y="47"/>
                  </a:cubicBezTo>
                  <a:cubicBezTo>
                    <a:pt x="107" y="47"/>
                    <a:pt x="108" y="47"/>
                    <a:pt x="108" y="48"/>
                  </a:cubicBezTo>
                  <a:cubicBezTo>
                    <a:pt x="108" y="49"/>
                    <a:pt x="107" y="50"/>
                    <a:pt x="107" y="51"/>
                  </a:cubicBezTo>
                  <a:cubicBezTo>
                    <a:pt x="87" y="91"/>
                    <a:pt x="77" y="116"/>
                    <a:pt x="77" y="125"/>
                  </a:cubicBezTo>
                  <a:cubicBezTo>
                    <a:pt x="77" y="129"/>
                    <a:pt x="79" y="132"/>
                    <a:pt x="82" y="132"/>
                  </a:cubicBezTo>
                  <a:cubicBezTo>
                    <a:pt x="87" y="132"/>
                    <a:pt x="93" y="128"/>
                    <a:pt x="100" y="121"/>
                  </a:cubicBezTo>
                  <a:cubicBezTo>
                    <a:pt x="108" y="114"/>
                    <a:pt x="113" y="111"/>
                    <a:pt x="115" y="111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15" y="115"/>
                    <a:pt x="110" y="121"/>
                    <a:pt x="99" y="129"/>
                  </a:cubicBezTo>
                  <a:cubicBezTo>
                    <a:pt x="87" y="139"/>
                    <a:pt x="77" y="144"/>
                    <a:pt x="68" y="144"/>
                  </a:cubicBezTo>
                  <a:cubicBezTo>
                    <a:pt x="61" y="144"/>
                    <a:pt x="57" y="139"/>
                    <a:pt x="57" y="130"/>
                  </a:cubicBezTo>
                  <a:cubicBezTo>
                    <a:pt x="57" y="126"/>
                    <a:pt x="58" y="121"/>
                    <a:pt x="60" y="114"/>
                  </a:cubicBezTo>
                  <a:cubicBezTo>
                    <a:pt x="61" y="110"/>
                    <a:pt x="62" y="109"/>
                    <a:pt x="62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40" y="132"/>
                    <a:pt x="23" y="144"/>
                    <a:pt x="11" y="144"/>
                  </a:cubicBezTo>
                  <a:cubicBezTo>
                    <a:pt x="3" y="144"/>
                    <a:pt x="0" y="139"/>
                    <a:pt x="0" y="131"/>
                  </a:cubicBezTo>
                  <a:cubicBezTo>
                    <a:pt x="0" y="123"/>
                    <a:pt x="4" y="110"/>
                    <a:pt x="14" y="92"/>
                  </a:cubicBezTo>
                  <a:cubicBezTo>
                    <a:pt x="23" y="74"/>
                    <a:pt x="28" y="64"/>
                    <a:pt x="28" y="62"/>
                  </a:cubicBezTo>
                  <a:cubicBezTo>
                    <a:pt x="28" y="59"/>
                    <a:pt x="27" y="58"/>
                    <a:pt x="24" y="58"/>
                  </a:cubicBezTo>
                  <a:cubicBezTo>
                    <a:pt x="22" y="58"/>
                    <a:pt x="21" y="59"/>
                    <a:pt x="19" y="59"/>
                  </a:cubicBezTo>
                  <a:cubicBezTo>
                    <a:pt x="17" y="59"/>
                    <a:pt x="15" y="60"/>
                    <a:pt x="14" y="60"/>
                  </a:cubicBezTo>
                  <a:close/>
                  <a:moveTo>
                    <a:pt x="114" y="11"/>
                  </a:moveTo>
                  <a:cubicBezTo>
                    <a:pt x="114" y="13"/>
                    <a:pt x="113" y="14"/>
                    <a:pt x="111" y="16"/>
                  </a:cubicBezTo>
                  <a:cubicBezTo>
                    <a:pt x="108" y="17"/>
                    <a:pt x="104" y="20"/>
                    <a:pt x="98" y="23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5" y="40"/>
                    <a:pt x="65" y="40"/>
                  </a:cubicBezTo>
                  <a:cubicBezTo>
                    <a:pt x="64" y="40"/>
                    <a:pt x="64" y="39"/>
                    <a:pt x="64" y="39"/>
                  </a:cubicBezTo>
                  <a:cubicBezTo>
                    <a:pt x="64" y="38"/>
                    <a:pt x="64" y="37"/>
                    <a:pt x="65" y="36"/>
                  </a:cubicBezTo>
                  <a:cubicBezTo>
                    <a:pt x="89" y="12"/>
                    <a:pt x="104" y="0"/>
                    <a:pt x="108" y="0"/>
                  </a:cubicBezTo>
                  <a:cubicBezTo>
                    <a:pt x="109" y="0"/>
                    <a:pt x="111" y="2"/>
                    <a:pt x="112" y="4"/>
                  </a:cubicBezTo>
                  <a:cubicBezTo>
                    <a:pt x="113" y="7"/>
                    <a:pt x="114" y="9"/>
                    <a:pt x="1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71" name="Freeform 52"/>
            <p:cNvSpPr>
              <a:spLocks/>
            </p:cNvSpPr>
            <p:nvPr/>
          </p:nvSpPr>
          <p:spPr bwMode="auto">
            <a:xfrm>
              <a:off x="21253450" y="1849438"/>
              <a:ext cx="427037" cy="363538"/>
            </a:xfrm>
            <a:custGeom>
              <a:avLst/>
              <a:gdLst>
                <a:gd name="T0" fmla="*/ 114 w 114"/>
                <a:gd name="T1" fmla="*/ 72 h 97"/>
                <a:gd name="T2" fmla="*/ 98 w 114"/>
                <a:gd name="T3" fmla="*/ 86 h 97"/>
                <a:gd name="T4" fmla="*/ 72 w 114"/>
                <a:gd name="T5" fmla="*/ 96 h 97"/>
                <a:gd name="T6" fmla="*/ 61 w 114"/>
                <a:gd name="T7" fmla="*/ 85 h 97"/>
                <a:gd name="T8" fmla="*/ 81 w 114"/>
                <a:gd name="T9" fmla="*/ 32 h 97"/>
                <a:gd name="T10" fmla="*/ 85 w 114"/>
                <a:gd name="T11" fmla="*/ 20 h 97"/>
                <a:gd name="T12" fmla="*/ 82 w 114"/>
                <a:gd name="T13" fmla="*/ 17 h 97"/>
                <a:gd name="T14" fmla="*/ 55 w 114"/>
                <a:gd name="T15" fmla="*/ 35 h 97"/>
                <a:gd name="T16" fmla="*/ 23 w 114"/>
                <a:gd name="T17" fmla="*/ 82 h 97"/>
                <a:gd name="T18" fmla="*/ 21 w 114"/>
                <a:gd name="T19" fmla="*/ 88 h 97"/>
                <a:gd name="T20" fmla="*/ 1 w 114"/>
                <a:gd name="T21" fmla="*/ 97 h 97"/>
                <a:gd name="T22" fmla="*/ 0 w 114"/>
                <a:gd name="T23" fmla="*/ 95 h 97"/>
                <a:gd name="T24" fmla="*/ 17 w 114"/>
                <a:gd name="T25" fmla="*/ 54 h 97"/>
                <a:gd name="T26" fmla="*/ 31 w 114"/>
                <a:gd name="T27" fmla="*/ 15 h 97"/>
                <a:gd name="T28" fmla="*/ 27 w 114"/>
                <a:gd name="T29" fmla="*/ 11 h 97"/>
                <a:gd name="T30" fmla="*/ 22 w 114"/>
                <a:gd name="T31" fmla="*/ 12 h 97"/>
                <a:gd name="T32" fmla="*/ 18 w 114"/>
                <a:gd name="T33" fmla="*/ 14 h 97"/>
                <a:gd name="T34" fmla="*/ 16 w 114"/>
                <a:gd name="T35" fmla="*/ 12 h 97"/>
                <a:gd name="T36" fmla="*/ 28 w 114"/>
                <a:gd name="T37" fmla="*/ 5 h 97"/>
                <a:gd name="T38" fmla="*/ 44 w 114"/>
                <a:gd name="T39" fmla="*/ 0 h 97"/>
                <a:gd name="T40" fmla="*/ 50 w 114"/>
                <a:gd name="T41" fmla="*/ 8 h 97"/>
                <a:gd name="T42" fmla="*/ 45 w 114"/>
                <a:gd name="T43" fmla="*/ 29 h 97"/>
                <a:gd name="T44" fmla="*/ 44 w 114"/>
                <a:gd name="T45" fmla="*/ 31 h 97"/>
                <a:gd name="T46" fmla="*/ 45 w 114"/>
                <a:gd name="T47" fmla="*/ 32 h 97"/>
                <a:gd name="T48" fmla="*/ 45 w 114"/>
                <a:gd name="T49" fmla="*/ 32 h 97"/>
                <a:gd name="T50" fmla="*/ 100 w 114"/>
                <a:gd name="T51" fmla="*/ 2 h 97"/>
                <a:gd name="T52" fmla="*/ 108 w 114"/>
                <a:gd name="T53" fmla="*/ 11 h 97"/>
                <a:gd name="T54" fmla="*/ 95 w 114"/>
                <a:gd name="T55" fmla="*/ 44 h 97"/>
                <a:gd name="T56" fmla="*/ 83 w 114"/>
                <a:gd name="T57" fmla="*/ 79 h 97"/>
                <a:gd name="T58" fmla="*/ 88 w 114"/>
                <a:gd name="T59" fmla="*/ 85 h 97"/>
                <a:gd name="T60" fmla="*/ 102 w 114"/>
                <a:gd name="T61" fmla="*/ 78 h 97"/>
                <a:gd name="T62" fmla="*/ 113 w 114"/>
                <a:gd name="T63" fmla="*/ 72 h 97"/>
                <a:gd name="T64" fmla="*/ 114 w 114"/>
                <a:gd name="T65" fmla="*/ 7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97">
                  <a:moveTo>
                    <a:pt x="114" y="72"/>
                  </a:moveTo>
                  <a:cubicBezTo>
                    <a:pt x="114" y="75"/>
                    <a:pt x="109" y="79"/>
                    <a:pt x="98" y="86"/>
                  </a:cubicBezTo>
                  <a:cubicBezTo>
                    <a:pt x="87" y="93"/>
                    <a:pt x="78" y="96"/>
                    <a:pt x="72" y="96"/>
                  </a:cubicBezTo>
                  <a:cubicBezTo>
                    <a:pt x="64" y="96"/>
                    <a:pt x="61" y="93"/>
                    <a:pt x="61" y="85"/>
                  </a:cubicBezTo>
                  <a:cubicBezTo>
                    <a:pt x="61" y="74"/>
                    <a:pt x="67" y="56"/>
                    <a:pt x="81" y="32"/>
                  </a:cubicBezTo>
                  <a:cubicBezTo>
                    <a:pt x="83" y="27"/>
                    <a:pt x="85" y="23"/>
                    <a:pt x="85" y="20"/>
                  </a:cubicBezTo>
                  <a:cubicBezTo>
                    <a:pt x="85" y="18"/>
                    <a:pt x="84" y="17"/>
                    <a:pt x="82" y="17"/>
                  </a:cubicBezTo>
                  <a:cubicBezTo>
                    <a:pt x="76" y="17"/>
                    <a:pt x="67" y="23"/>
                    <a:pt x="55" y="35"/>
                  </a:cubicBezTo>
                  <a:cubicBezTo>
                    <a:pt x="41" y="49"/>
                    <a:pt x="30" y="65"/>
                    <a:pt x="23" y="82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14" y="91"/>
                    <a:pt x="1" y="97"/>
                  </a:cubicBezTo>
                  <a:cubicBezTo>
                    <a:pt x="1" y="97"/>
                    <a:pt x="0" y="96"/>
                    <a:pt x="0" y="95"/>
                  </a:cubicBezTo>
                  <a:cubicBezTo>
                    <a:pt x="0" y="94"/>
                    <a:pt x="6" y="80"/>
                    <a:pt x="17" y="54"/>
                  </a:cubicBezTo>
                  <a:cubicBezTo>
                    <a:pt x="26" y="33"/>
                    <a:pt x="31" y="20"/>
                    <a:pt x="31" y="15"/>
                  </a:cubicBezTo>
                  <a:cubicBezTo>
                    <a:pt x="31" y="12"/>
                    <a:pt x="30" y="11"/>
                    <a:pt x="27" y="11"/>
                  </a:cubicBezTo>
                  <a:cubicBezTo>
                    <a:pt x="26" y="11"/>
                    <a:pt x="24" y="11"/>
                    <a:pt x="22" y="12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11"/>
                    <a:pt x="20" y="9"/>
                    <a:pt x="28" y="5"/>
                  </a:cubicBezTo>
                  <a:cubicBezTo>
                    <a:pt x="36" y="2"/>
                    <a:pt x="42" y="0"/>
                    <a:pt x="44" y="0"/>
                  </a:cubicBezTo>
                  <a:cubicBezTo>
                    <a:pt x="48" y="0"/>
                    <a:pt x="50" y="3"/>
                    <a:pt x="50" y="8"/>
                  </a:cubicBezTo>
                  <a:cubicBezTo>
                    <a:pt x="50" y="13"/>
                    <a:pt x="48" y="20"/>
                    <a:pt x="45" y="29"/>
                  </a:cubicBezTo>
                  <a:cubicBezTo>
                    <a:pt x="44" y="30"/>
                    <a:pt x="44" y="31"/>
                    <a:pt x="44" y="31"/>
                  </a:cubicBezTo>
                  <a:cubicBezTo>
                    <a:pt x="44" y="32"/>
                    <a:pt x="44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72" y="12"/>
                    <a:pt x="90" y="2"/>
                    <a:pt x="100" y="2"/>
                  </a:cubicBezTo>
                  <a:cubicBezTo>
                    <a:pt x="105" y="2"/>
                    <a:pt x="108" y="5"/>
                    <a:pt x="108" y="11"/>
                  </a:cubicBezTo>
                  <a:cubicBezTo>
                    <a:pt x="108" y="17"/>
                    <a:pt x="103" y="28"/>
                    <a:pt x="95" y="44"/>
                  </a:cubicBezTo>
                  <a:cubicBezTo>
                    <a:pt x="87" y="61"/>
                    <a:pt x="83" y="72"/>
                    <a:pt x="83" y="79"/>
                  </a:cubicBezTo>
                  <a:cubicBezTo>
                    <a:pt x="83" y="83"/>
                    <a:pt x="85" y="85"/>
                    <a:pt x="88" y="85"/>
                  </a:cubicBezTo>
                  <a:cubicBezTo>
                    <a:pt x="91" y="85"/>
                    <a:pt x="95" y="82"/>
                    <a:pt x="102" y="78"/>
                  </a:cubicBezTo>
                  <a:cubicBezTo>
                    <a:pt x="108" y="74"/>
                    <a:pt x="111" y="72"/>
                    <a:pt x="113" y="72"/>
                  </a:cubicBezTo>
                  <a:cubicBezTo>
                    <a:pt x="113" y="72"/>
                    <a:pt x="114" y="72"/>
                    <a:pt x="11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72" name="Freeform 53"/>
            <p:cNvSpPr>
              <a:spLocks noEditPoints="1"/>
            </p:cNvSpPr>
            <p:nvPr/>
          </p:nvSpPr>
          <p:spPr bwMode="auto">
            <a:xfrm>
              <a:off x="21672550" y="1670050"/>
              <a:ext cx="420687" cy="539750"/>
            </a:xfrm>
            <a:custGeom>
              <a:avLst/>
              <a:gdLst>
                <a:gd name="T0" fmla="*/ 112 w 112"/>
                <a:gd name="T1" fmla="*/ 114 h 144"/>
                <a:gd name="T2" fmla="*/ 95 w 112"/>
                <a:gd name="T3" fmla="*/ 131 h 144"/>
                <a:gd name="T4" fmla="*/ 65 w 112"/>
                <a:gd name="T5" fmla="*/ 144 h 144"/>
                <a:gd name="T6" fmla="*/ 56 w 112"/>
                <a:gd name="T7" fmla="*/ 132 h 144"/>
                <a:gd name="T8" fmla="*/ 58 w 112"/>
                <a:gd name="T9" fmla="*/ 121 h 144"/>
                <a:gd name="T10" fmla="*/ 59 w 112"/>
                <a:gd name="T11" fmla="*/ 112 h 144"/>
                <a:gd name="T12" fmla="*/ 59 w 112"/>
                <a:gd name="T13" fmla="*/ 111 h 144"/>
                <a:gd name="T14" fmla="*/ 11 w 112"/>
                <a:gd name="T15" fmla="*/ 144 h 144"/>
                <a:gd name="T16" fmla="*/ 0 w 112"/>
                <a:gd name="T17" fmla="*/ 132 h 144"/>
                <a:gd name="T18" fmla="*/ 9 w 112"/>
                <a:gd name="T19" fmla="*/ 103 h 144"/>
                <a:gd name="T20" fmla="*/ 33 w 112"/>
                <a:gd name="T21" fmla="*/ 68 h 144"/>
                <a:gd name="T22" fmla="*/ 72 w 112"/>
                <a:gd name="T23" fmla="*/ 51 h 144"/>
                <a:gd name="T24" fmla="*/ 84 w 112"/>
                <a:gd name="T25" fmla="*/ 56 h 144"/>
                <a:gd name="T26" fmla="*/ 85 w 112"/>
                <a:gd name="T27" fmla="*/ 57 h 144"/>
                <a:gd name="T28" fmla="*/ 92 w 112"/>
                <a:gd name="T29" fmla="*/ 53 h 144"/>
                <a:gd name="T30" fmla="*/ 106 w 112"/>
                <a:gd name="T31" fmla="*/ 48 h 144"/>
                <a:gd name="T32" fmla="*/ 108 w 112"/>
                <a:gd name="T33" fmla="*/ 50 h 144"/>
                <a:gd name="T34" fmla="*/ 107 w 112"/>
                <a:gd name="T35" fmla="*/ 52 h 144"/>
                <a:gd name="T36" fmla="*/ 88 w 112"/>
                <a:gd name="T37" fmla="*/ 82 h 144"/>
                <a:gd name="T38" fmla="*/ 75 w 112"/>
                <a:gd name="T39" fmla="*/ 126 h 144"/>
                <a:gd name="T40" fmla="*/ 79 w 112"/>
                <a:gd name="T41" fmla="*/ 133 h 144"/>
                <a:gd name="T42" fmla="*/ 97 w 112"/>
                <a:gd name="T43" fmla="*/ 123 h 144"/>
                <a:gd name="T44" fmla="*/ 111 w 112"/>
                <a:gd name="T45" fmla="*/ 113 h 144"/>
                <a:gd name="T46" fmla="*/ 112 w 112"/>
                <a:gd name="T47" fmla="*/ 114 h 144"/>
                <a:gd name="T48" fmla="*/ 79 w 112"/>
                <a:gd name="T49" fmla="*/ 62 h 144"/>
                <a:gd name="T50" fmla="*/ 72 w 112"/>
                <a:gd name="T51" fmla="*/ 57 h 144"/>
                <a:gd name="T52" fmla="*/ 39 w 112"/>
                <a:gd name="T53" fmla="*/ 83 h 144"/>
                <a:gd name="T54" fmla="*/ 23 w 112"/>
                <a:gd name="T55" fmla="*/ 124 h 144"/>
                <a:gd name="T56" fmla="*/ 26 w 112"/>
                <a:gd name="T57" fmla="*/ 130 h 144"/>
                <a:gd name="T58" fmla="*/ 33 w 112"/>
                <a:gd name="T59" fmla="*/ 127 h 144"/>
                <a:gd name="T60" fmla="*/ 77 w 112"/>
                <a:gd name="T61" fmla="*/ 67 h 144"/>
                <a:gd name="T62" fmla="*/ 79 w 112"/>
                <a:gd name="T63" fmla="*/ 62 h 144"/>
                <a:gd name="T64" fmla="*/ 90 w 112"/>
                <a:gd name="T65" fmla="*/ 37 h 144"/>
                <a:gd name="T66" fmla="*/ 89 w 112"/>
                <a:gd name="T67" fmla="*/ 38 h 144"/>
                <a:gd name="T68" fmla="*/ 64 w 112"/>
                <a:gd name="T69" fmla="*/ 24 h 144"/>
                <a:gd name="T70" fmla="*/ 42 w 112"/>
                <a:gd name="T71" fmla="*/ 7 h 144"/>
                <a:gd name="T72" fmla="*/ 47 w 112"/>
                <a:gd name="T73" fmla="*/ 2 h 144"/>
                <a:gd name="T74" fmla="*/ 54 w 112"/>
                <a:gd name="T75" fmla="*/ 0 h 144"/>
                <a:gd name="T76" fmla="*/ 59 w 112"/>
                <a:gd name="T77" fmla="*/ 2 h 144"/>
                <a:gd name="T78" fmla="*/ 76 w 112"/>
                <a:gd name="T79" fmla="*/ 21 h 144"/>
                <a:gd name="T80" fmla="*/ 90 w 112"/>
                <a:gd name="T81" fmla="*/ 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44">
                  <a:moveTo>
                    <a:pt x="112" y="114"/>
                  </a:moveTo>
                  <a:cubicBezTo>
                    <a:pt x="112" y="117"/>
                    <a:pt x="107" y="122"/>
                    <a:pt x="95" y="131"/>
                  </a:cubicBezTo>
                  <a:cubicBezTo>
                    <a:pt x="83" y="140"/>
                    <a:pt x="73" y="144"/>
                    <a:pt x="65" y="144"/>
                  </a:cubicBezTo>
                  <a:cubicBezTo>
                    <a:pt x="59" y="144"/>
                    <a:pt x="56" y="140"/>
                    <a:pt x="56" y="132"/>
                  </a:cubicBezTo>
                  <a:cubicBezTo>
                    <a:pt x="56" y="129"/>
                    <a:pt x="57" y="126"/>
                    <a:pt x="58" y="121"/>
                  </a:cubicBezTo>
                  <a:cubicBezTo>
                    <a:pt x="59" y="117"/>
                    <a:pt x="59" y="113"/>
                    <a:pt x="59" y="112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37" y="133"/>
                    <a:pt x="21" y="144"/>
                    <a:pt x="11" y="144"/>
                  </a:cubicBezTo>
                  <a:cubicBezTo>
                    <a:pt x="4" y="144"/>
                    <a:pt x="0" y="140"/>
                    <a:pt x="0" y="132"/>
                  </a:cubicBezTo>
                  <a:cubicBezTo>
                    <a:pt x="0" y="125"/>
                    <a:pt x="3" y="115"/>
                    <a:pt x="9" y="103"/>
                  </a:cubicBezTo>
                  <a:cubicBezTo>
                    <a:pt x="16" y="89"/>
                    <a:pt x="24" y="77"/>
                    <a:pt x="33" y="68"/>
                  </a:cubicBezTo>
                  <a:cubicBezTo>
                    <a:pt x="45" y="57"/>
                    <a:pt x="58" y="51"/>
                    <a:pt x="72" y="51"/>
                  </a:cubicBezTo>
                  <a:cubicBezTo>
                    <a:pt x="78" y="51"/>
                    <a:pt x="82" y="53"/>
                    <a:pt x="84" y="56"/>
                  </a:cubicBezTo>
                  <a:cubicBezTo>
                    <a:pt x="84" y="57"/>
                    <a:pt x="85" y="57"/>
                    <a:pt x="85" y="57"/>
                  </a:cubicBezTo>
                  <a:cubicBezTo>
                    <a:pt x="85" y="57"/>
                    <a:pt x="87" y="56"/>
                    <a:pt x="92" y="53"/>
                  </a:cubicBezTo>
                  <a:cubicBezTo>
                    <a:pt x="98" y="49"/>
                    <a:pt x="103" y="48"/>
                    <a:pt x="106" y="48"/>
                  </a:cubicBezTo>
                  <a:cubicBezTo>
                    <a:pt x="107" y="48"/>
                    <a:pt x="108" y="49"/>
                    <a:pt x="108" y="50"/>
                  </a:cubicBezTo>
                  <a:cubicBezTo>
                    <a:pt x="108" y="51"/>
                    <a:pt x="108" y="51"/>
                    <a:pt x="107" y="52"/>
                  </a:cubicBezTo>
                  <a:cubicBezTo>
                    <a:pt x="103" y="54"/>
                    <a:pt x="97" y="64"/>
                    <a:pt x="88" y="82"/>
                  </a:cubicBezTo>
                  <a:cubicBezTo>
                    <a:pt x="79" y="101"/>
                    <a:pt x="75" y="116"/>
                    <a:pt x="75" y="126"/>
                  </a:cubicBezTo>
                  <a:cubicBezTo>
                    <a:pt x="75" y="130"/>
                    <a:pt x="76" y="133"/>
                    <a:pt x="79" y="133"/>
                  </a:cubicBezTo>
                  <a:cubicBezTo>
                    <a:pt x="83" y="133"/>
                    <a:pt x="89" y="129"/>
                    <a:pt x="97" y="123"/>
                  </a:cubicBezTo>
                  <a:cubicBezTo>
                    <a:pt x="105" y="116"/>
                    <a:pt x="110" y="113"/>
                    <a:pt x="111" y="113"/>
                  </a:cubicBezTo>
                  <a:cubicBezTo>
                    <a:pt x="112" y="113"/>
                    <a:pt x="112" y="113"/>
                    <a:pt x="112" y="114"/>
                  </a:cubicBezTo>
                  <a:close/>
                  <a:moveTo>
                    <a:pt x="79" y="62"/>
                  </a:moveTo>
                  <a:cubicBezTo>
                    <a:pt x="79" y="59"/>
                    <a:pt x="77" y="57"/>
                    <a:pt x="72" y="57"/>
                  </a:cubicBezTo>
                  <a:cubicBezTo>
                    <a:pt x="62" y="57"/>
                    <a:pt x="51" y="66"/>
                    <a:pt x="39" y="83"/>
                  </a:cubicBezTo>
                  <a:cubicBezTo>
                    <a:pt x="28" y="100"/>
                    <a:pt x="23" y="113"/>
                    <a:pt x="23" y="124"/>
                  </a:cubicBezTo>
                  <a:cubicBezTo>
                    <a:pt x="23" y="128"/>
                    <a:pt x="24" y="130"/>
                    <a:pt x="26" y="130"/>
                  </a:cubicBezTo>
                  <a:cubicBezTo>
                    <a:pt x="28" y="130"/>
                    <a:pt x="30" y="129"/>
                    <a:pt x="33" y="127"/>
                  </a:cubicBezTo>
                  <a:cubicBezTo>
                    <a:pt x="46" y="118"/>
                    <a:pt x="61" y="98"/>
                    <a:pt x="77" y="67"/>
                  </a:cubicBezTo>
                  <a:cubicBezTo>
                    <a:pt x="78" y="65"/>
                    <a:pt x="79" y="64"/>
                    <a:pt x="79" y="62"/>
                  </a:cubicBezTo>
                  <a:close/>
                  <a:moveTo>
                    <a:pt x="90" y="37"/>
                  </a:moveTo>
                  <a:cubicBezTo>
                    <a:pt x="90" y="38"/>
                    <a:pt x="90" y="38"/>
                    <a:pt x="89" y="38"/>
                  </a:cubicBezTo>
                  <a:cubicBezTo>
                    <a:pt x="87" y="38"/>
                    <a:pt x="78" y="33"/>
                    <a:pt x="64" y="24"/>
                  </a:cubicBezTo>
                  <a:cubicBezTo>
                    <a:pt x="49" y="14"/>
                    <a:pt x="42" y="9"/>
                    <a:pt x="42" y="7"/>
                  </a:cubicBezTo>
                  <a:cubicBezTo>
                    <a:pt x="42" y="6"/>
                    <a:pt x="44" y="4"/>
                    <a:pt x="47" y="2"/>
                  </a:cubicBezTo>
                  <a:cubicBezTo>
                    <a:pt x="50" y="1"/>
                    <a:pt x="52" y="0"/>
                    <a:pt x="54" y="0"/>
                  </a:cubicBezTo>
                  <a:cubicBezTo>
                    <a:pt x="56" y="0"/>
                    <a:pt x="58" y="1"/>
                    <a:pt x="59" y="2"/>
                  </a:cubicBezTo>
                  <a:cubicBezTo>
                    <a:pt x="61" y="5"/>
                    <a:pt x="66" y="11"/>
                    <a:pt x="76" y="21"/>
                  </a:cubicBezTo>
                  <a:cubicBezTo>
                    <a:pt x="85" y="30"/>
                    <a:pt x="90" y="36"/>
                    <a:pt x="9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73" name="Freeform 54"/>
            <p:cNvSpPr>
              <a:spLocks noEditPoints="1"/>
            </p:cNvSpPr>
            <p:nvPr/>
          </p:nvSpPr>
          <p:spPr bwMode="auto">
            <a:xfrm>
              <a:off x="22066250" y="1849438"/>
              <a:ext cx="338137" cy="363538"/>
            </a:xfrm>
            <a:custGeom>
              <a:avLst/>
              <a:gdLst>
                <a:gd name="T0" fmla="*/ 0 w 90"/>
                <a:gd name="T1" fmla="*/ 78 h 97"/>
                <a:gd name="T2" fmla="*/ 11 w 90"/>
                <a:gd name="T3" fmla="*/ 41 h 97"/>
                <a:gd name="T4" fmla="*/ 37 w 90"/>
                <a:gd name="T5" fmla="*/ 13 h 97"/>
                <a:gd name="T6" fmla="*/ 77 w 90"/>
                <a:gd name="T7" fmla="*/ 0 h 97"/>
                <a:gd name="T8" fmla="*/ 90 w 90"/>
                <a:gd name="T9" fmla="*/ 16 h 97"/>
                <a:gd name="T10" fmla="*/ 81 w 90"/>
                <a:gd name="T11" fmla="*/ 48 h 97"/>
                <a:gd name="T12" fmla="*/ 61 w 90"/>
                <a:gd name="T13" fmla="*/ 74 h 97"/>
                <a:gd name="T14" fmla="*/ 14 w 90"/>
                <a:gd name="T15" fmla="*/ 97 h 97"/>
                <a:gd name="T16" fmla="*/ 0 w 90"/>
                <a:gd name="T17" fmla="*/ 78 h 97"/>
                <a:gd name="T18" fmla="*/ 21 w 90"/>
                <a:gd name="T19" fmla="*/ 70 h 97"/>
                <a:gd name="T20" fmla="*/ 32 w 90"/>
                <a:gd name="T21" fmla="*/ 83 h 97"/>
                <a:gd name="T22" fmla="*/ 45 w 90"/>
                <a:gd name="T23" fmla="*/ 78 h 97"/>
                <a:gd name="T24" fmla="*/ 62 w 90"/>
                <a:gd name="T25" fmla="*/ 55 h 97"/>
                <a:gd name="T26" fmla="*/ 69 w 90"/>
                <a:gd name="T27" fmla="*/ 27 h 97"/>
                <a:gd name="T28" fmla="*/ 58 w 90"/>
                <a:gd name="T29" fmla="*/ 10 h 97"/>
                <a:gd name="T30" fmla="*/ 34 w 90"/>
                <a:gd name="T31" fmla="*/ 32 h 97"/>
                <a:gd name="T32" fmla="*/ 21 w 90"/>
                <a:gd name="T33" fmla="*/ 7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97">
                  <a:moveTo>
                    <a:pt x="0" y="78"/>
                  </a:moveTo>
                  <a:cubicBezTo>
                    <a:pt x="0" y="67"/>
                    <a:pt x="4" y="54"/>
                    <a:pt x="11" y="41"/>
                  </a:cubicBezTo>
                  <a:cubicBezTo>
                    <a:pt x="18" y="27"/>
                    <a:pt x="27" y="18"/>
                    <a:pt x="37" y="13"/>
                  </a:cubicBezTo>
                  <a:cubicBezTo>
                    <a:pt x="53" y="4"/>
                    <a:pt x="67" y="0"/>
                    <a:pt x="77" y="0"/>
                  </a:cubicBezTo>
                  <a:cubicBezTo>
                    <a:pt x="86" y="0"/>
                    <a:pt x="90" y="6"/>
                    <a:pt x="90" y="16"/>
                  </a:cubicBezTo>
                  <a:cubicBezTo>
                    <a:pt x="90" y="26"/>
                    <a:pt x="87" y="37"/>
                    <a:pt x="81" y="48"/>
                  </a:cubicBezTo>
                  <a:cubicBezTo>
                    <a:pt x="75" y="59"/>
                    <a:pt x="69" y="68"/>
                    <a:pt x="61" y="74"/>
                  </a:cubicBezTo>
                  <a:cubicBezTo>
                    <a:pt x="41" y="89"/>
                    <a:pt x="25" y="97"/>
                    <a:pt x="14" y="97"/>
                  </a:cubicBezTo>
                  <a:cubicBezTo>
                    <a:pt x="5" y="97"/>
                    <a:pt x="0" y="91"/>
                    <a:pt x="0" y="78"/>
                  </a:cubicBezTo>
                  <a:close/>
                  <a:moveTo>
                    <a:pt x="21" y="70"/>
                  </a:moveTo>
                  <a:cubicBezTo>
                    <a:pt x="21" y="79"/>
                    <a:pt x="25" y="83"/>
                    <a:pt x="32" y="83"/>
                  </a:cubicBezTo>
                  <a:cubicBezTo>
                    <a:pt x="36" y="83"/>
                    <a:pt x="40" y="81"/>
                    <a:pt x="45" y="78"/>
                  </a:cubicBezTo>
                  <a:cubicBezTo>
                    <a:pt x="52" y="73"/>
                    <a:pt x="57" y="65"/>
                    <a:pt x="62" y="55"/>
                  </a:cubicBezTo>
                  <a:cubicBezTo>
                    <a:pt x="66" y="45"/>
                    <a:pt x="69" y="35"/>
                    <a:pt x="69" y="27"/>
                  </a:cubicBezTo>
                  <a:cubicBezTo>
                    <a:pt x="69" y="16"/>
                    <a:pt x="65" y="10"/>
                    <a:pt x="58" y="10"/>
                  </a:cubicBezTo>
                  <a:cubicBezTo>
                    <a:pt x="51" y="10"/>
                    <a:pt x="43" y="18"/>
                    <a:pt x="34" y="32"/>
                  </a:cubicBezTo>
                  <a:cubicBezTo>
                    <a:pt x="25" y="46"/>
                    <a:pt x="21" y="58"/>
                    <a:pt x="21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  <p:sp>
          <p:nvSpPr>
            <p:cNvPr id="6174" name="Freeform 55"/>
            <p:cNvSpPr>
              <a:spLocks/>
            </p:cNvSpPr>
            <p:nvPr/>
          </p:nvSpPr>
          <p:spPr bwMode="auto">
            <a:xfrm>
              <a:off x="22426613" y="2138363"/>
              <a:ext cx="90487" cy="82550"/>
            </a:xfrm>
            <a:custGeom>
              <a:avLst/>
              <a:gdLst>
                <a:gd name="T0" fmla="*/ 24 w 24"/>
                <a:gd name="T1" fmla="*/ 12 h 22"/>
                <a:gd name="T2" fmla="*/ 18 w 24"/>
                <a:gd name="T3" fmla="*/ 18 h 22"/>
                <a:gd name="T4" fmla="*/ 9 w 24"/>
                <a:gd name="T5" fmla="*/ 22 h 22"/>
                <a:gd name="T6" fmla="*/ 3 w 24"/>
                <a:gd name="T7" fmla="*/ 17 h 22"/>
                <a:gd name="T8" fmla="*/ 0 w 24"/>
                <a:gd name="T9" fmla="*/ 10 h 22"/>
                <a:gd name="T10" fmla="*/ 6 w 24"/>
                <a:gd name="T11" fmla="*/ 3 h 22"/>
                <a:gd name="T12" fmla="*/ 15 w 24"/>
                <a:gd name="T13" fmla="*/ 0 h 22"/>
                <a:gd name="T14" fmla="*/ 21 w 24"/>
                <a:gd name="T15" fmla="*/ 5 h 22"/>
                <a:gd name="T16" fmla="*/ 24 w 24"/>
                <a:gd name="T17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2">
                  <a:moveTo>
                    <a:pt x="24" y="12"/>
                  </a:moveTo>
                  <a:cubicBezTo>
                    <a:pt x="24" y="13"/>
                    <a:pt x="22" y="15"/>
                    <a:pt x="18" y="18"/>
                  </a:cubicBezTo>
                  <a:cubicBezTo>
                    <a:pt x="13" y="20"/>
                    <a:pt x="10" y="22"/>
                    <a:pt x="9" y="22"/>
                  </a:cubicBezTo>
                  <a:cubicBezTo>
                    <a:pt x="7" y="22"/>
                    <a:pt x="5" y="20"/>
                    <a:pt x="3" y="17"/>
                  </a:cubicBezTo>
                  <a:cubicBezTo>
                    <a:pt x="1" y="14"/>
                    <a:pt x="0" y="11"/>
                    <a:pt x="0" y="10"/>
                  </a:cubicBezTo>
                  <a:cubicBezTo>
                    <a:pt x="0" y="8"/>
                    <a:pt x="2" y="6"/>
                    <a:pt x="6" y="3"/>
                  </a:cubicBezTo>
                  <a:cubicBezTo>
                    <a:pt x="10" y="1"/>
                    <a:pt x="13" y="0"/>
                    <a:pt x="15" y="0"/>
                  </a:cubicBezTo>
                  <a:cubicBezTo>
                    <a:pt x="16" y="0"/>
                    <a:pt x="18" y="1"/>
                    <a:pt x="21" y="5"/>
                  </a:cubicBezTo>
                  <a:cubicBezTo>
                    <a:pt x="23" y="8"/>
                    <a:pt x="24" y="10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4800">
                <a:solidFill>
                  <a:schemeClr val="bg1"/>
                </a:solidFill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3" b="100000" l="0" r="100000">
                        <a14:foregroundMark x1="2492" y1="48732" x2="99844" y2="97183"/>
                        <a14:foregroundMark x1="50935" y1="72394" x2="62617" y2="52958"/>
                        <a14:foregroundMark x1="51090" y1="73239" x2="156" y2="97183"/>
                        <a14:foregroundMark x1="50779" y1="73803" x2="51090" y2="97183"/>
                        <a14:foregroundMark x1="50623" y1="85634" x2="81776" y2="97746"/>
                        <a14:backgroundMark x1="64953" y1="2535" x2="99377" y2="20563"/>
                        <a14:backgroundMark x1="42835" y1="1408" x2="74143" y2="23662"/>
                        <a14:backgroundMark x1="1869" y1="1408" x2="42212" y2="2254"/>
                        <a14:backgroundMark x1="74766" y1="23099" x2="99844" y2="371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38"/>
          <a:stretch/>
        </p:blipFill>
        <p:spPr bwMode="auto">
          <a:xfrm>
            <a:off x="-14990" y="3309562"/>
            <a:ext cx="24402165" cy="1037591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55" name="TextBox 54"/>
          <p:cNvSpPr txBox="1"/>
          <p:nvPr/>
        </p:nvSpPr>
        <p:spPr>
          <a:xfrm>
            <a:off x="992187" y="1505129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Hai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câu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đề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:</a:t>
            </a:r>
            <a:endParaRPr lang="en-US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8787" y="304800"/>
            <a:ext cx="1684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7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99737" y="1524000"/>
            <a:ext cx="121687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Giới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thiệu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cuộc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sống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nhàn</a:t>
            </a:r>
            <a:endParaRPr lang="en-US" sz="7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909922" y="4770347"/>
            <a:ext cx="11313233" cy="621987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? </a:t>
            </a:r>
            <a:endParaRPr lang="en-US" sz="7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Untitled-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99" t="8890"/>
          <a:stretch/>
        </p:blipFill>
        <p:spPr bwMode="auto">
          <a:xfrm>
            <a:off x="9688463" y="3965583"/>
            <a:ext cx="14698711" cy="975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468360" y="5970676"/>
            <a:ext cx="9220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  <a:endParaRPr lang="vi-VN" sz="6600" i="1" dirty="0"/>
          </a:p>
        </p:txBody>
      </p:sp>
      <p:sp>
        <p:nvSpPr>
          <p:cNvPr id="21" name="Rectangle 20"/>
          <p:cNvSpPr/>
          <p:nvPr/>
        </p:nvSpPr>
        <p:spPr>
          <a:xfrm>
            <a:off x="580327" y="4770347"/>
            <a:ext cx="73845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Điệp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6600" i="1" dirty="0"/>
          </a:p>
        </p:txBody>
      </p:sp>
      <p:sp>
        <p:nvSpPr>
          <p:cNvPr id="24" name="Rectangle 23"/>
          <p:cNvSpPr/>
          <p:nvPr/>
        </p:nvSpPr>
        <p:spPr>
          <a:xfrm>
            <a:off x="580327" y="7250390"/>
            <a:ext cx="73845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Nhịp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vi-VN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3358" y="8731814"/>
            <a:ext cx="14630314" cy="1523025"/>
            <a:chOff x="2405537" y="8630383"/>
            <a:chExt cx="7005094" cy="1523025"/>
          </a:xfrm>
        </p:grpSpPr>
        <p:sp>
          <p:nvSpPr>
            <p:cNvPr id="26" name="Rectangle 25"/>
            <p:cNvSpPr/>
            <p:nvPr/>
          </p:nvSpPr>
          <p:spPr>
            <a:xfrm>
              <a:off x="3573060" y="8630383"/>
              <a:ext cx="5837571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66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600" b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Cuộc</a:t>
              </a:r>
              <a:r>
                <a:rPr lang="en-US" sz="66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600" b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sống</a:t>
              </a:r>
              <a:r>
                <a:rPr lang="en-US" sz="66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600" b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giản</a:t>
              </a:r>
              <a:r>
                <a:rPr lang="en-US" sz="6600" b="1" dirty="0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600" b="1" dirty="0" err="1" smtClean="0">
                  <a:solidFill>
                    <a:schemeClr val="accent6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dị</a:t>
              </a:r>
              <a:endPara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Shape 26"/>
            <p:cNvSpPr/>
            <p:nvPr/>
          </p:nvSpPr>
          <p:spPr>
            <a:xfrm rot="9900000" flipH="1">
              <a:off x="2405537" y="9087583"/>
              <a:ext cx="1172633" cy="1065825"/>
            </a:xfrm>
            <a:prstGeom prst="swooshArrow">
              <a:avLst>
                <a:gd name="adj1" fmla="val 37028"/>
                <a:gd name="adj2" fmla="val 44431"/>
              </a:avLst>
            </a:prstGeom>
            <a:solidFill>
              <a:schemeClr val="accent6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8" name="TextBox 27"/>
          <p:cNvSpPr txBox="1"/>
          <p:nvPr/>
        </p:nvSpPr>
        <p:spPr>
          <a:xfrm>
            <a:off x="458787" y="304800"/>
            <a:ext cx="16840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8000" b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8000" b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8000" b="1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619720" y="5970676"/>
            <a:ext cx="152544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en-US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cuốc</a:t>
            </a:r>
            <a:r>
              <a:rPr lang="en-US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nông</a:t>
            </a:r>
            <a:endParaRPr lang="en-US" sz="6600" dirty="0"/>
          </a:p>
        </p:txBody>
      </p:sp>
      <p:sp>
        <p:nvSpPr>
          <p:cNvPr id="30" name="Rectangle 29"/>
          <p:cNvSpPr/>
          <p:nvPr/>
        </p:nvSpPr>
        <p:spPr>
          <a:xfrm>
            <a:off x="6087669" y="4770347"/>
            <a:ext cx="173637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endParaRPr lang="vi-VN" sz="6600" i="1" dirty="0"/>
          </a:p>
        </p:txBody>
      </p:sp>
      <p:sp>
        <p:nvSpPr>
          <p:cNvPr id="31" name="Rectangle 30"/>
          <p:cNvSpPr/>
          <p:nvPr/>
        </p:nvSpPr>
        <p:spPr>
          <a:xfrm>
            <a:off x="6254758" y="7298548"/>
            <a:ext cx="230543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2/2/3.</a:t>
            </a:r>
          </a:p>
        </p:txBody>
      </p:sp>
      <p:sp>
        <p:nvSpPr>
          <p:cNvPr id="2" name="Rectangle 1"/>
          <p:cNvSpPr/>
          <p:nvPr/>
        </p:nvSpPr>
        <p:spPr>
          <a:xfrm>
            <a:off x="4529586" y="3303863"/>
            <a:ext cx="117797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err="1" smtClean="0"/>
              <a:t>mai</a:t>
            </a:r>
            <a:r>
              <a:rPr lang="en-US" sz="8000" dirty="0" smtClean="0"/>
              <a:t>,         </a:t>
            </a:r>
            <a:r>
              <a:rPr lang="en-US" sz="8000" dirty="0" err="1" smtClean="0"/>
              <a:t>cuốc</a:t>
            </a:r>
            <a:r>
              <a:rPr lang="en-US" sz="8000" dirty="0" smtClean="0"/>
              <a:t>,         </a:t>
            </a:r>
            <a:r>
              <a:rPr lang="en-US" sz="8000" dirty="0" err="1" smtClean="0"/>
              <a:t>cần</a:t>
            </a:r>
            <a:r>
              <a:rPr lang="en-US" sz="8000" dirty="0" smtClean="0"/>
              <a:t> </a:t>
            </a:r>
            <a:r>
              <a:rPr lang="en-US" sz="8000" dirty="0" err="1"/>
              <a:t>câu</a:t>
            </a:r>
            <a:r>
              <a:rPr lang="en-US" sz="8000" dirty="0"/>
              <a:t>,</a:t>
            </a:r>
          </a:p>
        </p:txBody>
      </p:sp>
      <p:sp>
        <p:nvSpPr>
          <p:cNvPr id="4" name="Rectangle 3"/>
          <p:cNvSpPr/>
          <p:nvPr/>
        </p:nvSpPr>
        <p:spPr>
          <a:xfrm>
            <a:off x="2520279" y="3303863"/>
            <a:ext cx="194636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err="1"/>
              <a:t>Một</a:t>
            </a:r>
            <a:endParaRPr lang="en-US" sz="8000" dirty="0"/>
          </a:p>
        </p:txBody>
      </p:sp>
      <p:sp>
        <p:nvSpPr>
          <p:cNvPr id="5" name="Rectangle 4"/>
          <p:cNvSpPr/>
          <p:nvPr/>
        </p:nvSpPr>
        <p:spPr>
          <a:xfrm>
            <a:off x="6293822" y="3303862"/>
            <a:ext cx="18886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err="1" smtClean="0"/>
              <a:t>một</a:t>
            </a:r>
            <a:endParaRPr lang="en-US" sz="8000" dirty="0"/>
          </a:p>
        </p:txBody>
      </p:sp>
      <p:sp>
        <p:nvSpPr>
          <p:cNvPr id="6" name="Rectangle 5"/>
          <p:cNvSpPr/>
          <p:nvPr/>
        </p:nvSpPr>
        <p:spPr>
          <a:xfrm>
            <a:off x="10755866" y="3302549"/>
            <a:ext cx="21210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err="1" smtClean="0"/>
              <a:t>một</a:t>
            </a:r>
            <a:r>
              <a:rPr lang="en-US" sz="8000" dirty="0" smtClean="0"/>
              <a:t> </a:t>
            </a:r>
            <a:endParaRPr lang="en-US" sz="8000" dirty="0"/>
          </a:p>
        </p:txBody>
      </p:sp>
      <p:sp>
        <p:nvSpPr>
          <p:cNvPr id="19" name="Oval 18"/>
          <p:cNvSpPr/>
          <p:nvPr/>
        </p:nvSpPr>
        <p:spPr>
          <a:xfrm>
            <a:off x="0" y="8406544"/>
            <a:ext cx="13412787" cy="460318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? </a:t>
            </a:r>
            <a:endParaRPr lang="en-US" sz="7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5535" y="1698611"/>
            <a:ext cx="181664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1.Hai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câu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ề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giới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thiệu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cuộc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sống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nhàn</a:t>
            </a:r>
            <a:endParaRPr lang="en-US" sz="66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111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/>
      <p:bldP spid="21" grpId="0"/>
      <p:bldP spid="24" grpId="0"/>
      <p:bldP spid="29" grpId="0"/>
      <p:bldP spid="30" grpId="0"/>
      <p:bldP spid="31" grpId="0"/>
      <p:bldP spid="4" grpId="0"/>
      <p:bldP spid="5" grpId="0"/>
      <p:bldP spid="6" grpId="0"/>
      <p:bldP spid="19" grpId="0" animBg="1"/>
      <p:bldP spid="19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Untitled-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8" t="10726" b="8106"/>
          <a:stretch/>
        </p:blipFill>
        <p:spPr bwMode="auto">
          <a:xfrm>
            <a:off x="5873352" y="427291"/>
            <a:ext cx="18176348" cy="12466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688443" y="5460071"/>
            <a:ext cx="4343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7200" b="1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7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dirty="0" err="1" smtClean="0">
                <a:latin typeface="Arial" pitchFamily="34" charset="0"/>
                <a:cs typeface="Arial" pitchFamily="34" charset="0"/>
              </a:rPr>
              <a:t>láy</a:t>
            </a:r>
            <a:r>
              <a:rPr lang="en-US" sz="7200" b="1" dirty="0" smtClean="0">
                <a:latin typeface="Arial" pitchFamily="34" charset="0"/>
                <a:cs typeface="Arial" pitchFamily="34" charset="0"/>
              </a:rPr>
              <a:t>:</a:t>
            </a:r>
            <a:endParaRPr lang="vi-VN" sz="7200" b="1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02189" y="6926742"/>
            <a:ext cx="59435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7200" b="1" dirty="0" err="1" smtClean="0">
                <a:latin typeface="Arial" pitchFamily="34" charset="0"/>
                <a:cs typeface="Arial" pitchFamily="34" charset="0"/>
              </a:rPr>
              <a:t>Cụm</a:t>
            </a:r>
            <a:r>
              <a:rPr lang="en-US" sz="7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7200" b="1" dirty="0" smtClean="0">
                <a:latin typeface="Arial" pitchFamily="34" charset="0"/>
                <a:cs typeface="Arial" pitchFamily="34" charset="0"/>
              </a:rPr>
              <a:t>:</a:t>
            </a:r>
            <a:endParaRPr lang="en-US" sz="7200" b="1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8443" y="1447800"/>
            <a:ext cx="2308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80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Hai</a:t>
            </a:r>
            <a:r>
              <a:rPr lang="en-US" sz="80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80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câu</a:t>
            </a:r>
            <a:r>
              <a:rPr lang="en-US" sz="80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80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</a:t>
            </a:r>
            <a:r>
              <a:rPr lang="en-US" sz="80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ề</a:t>
            </a:r>
            <a:r>
              <a:rPr lang="en-US" sz="80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80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giới</a:t>
            </a:r>
            <a:r>
              <a:rPr lang="en-US" sz="80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80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thiệu</a:t>
            </a:r>
            <a:r>
              <a:rPr lang="en-US" sz="80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80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cuộc</a:t>
            </a:r>
            <a:r>
              <a:rPr lang="en-US" sz="80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80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sống</a:t>
            </a:r>
            <a:r>
              <a:rPr lang="en-US" sz="80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80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nhàn</a:t>
            </a:r>
            <a:endParaRPr lang="en-US" sz="80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664269" y="5495856"/>
            <a:ext cx="10472057" cy="1293870"/>
            <a:chOff x="10288449" y="8595718"/>
            <a:chExt cx="7191165" cy="1293870"/>
          </a:xfrm>
        </p:grpSpPr>
        <p:sp>
          <p:nvSpPr>
            <p:cNvPr id="51" name="Rounded Rectangle 50"/>
            <p:cNvSpPr/>
            <p:nvPr/>
          </p:nvSpPr>
          <p:spPr>
            <a:xfrm>
              <a:off x="10545277" y="8595718"/>
              <a:ext cx="6677510" cy="1293870"/>
            </a:xfrm>
            <a:prstGeom prst="roundRect">
              <a:avLst>
                <a:gd name="adj" fmla="val 9977"/>
              </a:avLst>
            </a:prstGeom>
            <a:solidFill>
              <a:srgbClr val="FFFFFF">
                <a:alpha val="89804"/>
              </a:srgbClr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0288449" y="8595718"/>
              <a:ext cx="719116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6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Sống</a:t>
              </a:r>
              <a:r>
                <a:rPr lang="en-US" sz="6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ung</a:t>
              </a:r>
              <a:r>
                <a:rPr lang="en-US" sz="6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dung, </a:t>
              </a:r>
              <a:r>
                <a:rPr lang="en-US" sz="6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tự</a:t>
              </a:r>
              <a:r>
                <a:rPr lang="en-US" sz="66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6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tại</a:t>
              </a:r>
              <a:endParaRPr lang="vi-VN" sz="6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84483" y="124361"/>
            <a:ext cx="16840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8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021789" y="5460071"/>
            <a:ext cx="388279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i="1" dirty="0" err="1" smtClean="0">
                <a:latin typeface="Arial" pitchFamily="34" charset="0"/>
                <a:cs typeface="Arial" pitchFamily="34" charset="0"/>
              </a:rPr>
              <a:t>th</a:t>
            </a:r>
            <a:r>
              <a:rPr lang="vi-VN" sz="7200" b="1" i="1" dirty="0" smtClean="0">
                <a:latin typeface="Arial" pitchFamily="34" charset="0"/>
                <a:cs typeface="Arial" pitchFamily="34" charset="0"/>
              </a:rPr>
              <a:t>ơ</a:t>
            </a:r>
            <a:r>
              <a:rPr lang="en-US" sz="72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i="1" dirty="0" err="1" smtClean="0">
                <a:latin typeface="Arial" pitchFamily="34" charset="0"/>
                <a:cs typeface="Arial" pitchFamily="34" charset="0"/>
              </a:rPr>
              <a:t>thẩn</a:t>
            </a:r>
            <a:endParaRPr lang="vi-VN" sz="7200" b="1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5021788" y="6933983"/>
            <a:ext cx="803296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7200" b="1" i="1" dirty="0" err="1" smtClean="0">
                <a:latin typeface="Arial" pitchFamily="34" charset="0"/>
                <a:cs typeface="Arial" pitchFamily="34" charset="0"/>
              </a:rPr>
              <a:t>dầu</a:t>
            </a:r>
            <a:r>
              <a:rPr lang="en-US" sz="72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i="1" dirty="0" err="1" smtClean="0">
                <a:latin typeface="Arial" pitchFamily="34" charset="0"/>
                <a:cs typeface="Arial" pitchFamily="34" charset="0"/>
              </a:rPr>
              <a:t>ai</a:t>
            </a:r>
            <a:r>
              <a:rPr lang="en-US" sz="72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i="1" dirty="0" err="1" smtClean="0">
                <a:latin typeface="Arial" pitchFamily="34" charset="0"/>
                <a:cs typeface="Arial" pitchFamily="34" charset="0"/>
              </a:rPr>
              <a:t>vui</a:t>
            </a:r>
            <a:r>
              <a:rPr lang="en-US" sz="72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i="1" dirty="0" err="1" smtClean="0">
                <a:latin typeface="Arial" pitchFamily="34" charset="0"/>
                <a:cs typeface="Arial" pitchFamily="34" charset="0"/>
              </a:rPr>
              <a:t>thú</a:t>
            </a:r>
            <a:r>
              <a:rPr lang="en-US" sz="72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i="1" dirty="0" err="1" smtClean="0">
                <a:latin typeface="Arial" pitchFamily="34" charset="0"/>
                <a:cs typeface="Arial" pitchFamily="34" charset="0"/>
              </a:rPr>
              <a:t>nào</a:t>
            </a:r>
            <a:endParaRPr lang="en-US" sz="7200" b="1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51233" y="3568424"/>
            <a:ext cx="130102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8000" dirty="0"/>
              <a:t>Thơ thẩn dầu ai vui thú nào.</a:t>
            </a:r>
          </a:p>
        </p:txBody>
      </p:sp>
      <p:sp>
        <p:nvSpPr>
          <p:cNvPr id="17" name="Oval 16"/>
          <p:cNvSpPr/>
          <p:nvPr/>
        </p:nvSpPr>
        <p:spPr>
          <a:xfrm>
            <a:off x="1358102" y="5056623"/>
            <a:ext cx="10375372" cy="405012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7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thẩn</a:t>
            </a:r>
            <a:r>
              <a:rPr lang="en-US" sz="7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? </a:t>
            </a:r>
            <a:endParaRPr lang="en-US" sz="7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081743" y="6933983"/>
            <a:ext cx="10472057" cy="21236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6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Kiên</a:t>
            </a:r>
            <a:r>
              <a:rPr lang="en-US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lối</a:t>
            </a:r>
            <a:r>
              <a:rPr lang="en-US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endParaRPr lang="vi-VN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54" grpId="0"/>
      <p:bldP spid="55" grpId="0"/>
      <p:bldP spid="17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681417" y="3044905"/>
            <a:ext cx="10986516" cy="2501472"/>
            <a:chOff x="13058968" y="381001"/>
            <a:chExt cx="10986516" cy="2501472"/>
          </a:xfrm>
        </p:grpSpPr>
        <p:sp>
          <p:nvSpPr>
            <p:cNvPr id="5" name="Round Single Corner Rectangle 4"/>
            <p:cNvSpPr/>
            <p:nvPr/>
          </p:nvSpPr>
          <p:spPr>
            <a:xfrm flipH="1" flipV="1">
              <a:off x="13071098" y="404179"/>
              <a:ext cx="10974386" cy="2478294"/>
            </a:xfrm>
            <a:prstGeom prst="round1Rect">
              <a:avLst>
                <a:gd name="adj" fmla="val 0"/>
              </a:avLst>
            </a:prstGeom>
            <a:solidFill>
              <a:srgbClr val="FFFFFF">
                <a:alpha val="89804"/>
              </a:srgb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4051693" y="821593"/>
              <a:ext cx="9154006" cy="1554748"/>
              <a:chOff x="13562013" y="536575"/>
              <a:chExt cx="10244137" cy="1739900"/>
            </a:xfrm>
            <a:solidFill>
              <a:schemeClr val="tx1"/>
            </a:solidFill>
          </p:grpSpPr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13562013" y="549275"/>
                <a:ext cx="1154112" cy="793750"/>
              </a:xfrm>
              <a:custGeom>
                <a:avLst/>
                <a:gdLst>
                  <a:gd name="T0" fmla="*/ 297 w 308"/>
                  <a:gd name="T1" fmla="*/ 12 h 212"/>
                  <a:gd name="T2" fmla="*/ 255 w 308"/>
                  <a:gd name="T3" fmla="*/ 167 h 212"/>
                  <a:gd name="T4" fmla="*/ 272 w 308"/>
                  <a:gd name="T5" fmla="*/ 184 h 212"/>
                  <a:gd name="T6" fmla="*/ 279 w 308"/>
                  <a:gd name="T7" fmla="*/ 183 h 212"/>
                  <a:gd name="T8" fmla="*/ 254 w 308"/>
                  <a:gd name="T9" fmla="*/ 198 h 212"/>
                  <a:gd name="T10" fmla="*/ 259 w 308"/>
                  <a:gd name="T11" fmla="*/ 60 h 212"/>
                  <a:gd name="T12" fmla="*/ 258 w 308"/>
                  <a:gd name="T13" fmla="*/ 56 h 212"/>
                  <a:gd name="T14" fmla="*/ 203 w 308"/>
                  <a:gd name="T15" fmla="*/ 108 h 212"/>
                  <a:gd name="T16" fmla="*/ 175 w 308"/>
                  <a:gd name="T17" fmla="*/ 149 h 212"/>
                  <a:gd name="T18" fmla="*/ 170 w 308"/>
                  <a:gd name="T19" fmla="*/ 172 h 212"/>
                  <a:gd name="T20" fmla="*/ 150 w 308"/>
                  <a:gd name="T21" fmla="*/ 190 h 212"/>
                  <a:gd name="T22" fmla="*/ 154 w 308"/>
                  <a:gd name="T23" fmla="*/ 163 h 212"/>
                  <a:gd name="T24" fmla="*/ 151 w 308"/>
                  <a:gd name="T25" fmla="*/ 109 h 212"/>
                  <a:gd name="T26" fmla="*/ 142 w 308"/>
                  <a:gd name="T27" fmla="*/ 63 h 212"/>
                  <a:gd name="T28" fmla="*/ 129 w 308"/>
                  <a:gd name="T29" fmla="*/ 89 h 212"/>
                  <a:gd name="T30" fmla="*/ 18 w 308"/>
                  <a:gd name="T31" fmla="*/ 212 h 212"/>
                  <a:gd name="T32" fmla="*/ 5 w 308"/>
                  <a:gd name="T33" fmla="*/ 188 h 212"/>
                  <a:gd name="T34" fmla="*/ 26 w 308"/>
                  <a:gd name="T35" fmla="*/ 202 h 212"/>
                  <a:gd name="T36" fmla="*/ 106 w 308"/>
                  <a:gd name="T37" fmla="*/ 104 h 212"/>
                  <a:gd name="T38" fmla="*/ 139 w 308"/>
                  <a:gd name="T39" fmla="*/ 33 h 212"/>
                  <a:gd name="T40" fmla="*/ 81 w 308"/>
                  <a:gd name="T41" fmla="*/ 42 h 212"/>
                  <a:gd name="T42" fmla="*/ 61 w 308"/>
                  <a:gd name="T43" fmla="*/ 109 h 212"/>
                  <a:gd name="T44" fmla="*/ 54 w 308"/>
                  <a:gd name="T45" fmla="*/ 109 h 212"/>
                  <a:gd name="T46" fmla="*/ 44 w 308"/>
                  <a:gd name="T47" fmla="*/ 60 h 212"/>
                  <a:gd name="T48" fmla="*/ 142 w 308"/>
                  <a:gd name="T49" fmla="*/ 24 h 212"/>
                  <a:gd name="T50" fmla="*/ 166 w 308"/>
                  <a:gd name="T51" fmla="*/ 19 h 212"/>
                  <a:gd name="T52" fmla="*/ 175 w 308"/>
                  <a:gd name="T53" fmla="*/ 20 h 212"/>
                  <a:gd name="T54" fmla="*/ 164 w 308"/>
                  <a:gd name="T55" fmla="*/ 44 h 212"/>
                  <a:gd name="T56" fmla="*/ 175 w 308"/>
                  <a:gd name="T57" fmla="*/ 123 h 212"/>
                  <a:gd name="T58" fmla="*/ 179 w 308"/>
                  <a:gd name="T59" fmla="*/ 125 h 212"/>
                  <a:gd name="T60" fmla="*/ 264 w 308"/>
                  <a:gd name="T61" fmla="*/ 33 h 212"/>
                  <a:gd name="T62" fmla="*/ 287 w 308"/>
                  <a:gd name="T63" fmla="*/ 8 h 212"/>
                  <a:gd name="T64" fmla="*/ 308 w 308"/>
                  <a:gd name="T65" fmla="*/ 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8" h="212">
                    <a:moveTo>
                      <a:pt x="308" y="2"/>
                    </a:moveTo>
                    <a:cubicBezTo>
                      <a:pt x="308" y="5"/>
                      <a:pt x="305" y="8"/>
                      <a:pt x="297" y="12"/>
                    </a:cubicBezTo>
                    <a:cubicBezTo>
                      <a:pt x="287" y="35"/>
                      <a:pt x="278" y="60"/>
                      <a:pt x="270" y="88"/>
                    </a:cubicBezTo>
                    <a:cubicBezTo>
                      <a:pt x="260" y="122"/>
                      <a:pt x="255" y="148"/>
                      <a:pt x="255" y="167"/>
                    </a:cubicBezTo>
                    <a:cubicBezTo>
                      <a:pt x="255" y="180"/>
                      <a:pt x="258" y="187"/>
                      <a:pt x="265" y="187"/>
                    </a:cubicBezTo>
                    <a:cubicBezTo>
                      <a:pt x="267" y="187"/>
                      <a:pt x="269" y="186"/>
                      <a:pt x="272" y="184"/>
                    </a:cubicBezTo>
                    <a:cubicBezTo>
                      <a:pt x="275" y="182"/>
                      <a:pt x="277" y="182"/>
                      <a:pt x="278" y="182"/>
                    </a:cubicBezTo>
                    <a:cubicBezTo>
                      <a:pt x="279" y="182"/>
                      <a:pt x="279" y="182"/>
                      <a:pt x="279" y="183"/>
                    </a:cubicBezTo>
                    <a:cubicBezTo>
                      <a:pt x="279" y="184"/>
                      <a:pt x="279" y="185"/>
                      <a:pt x="278" y="185"/>
                    </a:cubicBezTo>
                    <a:cubicBezTo>
                      <a:pt x="273" y="193"/>
                      <a:pt x="265" y="198"/>
                      <a:pt x="254" y="198"/>
                    </a:cubicBezTo>
                    <a:cubicBezTo>
                      <a:pt x="240" y="198"/>
                      <a:pt x="233" y="188"/>
                      <a:pt x="233" y="169"/>
                    </a:cubicBezTo>
                    <a:cubicBezTo>
                      <a:pt x="233" y="145"/>
                      <a:pt x="242" y="108"/>
                      <a:pt x="259" y="60"/>
                    </a:cubicBezTo>
                    <a:cubicBezTo>
                      <a:pt x="260" y="59"/>
                      <a:pt x="260" y="58"/>
                      <a:pt x="260" y="58"/>
                    </a:cubicBezTo>
                    <a:cubicBezTo>
                      <a:pt x="260" y="57"/>
                      <a:pt x="259" y="56"/>
                      <a:pt x="258" y="56"/>
                    </a:cubicBezTo>
                    <a:cubicBezTo>
                      <a:pt x="258" y="56"/>
                      <a:pt x="257" y="56"/>
                      <a:pt x="256" y="57"/>
                    </a:cubicBezTo>
                    <a:cubicBezTo>
                      <a:pt x="232" y="79"/>
                      <a:pt x="215" y="96"/>
                      <a:pt x="203" y="108"/>
                    </a:cubicBezTo>
                    <a:cubicBezTo>
                      <a:pt x="192" y="121"/>
                      <a:pt x="183" y="133"/>
                      <a:pt x="178" y="144"/>
                    </a:cubicBezTo>
                    <a:cubicBezTo>
                      <a:pt x="177" y="145"/>
                      <a:pt x="176" y="147"/>
                      <a:pt x="175" y="149"/>
                    </a:cubicBezTo>
                    <a:cubicBezTo>
                      <a:pt x="175" y="150"/>
                      <a:pt x="175" y="152"/>
                      <a:pt x="175" y="154"/>
                    </a:cubicBezTo>
                    <a:cubicBezTo>
                      <a:pt x="173" y="161"/>
                      <a:pt x="172" y="167"/>
                      <a:pt x="170" y="172"/>
                    </a:cubicBezTo>
                    <a:cubicBezTo>
                      <a:pt x="168" y="175"/>
                      <a:pt x="165" y="179"/>
                      <a:pt x="162" y="183"/>
                    </a:cubicBezTo>
                    <a:cubicBezTo>
                      <a:pt x="158" y="187"/>
                      <a:pt x="154" y="190"/>
                      <a:pt x="150" y="190"/>
                    </a:cubicBezTo>
                    <a:cubicBezTo>
                      <a:pt x="148" y="190"/>
                      <a:pt x="147" y="188"/>
                      <a:pt x="147" y="185"/>
                    </a:cubicBezTo>
                    <a:cubicBezTo>
                      <a:pt x="147" y="181"/>
                      <a:pt x="149" y="174"/>
                      <a:pt x="154" y="163"/>
                    </a:cubicBezTo>
                    <a:cubicBezTo>
                      <a:pt x="155" y="160"/>
                      <a:pt x="156" y="155"/>
                      <a:pt x="156" y="149"/>
                    </a:cubicBezTo>
                    <a:cubicBezTo>
                      <a:pt x="156" y="140"/>
                      <a:pt x="154" y="127"/>
                      <a:pt x="151" y="109"/>
                    </a:cubicBezTo>
                    <a:cubicBezTo>
                      <a:pt x="148" y="95"/>
                      <a:pt x="146" y="81"/>
                      <a:pt x="144" y="66"/>
                    </a:cubicBezTo>
                    <a:cubicBezTo>
                      <a:pt x="144" y="64"/>
                      <a:pt x="143" y="63"/>
                      <a:pt x="142" y="63"/>
                    </a:cubicBezTo>
                    <a:cubicBezTo>
                      <a:pt x="141" y="63"/>
                      <a:pt x="140" y="64"/>
                      <a:pt x="139" y="67"/>
                    </a:cubicBezTo>
                    <a:cubicBezTo>
                      <a:pt x="137" y="72"/>
                      <a:pt x="134" y="79"/>
                      <a:pt x="129" y="89"/>
                    </a:cubicBezTo>
                    <a:cubicBezTo>
                      <a:pt x="112" y="125"/>
                      <a:pt x="95" y="154"/>
                      <a:pt x="77" y="175"/>
                    </a:cubicBezTo>
                    <a:cubicBezTo>
                      <a:pt x="55" y="200"/>
                      <a:pt x="35" y="212"/>
                      <a:pt x="18" y="212"/>
                    </a:cubicBezTo>
                    <a:cubicBezTo>
                      <a:pt x="6" y="212"/>
                      <a:pt x="0" y="207"/>
                      <a:pt x="0" y="198"/>
                    </a:cubicBezTo>
                    <a:cubicBezTo>
                      <a:pt x="0" y="192"/>
                      <a:pt x="2" y="188"/>
                      <a:pt x="5" y="188"/>
                    </a:cubicBezTo>
                    <a:cubicBezTo>
                      <a:pt x="6" y="188"/>
                      <a:pt x="9" y="191"/>
                      <a:pt x="13" y="195"/>
                    </a:cubicBezTo>
                    <a:cubicBezTo>
                      <a:pt x="17" y="200"/>
                      <a:pt x="21" y="202"/>
                      <a:pt x="26" y="202"/>
                    </a:cubicBezTo>
                    <a:cubicBezTo>
                      <a:pt x="40" y="202"/>
                      <a:pt x="56" y="189"/>
                      <a:pt x="74" y="162"/>
                    </a:cubicBezTo>
                    <a:cubicBezTo>
                      <a:pt x="85" y="146"/>
                      <a:pt x="96" y="126"/>
                      <a:pt x="106" y="104"/>
                    </a:cubicBezTo>
                    <a:cubicBezTo>
                      <a:pt x="113" y="89"/>
                      <a:pt x="124" y="66"/>
                      <a:pt x="138" y="36"/>
                    </a:cubicBezTo>
                    <a:cubicBezTo>
                      <a:pt x="138" y="34"/>
                      <a:pt x="139" y="33"/>
                      <a:pt x="139" y="33"/>
                    </a:cubicBezTo>
                    <a:cubicBezTo>
                      <a:pt x="139" y="32"/>
                      <a:pt x="137" y="31"/>
                      <a:pt x="134" y="31"/>
                    </a:cubicBezTo>
                    <a:cubicBezTo>
                      <a:pt x="115" y="31"/>
                      <a:pt x="97" y="35"/>
                      <a:pt x="81" y="42"/>
                    </a:cubicBezTo>
                    <a:cubicBezTo>
                      <a:pt x="59" y="51"/>
                      <a:pt x="49" y="64"/>
                      <a:pt x="49" y="81"/>
                    </a:cubicBezTo>
                    <a:cubicBezTo>
                      <a:pt x="49" y="87"/>
                      <a:pt x="53" y="97"/>
                      <a:pt x="61" y="109"/>
                    </a:cubicBezTo>
                    <a:cubicBezTo>
                      <a:pt x="61" y="110"/>
                      <a:pt x="60" y="111"/>
                      <a:pt x="59" y="111"/>
                    </a:cubicBezTo>
                    <a:cubicBezTo>
                      <a:pt x="58" y="111"/>
                      <a:pt x="56" y="110"/>
                      <a:pt x="54" y="109"/>
                    </a:cubicBezTo>
                    <a:cubicBezTo>
                      <a:pt x="41" y="101"/>
                      <a:pt x="35" y="92"/>
                      <a:pt x="35" y="82"/>
                    </a:cubicBezTo>
                    <a:cubicBezTo>
                      <a:pt x="35" y="75"/>
                      <a:pt x="38" y="68"/>
                      <a:pt x="44" y="60"/>
                    </a:cubicBezTo>
                    <a:cubicBezTo>
                      <a:pt x="53" y="48"/>
                      <a:pt x="69" y="39"/>
                      <a:pt x="89" y="33"/>
                    </a:cubicBezTo>
                    <a:cubicBezTo>
                      <a:pt x="101" y="30"/>
                      <a:pt x="119" y="26"/>
                      <a:pt x="142" y="24"/>
                    </a:cubicBezTo>
                    <a:cubicBezTo>
                      <a:pt x="149" y="23"/>
                      <a:pt x="153" y="22"/>
                      <a:pt x="154" y="22"/>
                    </a:cubicBezTo>
                    <a:cubicBezTo>
                      <a:pt x="159" y="21"/>
                      <a:pt x="163" y="20"/>
                      <a:pt x="166" y="19"/>
                    </a:cubicBezTo>
                    <a:cubicBezTo>
                      <a:pt x="167" y="18"/>
                      <a:pt x="169" y="18"/>
                      <a:pt x="171" y="18"/>
                    </a:cubicBezTo>
                    <a:cubicBezTo>
                      <a:pt x="173" y="18"/>
                      <a:pt x="175" y="18"/>
                      <a:pt x="175" y="20"/>
                    </a:cubicBezTo>
                    <a:cubicBezTo>
                      <a:pt x="175" y="21"/>
                      <a:pt x="174" y="21"/>
                      <a:pt x="173" y="22"/>
                    </a:cubicBezTo>
                    <a:cubicBezTo>
                      <a:pt x="167" y="26"/>
                      <a:pt x="164" y="33"/>
                      <a:pt x="164" y="44"/>
                    </a:cubicBezTo>
                    <a:cubicBezTo>
                      <a:pt x="164" y="51"/>
                      <a:pt x="166" y="64"/>
                      <a:pt x="170" y="83"/>
                    </a:cubicBezTo>
                    <a:cubicBezTo>
                      <a:pt x="173" y="100"/>
                      <a:pt x="175" y="114"/>
                      <a:pt x="175" y="123"/>
                    </a:cubicBezTo>
                    <a:cubicBezTo>
                      <a:pt x="175" y="126"/>
                      <a:pt x="175" y="127"/>
                      <a:pt x="176" y="127"/>
                    </a:cubicBezTo>
                    <a:cubicBezTo>
                      <a:pt x="177" y="127"/>
                      <a:pt x="178" y="126"/>
                      <a:pt x="179" y="125"/>
                    </a:cubicBezTo>
                    <a:cubicBezTo>
                      <a:pt x="190" y="111"/>
                      <a:pt x="205" y="95"/>
                      <a:pt x="223" y="77"/>
                    </a:cubicBezTo>
                    <a:cubicBezTo>
                      <a:pt x="232" y="67"/>
                      <a:pt x="246" y="53"/>
                      <a:pt x="264" y="33"/>
                    </a:cubicBezTo>
                    <a:cubicBezTo>
                      <a:pt x="266" y="31"/>
                      <a:pt x="268" y="27"/>
                      <a:pt x="272" y="23"/>
                    </a:cubicBezTo>
                    <a:cubicBezTo>
                      <a:pt x="277" y="15"/>
                      <a:pt x="282" y="10"/>
                      <a:pt x="287" y="8"/>
                    </a:cubicBezTo>
                    <a:cubicBezTo>
                      <a:pt x="296" y="3"/>
                      <a:pt x="302" y="0"/>
                      <a:pt x="305" y="0"/>
                    </a:cubicBezTo>
                    <a:cubicBezTo>
                      <a:pt x="307" y="0"/>
                      <a:pt x="308" y="1"/>
                      <a:pt x="30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Freeform 10"/>
              <p:cNvSpPr>
                <a:spLocks noEditPoints="1"/>
              </p:cNvSpPr>
              <p:nvPr/>
            </p:nvSpPr>
            <p:spPr bwMode="auto">
              <a:xfrm>
                <a:off x="14641513" y="701675"/>
                <a:ext cx="390525" cy="660400"/>
              </a:xfrm>
              <a:custGeom>
                <a:avLst/>
                <a:gdLst>
                  <a:gd name="T0" fmla="*/ 24 w 104"/>
                  <a:gd name="T1" fmla="*/ 166 h 176"/>
                  <a:gd name="T2" fmla="*/ 18 w 104"/>
                  <a:gd name="T3" fmla="*/ 172 h 176"/>
                  <a:gd name="T4" fmla="*/ 9 w 104"/>
                  <a:gd name="T5" fmla="*/ 176 h 176"/>
                  <a:gd name="T6" fmla="*/ 4 w 104"/>
                  <a:gd name="T7" fmla="*/ 171 h 176"/>
                  <a:gd name="T8" fmla="*/ 0 w 104"/>
                  <a:gd name="T9" fmla="*/ 164 h 176"/>
                  <a:gd name="T10" fmla="*/ 6 w 104"/>
                  <a:gd name="T11" fmla="*/ 157 h 176"/>
                  <a:gd name="T12" fmla="*/ 15 w 104"/>
                  <a:gd name="T13" fmla="*/ 154 h 176"/>
                  <a:gd name="T14" fmla="*/ 21 w 104"/>
                  <a:gd name="T15" fmla="*/ 159 h 176"/>
                  <a:gd name="T16" fmla="*/ 24 w 104"/>
                  <a:gd name="T17" fmla="*/ 166 h 176"/>
                  <a:gd name="T18" fmla="*/ 3 w 104"/>
                  <a:gd name="T19" fmla="*/ 121 h 176"/>
                  <a:gd name="T20" fmla="*/ 13 w 104"/>
                  <a:gd name="T21" fmla="*/ 84 h 176"/>
                  <a:gd name="T22" fmla="*/ 39 w 104"/>
                  <a:gd name="T23" fmla="*/ 56 h 176"/>
                  <a:gd name="T24" fmla="*/ 80 w 104"/>
                  <a:gd name="T25" fmla="*/ 43 h 176"/>
                  <a:gd name="T26" fmla="*/ 92 w 104"/>
                  <a:gd name="T27" fmla="*/ 59 h 176"/>
                  <a:gd name="T28" fmla="*/ 84 w 104"/>
                  <a:gd name="T29" fmla="*/ 91 h 176"/>
                  <a:gd name="T30" fmla="*/ 64 w 104"/>
                  <a:gd name="T31" fmla="*/ 117 h 176"/>
                  <a:gd name="T32" fmla="*/ 16 w 104"/>
                  <a:gd name="T33" fmla="*/ 140 h 176"/>
                  <a:gd name="T34" fmla="*/ 3 w 104"/>
                  <a:gd name="T35" fmla="*/ 121 h 176"/>
                  <a:gd name="T36" fmla="*/ 23 w 104"/>
                  <a:gd name="T37" fmla="*/ 112 h 176"/>
                  <a:gd name="T38" fmla="*/ 35 w 104"/>
                  <a:gd name="T39" fmla="*/ 126 h 176"/>
                  <a:gd name="T40" fmla="*/ 48 w 104"/>
                  <a:gd name="T41" fmla="*/ 121 h 176"/>
                  <a:gd name="T42" fmla="*/ 65 w 104"/>
                  <a:gd name="T43" fmla="*/ 98 h 176"/>
                  <a:gd name="T44" fmla="*/ 71 w 104"/>
                  <a:gd name="T45" fmla="*/ 70 h 176"/>
                  <a:gd name="T46" fmla="*/ 60 w 104"/>
                  <a:gd name="T47" fmla="*/ 53 h 176"/>
                  <a:gd name="T48" fmla="*/ 36 w 104"/>
                  <a:gd name="T49" fmla="*/ 75 h 176"/>
                  <a:gd name="T50" fmla="*/ 23 w 104"/>
                  <a:gd name="T51" fmla="*/ 112 h 176"/>
                  <a:gd name="T52" fmla="*/ 104 w 104"/>
                  <a:gd name="T53" fmla="*/ 36 h 176"/>
                  <a:gd name="T54" fmla="*/ 102 w 104"/>
                  <a:gd name="T55" fmla="*/ 37 h 176"/>
                  <a:gd name="T56" fmla="*/ 92 w 104"/>
                  <a:gd name="T57" fmla="*/ 25 h 176"/>
                  <a:gd name="T58" fmla="*/ 76 w 104"/>
                  <a:gd name="T59" fmla="*/ 12 h 176"/>
                  <a:gd name="T60" fmla="*/ 52 w 104"/>
                  <a:gd name="T61" fmla="*/ 22 h 176"/>
                  <a:gd name="T62" fmla="*/ 34 w 104"/>
                  <a:gd name="T63" fmla="*/ 32 h 176"/>
                  <a:gd name="T64" fmla="*/ 32 w 104"/>
                  <a:gd name="T65" fmla="*/ 31 h 176"/>
                  <a:gd name="T66" fmla="*/ 49 w 104"/>
                  <a:gd name="T67" fmla="*/ 16 h 176"/>
                  <a:gd name="T68" fmla="*/ 77 w 104"/>
                  <a:gd name="T69" fmla="*/ 0 h 176"/>
                  <a:gd name="T70" fmla="*/ 91 w 104"/>
                  <a:gd name="T71" fmla="*/ 10 h 176"/>
                  <a:gd name="T72" fmla="*/ 104 w 104"/>
                  <a:gd name="T73" fmla="*/ 35 h 176"/>
                  <a:gd name="T74" fmla="*/ 104 w 104"/>
                  <a:gd name="T75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4" h="176">
                    <a:moveTo>
                      <a:pt x="24" y="166"/>
                    </a:moveTo>
                    <a:cubicBezTo>
                      <a:pt x="24" y="167"/>
                      <a:pt x="22" y="169"/>
                      <a:pt x="18" y="172"/>
                    </a:cubicBezTo>
                    <a:cubicBezTo>
                      <a:pt x="14" y="174"/>
                      <a:pt x="11" y="176"/>
                      <a:pt x="9" y="176"/>
                    </a:cubicBezTo>
                    <a:cubicBezTo>
                      <a:pt x="8" y="176"/>
                      <a:pt x="6" y="174"/>
                      <a:pt x="4" y="171"/>
                    </a:cubicBezTo>
                    <a:cubicBezTo>
                      <a:pt x="1" y="168"/>
                      <a:pt x="0" y="165"/>
                      <a:pt x="0" y="164"/>
                    </a:cubicBezTo>
                    <a:cubicBezTo>
                      <a:pt x="0" y="162"/>
                      <a:pt x="2" y="160"/>
                      <a:pt x="6" y="157"/>
                    </a:cubicBezTo>
                    <a:cubicBezTo>
                      <a:pt x="10" y="155"/>
                      <a:pt x="13" y="154"/>
                      <a:pt x="15" y="154"/>
                    </a:cubicBezTo>
                    <a:cubicBezTo>
                      <a:pt x="17" y="154"/>
                      <a:pt x="19" y="155"/>
                      <a:pt x="21" y="159"/>
                    </a:cubicBezTo>
                    <a:cubicBezTo>
                      <a:pt x="23" y="162"/>
                      <a:pt x="24" y="164"/>
                      <a:pt x="24" y="166"/>
                    </a:cubicBezTo>
                    <a:close/>
                    <a:moveTo>
                      <a:pt x="3" y="121"/>
                    </a:moveTo>
                    <a:cubicBezTo>
                      <a:pt x="3" y="110"/>
                      <a:pt x="6" y="97"/>
                      <a:pt x="13" y="84"/>
                    </a:cubicBezTo>
                    <a:cubicBezTo>
                      <a:pt x="21" y="70"/>
                      <a:pt x="29" y="61"/>
                      <a:pt x="39" y="56"/>
                    </a:cubicBezTo>
                    <a:cubicBezTo>
                      <a:pt x="56" y="47"/>
                      <a:pt x="69" y="43"/>
                      <a:pt x="80" y="43"/>
                    </a:cubicBezTo>
                    <a:cubicBezTo>
                      <a:pt x="88" y="43"/>
                      <a:pt x="92" y="48"/>
                      <a:pt x="92" y="59"/>
                    </a:cubicBezTo>
                    <a:cubicBezTo>
                      <a:pt x="92" y="69"/>
                      <a:pt x="89" y="79"/>
                      <a:pt x="84" y="91"/>
                    </a:cubicBezTo>
                    <a:cubicBezTo>
                      <a:pt x="78" y="102"/>
                      <a:pt x="71" y="111"/>
                      <a:pt x="64" y="117"/>
                    </a:cubicBezTo>
                    <a:cubicBezTo>
                      <a:pt x="44" y="132"/>
                      <a:pt x="28" y="140"/>
                      <a:pt x="16" y="140"/>
                    </a:cubicBezTo>
                    <a:cubicBezTo>
                      <a:pt x="7" y="140"/>
                      <a:pt x="3" y="134"/>
                      <a:pt x="3" y="121"/>
                    </a:cubicBezTo>
                    <a:close/>
                    <a:moveTo>
                      <a:pt x="23" y="112"/>
                    </a:moveTo>
                    <a:cubicBezTo>
                      <a:pt x="23" y="122"/>
                      <a:pt x="27" y="126"/>
                      <a:pt x="35" y="126"/>
                    </a:cubicBezTo>
                    <a:cubicBezTo>
                      <a:pt x="38" y="126"/>
                      <a:pt x="42" y="124"/>
                      <a:pt x="48" y="121"/>
                    </a:cubicBezTo>
                    <a:cubicBezTo>
                      <a:pt x="54" y="116"/>
                      <a:pt x="60" y="108"/>
                      <a:pt x="65" y="98"/>
                    </a:cubicBezTo>
                    <a:cubicBezTo>
                      <a:pt x="69" y="88"/>
                      <a:pt x="71" y="78"/>
                      <a:pt x="71" y="70"/>
                    </a:cubicBezTo>
                    <a:cubicBezTo>
                      <a:pt x="71" y="59"/>
                      <a:pt x="67" y="53"/>
                      <a:pt x="60" y="53"/>
                    </a:cubicBezTo>
                    <a:cubicBezTo>
                      <a:pt x="53" y="53"/>
                      <a:pt x="45" y="60"/>
                      <a:pt x="36" y="75"/>
                    </a:cubicBezTo>
                    <a:cubicBezTo>
                      <a:pt x="28" y="89"/>
                      <a:pt x="23" y="101"/>
                      <a:pt x="23" y="112"/>
                    </a:cubicBezTo>
                    <a:close/>
                    <a:moveTo>
                      <a:pt x="104" y="36"/>
                    </a:moveTo>
                    <a:cubicBezTo>
                      <a:pt x="104" y="37"/>
                      <a:pt x="103" y="37"/>
                      <a:pt x="102" y="37"/>
                    </a:cubicBezTo>
                    <a:cubicBezTo>
                      <a:pt x="102" y="37"/>
                      <a:pt x="99" y="33"/>
                      <a:pt x="92" y="25"/>
                    </a:cubicBezTo>
                    <a:cubicBezTo>
                      <a:pt x="86" y="16"/>
                      <a:pt x="81" y="12"/>
                      <a:pt x="76" y="12"/>
                    </a:cubicBezTo>
                    <a:cubicBezTo>
                      <a:pt x="71" y="12"/>
                      <a:pt x="63" y="16"/>
                      <a:pt x="52" y="22"/>
                    </a:cubicBezTo>
                    <a:cubicBezTo>
                      <a:pt x="40" y="29"/>
                      <a:pt x="35" y="32"/>
                      <a:pt x="34" y="32"/>
                    </a:cubicBezTo>
                    <a:cubicBezTo>
                      <a:pt x="33" y="32"/>
                      <a:pt x="32" y="32"/>
                      <a:pt x="32" y="31"/>
                    </a:cubicBezTo>
                    <a:cubicBezTo>
                      <a:pt x="32" y="30"/>
                      <a:pt x="38" y="25"/>
                      <a:pt x="49" y="16"/>
                    </a:cubicBezTo>
                    <a:cubicBezTo>
                      <a:pt x="62" y="5"/>
                      <a:pt x="71" y="0"/>
                      <a:pt x="77" y="0"/>
                    </a:cubicBezTo>
                    <a:cubicBezTo>
                      <a:pt x="82" y="0"/>
                      <a:pt x="86" y="3"/>
                      <a:pt x="91" y="10"/>
                    </a:cubicBezTo>
                    <a:cubicBezTo>
                      <a:pt x="95" y="15"/>
                      <a:pt x="99" y="24"/>
                      <a:pt x="104" y="35"/>
                    </a:cubicBezTo>
                    <a:cubicBezTo>
                      <a:pt x="104" y="36"/>
                      <a:pt x="104" y="36"/>
                      <a:pt x="10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15005050" y="717550"/>
                <a:ext cx="315912" cy="509588"/>
              </a:xfrm>
              <a:custGeom>
                <a:avLst/>
                <a:gdLst>
                  <a:gd name="T0" fmla="*/ 6 w 84"/>
                  <a:gd name="T1" fmla="*/ 52 h 136"/>
                  <a:gd name="T2" fmla="*/ 10 w 84"/>
                  <a:gd name="T3" fmla="*/ 48 h 136"/>
                  <a:gd name="T4" fmla="*/ 29 w 84"/>
                  <a:gd name="T5" fmla="*/ 45 h 136"/>
                  <a:gd name="T6" fmla="*/ 31 w 84"/>
                  <a:gd name="T7" fmla="*/ 43 h 136"/>
                  <a:gd name="T8" fmla="*/ 45 w 84"/>
                  <a:gd name="T9" fmla="*/ 12 h 136"/>
                  <a:gd name="T10" fmla="*/ 55 w 84"/>
                  <a:gd name="T11" fmla="*/ 4 h 136"/>
                  <a:gd name="T12" fmla="*/ 67 w 84"/>
                  <a:gd name="T13" fmla="*/ 0 h 136"/>
                  <a:gd name="T14" fmla="*/ 69 w 84"/>
                  <a:gd name="T15" fmla="*/ 1 h 136"/>
                  <a:gd name="T16" fmla="*/ 58 w 84"/>
                  <a:gd name="T17" fmla="*/ 23 h 136"/>
                  <a:gd name="T18" fmla="*/ 48 w 84"/>
                  <a:gd name="T19" fmla="*/ 45 h 136"/>
                  <a:gd name="T20" fmla="*/ 48 w 84"/>
                  <a:gd name="T21" fmla="*/ 45 h 136"/>
                  <a:gd name="T22" fmla="*/ 64 w 84"/>
                  <a:gd name="T23" fmla="*/ 46 h 136"/>
                  <a:gd name="T24" fmla="*/ 80 w 84"/>
                  <a:gd name="T25" fmla="*/ 46 h 136"/>
                  <a:gd name="T26" fmla="*/ 84 w 84"/>
                  <a:gd name="T27" fmla="*/ 47 h 136"/>
                  <a:gd name="T28" fmla="*/ 79 w 84"/>
                  <a:gd name="T29" fmla="*/ 52 h 136"/>
                  <a:gd name="T30" fmla="*/ 71 w 84"/>
                  <a:gd name="T31" fmla="*/ 54 h 136"/>
                  <a:gd name="T32" fmla="*/ 45 w 84"/>
                  <a:gd name="T33" fmla="*/ 54 h 136"/>
                  <a:gd name="T34" fmla="*/ 43 w 84"/>
                  <a:gd name="T35" fmla="*/ 56 h 136"/>
                  <a:gd name="T36" fmla="*/ 23 w 84"/>
                  <a:gd name="T37" fmla="*/ 114 h 136"/>
                  <a:gd name="T38" fmla="*/ 31 w 84"/>
                  <a:gd name="T39" fmla="*/ 124 h 136"/>
                  <a:gd name="T40" fmla="*/ 54 w 84"/>
                  <a:gd name="T41" fmla="*/ 115 h 136"/>
                  <a:gd name="T42" fmla="*/ 69 w 84"/>
                  <a:gd name="T43" fmla="*/ 107 h 136"/>
                  <a:gd name="T44" fmla="*/ 69 w 84"/>
                  <a:gd name="T45" fmla="*/ 107 h 136"/>
                  <a:gd name="T46" fmla="*/ 50 w 84"/>
                  <a:gd name="T47" fmla="*/ 123 h 136"/>
                  <a:gd name="T48" fmla="*/ 14 w 84"/>
                  <a:gd name="T49" fmla="*/ 136 h 136"/>
                  <a:gd name="T50" fmla="*/ 0 w 84"/>
                  <a:gd name="T51" fmla="*/ 122 h 136"/>
                  <a:gd name="T52" fmla="*/ 13 w 84"/>
                  <a:gd name="T53" fmla="*/ 82 h 136"/>
                  <a:gd name="T54" fmla="*/ 26 w 84"/>
                  <a:gd name="T55" fmla="*/ 54 h 136"/>
                  <a:gd name="T56" fmla="*/ 24 w 84"/>
                  <a:gd name="T57" fmla="*/ 53 h 136"/>
                  <a:gd name="T58" fmla="*/ 8 w 84"/>
                  <a:gd name="T59" fmla="*/ 53 h 136"/>
                  <a:gd name="T60" fmla="*/ 6 w 84"/>
                  <a:gd name="T61" fmla="*/ 5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4" h="136">
                    <a:moveTo>
                      <a:pt x="6" y="52"/>
                    </a:moveTo>
                    <a:cubicBezTo>
                      <a:pt x="6" y="51"/>
                      <a:pt x="7" y="50"/>
                      <a:pt x="10" y="48"/>
                    </a:cubicBezTo>
                    <a:cubicBezTo>
                      <a:pt x="13" y="46"/>
                      <a:pt x="20" y="45"/>
                      <a:pt x="29" y="45"/>
                    </a:cubicBezTo>
                    <a:cubicBezTo>
                      <a:pt x="30" y="45"/>
                      <a:pt x="31" y="45"/>
                      <a:pt x="31" y="43"/>
                    </a:cubicBezTo>
                    <a:cubicBezTo>
                      <a:pt x="35" y="36"/>
                      <a:pt x="39" y="26"/>
                      <a:pt x="45" y="12"/>
                    </a:cubicBezTo>
                    <a:cubicBezTo>
                      <a:pt x="46" y="9"/>
                      <a:pt x="49" y="6"/>
                      <a:pt x="55" y="4"/>
                    </a:cubicBezTo>
                    <a:cubicBezTo>
                      <a:pt x="60" y="1"/>
                      <a:pt x="64" y="0"/>
                      <a:pt x="67" y="0"/>
                    </a:cubicBezTo>
                    <a:cubicBezTo>
                      <a:pt x="68" y="0"/>
                      <a:pt x="69" y="0"/>
                      <a:pt x="69" y="1"/>
                    </a:cubicBezTo>
                    <a:cubicBezTo>
                      <a:pt x="69" y="3"/>
                      <a:pt x="65" y="10"/>
                      <a:pt x="58" y="23"/>
                    </a:cubicBezTo>
                    <a:cubicBezTo>
                      <a:pt x="52" y="35"/>
                      <a:pt x="48" y="43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2" y="45"/>
                      <a:pt x="57" y="46"/>
                      <a:pt x="64" y="46"/>
                    </a:cubicBezTo>
                    <a:cubicBezTo>
                      <a:pt x="71" y="46"/>
                      <a:pt x="76" y="46"/>
                      <a:pt x="80" y="46"/>
                    </a:cubicBezTo>
                    <a:cubicBezTo>
                      <a:pt x="82" y="46"/>
                      <a:pt x="84" y="46"/>
                      <a:pt x="84" y="47"/>
                    </a:cubicBezTo>
                    <a:cubicBezTo>
                      <a:pt x="84" y="49"/>
                      <a:pt x="82" y="50"/>
                      <a:pt x="79" y="52"/>
                    </a:cubicBezTo>
                    <a:cubicBezTo>
                      <a:pt x="76" y="53"/>
                      <a:pt x="73" y="54"/>
                      <a:pt x="71" y="54"/>
                    </a:cubicBezTo>
                    <a:cubicBezTo>
                      <a:pt x="45" y="54"/>
                      <a:pt x="45" y="54"/>
                      <a:pt x="45" y="54"/>
                    </a:cubicBezTo>
                    <a:cubicBezTo>
                      <a:pt x="44" y="54"/>
                      <a:pt x="43" y="55"/>
                      <a:pt x="43" y="56"/>
                    </a:cubicBezTo>
                    <a:cubicBezTo>
                      <a:pt x="29" y="85"/>
                      <a:pt x="23" y="105"/>
                      <a:pt x="23" y="114"/>
                    </a:cubicBezTo>
                    <a:cubicBezTo>
                      <a:pt x="23" y="121"/>
                      <a:pt x="25" y="124"/>
                      <a:pt x="31" y="124"/>
                    </a:cubicBezTo>
                    <a:cubicBezTo>
                      <a:pt x="36" y="124"/>
                      <a:pt x="44" y="121"/>
                      <a:pt x="54" y="115"/>
                    </a:cubicBezTo>
                    <a:cubicBezTo>
                      <a:pt x="63" y="110"/>
                      <a:pt x="68" y="107"/>
                      <a:pt x="69" y="107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69" y="110"/>
                      <a:pt x="63" y="116"/>
                      <a:pt x="50" y="123"/>
                    </a:cubicBezTo>
                    <a:cubicBezTo>
                      <a:pt x="36" y="132"/>
                      <a:pt x="24" y="136"/>
                      <a:pt x="14" y="136"/>
                    </a:cubicBezTo>
                    <a:cubicBezTo>
                      <a:pt x="5" y="136"/>
                      <a:pt x="0" y="131"/>
                      <a:pt x="0" y="122"/>
                    </a:cubicBezTo>
                    <a:cubicBezTo>
                      <a:pt x="0" y="114"/>
                      <a:pt x="5" y="101"/>
                      <a:pt x="13" y="82"/>
                    </a:cubicBezTo>
                    <a:cubicBezTo>
                      <a:pt x="22" y="63"/>
                      <a:pt x="26" y="54"/>
                      <a:pt x="26" y="54"/>
                    </a:cubicBezTo>
                    <a:cubicBezTo>
                      <a:pt x="26" y="54"/>
                      <a:pt x="25" y="53"/>
                      <a:pt x="24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6" y="53"/>
                      <a:pt x="6" y="53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15409863" y="863600"/>
                <a:ext cx="652462" cy="360363"/>
              </a:xfrm>
              <a:custGeom>
                <a:avLst/>
                <a:gdLst>
                  <a:gd name="T0" fmla="*/ 160 w 174"/>
                  <a:gd name="T1" fmla="*/ 11 h 96"/>
                  <a:gd name="T2" fmla="*/ 156 w 174"/>
                  <a:gd name="T3" fmla="*/ 27 h 96"/>
                  <a:gd name="T4" fmla="*/ 135 w 174"/>
                  <a:gd name="T5" fmla="*/ 80 h 96"/>
                  <a:gd name="T6" fmla="*/ 139 w 174"/>
                  <a:gd name="T7" fmla="*/ 85 h 96"/>
                  <a:gd name="T8" fmla="*/ 158 w 174"/>
                  <a:gd name="T9" fmla="*/ 75 h 96"/>
                  <a:gd name="T10" fmla="*/ 174 w 174"/>
                  <a:gd name="T11" fmla="*/ 65 h 96"/>
                  <a:gd name="T12" fmla="*/ 174 w 174"/>
                  <a:gd name="T13" fmla="*/ 66 h 96"/>
                  <a:gd name="T14" fmla="*/ 155 w 174"/>
                  <a:gd name="T15" fmla="*/ 83 h 96"/>
                  <a:gd name="T16" fmla="*/ 124 w 174"/>
                  <a:gd name="T17" fmla="*/ 96 h 96"/>
                  <a:gd name="T18" fmla="*/ 113 w 174"/>
                  <a:gd name="T19" fmla="*/ 85 h 96"/>
                  <a:gd name="T20" fmla="*/ 124 w 174"/>
                  <a:gd name="T21" fmla="*/ 51 h 96"/>
                  <a:gd name="T22" fmla="*/ 136 w 174"/>
                  <a:gd name="T23" fmla="*/ 20 h 96"/>
                  <a:gd name="T24" fmla="*/ 133 w 174"/>
                  <a:gd name="T25" fmla="*/ 18 h 96"/>
                  <a:gd name="T26" fmla="*/ 111 w 174"/>
                  <a:gd name="T27" fmla="*/ 31 h 96"/>
                  <a:gd name="T28" fmla="*/ 78 w 174"/>
                  <a:gd name="T29" fmla="*/ 82 h 96"/>
                  <a:gd name="T30" fmla="*/ 75 w 174"/>
                  <a:gd name="T31" fmla="*/ 88 h 96"/>
                  <a:gd name="T32" fmla="*/ 65 w 174"/>
                  <a:gd name="T33" fmla="*/ 93 h 96"/>
                  <a:gd name="T34" fmla="*/ 55 w 174"/>
                  <a:gd name="T35" fmla="*/ 96 h 96"/>
                  <a:gd name="T36" fmla="*/ 53 w 174"/>
                  <a:gd name="T37" fmla="*/ 94 h 96"/>
                  <a:gd name="T38" fmla="*/ 68 w 174"/>
                  <a:gd name="T39" fmla="*/ 57 h 96"/>
                  <a:gd name="T40" fmla="*/ 83 w 174"/>
                  <a:gd name="T41" fmla="*/ 20 h 96"/>
                  <a:gd name="T42" fmla="*/ 80 w 174"/>
                  <a:gd name="T43" fmla="*/ 16 h 96"/>
                  <a:gd name="T44" fmla="*/ 69 w 174"/>
                  <a:gd name="T45" fmla="*/ 21 h 96"/>
                  <a:gd name="T46" fmla="*/ 21 w 174"/>
                  <a:gd name="T47" fmla="*/ 88 h 96"/>
                  <a:gd name="T48" fmla="*/ 11 w 174"/>
                  <a:gd name="T49" fmla="*/ 92 h 96"/>
                  <a:gd name="T50" fmla="*/ 2 w 174"/>
                  <a:gd name="T51" fmla="*/ 96 h 96"/>
                  <a:gd name="T52" fmla="*/ 0 w 174"/>
                  <a:gd name="T53" fmla="*/ 95 h 96"/>
                  <a:gd name="T54" fmla="*/ 17 w 174"/>
                  <a:gd name="T55" fmla="*/ 54 h 96"/>
                  <a:gd name="T56" fmla="*/ 30 w 174"/>
                  <a:gd name="T57" fmla="*/ 16 h 96"/>
                  <a:gd name="T58" fmla="*/ 25 w 174"/>
                  <a:gd name="T59" fmla="*/ 11 h 96"/>
                  <a:gd name="T60" fmla="*/ 21 w 174"/>
                  <a:gd name="T61" fmla="*/ 12 h 96"/>
                  <a:gd name="T62" fmla="*/ 16 w 174"/>
                  <a:gd name="T63" fmla="*/ 12 h 96"/>
                  <a:gd name="T64" fmla="*/ 14 w 174"/>
                  <a:gd name="T65" fmla="*/ 11 h 96"/>
                  <a:gd name="T66" fmla="*/ 16 w 174"/>
                  <a:gd name="T67" fmla="*/ 8 h 96"/>
                  <a:gd name="T68" fmla="*/ 49 w 174"/>
                  <a:gd name="T69" fmla="*/ 0 h 96"/>
                  <a:gd name="T70" fmla="*/ 53 w 174"/>
                  <a:gd name="T71" fmla="*/ 5 h 96"/>
                  <a:gd name="T72" fmla="*/ 50 w 174"/>
                  <a:gd name="T73" fmla="*/ 17 h 96"/>
                  <a:gd name="T74" fmla="*/ 45 w 174"/>
                  <a:gd name="T75" fmla="*/ 29 h 96"/>
                  <a:gd name="T76" fmla="*/ 46 w 174"/>
                  <a:gd name="T77" fmla="*/ 30 h 96"/>
                  <a:gd name="T78" fmla="*/ 67 w 174"/>
                  <a:gd name="T79" fmla="*/ 15 h 96"/>
                  <a:gd name="T80" fmla="*/ 97 w 174"/>
                  <a:gd name="T81" fmla="*/ 2 h 96"/>
                  <a:gd name="T82" fmla="*/ 106 w 174"/>
                  <a:gd name="T83" fmla="*/ 12 h 96"/>
                  <a:gd name="T84" fmla="*/ 102 w 174"/>
                  <a:gd name="T85" fmla="*/ 26 h 96"/>
                  <a:gd name="T86" fmla="*/ 101 w 174"/>
                  <a:gd name="T87" fmla="*/ 31 h 96"/>
                  <a:gd name="T88" fmla="*/ 152 w 174"/>
                  <a:gd name="T89" fmla="*/ 2 h 96"/>
                  <a:gd name="T90" fmla="*/ 160 w 174"/>
                  <a:gd name="T91" fmla="*/ 1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4" h="96">
                    <a:moveTo>
                      <a:pt x="160" y="11"/>
                    </a:moveTo>
                    <a:cubicBezTo>
                      <a:pt x="160" y="16"/>
                      <a:pt x="159" y="21"/>
                      <a:pt x="156" y="27"/>
                    </a:cubicBezTo>
                    <a:cubicBezTo>
                      <a:pt x="142" y="55"/>
                      <a:pt x="135" y="72"/>
                      <a:pt x="135" y="80"/>
                    </a:cubicBezTo>
                    <a:cubicBezTo>
                      <a:pt x="135" y="83"/>
                      <a:pt x="137" y="85"/>
                      <a:pt x="139" y="85"/>
                    </a:cubicBezTo>
                    <a:cubicBezTo>
                      <a:pt x="143" y="85"/>
                      <a:pt x="149" y="82"/>
                      <a:pt x="158" y="75"/>
                    </a:cubicBezTo>
                    <a:cubicBezTo>
                      <a:pt x="167" y="68"/>
                      <a:pt x="172" y="65"/>
                      <a:pt x="174" y="65"/>
                    </a:cubicBezTo>
                    <a:cubicBezTo>
                      <a:pt x="174" y="65"/>
                      <a:pt x="174" y="65"/>
                      <a:pt x="174" y="66"/>
                    </a:cubicBezTo>
                    <a:cubicBezTo>
                      <a:pt x="174" y="69"/>
                      <a:pt x="168" y="74"/>
                      <a:pt x="155" y="83"/>
                    </a:cubicBezTo>
                    <a:cubicBezTo>
                      <a:pt x="142" y="92"/>
                      <a:pt x="131" y="96"/>
                      <a:pt x="124" y="96"/>
                    </a:cubicBezTo>
                    <a:cubicBezTo>
                      <a:pt x="117" y="96"/>
                      <a:pt x="113" y="92"/>
                      <a:pt x="113" y="85"/>
                    </a:cubicBezTo>
                    <a:cubicBezTo>
                      <a:pt x="113" y="78"/>
                      <a:pt x="117" y="66"/>
                      <a:pt x="124" y="51"/>
                    </a:cubicBezTo>
                    <a:cubicBezTo>
                      <a:pt x="132" y="35"/>
                      <a:pt x="136" y="25"/>
                      <a:pt x="136" y="20"/>
                    </a:cubicBezTo>
                    <a:cubicBezTo>
                      <a:pt x="136" y="18"/>
                      <a:pt x="135" y="18"/>
                      <a:pt x="133" y="18"/>
                    </a:cubicBezTo>
                    <a:cubicBezTo>
                      <a:pt x="128" y="18"/>
                      <a:pt x="121" y="22"/>
                      <a:pt x="111" y="31"/>
                    </a:cubicBezTo>
                    <a:cubicBezTo>
                      <a:pt x="98" y="44"/>
                      <a:pt x="87" y="61"/>
                      <a:pt x="78" y="82"/>
                    </a:cubicBezTo>
                    <a:cubicBezTo>
                      <a:pt x="77" y="85"/>
                      <a:pt x="76" y="87"/>
                      <a:pt x="75" y="88"/>
                    </a:cubicBezTo>
                    <a:cubicBezTo>
                      <a:pt x="74" y="89"/>
                      <a:pt x="70" y="90"/>
                      <a:pt x="65" y="93"/>
                    </a:cubicBezTo>
                    <a:cubicBezTo>
                      <a:pt x="59" y="95"/>
                      <a:pt x="56" y="96"/>
                      <a:pt x="55" y="96"/>
                    </a:cubicBezTo>
                    <a:cubicBezTo>
                      <a:pt x="54" y="96"/>
                      <a:pt x="53" y="95"/>
                      <a:pt x="53" y="94"/>
                    </a:cubicBezTo>
                    <a:cubicBezTo>
                      <a:pt x="53" y="90"/>
                      <a:pt x="58" y="78"/>
                      <a:pt x="68" y="57"/>
                    </a:cubicBezTo>
                    <a:cubicBezTo>
                      <a:pt x="78" y="37"/>
                      <a:pt x="83" y="24"/>
                      <a:pt x="83" y="20"/>
                    </a:cubicBezTo>
                    <a:cubicBezTo>
                      <a:pt x="83" y="17"/>
                      <a:pt x="82" y="16"/>
                      <a:pt x="80" y="16"/>
                    </a:cubicBezTo>
                    <a:cubicBezTo>
                      <a:pt x="78" y="16"/>
                      <a:pt x="75" y="18"/>
                      <a:pt x="69" y="21"/>
                    </a:cubicBezTo>
                    <a:cubicBezTo>
                      <a:pt x="50" y="33"/>
                      <a:pt x="33" y="55"/>
                      <a:pt x="21" y="88"/>
                    </a:cubicBezTo>
                    <a:cubicBezTo>
                      <a:pt x="19" y="89"/>
                      <a:pt x="16" y="90"/>
                      <a:pt x="11" y="92"/>
                    </a:cubicBezTo>
                    <a:cubicBezTo>
                      <a:pt x="5" y="95"/>
                      <a:pt x="2" y="96"/>
                      <a:pt x="2" y="96"/>
                    </a:cubicBezTo>
                    <a:cubicBezTo>
                      <a:pt x="1" y="96"/>
                      <a:pt x="0" y="96"/>
                      <a:pt x="0" y="95"/>
                    </a:cubicBezTo>
                    <a:cubicBezTo>
                      <a:pt x="0" y="92"/>
                      <a:pt x="6" y="78"/>
                      <a:pt x="17" y="54"/>
                    </a:cubicBezTo>
                    <a:cubicBezTo>
                      <a:pt x="26" y="33"/>
                      <a:pt x="30" y="21"/>
                      <a:pt x="30" y="16"/>
                    </a:cubicBezTo>
                    <a:cubicBezTo>
                      <a:pt x="30" y="13"/>
                      <a:pt x="29" y="11"/>
                      <a:pt x="25" y="11"/>
                    </a:cubicBezTo>
                    <a:cubicBezTo>
                      <a:pt x="24" y="11"/>
                      <a:pt x="23" y="11"/>
                      <a:pt x="21" y="12"/>
                    </a:cubicBezTo>
                    <a:cubicBezTo>
                      <a:pt x="19" y="12"/>
                      <a:pt x="17" y="12"/>
                      <a:pt x="16" y="12"/>
                    </a:cubicBezTo>
                    <a:cubicBezTo>
                      <a:pt x="15" y="12"/>
                      <a:pt x="14" y="12"/>
                      <a:pt x="14" y="11"/>
                    </a:cubicBezTo>
                    <a:cubicBezTo>
                      <a:pt x="14" y="9"/>
                      <a:pt x="15" y="8"/>
                      <a:pt x="16" y="8"/>
                    </a:cubicBezTo>
                    <a:cubicBezTo>
                      <a:pt x="31" y="2"/>
                      <a:pt x="42" y="0"/>
                      <a:pt x="49" y="0"/>
                    </a:cubicBezTo>
                    <a:cubicBezTo>
                      <a:pt x="51" y="0"/>
                      <a:pt x="53" y="1"/>
                      <a:pt x="53" y="5"/>
                    </a:cubicBezTo>
                    <a:cubicBezTo>
                      <a:pt x="53" y="8"/>
                      <a:pt x="52" y="12"/>
                      <a:pt x="50" y="17"/>
                    </a:cubicBezTo>
                    <a:cubicBezTo>
                      <a:pt x="47" y="25"/>
                      <a:pt x="46" y="29"/>
                      <a:pt x="45" y="29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53" y="25"/>
                      <a:pt x="67" y="15"/>
                    </a:cubicBezTo>
                    <a:cubicBezTo>
                      <a:pt x="80" y="7"/>
                      <a:pt x="90" y="2"/>
                      <a:pt x="97" y="2"/>
                    </a:cubicBezTo>
                    <a:cubicBezTo>
                      <a:pt x="103" y="2"/>
                      <a:pt x="106" y="5"/>
                      <a:pt x="106" y="12"/>
                    </a:cubicBezTo>
                    <a:cubicBezTo>
                      <a:pt x="106" y="16"/>
                      <a:pt x="104" y="21"/>
                      <a:pt x="102" y="26"/>
                    </a:cubicBezTo>
                    <a:cubicBezTo>
                      <a:pt x="102" y="27"/>
                      <a:pt x="101" y="29"/>
                      <a:pt x="101" y="31"/>
                    </a:cubicBezTo>
                    <a:cubicBezTo>
                      <a:pt x="125" y="12"/>
                      <a:pt x="143" y="2"/>
                      <a:pt x="152" y="2"/>
                    </a:cubicBezTo>
                    <a:cubicBezTo>
                      <a:pt x="158" y="2"/>
                      <a:pt x="160" y="5"/>
                      <a:pt x="16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16025813" y="863600"/>
                <a:ext cx="415925" cy="360363"/>
              </a:xfrm>
              <a:custGeom>
                <a:avLst/>
                <a:gdLst>
                  <a:gd name="T0" fmla="*/ 111 w 111"/>
                  <a:gd name="T1" fmla="*/ 66 h 96"/>
                  <a:gd name="T2" fmla="*/ 94 w 111"/>
                  <a:gd name="T3" fmla="*/ 82 h 96"/>
                  <a:gd name="T4" fmla="*/ 64 w 111"/>
                  <a:gd name="T5" fmla="*/ 96 h 96"/>
                  <a:gd name="T6" fmla="*/ 55 w 111"/>
                  <a:gd name="T7" fmla="*/ 83 h 96"/>
                  <a:gd name="T8" fmla="*/ 57 w 111"/>
                  <a:gd name="T9" fmla="*/ 73 h 96"/>
                  <a:gd name="T10" fmla="*/ 58 w 111"/>
                  <a:gd name="T11" fmla="*/ 64 h 96"/>
                  <a:gd name="T12" fmla="*/ 58 w 111"/>
                  <a:gd name="T13" fmla="*/ 63 h 96"/>
                  <a:gd name="T14" fmla="*/ 10 w 111"/>
                  <a:gd name="T15" fmla="*/ 96 h 96"/>
                  <a:gd name="T16" fmla="*/ 0 w 111"/>
                  <a:gd name="T17" fmla="*/ 84 h 96"/>
                  <a:gd name="T18" fmla="*/ 8 w 111"/>
                  <a:gd name="T19" fmla="*/ 55 h 96"/>
                  <a:gd name="T20" fmla="*/ 32 w 111"/>
                  <a:gd name="T21" fmla="*/ 20 h 96"/>
                  <a:gd name="T22" fmla="*/ 71 w 111"/>
                  <a:gd name="T23" fmla="*/ 3 h 96"/>
                  <a:gd name="T24" fmla="*/ 83 w 111"/>
                  <a:gd name="T25" fmla="*/ 8 h 96"/>
                  <a:gd name="T26" fmla="*/ 84 w 111"/>
                  <a:gd name="T27" fmla="*/ 9 h 96"/>
                  <a:gd name="T28" fmla="*/ 92 w 111"/>
                  <a:gd name="T29" fmla="*/ 5 h 96"/>
                  <a:gd name="T30" fmla="*/ 105 w 111"/>
                  <a:gd name="T31" fmla="*/ 0 h 96"/>
                  <a:gd name="T32" fmla="*/ 107 w 111"/>
                  <a:gd name="T33" fmla="*/ 2 h 96"/>
                  <a:gd name="T34" fmla="*/ 106 w 111"/>
                  <a:gd name="T35" fmla="*/ 4 h 96"/>
                  <a:gd name="T36" fmla="*/ 87 w 111"/>
                  <a:gd name="T37" fmla="*/ 33 h 96"/>
                  <a:gd name="T38" fmla="*/ 74 w 111"/>
                  <a:gd name="T39" fmla="*/ 78 h 96"/>
                  <a:gd name="T40" fmla="*/ 78 w 111"/>
                  <a:gd name="T41" fmla="*/ 84 h 96"/>
                  <a:gd name="T42" fmla="*/ 96 w 111"/>
                  <a:gd name="T43" fmla="*/ 75 h 96"/>
                  <a:gd name="T44" fmla="*/ 111 w 111"/>
                  <a:gd name="T45" fmla="*/ 65 h 96"/>
                  <a:gd name="T46" fmla="*/ 111 w 111"/>
                  <a:gd name="T47" fmla="*/ 66 h 96"/>
                  <a:gd name="T48" fmla="*/ 78 w 111"/>
                  <a:gd name="T49" fmla="*/ 14 h 96"/>
                  <a:gd name="T50" fmla="*/ 71 w 111"/>
                  <a:gd name="T51" fmla="*/ 9 h 96"/>
                  <a:gd name="T52" fmla="*/ 38 w 111"/>
                  <a:gd name="T53" fmla="*/ 35 h 96"/>
                  <a:gd name="T54" fmla="*/ 22 w 111"/>
                  <a:gd name="T55" fmla="*/ 76 h 96"/>
                  <a:gd name="T56" fmla="*/ 25 w 111"/>
                  <a:gd name="T57" fmla="*/ 82 h 96"/>
                  <a:gd name="T58" fmla="*/ 32 w 111"/>
                  <a:gd name="T59" fmla="*/ 79 h 96"/>
                  <a:gd name="T60" fmla="*/ 76 w 111"/>
                  <a:gd name="T61" fmla="*/ 19 h 96"/>
                  <a:gd name="T62" fmla="*/ 78 w 111"/>
                  <a:gd name="T63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1" h="96">
                    <a:moveTo>
                      <a:pt x="111" y="66"/>
                    </a:moveTo>
                    <a:cubicBezTo>
                      <a:pt x="111" y="69"/>
                      <a:pt x="106" y="74"/>
                      <a:pt x="94" y="82"/>
                    </a:cubicBezTo>
                    <a:cubicBezTo>
                      <a:pt x="82" y="91"/>
                      <a:pt x="72" y="96"/>
                      <a:pt x="64" y="96"/>
                    </a:cubicBezTo>
                    <a:cubicBezTo>
                      <a:pt x="58" y="96"/>
                      <a:pt x="55" y="92"/>
                      <a:pt x="55" y="83"/>
                    </a:cubicBezTo>
                    <a:cubicBezTo>
                      <a:pt x="55" y="81"/>
                      <a:pt x="56" y="78"/>
                      <a:pt x="57" y="73"/>
                    </a:cubicBezTo>
                    <a:cubicBezTo>
                      <a:pt x="58" y="69"/>
                      <a:pt x="58" y="65"/>
                      <a:pt x="58" y="64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36" y="85"/>
                      <a:pt x="20" y="96"/>
                      <a:pt x="10" y="96"/>
                    </a:cubicBezTo>
                    <a:cubicBezTo>
                      <a:pt x="3" y="96"/>
                      <a:pt x="0" y="92"/>
                      <a:pt x="0" y="84"/>
                    </a:cubicBezTo>
                    <a:cubicBezTo>
                      <a:pt x="0" y="77"/>
                      <a:pt x="2" y="67"/>
                      <a:pt x="8" y="55"/>
                    </a:cubicBezTo>
                    <a:cubicBezTo>
                      <a:pt x="15" y="40"/>
                      <a:pt x="23" y="29"/>
                      <a:pt x="32" y="20"/>
                    </a:cubicBezTo>
                    <a:cubicBezTo>
                      <a:pt x="44" y="8"/>
                      <a:pt x="57" y="3"/>
                      <a:pt x="71" y="3"/>
                    </a:cubicBezTo>
                    <a:cubicBezTo>
                      <a:pt x="77" y="3"/>
                      <a:pt x="81" y="5"/>
                      <a:pt x="83" y="8"/>
                    </a:cubicBezTo>
                    <a:cubicBezTo>
                      <a:pt x="83" y="9"/>
                      <a:pt x="84" y="9"/>
                      <a:pt x="84" y="9"/>
                    </a:cubicBezTo>
                    <a:cubicBezTo>
                      <a:pt x="84" y="9"/>
                      <a:pt x="86" y="8"/>
                      <a:pt x="92" y="5"/>
                    </a:cubicBezTo>
                    <a:cubicBezTo>
                      <a:pt x="97" y="1"/>
                      <a:pt x="102" y="0"/>
                      <a:pt x="105" y="0"/>
                    </a:cubicBezTo>
                    <a:cubicBezTo>
                      <a:pt x="107" y="0"/>
                      <a:pt x="107" y="0"/>
                      <a:pt x="107" y="2"/>
                    </a:cubicBezTo>
                    <a:cubicBezTo>
                      <a:pt x="107" y="3"/>
                      <a:pt x="107" y="3"/>
                      <a:pt x="106" y="4"/>
                    </a:cubicBezTo>
                    <a:cubicBezTo>
                      <a:pt x="102" y="5"/>
                      <a:pt x="96" y="15"/>
                      <a:pt x="87" y="33"/>
                    </a:cubicBezTo>
                    <a:cubicBezTo>
                      <a:pt x="78" y="53"/>
                      <a:pt x="74" y="68"/>
                      <a:pt x="74" y="78"/>
                    </a:cubicBezTo>
                    <a:cubicBezTo>
                      <a:pt x="74" y="82"/>
                      <a:pt x="75" y="84"/>
                      <a:pt x="78" y="84"/>
                    </a:cubicBezTo>
                    <a:cubicBezTo>
                      <a:pt x="82" y="84"/>
                      <a:pt x="88" y="81"/>
                      <a:pt x="96" y="75"/>
                    </a:cubicBezTo>
                    <a:cubicBezTo>
                      <a:pt x="105" y="68"/>
                      <a:pt x="109" y="65"/>
                      <a:pt x="111" y="65"/>
                    </a:cubicBezTo>
                    <a:cubicBezTo>
                      <a:pt x="111" y="65"/>
                      <a:pt x="111" y="65"/>
                      <a:pt x="111" y="66"/>
                    </a:cubicBezTo>
                    <a:close/>
                    <a:moveTo>
                      <a:pt x="78" y="14"/>
                    </a:moveTo>
                    <a:cubicBezTo>
                      <a:pt x="78" y="11"/>
                      <a:pt x="76" y="9"/>
                      <a:pt x="71" y="9"/>
                    </a:cubicBezTo>
                    <a:cubicBezTo>
                      <a:pt x="61" y="9"/>
                      <a:pt x="50" y="18"/>
                      <a:pt x="38" y="35"/>
                    </a:cubicBezTo>
                    <a:cubicBezTo>
                      <a:pt x="27" y="51"/>
                      <a:pt x="22" y="65"/>
                      <a:pt x="22" y="76"/>
                    </a:cubicBezTo>
                    <a:cubicBezTo>
                      <a:pt x="22" y="80"/>
                      <a:pt x="23" y="82"/>
                      <a:pt x="25" y="82"/>
                    </a:cubicBezTo>
                    <a:cubicBezTo>
                      <a:pt x="27" y="82"/>
                      <a:pt x="29" y="81"/>
                      <a:pt x="32" y="79"/>
                    </a:cubicBezTo>
                    <a:cubicBezTo>
                      <a:pt x="45" y="70"/>
                      <a:pt x="60" y="50"/>
                      <a:pt x="76" y="19"/>
                    </a:cubicBezTo>
                    <a:cubicBezTo>
                      <a:pt x="77" y="17"/>
                      <a:pt x="78" y="15"/>
                      <a:pt x="7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Freeform 14"/>
              <p:cNvSpPr>
                <a:spLocks noEditPoints="1"/>
              </p:cNvSpPr>
              <p:nvPr/>
            </p:nvSpPr>
            <p:spPr bwMode="auto">
              <a:xfrm>
                <a:off x="16419513" y="687388"/>
                <a:ext cx="284162" cy="536575"/>
              </a:xfrm>
              <a:custGeom>
                <a:avLst/>
                <a:gdLst>
                  <a:gd name="T0" fmla="*/ 0 w 76"/>
                  <a:gd name="T1" fmla="*/ 132 h 143"/>
                  <a:gd name="T2" fmla="*/ 6 w 76"/>
                  <a:gd name="T3" fmla="*/ 110 h 143"/>
                  <a:gd name="T4" fmla="*/ 16 w 76"/>
                  <a:gd name="T5" fmla="*/ 88 h 143"/>
                  <a:gd name="T6" fmla="*/ 26 w 76"/>
                  <a:gd name="T7" fmla="*/ 62 h 143"/>
                  <a:gd name="T8" fmla="*/ 21 w 76"/>
                  <a:gd name="T9" fmla="*/ 58 h 143"/>
                  <a:gd name="T10" fmla="*/ 17 w 76"/>
                  <a:gd name="T11" fmla="*/ 59 h 143"/>
                  <a:gd name="T12" fmla="*/ 13 w 76"/>
                  <a:gd name="T13" fmla="*/ 59 h 143"/>
                  <a:gd name="T14" fmla="*/ 11 w 76"/>
                  <a:gd name="T15" fmla="*/ 58 h 143"/>
                  <a:gd name="T16" fmla="*/ 13 w 76"/>
                  <a:gd name="T17" fmla="*/ 55 h 143"/>
                  <a:gd name="T18" fmla="*/ 28 w 76"/>
                  <a:gd name="T19" fmla="*/ 51 h 143"/>
                  <a:gd name="T20" fmla="*/ 43 w 76"/>
                  <a:gd name="T21" fmla="*/ 48 h 143"/>
                  <a:gd name="T22" fmla="*/ 48 w 76"/>
                  <a:gd name="T23" fmla="*/ 53 h 143"/>
                  <a:gd name="T24" fmla="*/ 42 w 76"/>
                  <a:gd name="T25" fmla="*/ 73 h 143"/>
                  <a:gd name="T26" fmla="*/ 24 w 76"/>
                  <a:gd name="T27" fmla="*/ 111 h 143"/>
                  <a:gd name="T28" fmla="*/ 20 w 76"/>
                  <a:gd name="T29" fmla="*/ 127 h 143"/>
                  <a:gd name="T30" fmla="*/ 24 w 76"/>
                  <a:gd name="T31" fmla="*/ 132 h 143"/>
                  <a:gd name="T32" fmla="*/ 42 w 76"/>
                  <a:gd name="T33" fmla="*/ 122 h 143"/>
                  <a:gd name="T34" fmla="*/ 57 w 76"/>
                  <a:gd name="T35" fmla="*/ 112 h 143"/>
                  <a:gd name="T36" fmla="*/ 58 w 76"/>
                  <a:gd name="T37" fmla="*/ 112 h 143"/>
                  <a:gd name="T38" fmla="*/ 40 w 76"/>
                  <a:gd name="T39" fmla="*/ 129 h 143"/>
                  <a:gd name="T40" fmla="*/ 9 w 76"/>
                  <a:gd name="T41" fmla="*/ 143 h 143"/>
                  <a:gd name="T42" fmla="*/ 0 w 76"/>
                  <a:gd name="T43" fmla="*/ 132 h 143"/>
                  <a:gd name="T44" fmla="*/ 41 w 76"/>
                  <a:gd name="T45" fmla="*/ 25 h 143"/>
                  <a:gd name="T46" fmla="*/ 45 w 76"/>
                  <a:gd name="T47" fmla="*/ 17 h 143"/>
                  <a:gd name="T48" fmla="*/ 53 w 76"/>
                  <a:gd name="T49" fmla="*/ 12 h 143"/>
                  <a:gd name="T50" fmla="*/ 74 w 76"/>
                  <a:gd name="T51" fmla="*/ 1 h 143"/>
                  <a:gd name="T52" fmla="*/ 75 w 76"/>
                  <a:gd name="T53" fmla="*/ 0 h 143"/>
                  <a:gd name="T54" fmla="*/ 76 w 76"/>
                  <a:gd name="T55" fmla="*/ 2 h 143"/>
                  <a:gd name="T56" fmla="*/ 66 w 76"/>
                  <a:gd name="T57" fmla="*/ 17 h 143"/>
                  <a:gd name="T58" fmla="*/ 44 w 76"/>
                  <a:gd name="T59" fmla="*/ 28 h 143"/>
                  <a:gd name="T60" fmla="*/ 41 w 76"/>
                  <a:gd name="T61" fmla="*/ 2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143">
                    <a:moveTo>
                      <a:pt x="0" y="132"/>
                    </a:moveTo>
                    <a:cubicBezTo>
                      <a:pt x="0" y="127"/>
                      <a:pt x="2" y="120"/>
                      <a:pt x="6" y="110"/>
                    </a:cubicBezTo>
                    <a:cubicBezTo>
                      <a:pt x="9" y="103"/>
                      <a:pt x="12" y="96"/>
                      <a:pt x="16" y="88"/>
                    </a:cubicBezTo>
                    <a:cubicBezTo>
                      <a:pt x="22" y="74"/>
                      <a:pt x="26" y="65"/>
                      <a:pt x="26" y="62"/>
                    </a:cubicBezTo>
                    <a:cubicBezTo>
                      <a:pt x="26" y="59"/>
                      <a:pt x="24" y="58"/>
                      <a:pt x="21" y="58"/>
                    </a:cubicBezTo>
                    <a:cubicBezTo>
                      <a:pt x="20" y="58"/>
                      <a:pt x="19" y="58"/>
                      <a:pt x="17" y="59"/>
                    </a:cubicBezTo>
                    <a:cubicBezTo>
                      <a:pt x="15" y="59"/>
                      <a:pt x="14" y="59"/>
                      <a:pt x="13" y="59"/>
                    </a:cubicBezTo>
                    <a:cubicBezTo>
                      <a:pt x="11" y="59"/>
                      <a:pt x="11" y="59"/>
                      <a:pt x="11" y="58"/>
                    </a:cubicBezTo>
                    <a:cubicBezTo>
                      <a:pt x="11" y="56"/>
                      <a:pt x="11" y="55"/>
                      <a:pt x="13" y="55"/>
                    </a:cubicBezTo>
                    <a:cubicBezTo>
                      <a:pt x="14" y="55"/>
                      <a:pt x="19" y="53"/>
                      <a:pt x="28" y="51"/>
                    </a:cubicBezTo>
                    <a:cubicBezTo>
                      <a:pt x="37" y="49"/>
                      <a:pt x="42" y="48"/>
                      <a:pt x="43" y="48"/>
                    </a:cubicBezTo>
                    <a:cubicBezTo>
                      <a:pt x="47" y="48"/>
                      <a:pt x="48" y="49"/>
                      <a:pt x="48" y="53"/>
                    </a:cubicBezTo>
                    <a:cubicBezTo>
                      <a:pt x="48" y="58"/>
                      <a:pt x="46" y="64"/>
                      <a:pt x="42" y="73"/>
                    </a:cubicBezTo>
                    <a:cubicBezTo>
                      <a:pt x="38" y="81"/>
                      <a:pt x="32" y="94"/>
                      <a:pt x="24" y="111"/>
                    </a:cubicBezTo>
                    <a:cubicBezTo>
                      <a:pt x="21" y="117"/>
                      <a:pt x="20" y="122"/>
                      <a:pt x="20" y="127"/>
                    </a:cubicBezTo>
                    <a:cubicBezTo>
                      <a:pt x="20" y="130"/>
                      <a:pt x="21" y="132"/>
                      <a:pt x="24" y="132"/>
                    </a:cubicBezTo>
                    <a:cubicBezTo>
                      <a:pt x="27" y="132"/>
                      <a:pt x="33" y="128"/>
                      <a:pt x="42" y="122"/>
                    </a:cubicBezTo>
                    <a:cubicBezTo>
                      <a:pt x="51" y="115"/>
                      <a:pt x="56" y="112"/>
                      <a:pt x="57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8" y="115"/>
                      <a:pt x="52" y="120"/>
                      <a:pt x="40" y="129"/>
                    </a:cubicBezTo>
                    <a:cubicBezTo>
                      <a:pt x="27" y="138"/>
                      <a:pt x="17" y="143"/>
                      <a:pt x="9" y="143"/>
                    </a:cubicBezTo>
                    <a:cubicBezTo>
                      <a:pt x="3" y="143"/>
                      <a:pt x="0" y="139"/>
                      <a:pt x="0" y="132"/>
                    </a:cubicBezTo>
                    <a:close/>
                    <a:moveTo>
                      <a:pt x="41" y="25"/>
                    </a:moveTo>
                    <a:cubicBezTo>
                      <a:pt x="41" y="23"/>
                      <a:pt x="42" y="20"/>
                      <a:pt x="45" y="17"/>
                    </a:cubicBezTo>
                    <a:cubicBezTo>
                      <a:pt x="48" y="14"/>
                      <a:pt x="50" y="13"/>
                      <a:pt x="53" y="12"/>
                    </a:cubicBezTo>
                    <a:cubicBezTo>
                      <a:pt x="60" y="12"/>
                      <a:pt x="67" y="8"/>
                      <a:pt x="74" y="1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6" y="0"/>
                      <a:pt x="76" y="1"/>
                      <a:pt x="76" y="2"/>
                    </a:cubicBezTo>
                    <a:cubicBezTo>
                      <a:pt x="76" y="5"/>
                      <a:pt x="73" y="10"/>
                      <a:pt x="66" y="17"/>
                    </a:cubicBezTo>
                    <a:cubicBezTo>
                      <a:pt x="58" y="24"/>
                      <a:pt x="51" y="28"/>
                      <a:pt x="44" y="28"/>
                    </a:cubicBezTo>
                    <a:cubicBezTo>
                      <a:pt x="42" y="28"/>
                      <a:pt x="41" y="27"/>
                      <a:pt x="4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16610013" y="1141413"/>
                <a:ext cx="101600" cy="157163"/>
              </a:xfrm>
              <a:custGeom>
                <a:avLst/>
                <a:gdLst>
                  <a:gd name="T0" fmla="*/ 27 w 27"/>
                  <a:gd name="T1" fmla="*/ 11 h 42"/>
                  <a:gd name="T2" fmla="*/ 15 w 27"/>
                  <a:gd name="T3" fmla="*/ 32 h 42"/>
                  <a:gd name="T4" fmla="*/ 1 w 27"/>
                  <a:gd name="T5" fmla="*/ 42 h 42"/>
                  <a:gd name="T6" fmla="*/ 0 w 27"/>
                  <a:gd name="T7" fmla="*/ 41 h 42"/>
                  <a:gd name="T8" fmla="*/ 6 w 27"/>
                  <a:gd name="T9" fmla="*/ 33 h 42"/>
                  <a:gd name="T10" fmla="*/ 12 w 27"/>
                  <a:gd name="T11" fmla="*/ 21 h 42"/>
                  <a:gd name="T12" fmla="*/ 9 w 27"/>
                  <a:gd name="T13" fmla="*/ 15 h 42"/>
                  <a:gd name="T14" fmla="*/ 7 w 27"/>
                  <a:gd name="T15" fmla="*/ 10 h 42"/>
                  <a:gd name="T16" fmla="*/ 13 w 27"/>
                  <a:gd name="T17" fmla="*/ 4 h 42"/>
                  <a:gd name="T18" fmla="*/ 21 w 27"/>
                  <a:gd name="T19" fmla="*/ 0 h 42"/>
                  <a:gd name="T20" fmla="*/ 25 w 27"/>
                  <a:gd name="T21" fmla="*/ 5 h 42"/>
                  <a:gd name="T22" fmla="*/ 27 w 27"/>
                  <a:gd name="T23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42">
                    <a:moveTo>
                      <a:pt x="27" y="11"/>
                    </a:moveTo>
                    <a:cubicBezTo>
                      <a:pt x="27" y="17"/>
                      <a:pt x="23" y="24"/>
                      <a:pt x="15" y="32"/>
                    </a:cubicBezTo>
                    <a:cubicBezTo>
                      <a:pt x="8" y="39"/>
                      <a:pt x="3" y="42"/>
                      <a:pt x="1" y="42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0" y="40"/>
                      <a:pt x="2" y="38"/>
                      <a:pt x="6" y="33"/>
                    </a:cubicBezTo>
                    <a:cubicBezTo>
                      <a:pt x="10" y="28"/>
                      <a:pt x="12" y="24"/>
                      <a:pt x="12" y="21"/>
                    </a:cubicBezTo>
                    <a:cubicBezTo>
                      <a:pt x="12" y="20"/>
                      <a:pt x="11" y="17"/>
                      <a:pt x="9" y="15"/>
                    </a:cubicBezTo>
                    <a:cubicBezTo>
                      <a:pt x="8" y="13"/>
                      <a:pt x="7" y="11"/>
                      <a:pt x="7" y="10"/>
                    </a:cubicBezTo>
                    <a:cubicBezTo>
                      <a:pt x="7" y="8"/>
                      <a:pt x="9" y="6"/>
                      <a:pt x="13" y="4"/>
                    </a:cubicBezTo>
                    <a:cubicBezTo>
                      <a:pt x="17" y="1"/>
                      <a:pt x="19" y="0"/>
                      <a:pt x="21" y="0"/>
                    </a:cubicBezTo>
                    <a:cubicBezTo>
                      <a:pt x="22" y="0"/>
                      <a:pt x="24" y="1"/>
                      <a:pt x="25" y="5"/>
                    </a:cubicBezTo>
                    <a:cubicBezTo>
                      <a:pt x="26" y="7"/>
                      <a:pt x="27" y="10"/>
                      <a:pt x="2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16937038" y="863600"/>
                <a:ext cx="652462" cy="360363"/>
              </a:xfrm>
              <a:custGeom>
                <a:avLst/>
                <a:gdLst>
                  <a:gd name="T0" fmla="*/ 160 w 174"/>
                  <a:gd name="T1" fmla="*/ 11 h 96"/>
                  <a:gd name="T2" fmla="*/ 156 w 174"/>
                  <a:gd name="T3" fmla="*/ 27 h 96"/>
                  <a:gd name="T4" fmla="*/ 135 w 174"/>
                  <a:gd name="T5" fmla="*/ 80 h 96"/>
                  <a:gd name="T6" fmla="*/ 139 w 174"/>
                  <a:gd name="T7" fmla="*/ 85 h 96"/>
                  <a:gd name="T8" fmla="*/ 157 w 174"/>
                  <a:gd name="T9" fmla="*/ 75 h 96"/>
                  <a:gd name="T10" fmla="*/ 173 w 174"/>
                  <a:gd name="T11" fmla="*/ 65 h 96"/>
                  <a:gd name="T12" fmla="*/ 174 w 174"/>
                  <a:gd name="T13" fmla="*/ 66 h 96"/>
                  <a:gd name="T14" fmla="*/ 154 w 174"/>
                  <a:gd name="T15" fmla="*/ 83 h 96"/>
                  <a:gd name="T16" fmla="*/ 123 w 174"/>
                  <a:gd name="T17" fmla="*/ 96 h 96"/>
                  <a:gd name="T18" fmla="*/ 112 w 174"/>
                  <a:gd name="T19" fmla="*/ 85 h 96"/>
                  <a:gd name="T20" fmla="*/ 124 w 174"/>
                  <a:gd name="T21" fmla="*/ 51 h 96"/>
                  <a:gd name="T22" fmla="*/ 135 w 174"/>
                  <a:gd name="T23" fmla="*/ 20 h 96"/>
                  <a:gd name="T24" fmla="*/ 133 w 174"/>
                  <a:gd name="T25" fmla="*/ 18 h 96"/>
                  <a:gd name="T26" fmla="*/ 111 w 174"/>
                  <a:gd name="T27" fmla="*/ 31 h 96"/>
                  <a:gd name="T28" fmla="*/ 77 w 174"/>
                  <a:gd name="T29" fmla="*/ 82 h 96"/>
                  <a:gd name="T30" fmla="*/ 74 w 174"/>
                  <a:gd name="T31" fmla="*/ 88 h 96"/>
                  <a:gd name="T32" fmla="*/ 64 w 174"/>
                  <a:gd name="T33" fmla="*/ 93 h 96"/>
                  <a:gd name="T34" fmla="*/ 54 w 174"/>
                  <a:gd name="T35" fmla="*/ 96 h 96"/>
                  <a:gd name="T36" fmla="*/ 52 w 174"/>
                  <a:gd name="T37" fmla="*/ 94 h 96"/>
                  <a:gd name="T38" fmla="*/ 68 w 174"/>
                  <a:gd name="T39" fmla="*/ 57 h 96"/>
                  <a:gd name="T40" fmla="*/ 83 w 174"/>
                  <a:gd name="T41" fmla="*/ 20 h 96"/>
                  <a:gd name="T42" fmla="*/ 80 w 174"/>
                  <a:gd name="T43" fmla="*/ 16 h 96"/>
                  <a:gd name="T44" fmla="*/ 69 w 174"/>
                  <a:gd name="T45" fmla="*/ 21 h 96"/>
                  <a:gd name="T46" fmla="*/ 20 w 174"/>
                  <a:gd name="T47" fmla="*/ 88 h 96"/>
                  <a:gd name="T48" fmla="*/ 10 w 174"/>
                  <a:gd name="T49" fmla="*/ 92 h 96"/>
                  <a:gd name="T50" fmla="*/ 1 w 174"/>
                  <a:gd name="T51" fmla="*/ 96 h 96"/>
                  <a:gd name="T52" fmla="*/ 0 w 174"/>
                  <a:gd name="T53" fmla="*/ 95 h 96"/>
                  <a:gd name="T54" fmla="*/ 16 w 174"/>
                  <a:gd name="T55" fmla="*/ 54 h 96"/>
                  <a:gd name="T56" fmla="*/ 30 w 174"/>
                  <a:gd name="T57" fmla="*/ 16 h 96"/>
                  <a:gd name="T58" fmla="*/ 24 w 174"/>
                  <a:gd name="T59" fmla="*/ 11 h 96"/>
                  <a:gd name="T60" fmla="*/ 20 w 174"/>
                  <a:gd name="T61" fmla="*/ 12 h 96"/>
                  <a:gd name="T62" fmla="*/ 15 w 174"/>
                  <a:gd name="T63" fmla="*/ 12 h 96"/>
                  <a:gd name="T64" fmla="*/ 13 w 174"/>
                  <a:gd name="T65" fmla="*/ 11 h 96"/>
                  <a:gd name="T66" fmla="*/ 15 w 174"/>
                  <a:gd name="T67" fmla="*/ 8 h 96"/>
                  <a:gd name="T68" fmla="*/ 48 w 174"/>
                  <a:gd name="T69" fmla="*/ 0 h 96"/>
                  <a:gd name="T70" fmla="*/ 52 w 174"/>
                  <a:gd name="T71" fmla="*/ 5 h 96"/>
                  <a:gd name="T72" fmla="*/ 49 w 174"/>
                  <a:gd name="T73" fmla="*/ 17 h 96"/>
                  <a:gd name="T74" fmla="*/ 45 w 174"/>
                  <a:gd name="T75" fmla="*/ 29 h 96"/>
                  <a:gd name="T76" fmla="*/ 45 w 174"/>
                  <a:gd name="T77" fmla="*/ 30 h 96"/>
                  <a:gd name="T78" fmla="*/ 66 w 174"/>
                  <a:gd name="T79" fmla="*/ 15 h 96"/>
                  <a:gd name="T80" fmla="*/ 96 w 174"/>
                  <a:gd name="T81" fmla="*/ 2 h 96"/>
                  <a:gd name="T82" fmla="*/ 105 w 174"/>
                  <a:gd name="T83" fmla="*/ 12 h 96"/>
                  <a:gd name="T84" fmla="*/ 101 w 174"/>
                  <a:gd name="T85" fmla="*/ 26 h 96"/>
                  <a:gd name="T86" fmla="*/ 100 w 174"/>
                  <a:gd name="T87" fmla="*/ 31 h 96"/>
                  <a:gd name="T88" fmla="*/ 151 w 174"/>
                  <a:gd name="T89" fmla="*/ 2 h 96"/>
                  <a:gd name="T90" fmla="*/ 160 w 174"/>
                  <a:gd name="T91" fmla="*/ 1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4" h="96">
                    <a:moveTo>
                      <a:pt x="160" y="11"/>
                    </a:moveTo>
                    <a:cubicBezTo>
                      <a:pt x="160" y="16"/>
                      <a:pt x="158" y="21"/>
                      <a:pt x="156" y="27"/>
                    </a:cubicBezTo>
                    <a:cubicBezTo>
                      <a:pt x="142" y="55"/>
                      <a:pt x="135" y="72"/>
                      <a:pt x="135" y="80"/>
                    </a:cubicBezTo>
                    <a:cubicBezTo>
                      <a:pt x="135" y="83"/>
                      <a:pt x="136" y="85"/>
                      <a:pt x="139" y="85"/>
                    </a:cubicBezTo>
                    <a:cubicBezTo>
                      <a:pt x="142" y="85"/>
                      <a:pt x="148" y="82"/>
                      <a:pt x="157" y="75"/>
                    </a:cubicBezTo>
                    <a:cubicBezTo>
                      <a:pt x="166" y="68"/>
                      <a:pt x="172" y="65"/>
                      <a:pt x="173" y="65"/>
                    </a:cubicBezTo>
                    <a:cubicBezTo>
                      <a:pt x="173" y="65"/>
                      <a:pt x="174" y="65"/>
                      <a:pt x="174" y="66"/>
                    </a:cubicBezTo>
                    <a:cubicBezTo>
                      <a:pt x="174" y="69"/>
                      <a:pt x="167" y="74"/>
                      <a:pt x="154" y="83"/>
                    </a:cubicBezTo>
                    <a:cubicBezTo>
                      <a:pt x="141" y="92"/>
                      <a:pt x="131" y="96"/>
                      <a:pt x="123" y="96"/>
                    </a:cubicBezTo>
                    <a:cubicBezTo>
                      <a:pt x="116" y="96"/>
                      <a:pt x="112" y="92"/>
                      <a:pt x="112" y="85"/>
                    </a:cubicBezTo>
                    <a:cubicBezTo>
                      <a:pt x="112" y="78"/>
                      <a:pt x="116" y="66"/>
                      <a:pt x="124" y="51"/>
                    </a:cubicBezTo>
                    <a:cubicBezTo>
                      <a:pt x="131" y="35"/>
                      <a:pt x="135" y="25"/>
                      <a:pt x="135" y="20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28" y="18"/>
                      <a:pt x="120" y="22"/>
                      <a:pt x="111" y="31"/>
                    </a:cubicBezTo>
                    <a:cubicBezTo>
                      <a:pt x="98" y="44"/>
                      <a:pt x="86" y="61"/>
                      <a:pt x="77" y="82"/>
                    </a:cubicBezTo>
                    <a:cubicBezTo>
                      <a:pt x="76" y="85"/>
                      <a:pt x="75" y="87"/>
                      <a:pt x="74" y="88"/>
                    </a:cubicBezTo>
                    <a:cubicBezTo>
                      <a:pt x="73" y="89"/>
                      <a:pt x="70" y="90"/>
                      <a:pt x="64" y="93"/>
                    </a:cubicBezTo>
                    <a:cubicBezTo>
                      <a:pt x="58" y="95"/>
                      <a:pt x="55" y="96"/>
                      <a:pt x="54" y="96"/>
                    </a:cubicBezTo>
                    <a:cubicBezTo>
                      <a:pt x="53" y="96"/>
                      <a:pt x="52" y="95"/>
                      <a:pt x="52" y="94"/>
                    </a:cubicBezTo>
                    <a:cubicBezTo>
                      <a:pt x="52" y="90"/>
                      <a:pt x="57" y="78"/>
                      <a:pt x="68" y="57"/>
                    </a:cubicBezTo>
                    <a:cubicBezTo>
                      <a:pt x="78" y="37"/>
                      <a:pt x="83" y="24"/>
                      <a:pt x="83" y="20"/>
                    </a:cubicBezTo>
                    <a:cubicBezTo>
                      <a:pt x="83" y="17"/>
                      <a:pt x="82" y="16"/>
                      <a:pt x="80" y="16"/>
                    </a:cubicBezTo>
                    <a:cubicBezTo>
                      <a:pt x="78" y="16"/>
                      <a:pt x="74" y="18"/>
                      <a:pt x="69" y="21"/>
                    </a:cubicBezTo>
                    <a:cubicBezTo>
                      <a:pt x="49" y="33"/>
                      <a:pt x="33" y="55"/>
                      <a:pt x="20" y="88"/>
                    </a:cubicBezTo>
                    <a:cubicBezTo>
                      <a:pt x="19" y="89"/>
                      <a:pt x="15" y="90"/>
                      <a:pt x="10" y="92"/>
                    </a:cubicBezTo>
                    <a:cubicBezTo>
                      <a:pt x="4" y="95"/>
                      <a:pt x="1" y="96"/>
                      <a:pt x="1" y="96"/>
                    </a:cubicBezTo>
                    <a:cubicBezTo>
                      <a:pt x="0" y="96"/>
                      <a:pt x="0" y="96"/>
                      <a:pt x="0" y="95"/>
                    </a:cubicBezTo>
                    <a:cubicBezTo>
                      <a:pt x="0" y="92"/>
                      <a:pt x="5" y="78"/>
                      <a:pt x="16" y="54"/>
                    </a:cubicBezTo>
                    <a:cubicBezTo>
                      <a:pt x="25" y="33"/>
                      <a:pt x="30" y="21"/>
                      <a:pt x="30" y="16"/>
                    </a:cubicBezTo>
                    <a:cubicBezTo>
                      <a:pt x="30" y="13"/>
                      <a:pt x="28" y="11"/>
                      <a:pt x="24" y="11"/>
                    </a:cubicBezTo>
                    <a:cubicBezTo>
                      <a:pt x="23" y="11"/>
                      <a:pt x="22" y="11"/>
                      <a:pt x="20" y="12"/>
                    </a:cubicBezTo>
                    <a:cubicBezTo>
                      <a:pt x="18" y="12"/>
                      <a:pt x="16" y="12"/>
                      <a:pt x="15" y="12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9"/>
                      <a:pt x="14" y="8"/>
                      <a:pt x="15" y="8"/>
                    </a:cubicBezTo>
                    <a:cubicBezTo>
                      <a:pt x="31" y="2"/>
                      <a:pt x="42" y="0"/>
                      <a:pt x="48" y="0"/>
                    </a:cubicBezTo>
                    <a:cubicBezTo>
                      <a:pt x="51" y="0"/>
                      <a:pt x="52" y="1"/>
                      <a:pt x="52" y="5"/>
                    </a:cubicBezTo>
                    <a:cubicBezTo>
                      <a:pt x="52" y="8"/>
                      <a:pt x="51" y="12"/>
                      <a:pt x="49" y="17"/>
                    </a:cubicBezTo>
                    <a:cubicBezTo>
                      <a:pt x="46" y="25"/>
                      <a:pt x="45" y="29"/>
                      <a:pt x="45" y="29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0"/>
                      <a:pt x="52" y="25"/>
                      <a:pt x="66" y="15"/>
                    </a:cubicBezTo>
                    <a:cubicBezTo>
                      <a:pt x="79" y="7"/>
                      <a:pt x="89" y="2"/>
                      <a:pt x="96" y="2"/>
                    </a:cubicBezTo>
                    <a:cubicBezTo>
                      <a:pt x="102" y="2"/>
                      <a:pt x="105" y="5"/>
                      <a:pt x="105" y="12"/>
                    </a:cubicBezTo>
                    <a:cubicBezTo>
                      <a:pt x="105" y="16"/>
                      <a:pt x="104" y="21"/>
                      <a:pt x="101" y="26"/>
                    </a:cubicBezTo>
                    <a:cubicBezTo>
                      <a:pt x="101" y="27"/>
                      <a:pt x="100" y="29"/>
                      <a:pt x="100" y="31"/>
                    </a:cubicBezTo>
                    <a:cubicBezTo>
                      <a:pt x="125" y="12"/>
                      <a:pt x="142" y="2"/>
                      <a:pt x="151" y="2"/>
                    </a:cubicBezTo>
                    <a:cubicBezTo>
                      <a:pt x="157" y="2"/>
                      <a:pt x="160" y="5"/>
                      <a:pt x="16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17"/>
              <p:cNvSpPr>
                <a:spLocks noEditPoints="1"/>
              </p:cNvSpPr>
              <p:nvPr/>
            </p:nvSpPr>
            <p:spPr bwMode="auto">
              <a:xfrm>
                <a:off x="17548225" y="701675"/>
                <a:ext cx="385762" cy="660400"/>
              </a:xfrm>
              <a:custGeom>
                <a:avLst/>
                <a:gdLst>
                  <a:gd name="T0" fmla="*/ 24 w 103"/>
                  <a:gd name="T1" fmla="*/ 166 h 176"/>
                  <a:gd name="T2" fmla="*/ 17 w 103"/>
                  <a:gd name="T3" fmla="*/ 172 h 176"/>
                  <a:gd name="T4" fmla="*/ 9 w 103"/>
                  <a:gd name="T5" fmla="*/ 176 h 176"/>
                  <a:gd name="T6" fmla="*/ 3 w 103"/>
                  <a:gd name="T7" fmla="*/ 171 h 176"/>
                  <a:gd name="T8" fmla="*/ 0 w 103"/>
                  <a:gd name="T9" fmla="*/ 164 h 176"/>
                  <a:gd name="T10" fmla="*/ 6 w 103"/>
                  <a:gd name="T11" fmla="*/ 157 h 176"/>
                  <a:gd name="T12" fmla="*/ 15 w 103"/>
                  <a:gd name="T13" fmla="*/ 154 h 176"/>
                  <a:gd name="T14" fmla="*/ 20 w 103"/>
                  <a:gd name="T15" fmla="*/ 159 h 176"/>
                  <a:gd name="T16" fmla="*/ 24 w 103"/>
                  <a:gd name="T17" fmla="*/ 166 h 176"/>
                  <a:gd name="T18" fmla="*/ 2 w 103"/>
                  <a:gd name="T19" fmla="*/ 121 h 176"/>
                  <a:gd name="T20" fmla="*/ 13 w 103"/>
                  <a:gd name="T21" fmla="*/ 84 h 176"/>
                  <a:gd name="T22" fmla="*/ 39 w 103"/>
                  <a:gd name="T23" fmla="*/ 56 h 176"/>
                  <a:gd name="T24" fmla="*/ 79 w 103"/>
                  <a:gd name="T25" fmla="*/ 43 h 176"/>
                  <a:gd name="T26" fmla="*/ 92 w 103"/>
                  <a:gd name="T27" fmla="*/ 59 h 176"/>
                  <a:gd name="T28" fmla="*/ 83 w 103"/>
                  <a:gd name="T29" fmla="*/ 91 h 176"/>
                  <a:gd name="T30" fmla="*/ 63 w 103"/>
                  <a:gd name="T31" fmla="*/ 117 h 176"/>
                  <a:gd name="T32" fmla="*/ 15 w 103"/>
                  <a:gd name="T33" fmla="*/ 140 h 176"/>
                  <a:gd name="T34" fmla="*/ 2 w 103"/>
                  <a:gd name="T35" fmla="*/ 121 h 176"/>
                  <a:gd name="T36" fmla="*/ 23 w 103"/>
                  <a:gd name="T37" fmla="*/ 112 h 176"/>
                  <a:gd name="T38" fmla="*/ 34 w 103"/>
                  <a:gd name="T39" fmla="*/ 126 h 176"/>
                  <a:gd name="T40" fmla="*/ 47 w 103"/>
                  <a:gd name="T41" fmla="*/ 121 h 176"/>
                  <a:gd name="T42" fmla="*/ 64 w 103"/>
                  <a:gd name="T43" fmla="*/ 98 h 176"/>
                  <a:gd name="T44" fmla="*/ 71 w 103"/>
                  <a:gd name="T45" fmla="*/ 70 h 176"/>
                  <a:gd name="T46" fmla="*/ 60 w 103"/>
                  <a:gd name="T47" fmla="*/ 53 h 176"/>
                  <a:gd name="T48" fmla="*/ 36 w 103"/>
                  <a:gd name="T49" fmla="*/ 75 h 176"/>
                  <a:gd name="T50" fmla="*/ 23 w 103"/>
                  <a:gd name="T51" fmla="*/ 112 h 176"/>
                  <a:gd name="T52" fmla="*/ 103 w 103"/>
                  <a:gd name="T53" fmla="*/ 36 h 176"/>
                  <a:gd name="T54" fmla="*/ 102 w 103"/>
                  <a:gd name="T55" fmla="*/ 37 h 176"/>
                  <a:gd name="T56" fmla="*/ 92 w 103"/>
                  <a:gd name="T57" fmla="*/ 25 h 176"/>
                  <a:gd name="T58" fmla="*/ 75 w 103"/>
                  <a:gd name="T59" fmla="*/ 12 h 176"/>
                  <a:gd name="T60" fmla="*/ 51 w 103"/>
                  <a:gd name="T61" fmla="*/ 22 h 176"/>
                  <a:gd name="T62" fmla="*/ 34 w 103"/>
                  <a:gd name="T63" fmla="*/ 32 h 176"/>
                  <a:gd name="T64" fmla="*/ 32 w 103"/>
                  <a:gd name="T65" fmla="*/ 31 h 176"/>
                  <a:gd name="T66" fmla="*/ 49 w 103"/>
                  <a:gd name="T67" fmla="*/ 16 h 176"/>
                  <a:gd name="T68" fmla="*/ 77 w 103"/>
                  <a:gd name="T69" fmla="*/ 0 h 176"/>
                  <a:gd name="T70" fmla="*/ 90 w 103"/>
                  <a:gd name="T71" fmla="*/ 10 h 176"/>
                  <a:gd name="T72" fmla="*/ 103 w 103"/>
                  <a:gd name="T73" fmla="*/ 35 h 176"/>
                  <a:gd name="T74" fmla="*/ 103 w 103"/>
                  <a:gd name="T75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3" h="176">
                    <a:moveTo>
                      <a:pt x="24" y="166"/>
                    </a:moveTo>
                    <a:cubicBezTo>
                      <a:pt x="24" y="167"/>
                      <a:pt x="22" y="169"/>
                      <a:pt x="17" y="172"/>
                    </a:cubicBezTo>
                    <a:cubicBezTo>
                      <a:pt x="13" y="174"/>
                      <a:pt x="10" y="176"/>
                      <a:pt x="9" y="176"/>
                    </a:cubicBezTo>
                    <a:cubicBezTo>
                      <a:pt x="7" y="176"/>
                      <a:pt x="5" y="174"/>
                      <a:pt x="3" y="171"/>
                    </a:cubicBezTo>
                    <a:cubicBezTo>
                      <a:pt x="1" y="168"/>
                      <a:pt x="0" y="165"/>
                      <a:pt x="0" y="164"/>
                    </a:cubicBezTo>
                    <a:cubicBezTo>
                      <a:pt x="0" y="162"/>
                      <a:pt x="2" y="160"/>
                      <a:pt x="6" y="157"/>
                    </a:cubicBezTo>
                    <a:cubicBezTo>
                      <a:pt x="10" y="155"/>
                      <a:pt x="13" y="154"/>
                      <a:pt x="15" y="154"/>
                    </a:cubicBezTo>
                    <a:cubicBezTo>
                      <a:pt x="16" y="154"/>
                      <a:pt x="18" y="155"/>
                      <a:pt x="20" y="159"/>
                    </a:cubicBezTo>
                    <a:cubicBezTo>
                      <a:pt x="23" y="162"/>
                      <a:pt x="24" y="164"/>
                      <a:pt x="24" y="166"/>
                    </a:cubicBezTo>
                    <a:close/>
                    <a:moveTo>
                      <a:pt x="2" y="121"/>
                    </a:moveTo>
                    <a:cubicBezTo>
                      <a:pt x="2" y="110"/>
                      <a:pt x="6" y="97"/>
                      <a:pt x="13" y="84"/>
                    </a:cubicBezTo>
                    <a:cubicBezTo>
                      <a:pt x="20" y="70"/>
                      <a:pt x="29" y="61"/>
                      <a:pt x="39" y="56"/>
                    </a:cubicBezTo>
                    <a:cubicBezTo>
                      <a:pt x="55" y="47"/>
                      <a:pt x="69" y="43"/>
                      <a:pt x="79" y="43"/>
                    </a:cubicBezTo>
                    <a:cubicBezTo>
                      <a:pt x="87" y="43"/>
                      <a:pt x="92" y="48"/>
                      <a:pt x="92" y="59"/>
                    </a:cubicBezTo>
                    <a:cubicBezTo>
                      <a:pt x="92" y="69"/>
                      <a:pt x="89" y="79"/>
                      <a:pt x="83" y="91"/>
                    </a:cubicBezTo>
                    <a:cubicBezTo>
                      <a:pt x="77" y="102"/>
                      <a:pt x="71" y="111"/>
                      <a:pt x="63" y="117"/>
                    </a:cubicBezTo>
                    <a:cubicBezTo>
                      <a:pt x="43" y="132"/>
                      <a:pt x="27" y="140"/>
                      <a:pt x="15" y="140"/>
                    </a:cubicBezTo>
                    <a:cubicBezTo>
                      <a:pt x="7" y="140"/>
                      <a:pt x="2" y="134"/>
                      <a:pt x="2" y="121"/>
                    </a:cubicBezTo>
                    <a:close/>
                    <a:moveTo>
                      <a:pt x="23" y="112"/>
                    </a:moveTo>
                    <a:cubicBezTo>
                      <a:pt x="23" y="122"/>
                      <a:pt x="27" y="126"/>
                      <a:pt x="34" y="126"/>
                    </a:cubicBezTo>
                    <a:cubicBezTo>
                      <a:pt x="38" y="126"/>
                      <a:pt x="42" y="124"/>
                      <a:pt x="47" y="121"/>
                    </a:cubicBezTo>
                    <a:cubicBezTo>
                      <a:pt x="54" y="116"/>
                      <a:pt x="59" y="108"/>
                      <a:pt x="64" y="98"/>
                    </a:cubicBezTo>
                    <a:cubicBezTo>
                      <a:pt x="68" y="88"/>
                      <a:pt x="71" y="78"/>
                      <a:pt x="71" y="70"/>
                    </a:cubicBezTo>
                    <a:cubicBezTo>
                      <a:pt x="71" y="59"/>
                      <a:pt x="67" y="53"/>
                      <a:pt x="60" y="53"/>
                    </a:cubicBezTo>
                    <a:cubicBezTo>
                      <a:pt x="53" y="53"/>
                      <a:pt x="45" y="60"/>
                      <a:pt x="36" y="75"/>
                    </a:cubicBezTo>
                    <a:cubicBezTo>
                      <a:pt x="27" y="89"/>
                      <a:pt x="23" y="101"/>
                      <a:pt x="23" y="112"/>
                    </a:cubicBezTo>
                    <a:close/>
                    <a:moveTo>
                      <a:pt x="103" y="36"/>
                    </a:moveTo>
                    <a:cubicBezTo>
                      <a:pt x="103" y="37"/>
                      <a:pt x="103" y="37"/>
                      <a:pt x="102" y="37"/>
                    </a:cubicBezTo>
                    <a:cubicBezTo>
                      <a:pt x="101" y="37"/>
                      <a:pt x="98" y="33"/>
                      <a:pt x="92" y="25"/>
                    </a:cubicBezTo>
                    <a:cubicBezTo>
                      <a:pt x="86" y="16"/>
                      <a:pt x="80" y="12"/>
                      <a:pt x="75" y="12"/>
                    </a:cubicBezTo>
                    <a:cubicBezTo>
                      <a:pt x="70" y="12"/>
                      <a:pt x="62" y="16"/>
                      <a:pt x="51" y="22"/>
                    </a:cubicBezTo>
                    <a:cubicBezTo>
                      <a:pt x="40" y="29"/>
                      <a:pt x="34" y="32"/>
                      <a:pt x="34" y="32"/>
                    </a:cubicBezTo>
                    <a:cubicBezTo>
                      <a:pt x="32" y="32"/>
                      <a:pt x="32" y="32"/>
                      <a:pt x="32" y="31"/>
                    </a:cubicBezTo>
                    <a:cubicBezTo>
                      <a:pt x="32" y="30"/>
                      <a:pt x="37" y="25"/>
                      <a:pt x="49" y="16"/>
                    </a:cubicBezTo>
                    <a:cubicBezTo>
                      <a:pt x="61" y="5"/>
                      <a:pt x="70" y="0"/>
                      <a:pt x="77" y="0"/>
                    </a:cubicBezTo>
                    <a:cubicBezTo>
                      <a:pt x="81" y="0"/>
                      <a:pt x="86" y="3"/>
                      <a:pt x="90" y="10"/>
                    </a:cubicBezTo>
                    <a:cubicBezTo>
                      <a:pt x="94" y="15"/>
                      <a:pt x="99" y="24"/>
                      <a:pt x="103" y="35"/>
                    </a:cubicBezTo>
                    <a:cubicBezTo>
                      <a:pt x="103" y="36"/>
                      <a:pt x="103" y="36"/>
                      <a:pt x="103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17911763" y="717550"/>
                <a:ext cx="311150" cy="509588"/>
              </a:xfrm>
              <a:custGeom>
                <a:avLst/>
                <a:gdLst>
                  <a:gd name="T0" fmla="*/ 5 w 83"/>
                  <a:gd name="T1" fmla="*/ 52 h 136"/>
                  <a:gd name="T2" fmla="*/ 10 w 83"/>
                  <a:gd name="T3" fmla="*/ 48 h 136"/>
                  <a:gd name="T4" fmla="*/ 29 w 83"/>
                  <a:gd name="T5" fmla="*/ 45 h 136"/>
                  <a:gd name="T6" fmla="*/ 31 w 83"/>
                  <a:gd name="T7" fmla="*/ 43 h 136"/>
                  <a:gd name="T8" fmla="*/ 44 w 83"/>
                  <a:gd name="T9" fmla="*/ 12 h 136"/>
                  <a:gd name="T10" fmla="*/ 54 w 83"/>
                  <a:gd name="T11" fmla="*/ 4 h 136"/>
                  <a:gd name="T12" fmla="*/ 67 w 83"/>
                  <a:gd name="T13" fmla="*/ 0 h 136"/>
                  <a:gd name="T14" fmla="*/ 68 w 83"/>
                  <a:gd name="T15" fmla="*/ 1 h 136"/>
                  <a:gd name="T16" fmla="*/ 58 w 83"/>
                  <a:gd name="T17" fmla="*/ 23 h 136"/>
                  <a:gd name="T18" fmla="*/ 47 w 83"/>
                  <a:gd name="T19" fmla="*/ 45 h 136"/>
                  <a:gd name="T20" fmla="*/ 48 w 83"/>
                  <a:gd name="T21" fmla="*/ 45 h 136"/>
                  <a:gd name="T22" fmla="*/ 63 w 83"/>
                  <a:gd name="T23" fmla="*/ 46 h 136"/>
                  <a:gd name="T24" fmla="*/ 79 w 83"/>
                  <a:gd name="T25" fmla="*/ 46 h 136"/>
                  <a:gd name="T26" fmla="*/ 83 w 83"/>
                  <a:gd name="T27" fmla="*/ 47 h 136"/>
                  <a:gd name="T28" fmla="*/ 78 w 83"/>
                  <a:gd name="T29" fmla="*/ 52 h 136"/>
                  <a:gd name="T30" fmla="*/ 71 w 83"/>
                  <a:gd name="T31" fmla="*/ 54 h 136"/>
                  <a:gd name="T32" fmla="*/ 44 w 83"/>
                  <a:gd name="T33" fmla="*/ 54 h 136"/>
                  <a:gd name="T34" fmla="*/ 42 w 83"/>
                  <a:gd name="T35" fmla="*/ 56 h 136"/>
                  <a:gd name="T36" fmla="*/ 22 w 83"/>
                  <a:gd name="T37" fmla="*/ 114 h 136"/>
                  <a:gd name="T38" fmla="*/ 30 w 83"/>
                  <a:gd name="T39" fmla="*/ 124 h 136"/>
                  <a:gd name="T40" fmla="*/ 53 w 83"/>
                  <a:gd name="T41" fmla="*/ 115 h 136"/>
                  <a:gd name="T42" fmla="*/ 68 w 83"/>
                  <a:gd name="T43" fmla="*/ 107 h 136"/>
                  <a:gd name="T44" fmla="*/ 69 w 83"/>
                  <a:gd name="T45" fmla="*/ 107 h 136"/>
                  <a:gd name="T46" fmla="*/ 49 w 83"/>
                  <a:gd name="T47" fmla="*/ 123 h 136"/>
                  <a:gd name="T48" fmla="*/ 14 w 83"/>
                  <a:gd name="T49" fmla="*/ 136 h 136"/>
                  <a:gd name="T50" fmla="*/ 0 w 83"/>
                  <a:gd name="T51" fmla="*/ 122 h 136"/>
                  <a:gd name="T52" fmla="*/ 12 w 83"/>
                  <a:gd name="T53" fmla="*/ 82 h 136"/>
                  <a:gd name="T54" fmla="*/ 25 w 83"/>
                  <a:gd name="T55" fmla="*/ 54 h 136"/>
                  <a:gd name="T56" fmla="*/ 24 w 83"/>
                  <a:gd name="T57" fmla="*/ 53 h 136"/>
                  <a:gd name="T58" fmla="*/ 7 w 83"/>
                  <a:gd name="T59" fmla="*/ 53 h 136"/>
                  <a:gd name="T60" fmla="*/ 5 w 83"/>
                  <a:gd name="T61" fmla="*/ 5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" h="136">
                    <a:moveTo>
                      <a:pt x="5" y="52"/>
                    </a:moveTo>
                    <a:cubicBezTo>
                      <a:pt x="5" y="51"/>
                      <a:pt x="7" y="50"/>
                      <a:pt x="10" y="48"/>
                    </a:cubicBezTo>
                    <a:cubicBezTo>
                      <a:pt x="13" y="46"/>
                      <a:pt x="19" y="45"/>
                      <a:pt x="29" y="45"/>
                    </a:cubicBezTo>
                    <a:cubicBezTo>
                      <a:pt x="30" y="45"/>
                      <a:pt x="30" y="45"/>
                      <a:pt x="31" y="43"/>
                    </a:cubicBezTo>
                    <a:cubicBezTo>
                      <a:pt x="34" y="36"/>
                      <a:pt x="39" y="26"/>
                      <a:pt x="44" y="12"/>
                    </a:cubicBezTo>
                    <a:cubicBezTo>
                      <a:pt x="45" y="9"/>
                      <a:pt x="49" y="6"/>
                      <a:pt x="54" y="4"/>
                    </a:cubicBezTo>
                    <a:cubicBezTo>
                      <a:pt x="60" y="1"/>
                      <a:pt x="64" y="0"/>
                      <a:pt x="67" y="0"/>
                    </a:cubicBezTo>
                    <a:cubicBezTo>
                      <a:pt x="68" y="0"/>
                      <a:pt x="68" y="0"/>
                      <a:pt x="68" y="1"/>
                    </a:cubicBezTo>
                    <a:cubicBezTo>
                      <a:pt x="68" y="3"/>
                      <a:pt x="65" y="10"/>
                      <a:pt x="58" y="23"/>
                    </a:cubicBezTo>
                    <a:cubicBezTo>
                      <a:pt x="51" y="35"/>
                      <a:pt x="47" y="43"/>
                      <a:pt x="47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1" y="45"/>
                      <a:pt x="56" y="46"/>
                      <a:pt x="63" y="46"/>
                    </a:cubicBezTo>
                    <a:cubicBezTo>
                      <a:pt x="70" y="46"/>
                      <a:pt x="76" y="46"/>
                      <a:pt x="79" y="46"/>
                    </a:cubicBezTo>
                    <a:cubicBezTo>
                      <a:pt x="82" y="46"/>
                      <a:pt x="83" y="46"/>
                      <a:pt x="83" y="47"/>
                    </a:cubicBezTo>
                    <a:cubicBezTo>
                      <a:pt x="83" y="49"/>
                      <a:pt x="82" y="50"/>
                      <a:pt x="78" y="52"/>
                    </a:cubicBezTo>
                    <a:cubicBezTo>
                      <a:pt x="75" y="53"/>
                      <a:pt x="73" y="54"/>
                      <a:pt x="71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3" y="54"/>
                      <a:pt x="43" y="55"/>
                      <a:pt x="42" y="56"/>
                    </a:cubicBezTo>
                    <a:cubicBezTo>
                      <a:pt x="29" y="85"/>
                      <a:pt x="22" y="105"/>
                      <a:pt x="22" y="114"/>
                    </a:cubicBezTo>
                    <a:cubicBezTo>
                      <a:pt x="22" y="121"/>
                      <a:pt x="25" y="124"/>
                      <a:pt x="30" y="124"/>
                    </a:cubicBezTo>
                    <a:cubicBezTo>
                      <a:pt x="36" y="124"/>
                      <a:pt x="43" y="121"/>
                      <a:pt x="53" y="115"/>
                    </a:cubicBezTo>
                    <a:cubicBezTo>
                      <a:pt x="63" y="110"/>
                      <a:pt x="68" y="107"/>
                      <a:pt x="68" y="107"/>
                    </a:cubicBezTo>
                    <a:cubicBezTo>
                      <a:pt x="68" y="107"/>
                      <a:pt x="69" y="107"/>
                      <a:pt x="69" y="107"/>
                    </a:cubicBezTo>
                    <a:cubicBezTo>
                      <a:pt x="69" y="110"/>
                      <a:pt x="62" y="116"/>
                      <a:pt x="49" y="123"/>
                    </a:cubicBezTo>
                    <a:cubicBezTo>
                      <a:pt x="35" y="132"/>
                      <a:pt x="24" y="136"/>
                      <a:pt x="14" y="136"/>
                    </a:cubicBezTo>
                    <a:cubicBezTo>
                      <a:pt x="4" y="136"/>
                      <a:pt x="0" y="131"/>
                      <a:pt x="0" y="122"/>
                    </a:cubicBezTo>
                    <a:cubicBezTo>
                      <a:pt x="0" y="114"/>
                      <a:pt x="4" y="101"/>
                      <a:pt x="12" y="82"/>
                    </a:cubicBezTo>
                    <a:cubicBezTo>
                      <a:pt x="21" y="63"/>
                      <a:pt x="25" y="54"/>
                      <a:pt x="25" y="54"/>
                    </a:cubicBezTo>
                    <a:cubicBezTo>
                      <a:pt x="25" y="54"/>
                      <a:pt x="25" y="53"/>
                      <a:pt x="24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6" y="53"/>
                      <a:pt x="5" y="53"/>
                      <a:pt x="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18319750" y="863600"/>
                <a:ext cx="341312" cy="366713"/>
              </a:xfrm>
              <a:custGeom>
                <a:avLst/>
                <a:gdLst>
                  <a:gd name="T0" fmla="*/ 91 w 91"/>
                  <a:gd name="T1" fmla="*/ 54 h 98"/>
                  <a:gd name="T2" fmla="*/ 65 w 91"/>
                  <a:gd name="T3" fmla="*/ 79 h 98"/>
                  <a:gd name="T4" fmla="*/ 19 w 91"/>
                  <a:gd name="T5" fmla="*/ 98 h 98"/>
                  <a:gd name="T6" fmla="*/ 0 w 91"/>
                  <a:gd name="T7" fmla="*/ 80 h 98"/>
                  <a:gd name="T8" fmla="*/ 14 w 91"/>
                  <a:gd name="T9" fmla="*/ 42 h 98"/>
                  <a:gd name="T10" fmla="*/ 43 w 91"/>
                  <a:gd name="T11" fmla="*/ 12 h 98"/>
                  <a:gd name="T12" fmla="*/ 73 w 91"/>
                  <a:gd name="T13" fmla="*/ 0 h 98"/>
                  <a:gd name="T14" fmla="*/ 83 w 91"/>
                  <a:gd name="T15" fmla="*/ 10 h 98"/>
                  <a:gd name="T16" fmla="*/ 77 w 91"/>
                  <a:gd name="T17" fmla="*/ 17 h 98"/>
                  <a:gd name="T18" fmla="*/ 70 w 91"/>
                  <a:gd name="T19" fmla="*/ 13 h 98"/>
                  <a:gd name="T20" fmla="*/ 63 w 91"/>
                  <a:gd name="T21" fmla="*/ 10 h 98"/>
                  <a:gd name="T22" fmla="*/ 37 w 91"/>
                  <a:gd name="T23" fmla="*/ 36 h 98"/>
                  <a:gd name="T24" fmla="*/ 23 w 91"/>
                  <a:gd name="T25" fmla="*/ 76 h 98"/>
                  <a:gd name="T26" fmla="*/ 32 w 91"/>
                  <a:gd name="T27" fmla="*/ 85 h 98"/>
                  <a:gd name="T28" fmla="*/ 57 w 91"/>
                  <a:gd name="T29" fmla="*/ 76 h 98"/>
                  <a:gd name="T30" fmla="*/ 80 w 91"/>
                  <a:gd name="T31" fmla="*/ 59 h 98"/>
                  <a:gd name="T32" fmla="*/ 90 w 91"/>
                  <a:gd name="T33" fmla="*/ 53 h 98"/>
                  <a:gd name="T34" fmla="*/ 91 w 91"/>
                  <a:gd name="T35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98">
                    <a:moveTo>
                      <a:pt x="91" y="54"/>
                    </a:moveTo>
                    <a:cubicBezTo>
                      <a:pt x="91" y="59"/>
                      <a:pt x="82" y="67"/>
                      <a:pt x="65" y="79"/>
                    </a:cubicBezTo>
                    <a:cubicBezTo>
                      <a:pt x="47" y="91"/>
                      <a:pt x="31" y="98"/>
                      <a:pt x="19" y="98"/>
                    </a:cubicBezTo>
                    <a:cubicBezTo>
                      <a:pt x="6" y="98"/>
                      <a:pt x="0" y="92"/>
                      <a:pt x="0" y="80"/>
                    </a:cubicBezTo>
                    <a:cubicBezTo>
                      <a:pt x="0" y="69"/>
                      <a:pt x="5" y="56"/>
                      <a:pt x="14" y="42"/>
                    </a:cubicBezTo>
                    <a:cubicBezTo>
                      <a:pt x="23" y="28"/>
                      <a:pt x="33" y="18"/>
                      <a:pt x="43" y="12"/>
                    </a:cubicBezTo>
                    <a:cubicBezTo>
                      <a:pt x="56" y="4"/>
                      <a:pt x="66" y="0"/>
                      <a:pt x="73" y="0"/>
                    </a:cubicBezTo>
                    <a:cubicBezTo>
                      <a:pt x="80" y="0"/>
                      <a:pt x="83" y="3"/>
                      <a:pt x="83" y="10"/>
                    </a:cubicBezTo>
                    <a:cubicBezTo>
                      <a:pt x="83" y="14"/>
                      <a:pt x="81" y="17"/>
                      <a:pt x="77" y="17"/>
                    </a:cubicBezTo>
                    <a:cubicBezTo>
                      <a:pt x="75" y="17"/>
                      <a:pt x="73" y="16"/>
                      <a:pt x="70" y="13"/>
                    </a:cubicBezTo>
                    <a:cubicBezTo>
                      <a:pt x="68" y="11"/>
                      <a:pt x="66" y="10"/>
                      <a:pt x="63" y="10"/>
                    </a:cubicBezTo>
                    <a:cubicBezTo>
                      <a:pt x="55" y="10"/>
                      <a:pt x="46" y="19"/>
                      <a:pt x="37" y="36"/>
                    </a:cubicBezTo>
                    <a:cubicBezTo>
                      <a:pt x="28" y="52"/>
                      <a:pt x="23" y="65"/>
                      <a:pt x="23" y="76"/>
                    </a:cubicBezTo>
                    <a:cubicBezTo>
                      <a:pt x="23" y="82"/>
                      <a:pt x="26" y="85"/>
                      <a:pt x="32" y="85"/>
                    </a:cubicBezTo>
                    <a:cubicBezTo>
                      <a:pt x="38" y="85"/>
                      <a:pt x="47" y="82"/>
                      <a:pt x="57" y="76"/>
                    </a:cubicBezTo>
                    <a:cubicBezTo>
                      <a:pt x="66" y="71"/>
                      <a:pt x="73" y="65"/>
                      <a:pt x="80" y="59"/>
                    </a:cubicBezTo>
                    <a:cubicBezTo>
                      <a:pt x="85" y="55"/>
                      <a:pt x="88" y="53"/>
                      <a:pt x="90" y="53"/>
                    </a:cubicBezTo>
                    <a:cubicBezTo>
                      <a:pt x="90" y="53"/>
                      <a:pt x="91" y="53"/>
                      <a:pt x="9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18619788" y="863600"/>
                <a:ext cx="434975" cy="360363"/>
              </a:xfrm>
              <a:custGeom>
                <a:avLst/>
                <a:gdLst>
                  <a:gd name="T0" fmla="*/ 15 w 116"/>
                  <a:gd name="T1" fmla="*/ 12 h 96"/>
                  <a:gd name="T2" fmla="*/ 12 w 116"/>
                  <a:gd name="T3" fmla="*/ 10 h 96"/>
                  <a:gd name="T4" fmla="*/ 14 w 116"/>
                  <a:gd name="T5" fmla="*/ 8 h 96"/>
                  <a:gd name="T6" fmla="*/ 44 w 116"/>
                  <a:gd name="T7" fmla="*/ 1 h 96"/>
                  <a:gd name="T8" fmla="*/ 50 w 116"/>
                  <a:gd name="T9" fmla="*/ 9 h 96"/>
                  <a:gd name="T10" fmla="*/ 43 w 116"/>
                  <a:gd name="T11" fmla="*/ 28 h 96"/>
                  <a:gd name="T12" fmla="*/ 33 w 116"/>
                  <a:gd name="T13" fmla="*/ 48 h 96"/>
                  <a:gd name="T14" fmla="*/ 22 w 116"/>
                  <a:gd name="T15" fmla="*/ 78 h 96"/>
                  <a:gd name="T16" fmla="*/ 25 w 116"/>
                  <a:gd name="T17" fmla="*/ 82 h 96"/>
                  <a:gd name="T18" fmla="*/ 49 w 116"/>
                  <a:gd name="T19" fmla="*/ 66 h 96"/>
                  <a:gd name="T20" fmla="*/ 81 w 116"/>
                  <a:gd name="T21" fmla="*/ 19 h 96"/>
                  <a:gd name="T22" fmla="*/ 85 w 116"/>
                  <a:gd name="T23" fmla="*/ 10 h 96"/>
                  <a:gd name="T24" fmla="*/ 91 w 116"/>
                  <a:gd name="T25" fmla="*/ 4 h 96"/>
                  <a:gd name="T26" fmla="*/ 107 w 116"/>
                  <a:gd name="T27" fmla="*/ 0 h 96"/>
                  <a:gd name="T28" fmla="*/ 108 w 116"/>
                  <a:gd name="T29" fmla="*/ 1 h 96"/>
                  <a:gd name="T30" fmla="*/ 108 w 116"/>
                  <a:gd name="T31" fmla="*/ 4 h 96"/>
                  <a:gd name="T32" fmla="*/ 78 w 116"/>
                  <a:gd name="T33" fmla="*/ 78 h 96"/>
                  <a:gd name="T34" fmla="*/ 83 w 116"/>
                  <a:gd name="T35" fmla="*/ 84 h 96"/>
                  <a:gd name="T36" fmla="*/ 101 w 116"/>
                  <a:gd name="T37" fmla="*/ 74 h 96"/>
                  <a:gd name="T38" fmla="*/ 115 w 116"/>
                  <a:gd name="T39" fmla="*/ 63 h 96"/>
                  <a:gd name="T40" fmla="*/ 116 w 116"/>
                  <a:gd name="T41" fmla="*/ 64 h 96"/>
                  <a:gd name="T42" fmla="*/ 99 w 116"/>
                  <a:gd name="T43" fmla="*/ 82 h 96"/>
                  <a:gd name="T44" fmla="*/ 69 w 116"/>
                  <a:gd name="T45" fmla="*/ 96 h 96"/>
                  <a:gd name="T46" fmla="*/ 58 w 116"/>
                  <a:gd name="T47" fmla="*/ 83 h 96"/>
                  <a:gd name="T48" fmla="*/ 61 w 116"/>
                  <a:gd name="T49" fmla="*/ 67 h 96"/>
                  <a:gd name="T50" fmla="*/ 62 w 116"/>
                  <a:gd name="T51" fmla="*/ 61 h 96"/>
                  <a:gd name="T52" fmla="*/ 62 w 116"/>
                  <a:gd name="T53" fmla="*/ 61 h 96"/>
                  <a:gd name="T54" fmla="*/ 12 w 116"/>
                  <a:gd name="T55" fmla="*/ 96 h 96"/>
                  <a:gd name="T56" fmla="*/ 0 w 116"/>
                  <a:gd name="T57" fmla="*/ 83 h 96"/>
                  <a:gd name="T58" fmla="*/ 15 w 116"/>
                  <a:gd name="T59" fmla="*/ 45 h 96"/>
                  <a:gd name="T60" fmla="*/ 29 w 116"/>
                  <a:gd name="T61" fmla="*/ 15 h 96"/>
                  <a:gd name="T62" fmla="*/ 24 w 116"/>
                  <a:gd name="T63" fmla="*/ 11 h 96"/>
                  <a:gd name="T64" fmla="*/ 20 w 116"/>
                  <a:gd name="T65" fmla="*/ 12 h 96"/>
                  <a:gd name="T66" fmla="*/ 15 w 116"/>
                  <a:gd name="T67" fmla="*/ 1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6" h="96">
                    <a:moveTo>
                      <a:pt x="15" y="12"/>
                    </a:moveTo>
                    <a:cubicBezTo>
                      <a:pt x="13" y="12"/>
                      <a:pt x="12" y="12"/>
                      <a:pt x="12" y="10"/>
                    </a:cubicBezTo>
                    <a:cubicBezTo>
                      <a:pt x="12" y="9"/>
                      <a:pt x="13" y="8"/>
                      <a:pt x="14" y="8"/>
                    </a:cubicBezTo>
                    <a:cubicBezTo>
                      <a:pt x="27" y="3"/>
                      <a:pt x="37" y="1"/>
                      <a:pt x="44" y="1"/>
                    </a:cubicBezTo>
                    <a:cubicBezTo>
                      <a:pt x="48" y="1"/>
                      <a:pt x="50" y="3"/>
                      <a:pt x="50" y="9"/>
                    </a:cubicBezTo>
                    <a:cubicBezTo>
                      <a:pt x="50" y="13"/>
                      <a:pt x="48" y="20"/>
                      <a:pt x="43" y="28"/>
                    </a:cubicBezTo>
                    <a:cubicBezTo>
                      <a:pt x="40" y="35"/>
                      <a:pt x="36" y="41"/>
                      <a:pt x="33" y="48"/>
                    </a:cubicBezTo>
                    <a:cubicBezTo>
                      <a:pt x="26" y="62"/>
                      <a:pt x="22" y="72"/>
                      <a:pt x="22" y="78"/>
                    </a:cubicBezTo>
                    <a:cubicBezTo>
                      <a:pt x="22" y="80"/>
                      <a:pt x="23" y="82"/>
                      <a:pt x="25" y="82"/>
                    </a:cubicBezTo>
                    <a:cubicBezTo>
                      <a:pt x="31" y="82"/>
                      <a:pt x="39" y="77"/>
                      <a:pt x="49" y="66"/>
                    </a:cubicBezTo>
                    <a:cubicBezTo>
                      <a:pt x="61" y="54"/>
                      <a:pt x="72" y="38"/>
                      <a:pt x="81" y="19"/>
                    </a:cubicBezTo>
                    <a:cubicBezTo>
                      <a:pt x="83" y="15"/>
                      <a:pt x="84" y="12"/>
                      <a:pt x="85" y="10"/>
                    </a:cubicBezTo>
                    <a:cubicBezTo>
                      <a:pt x="88" y="6"/>
                      <a:pt x="90" y="4"/>
                      <a:pt x="91" y="4"/>
                    </a:cubicBezTo>
                    <a:cubicBezTo>
                      <a:pt x="99" y="1"/>
                      <a:pt x="105" y="0"/>
                      <a:pt x="107" y="0"/>
                    </a:cubicBezTo>
                    <a:cubicBezTo>
                      <a:pt x="108" y="0"/>
                      <a:pt x="108" y="0"/>
                      <a:pt x="108" y="1"/>
                    </a:cubicBezTo>
                    <a:cubicBezTo>
                      <a:pt x="108" y="2"/>
                      <a:pt x="108" y="3"/>
                      <a:pt x="108" y="4"/>
                    </a:cubicBezTo>
                    <a:cubicBezTo>
                      <a:pt x="88" y="44"/>
                      <a:pt x="78" y="69"/>
                      <a:pt x="78" y="78"/>
                    </a:cubicBezTo>
                    <a:cubicBezTo>
                      <a:pt x="78" y="82"/>
                      <a:pt x="80" y="84"/>
                      <a:pt x="83" y="84"/>
                    </a:cubicBezTo>
                    <a:cubicBezTo>
                      <a:pt x="87" y="84"/>
                      <a:pt x="93" y="81"/>
                      <a:pt x="101" y="74"/>
                    </a:cubicBezTo>
                    <a:cubicBezTo>
                      <a:pt x="109" y="67"/>
                      <a:pt x="114" y="63"/>
                      <a:pt x="115" y="63"/>
                    </a:cubicBezTo>
                    <a:cubicBezTo>
                      <a:pt x="116" y="63"/>
                      <a:pt x="116" y="64"/>
                      <a:pt x="116" y="64"/>
                    </a:cubicBezTo>
                    <a:cubicBezTo>
                      <a:pt x="116" y="67"/>
                      <a:pt x="110" y="73"/>
                      <a:pt x="99" y="82"/>
                    </a:cubicBezTo>
                    <a:cubicBezTo>
                      <a:pt x="87" y="92"/>
                      <a:pt x="77" y="96"/>
                      <a:pt x="69" y="96"/>
                    </a:cubicBezTo>
                    <a:cubicBezTo>
                      <a:pt x="62" y="96"/>
                      <a:pt x="58" y="92"/>
                      <a:pt x="58" y="83"/>
                    </a:cubicBezTo>
                    <a:cubicBezTo>
                      <a:pt x="58" y="79"/>
                      <a:pt x="59" y="74"/>
                      <a:pt x="61" y="67"/>
                    </a:cubicBezTo>
                    <a:cubicBezTo>
                      <a:pt x="62" y="63"/>
                      <a:pt x="62" y="61"/>
                      <a:pt x="62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41" y="84"/>
                      <a:pt x="24" y="96"/>
                      <a:pt x="12" y="96"/>
                    </a:cubicBezTo>
                    <a:cubicBezTo>
                      <a:pt x="4" y="96"/>
                      <a:pt x="0" y="92"/>
                      <a:pt x="0" y="83"/>
                    </a:cubicBezTo>
                    <a:cubicBezTo>
                      <a:pt x="0" y="75"/>
                      <a:pt x="5" y="63"/>
                      <a:pt x="15" y="45"/>
                    </a:cubicBezTo>
                    <a:cubicBezTo>
                      <a:pt x="24" y="27"/>
                      <a:pt x="29" y="17"/>
                      <a:pt x="29" y="15"/>
                    </a:cubicBezTo>
                    <a:cubicBezTo>
                      <a:pt x="29" y="12"/>
                      <a:pt x="27" y="11"/>
                      <a:pt x="24" y="11"/>
                    </a:cubicBezTo>
                    <a:cubicBezTo>
                      <a:pt x="23" y="11"/>
                      <a:pt x="22" y="11"/>
                      <a:pt x="20" y="12"/>
                    </a:cubicBezTo>
                    <a:cubicBezTo>
                      <a:pt x="17" y="12"/>
                      <a:pt x="16" y="12"/>
                      <a:pt x="1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19024600" y="536575"/>
                <a:ext cx="379412" cy="690563"/>
              </a:xfrm>
              <a:custGeom>
                <a:avLst/>
                <a:gdLst>
                  <a:gd name="T0" fmla="*/ 0 w 101"/>
                  <a:gd name="T1" fmla="*/ 165 h 184"/>
                  <a:gd name="T2" fmla="*/ 10 w 101"/>
                  <a:gd name="T3" fmla="*/ 128 h 184"/>
                  <a:gd name="T4" fmla="*/ 36 w 101"/>
                  <a:gd name="T5" fmla="*/ 100 h 184"/>
                  <a:gd name="T6" fmla="*/ 77 w 101"/>
                  <a:gd name="T7" fmla="*/ 87 h 184"/>
                  <a:gd name="T8" fmla="*/ 89 w 101"/>
                  <a:gd name="T9" fmla="*/ 103 h 184"/>
                  <a:gd name="T10" fmla="*/ 81 w 101"/>
                  <a:gd name="T11" fmla="*/ 135 h 184"/>
                  <a:gd name="T12" fmla="*/ 61 w 101"/>
                  <a:gd name="T13" fmla="*/ 161 h 184"/>
                  <a:gd name="T14" fmla="*/ 13 w 101"/>
                  <a:gd name="T15" fmla="*/ 184 h 184"/>
                  <a:gd name="T16" fmla="*/ 0 w 101"/>
                  <a:gd name="T17" fmla="*/ 165 h 184"/>
                  <a:gd name="T18" fmla="*/ 21 w 101"/>
                  <a:gd name="T19" fmla="*/ 156 h 184"/>
                  <a:gd name="T20" fmla="*/ 32 w 101"/>
                  <a:gd name="T21" fmla="*/ 170 h 184"/>
                  <a:gd name="T22" fmla="*/ 45 w 101"/>
                  <a:gd name="T23" fmla="*/ 165 h 184"/>
                  <a:gd name="T24" fmla="*/ 62 w 101"/>
                  <a:gd name="T25" fmla="*/ 142 h 184"/>
                  <a:gd name="T26" fmla="*/ 68 w 101"/>
                  <a:gd name="T27" fmla="*/ 114 h 184"/>
                  <a:gd name="T28" fmla="*/ 57 w 101"/>
                  <a:gd name="T29" fmla="*/ 97 h 184"/>
                  <a:gd name="T30" fmla="*/ 34 w 101"/>
                  <a:gd name="T31" fmla="*/ 119 h 184"/>
                  <a:gd name="T32" fmla="*/ 21 w 101"/>
                  <a:gd name="T33" fmla="*/ 156 h 184"/>
                  <a:gd name="T34" fmla="*/ 101 w 101"/>
                  <a:gd name="T35" fmla="*/ 80 h 184"/>
                  <a:gd name="T36" fmla="*/ 99 w 101"/>
                  <a:gd name="T37" fmla="*/ 81 h 184"/>
                  <a:gd name="T38" fmla="*/ 90 w 101"/>
                  <a:gd name="T39" fmla="*/ 69 h 184"/>
                  <a:gd name="T40" fmla="*/ 73 w 101"/>
                  <a:gd name="T41" fmla="*/ 56 h 184"/>
                  <a:gd name="T42" fmla="*/ 49 w 101"/>
                  <a:gd name="T43" fmla="*/ 66 h 184"/>
                  <a:gd name="T44" fmla="*/ 31 w 101"/>
                  <a:gd name="T45" fmla="*/ 76 h 184"/>
                  <a:gd name="T46" fmla="*/ 29 w 101"/>
                  <a:gd name="T47" fmla="*/ 75 h 184"/>
                  <a:gd name="T48" fmla="*/ 46 w 101"/>
                  <a:gd name="T49" fmla="*/ 60 h 184"/>
                  <a:gd name="T50" fmla="*/ 74 w 101"/>
                  <a:gd name="T51" fmla="*/ 44 h 184"/>
                  <a:gd name="T52" fmla="*/ 88 w 101"/>
                  <a:gd name="T53" fmla="*/ 54 h 184"/>
                  <a:gd name="T54" fmla="*/ 101 w 101"/>
                  <a:gd name="T55" fmla="*/ 79 h 184"/>
                  <a:gd name="T56" fmla="*/ 101 w 101"/>
                  <a:gd name="T57" fmla="*/ 80 h 184"/>
                  <a:gd name="T58" fmla="*/ 99 w 101"/>
                  <a:gd name="T59" fmla="*/ 10 h 184"/>
                  <a:gd name="T60" fmla="*/ 97 w 101"/>
                  <a:gd name="T61" fmla="*/ 15 h 184"/>
                  <a:gd name="T62" fmla="*/ 83 w 101"/>
                  <a:gd name="T63" fmla="*/ 23 h 184"/>
                  <a:gd name="T64" fmla="*/ 52 w 101"/>
                  <a:gd name="T65" fmla="*/ 39 h 184"/>
                  <a:gd name="T66" fmla="*/ 50 w 101"/>
                  <a:gd name="T67" fmla="*/ 40 h 184"/>
                  <a:gd name="T68" fmla="*/ 49 w 101"/>
                  <a:gd name="T69" fmla="*/ 38 h 184"/>
                  <a:gd name="T70" fmla="*/ 50 w 101"/>
                  <a:gd name="T71" fmla="*/ 36 h 184"/>
                  <a:gd name="T72" fmla="*/ 93 w 101"/>
                  <a:gd name="T73" fmla="*/ 0 h 184"/>
                  <a:gd name="T74" fmla="*/ 98 w 101"/>
                  <a:gd name="T75" fmla="*/ 4 h 184"/>
                  <a:gd name="T76" fmla="*/ 99 w 101"/>
                  <a:gd name="T77" fmla="*/ 1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1" h="184">
                    <a:moveTo>
                      <a:pt x="0" y="165"/>
                    </a:moveTo>
                    <a:cubicBezTo>
                      <a:pt x="0" y="154"/>
                      <a:pt x="3" y="141"/>
                      <a:pt x="10" y="128"/>
                    </a:cubicBezTo>
                    <a:cubicBezTo>
                      <a:pt x="18" y="114"/>
                      <a:pt x="26" y="105"/>
                      <a:pt x="36" y="100"/>
                    </a:cubicBezTo>
                    <a:cubicBezTo>
                      <a:pt x="53" y="91"/>
                      <a:pt x="66" y="87"/>
                      <a:pt x="77" y="87"/>
                    </a:cubicBezTo>
                    <a:cubicBezTo>
                      <a:pt x="85" y="87"/>
                      <a:pt x="89" y="92"/>
                      <a:pt x="89" y="103"/>
                    </a:cubicBezTo>
                    <a:cubicBezTo>
                      <a:pt x="89" y="113"/>
                      <a:pt x="87" y="123"/>
                      <a:pt x="81" y="135"/>
                    </a:cubicBezTo>
                    <a:cubicBezTo>
                      <a:pt x="75" y="146"/>
                      <a:pt x="68" y="155"/>
                      <a:pt x="61" y="161"/>
                    </a:cubicBezTo>
                    <a:cubicBezTo>
                      <a:pt x="41" y="176"/>
                      <a:pt x="25" y="184"/>
                      <a:pt x="13" y="184"/>
                    </a:cubicBezTo>
                    <a:cubicBezTo>
                      <a:pt x="4" y="184"/>
                      <a:pt x="0" y="178"/>
                      <a:pt x="0" y="165"/>
                    </a:cubicBezTo>
                    <a:close/>
                    <a:moveTo>
                      <a:pt x="21" y="156"/>
                    </a:moveTo>
                    <a:cubicBezTo>
                      <a:pt x="21" y="166"/>
                      <a:pt x="24" y="170"/>
                      <a:pt x="32" y="170"/>
                    </a:cubicBezTo>
                    <a:cubicBezTo>
                      <a:pt x="35" y="170"/>
                      <a:pt x="40" y="168"/>
                      <a:pt x="45" y="165"/>
                    </a:cubicBezTo>
                    <a:cubicBezTo>
                      <a:pt x="51" y="160"/>
                      <a:pt x="57" y="152"/>
                      <a:pt x="62" y="142"/>
                    </a:cubicBezTo>
                    <a:cubicBezTo>
                      <a:pt x="66" y="132"/>
                      <a:pt x="68" y="122"/>
                      <a:pt x="68" y="114"/>
                    </a:cubicBezTo>
                    <a:cubicBezTo>
                      <a:pt x="68" y="103"/>
                      <a:pt x="65" y="97"/>
                      <a:pt x="57" y="97"/>
                    </a:cubicBezTo>
                    <a:cubicBezTo>
                      <a:pt x="50" y="97"/>
                      <a:pt x="42" y="104"/>
                      <a:pt x="34" y="119"/>
                    </a:cubicBezTo>
                    <a:cubicBezTo>
                      <a:pt x="25" y="133"/>
                      <a:pt x="21" y="145"/>
                      <a:pt x="21" y="156"/>
                    </a:cubicBezTo>
                    <a:close/>
                    <a:moveTo>
                      <a:pt x="101" y="80"/>
                    </a:moveTo>
                    <a:cubicBezTo>
                      <a:pt x="101" y="81"/>
                      <a:pt x="101" y="81"/>
                      <a:pt x="99" y="81"/>
                    </a:cubicBezTo>
                    <a:cubicBezTo>
                      <a:pt x="99" y="81"/>
                      <a:pt x="96" y="77"/>
                      <a:pt x="90" y="69"/>
                    </a:cubicBezTo>
                    <a:cubicBezTo>
                      <a:pt x="83" y="60"/>
                      <a:pt x="78" y="56"/>
                      <a:pt x="73" y="56"/>
                    </a:cubicBezTo>
                    <a:cubicBezTo>
                      <a:pt x="68" y="56"/>
                      <a:pt x="60" y="60"/>
                      <a:pt x="49" y="66"/>
                    </a:cubicBezTo>
                    <a:cubicBezTo>
                      <a:pt x="38" y="73"/>
                      <a:pt x="32" y="76"/>
                      <a:pt x="31" y="76"/>
                    </a:cubicBezTo>
                    <a:cubicBezTo>
                      <a:pt x="30" y="76"/>
                      <a:pt x="29" y="76"/>
                      <a:pt x="29" y="75"/>
                    </a:cubicBezTo>
                    <a:cubicBezTo>
                      <a:pt x="29" y="74"/>
                      <a:pt x="35" y="69"/>
                      <a:pt x="46" y="60"/>
                    </a:cubicBezTo>
                    <a:cubicBezTo>
                      <a:pt x="59" y="49"/>
                      <a:pt x="68" y="44"/>
                      <a:pt x="74" y="44"/>
                    </a:cubicBezTo>
                    <a:cubicBezTo>
                      <a:pt x="79" y="44"/>
                      <a:pt x="84" y="47"/>
                      <a:pt x="88" y="54"/>
                    </a:cubicBezTo>
                    <a:cubicBezTo>
                      <a:pt x="92" y="59"/>
                      <a:pt x="96" y="68"/>
                      <a:pt x="101" y="79"/>
                    </a:cubicBezTo>
                    <a:cubicBezTo>
                      <a:pt x="101" y="80"/>
                      <a:pt x="101" y="80"/>
                      <a:pt x="101" y="80"/>
                    </a:cubicBezTo>
                    <a:close/>
                    <a:moveTo>
                      <a:pt x="99" y="10"/>
                    </a:moveTo>
                    <a:cubicBezTo>
                      <a:pt x="99" y="13"/>
                      <a:pt x="98" y="14"/>
                      <a:pt x="97" y="15"/>
                    </a:cubicBezTo>
                    <a:cubicBezTo>
                      <a:pt x="94" y="17"/>
                      <a:pt x="89" y="19"/>
                      <a:pt x="83" y="23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1" y="40"/>
                      <a:pt x="50" y="40"/>
                    </a:cubicBezTo>
                    <a:cubicBezTo>
                      <a:pt x="49" y="40"/>
                      <a:pt x="49" y="39"/>
                      <a:pt x="49" y="38"/>
                    </a:cubicBezTo>
                    <a:cubicBezTo>
                      <a:pt x="49" y="38"/>
                      <a:pt x="49" y="37"/>
                      <a:pt x="50" y="36"/>
                    </a:cubicBezTo>
                    <a:cubicBezTo>
                      <a:pt x="75" y="12"/>
                      <a:pt x="89" y="0"/>
                      <a:pt x="93" y="0"/>
                    </a:cubicBezTo>
                    <a:cubicBezTo>
                      <a:pt x="95" y="0"/>
                      <a:pt x="96" y="2"/>
                      <a:pt x="98" y="4"/>
                    </a:cubicBezTo>
                    <a:cubicBezTo>
                      <a:pt x="99" y="7"/>
                      <a:pt x="99" y="9"/>
                      <a:pt x="9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19362738" y="863600"/>
                <a:ext cx="341312" cy="366713"/>
              </a:xfrm>
              <a:custGeom>
                <a:avLst/>
                <a:gdLst>
                  <a:gd name="T0" fmla="*/ 91 w 91"/>
                  <a:gd name="T1" fmla="*/ 54 h 98"/>
                  <a:gd name="T2" fmla="*/ 65 w 91"/>
                  <a:gd name="T3" fmla="*/ 79 h 98"/>
                  <a:gd name="T4" fmla="*/ 19 w 91"/>
                  <a:gd name="T5" fmla="*/ 98 h 98"/>
                  <a:gd name="T6" fmla="*/ 0 w 91"/>
                  <a:gd name="T7" fmla="*/ 80 h 98"/>
                  <a:gd name="T8" fmla="*/ 14 w 91"/>
                  <a:gd name="T9" fmla="*/ 42 h 98"/>
                  <a:gd name="T10" fmla="*/ 43 w 91"/>
                  <a:gd name="T11" fmla="*/ 12 h 98"/>
                  <a:gd name="T12" fmla="*/ 73 w 91"/>
                  <a:gd name="T13" fmla="*/ 0 h 98"/>
                  <a:gd name="T14" fmla="*/ 83 w 91"/>
                  <a:gd name="T15" fmla="*/ 10 h 98"/>
                  <a:gd name="T16" fmla="*/ 77 w 91"/>
                  <a:gd name="T17" fmla="*/ 17 h 98"/>
                  <a:gd name="T18" fmla="*/ 70 w 91"/>
                  <a:gd name="T19" fmla="*/ 13 h 98"/>
                  <a:gd name="T20" fmla="*/ 63 w 91"/>
                  <a:gd name="T21" fmla="*/ 10 h 98"/>
                  <a:gd name="T22" fmla="*/ 37 w 91"/>
                  <a:gd name="T23" fmla="*/ 36 h 98"/>
                  <a:gd name="T24" fmla="*/ 23 w 91"/>
                  <a:gd name="T25" fmla="*/ 76 h 98"/>
                  <a:gd name="T26" fmla="*/ 32 w 91"/>
                  <a:gd name="T27" fmla="*/ 85 h 98"/>
                  <a:gd name="T28" fmla="*/ 58 w 91"/>
                  <a:gd name="T29" fmla="*/ 76 h 98"/>
                  <a:gd name="T30" fmla="*/ 80 w 91"/>
                  <a:gd name="T31" fmla="*/ 59 h 98"/>
                  <a:gd name="T32" fmla="*/ 90 w 91"/>
                  <a:gd name="T33" fmla="*/ 53 h 98"/>
                  <a:gd name="T34" fmla="*/ 91 w 91"/>
                  <a:gd name="T35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98">
                    <a:moveTo>
                      <a:pt x="91" y="54"/>
                    </a:moveTo>
                    <a:cubicBezTo>
                      <a:pt x="91" y="59"/>
                      <a:pt x="82" y="67"/>
                      <a:pt x="65" y="79"/>
                    </a:cubicBezTo>
                    <a:cubicBezTo>
                      <a:pt x="47" y="91"/>
                      <a:pt x="32" y="98"/>
                      <a:pt x="19" y="98"/>
                    </a:cubicBezTo>
                    <a:cubicBezTo>
                      <a:pt x="7" y="98"/>
                      <a:pt x="0" y="92"/>
                      <a:pt x="0" y="80"/>
                    </a:cubicBezTo>
                    <a:cubicBezTo>
                      <a:pt x="0" y="69"/>
                      <a:pt x="5" y="56"/>
                      <a:pt x="14" y="42"/>
                    </a:cubicBezTo>
                    <a:cubicBezTo>
                      <a:pt x="23" y="28"/>
                      <a:pt x="33" y="18"/>
                      <a:pt x="43" y="12"/>
                    </a:cubicBezTo>
                    <a:cubicBezTo>
                      <a:pt x="56" y="4"/>
                      <a:pt x="66" y="0"/>
                      <a:pt x="73" y="0"/>
                    </a:cubicBezTo>
                    <a:cubicBezTo>
                      <a:pt x="80" y="0"/>
                      <a:pt x="83" y="3"/>
                      <a:pt x="83" y="10"/>
                    </a:cubicBezTo>
                    <a:cubicBezTo>
                      <a:pt x="83" y="14"/>
                      <a:pt x="81" y="17"/>
                      <a:pt x="77" y="17"/>
                    </a:cubicBezTo>
                    <a:cubicBezTo>
                      <a:pt x="75" y="17"/>
                      <a:pt x="73" y="16"/>
                      <a:pt x="70" y="13"/>
                    </a:cubicBezTo>
                    <a:cubicBezTo>
                      <a:pt x="68" y="11"/>
                      <a:pt x="66" y="10"/>
                      <a:pt x="63" y="10"/>
                    </a:cubicBezTo>
                    <a:cubicBezTo>
                      <a:pt x="55" y="10"/>
                      <a:pt x="46" y="19"/>
                      <a:pt x="37" y="36"/>
                    </a:cubicBezTo>
                    <a:cubicBezTo>
                      <a:pt x="28" y="52"/>
                      <a:pt x="23" y="65"/>
                      <a:pt x="23" y="76"/>
                    </a:cubicBezTo>
                    <a:cubicBezTo>
                      <a:pt x="23" y="82"/>
                      <a:pt x="26" y="85"/>
                      <a:pt x="32" y="85"/>
                    </a:cubicBezTo>
                    <a:cubicBezTo>
                      <a:pt x="38" y="85"/>
                      <a:pt x="47" y="82"/>
                      <a:pt x="58" y="76"/>
                    </a:cubicBezTo>
                    <a:cubicBezTo>
                      <a:pt x="66" y="71"/>
                      <a:pt x="73" y="65"/>
                      <a:pt x="80" y="59"/>
                    </a:cubicBezTo>
                    <a:cubicBezTo>
                      <a:pt x="85" y="55"/>
                      <a:pt x="88" y="53"/>
                      <a:pt x="90" y="53"/>
                    </a:cubicBezTo>
                    <a:cubicBezTo>
                      <a:pt x="90" y="53"/>
                      <a:pt x="91" y="53"/>
                      <a:pt x="9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19654838" y="1141413"/>
                <a:ext cx="101600" cy="157163"/>
              </a:xfrm>
              <a:custGeom>
                <a:avLst/>
                <a:gdLst>
                  <a:gd name="T0" fmla="*/ 27 w 27"/>
                  <a:gd name="T1" fmla="*/ 11 h 42"/>
                  <a:gd name="T2" fmla="*/ 15 w 27"/>
                  <a:gd name="T3" fmla="*/ 32 h 42"/>
                  <a:gd name="T4" fmla="*/ 1 w 27"/>
                  <a:gd name="T5" fmla="*/ 42 h 42"/>
                  <a:gd name="T6" fmla="*/ 0 w 27"/>
                  <a:gd name="T7" fmla="*/ 41 h 42"/>
                  <a:gd name="T8" fmla="*/ 6 w 27"/>
                  <a:gd name="T9" fmla="*/ 33 h 42"/>
                  <a:gd name="T10" fmla="*/ 11 w 27"/>
                  <a:gd name="T11" fmla="*/ 21 h 42"/>
                  <a:gd name="T12" fmla="*/ 9 w 27"/>
                  <a:gd name="T13" fmla="*/ 15 h 42"/>
                  <a:gd name="T14" fmla="*/ 7 w 27"/>
                  <a:gd name="T15" fmla="*/ 10 h 42"/>
                  <a:gd name="T16" fmla="*/ 13 w 27"/>
                  <a:gd name="T17" fmla="*/ 4 h 42"/>
                  <a:gd name="T18" fmla="*/ 21 w 27"/>
                  <a:gd name="T19" fmla="*/ 0 h 42"/>
                  <a:gd name="T20" fmla="*/ 25 w 27"/>
                  <a:gd name="T21" fmla="*/ 5 h 42"/>
                  <a:gd name="T22" fmla="*/ 27 w 27"/>
                  <a:gd name="T23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42">
                    <a:moveTo>
                      <a:pt x="27" y="11"/>
                    </a:moveTo>
                    <a:cubicBezTo>
                      <a:pt x="27" y="17"/>
                      <a:pt x="23" y="24"/>
                      <a:pt x="15" y="32"/>
                    </a:cubicBezTo>
                    <a:cubicBezTo>
                      <a:pt x="8" y="39"/>
                      <a:pt x="3" y="42"/>
                      <a:pt x="1" y="42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0" y="40"/>
                      <a:pt x="2" y="38"/>
                      <a:pt x="6" y="33"/>
                    </a:cubicBezTo>
                    <a:cubicBezTo>
                      <a:pt x="9" y="28"/>
                      <a:pt x="11" y="24"/>
                      <a:pt x="11" y="21"/>
                    </a:cubicBezTo>
                    <a:cubicBezTo>
                      <a:pt x="11" y="20"/>
                      <a:pt x="11" y="17"/>
                      <a:pt x="9" y="15"/>
                    </a:cubicBezTo>
                    <a:cubicBezTo>
                      <a:pt x="8" y="13"/>
                      <a:pt x="7" y="11"/>
                      <a:pt x="7" y="10"/>
                    </a:cubicBezTo>
                    <a:cubicBezTo>
                      <a:pt x="7" y="8"/>
                      <a:pt x="9" y="6"/>
                      <a:pt x="13" y="4"/>
                    </a:cubicBezTo>
                    <a:cubicBezTo>
                      <a:pt x="17" y="1"/>
                      <a:pt x="19" y="0"/>
                      <a:pt x="21" y="0"/>
                    </a:cubicBezTo>
                    <a:cubicBezTo>
                      <a:pt x="22" y="0"/>
                      <a:pt x="24" y="1"/>
                      <a:pt x="25" y="5"/>
                    </a:cubicBezTo>
                    <a:cubicBezTo>
                      <a:pt x="26" y="7"/>
                      <a:pt x="27" y="10"/>
                      <a:pt x="2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19981863" y="863600"/>
                <a:ext cx="652462" cy="360363"/>
              </a:xfrm>
              <a:custGeom>
                <a:avLst/>
                <a:gdLst>
                  <a:gd name="T0" fmla="*/ 160 w 174"/>
                  <a:gd name="T1" fmla="*/ 11 h 96"/>
                  <a:gd name="T2" fmla="*/ 155 w 174"/>
                  <a:gd name="T3" fmla="*/ 27 h 96"/>
                  <a:gd name="T4" fmla="*/ 134 w 174"/>
                  <a:gd name="T5" fmla="*/ 80 h 96"/>
                  <a:gd name="T6" fmla="*/ 139 w 174"/>
                  <a:gd name="T7" fmla="*/ 85 h 96"/>
                  <a:gd name="T8" fmla="*/ 157 w 174"/>
                  <a:gd name="T9" fmla="*/ 75 h 96"/>
                  <a:gd name="T10" fmla="*/ 173 w 174"/>
                  <a:gd name="T11" fmla="*/ 65 h 96"/>
                  <a:gd name="T12" fmla="*/ 174 w 174"/>
                  <a:gd name="T13" fmla="*/ 66 h 96"/>
                  <a:gd name="T14" fmla="*/ 154 w 174"/>
                  <a:gd name="T15" fmla="*/ 83 h 96"/>
                  <a:gd name="T16" fmla="*/ 123 w 174"/>
                  <a:gd name="T17" fmla="*/ 96 h 96"/>
                  <a:gd name="T18" fmla="*/ 112 w 174"/>
                  <a:gd name="T19" fmla="*/ 85 h 96"/>
                  <a:gd name="T20" fmla="*/ 124 w 174"/>
                  <a:gd name="T21" fmla="*/ 51 h 96"/>
                  <a:gd name="T22" fmla="*/ 135 w 174"/>
                  <a:gd name="T23" fmla="*/ 20 h 96"/>
                  <a:gd name="T24" fmla="*/ 132 w 174"/>
                  <a:gd name="T25" fmla="*/ 18 h 96"/>
                  <a:gd name="T26" fmla="*/ 111 w 174"/>
                  <a:gd name="T27" fmla="*/ 31 h 96"/>
                  <a:gd name="T28" fmla="*/ 77 w 174"/>
                  <a:gd name="T29" fmla="*/ 82 h 96"/>
                  <a:gd name="T30" fmla="*/ 74 w 174"/>
                  <a:gd name="T31" fmla="*/ 88 h 96"/>
                  <a:gd name="T32" fmla="*/ 64 w 174"/>
                  <a:gd name="T33" fmla="*/ 93 h 96"/>
                  <a:gd name="T34" fmla="*/ 54 w 174"/>
                  <a:gd name="T35" fmla="*/ 96 h 96"/>
                  <a:gd name="T36" fmla="*/ 52 w 174"/>
                  <a:gd name="T37" fmla="*/ 94 h 96"/>
                  <a:gd name="T38" fmla="*/ 67 w 174"/>
                  <a:gd name="T39" fmla="*/ 57 h 96"/>
                  <a:gd name="T40" fmla="*/ 83 w 174"/>
                  <a:gd name="T41" fmla="*/ 20 h 96"/>
                  <a:gd name="T42" fmla="*/ 80 w 174"/>
                  <a:gd name="T43" fmla="*/ 16 h 96"/>
                  <a:gd name="T44" fmla="*/ 69 w 174"/>
                  <a:gd name="T45" fmla="*/ 21 h 96"/>
                  <a:gd name="T46" fmla="*/ 20 w 174"/>
                  <a:gd name="T47" fmla="*/ 88 h 96"/>
                  <a:gd name="T48" fmla="*/ 10 w 174"/>
                  <a:gd name="T49" fmla="*/ 92 h 96"/>
                  <a:gd name="T50" fmla="*/ 1 w 174"/>
                  <a:gd name="T51" fmla="*/ 96 h 96"/>
                  <a:gd name="T52" fmla="*/ 0 w 174"/>
                  <a:gd name="T53" fmla="*/ 95 h 96"/>
                  <a:gd name="T54" fmla="*/ 16 w 174"/>
                  <a:gd name="T55" fmla="*/ 54 h 96"/>
                  <a:gd name="T56" fmla="*/ 29 w 174"/>
                  <a:gd name="T57" fmla="*/ 16 h 96"/>
                  <a:gd name="T58" fmla="*/ 24 w 174"/>
                  <a:gd name="T59" fmla="*/ 11 h 96"/>
                  <a:gd name="T60" fmla="*/ 20 w 174"/>
                  <a:gd name="T61" fmla="*/ 12 h 96"/>
                  <a:gd name="T62" fmla="*/ 15 w 174"/>
                  <a:gd name="T63" fmla="*/ 12 h 96"/>
                  <a:gd name="T64" fmla="*/ 13 w 174"/>
                  <a:gd name="T65" fmla="*/ 11 h 96"/>
                  <a:gd name="T66" fmla="*/ 15 w 174"/>
                  <a:gd name="T67" fmla="*/ 8 h 96"/>
                  <a:gd name="T68" fmla="*/ 48 w 174"/>
                  <a:gd name="T69" fmla="*/ 0 h 96"/>
                  <a:gd name="T70" fmla="*/ 52 w 174"/>
                  <a:gd name="T71" fmla="*/ 5 h 96"/>
                  <a:gd name="T72" fmla="*/ 49 w 174"/>
                  <a:gd name="T73" fmla="*/ 17 h 96"/>
                  <a:gd name="T74" fmla="*/ 45 w 174"/>
                  <a:gd name="T75" fmla="*/ 29 h 96"/>
                  <a:gd name="T76" fmla="*/ 45 w 174"/>
                  <a:gd name="T77" fmla="*/ 30 h 96"/>
                  <a:gd name="T78" fmla="*/ 66 w 174"/>
                  <a:gd name="T79" fmla="*/ 15 h 96"/>
                  <a:gd name="T80" fmla="*/ 96 w 174"/>
                  <a:gd name="T81" fmla="*/ 2 h 96"/>
                  <a:gd name="T82" fmla="*/ 105 w 174"/>
                  <a:gd name="T83" fmla="*/ 12 h 96"/>
                  <a:gd name="T84" fmla="*/ 101 w 174"/>
                  <a:gd name="T85" fmla="*/ 26 h 96"/>
                  <a:gd name="T86" fmla="*/ 100 w 174"/>
                  <a:gd name="T87" fmla="*/ 31 h 96"/>
                  <a:gd name="T88" fmla="*/ 151 w 174"/>
                  <a:gd name="T89" fmla="*/ 2 h 96"/>
                  <a:gd name="T90" fmla="*/ 160 w 174"/>
                  <a:gd name="T91" fmla="*/ 1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4" h="96">
                    <a:moveTo>
                      <a:pt x="160" y="11"/>
                    </a:moveTo>
                    <a:cubicBezTo>
                      <a:pt x="160" y="16"/>
                      <a:pt x="158" y="21"/>
                      <a:pt x="155" y="27"/>
                    </a:cubicBezTo>
                    <a:cubicBezTo>
                      <a:pt x="141" y="55"/>
                      <a:pt x="134" y="72"/>
                      <a:pt x="134" y="80"/>
                    </a:cubicBezTo>
                    <a:cubicBezTo>
                      <a:pt x="134" y="83"/>
                      <a:pt x="136" y="85"/>
                      <a:pt x="139" y="85"/>
                    </a:cubicBezTo>
                    <a:cubicBezTo>
                      <a:pt x="142" y="85"/>
                      <a:pt x="148" y="82"/>
                      <a:pt x="157" y="75"/>
                    </a:cubicBezTo>
                    <a:cubicBezTo>
                      <a:pt x="166" y="68"/>
                      <a:pt x="172" y="65"/>
                      <a:pt x="173" y="65"/>
                    </a:cubicBezTo>
                    <a:cubicBezTo>
                      <a:pt x="173" y="65"/>
                      <a:pt x="174" y="65"/>
                      <a:pt x="174" y="66"/>
                    </a:cubicBezTo>
                    <a:cubicBezTo>
                      <a:pt x="174" y="69"/>
                      <a:pt x="167" y="74"/>
                      <a:pt x="154" y="83"/>
                    </a:cubicBezTo>
                    <a:cubicBezTo>
                      <a:pt x="141" y="92"/>
                      <a:pt x="131" y="96"/>
                      <a:pt x="123" y="96"/>
                    </a:cubicBezTo>
                    <a:cubicBezTo>
                      <a:pt x="116" y="96"/>
                      <a:pt x="112" y="92"/>
                      <a:pt x="112" y="85"/>
                    </a:cubicBezTo>
                    <a:cubicBezTo>
                      <a:pt x="112" y="78"/>
                      <a:pt x="116" y="66"/>
                      <a:pt x="124" y="51"/>
                    </a:cubicBezTo>
                    <a:cubicBezTo>
                      <a:pt x="131" y="35"/>
                      <a:pt x="135" y="25"/>
                      <a:pt x="135" y="20"/>
                    </a:cubicBezTo>
                    <a:cubicBezTo>
                      <a:pt x="135" y="18"/>
                      <a:pt x="134" y="18"/>
                      <a:pt x="132" y="18"/>
                    </a:cubicBezTo>
                    <a:cubicBezTo>
                      <a:pt x="127" y="18"/>
                      <a:pt x="120" y="22"/>
                      <a:pt x="111" y="31"/>
                    </a:cubicBezTo>
                    <a:cubicBezTo>
                      <a:pt x="97" y="44"/>
                      <a:pt x="86" y="61"/>
                      <a:pt x="77" y="82"/>
                    </a:cubicBezTo>
                    <a:cubicBezTo>
                      <a:pt x="76" y="85"/>
                      <a:pt x="75" y="87"/>
                      <a:pt x="74" y="88"/>
                    </a:cubicBezTo>
                    <a:cubicBezTo>
                      <a:pt x="73" y="89"/>
                      <a:pt x="70" y="90"/>
                      <a:pt x="64" y="93"/>
                    </a:cubicBezTo>
                    <a:cubicBezTo>
                      <a:pt x="58" y="95"/>
                      <a:pt x="55" y="96"/>
                      <a:pt x="54" y="96"/>
                    </a:cubicBezTo>
                    <a:cubicBezTo>
                      <a:pt x="53" y="96"/>
                      <a:pt x="52" y="95"/>
                      <a:pt x="52" y="94"/>
                    </a:cubicBezTo>
                    <a:cubicBezTo>
                      <a:pt x="52" y="90"/>
                      <a:pt x="57" y="78"/>
                      <a:pt x="67" y="57"/>
                    </a:cubicBezTo>
                    <a:cubicBezTo>
                      <a:pt x="78" y="37"/>
                      <a:pt x="83" y="24"/>
                      <a:pt x="83" y="20"/>
                    </a:cubicBezTo>
                    <a:cubicBezTo>
                      <a:pt x="83" y="17"/>
                      <a:pt x="82" y="16"/>
                      <a:pt x="80" y="16"/>
                    </a:cubicBezTo>
                    <a:cubicBezTo>
                      <a:pt x="77" y="16"/>
                      <a:pt x="74" y="18"/>
                      <a:pt x="69" y="21"/>
                    </a:cubicBezTo>
                    <a:cubicBezTo>
                      <a:pt x="49" y="33"/>
                      <a:pt x="33" y="55"/>
                      <a:pt x="20" y="88"/>
                    </a:cubicBezTo>
                    <a:cubicBezTo>
                      <a:pt x="18" y="89"/>
                      <a:pt x="15" y="90"/>
                      <a:pt x="10" y="92"/>
                    </a:cubicBezTo>
                    <a:cubicBezTo>
                      <a:pt x="4" y="95"/>
                      <a:pt x="1" y="96"/>
                      <a:pt x="1" y="96"/>
                    </a:cubicBezTo>
                    <a:cubicBezTo>
                      <a:pt x="0" y="96"/>
                      <a:pt x="0" y="96"/>
                      <a:pt x="0" y="95"/>
                    </a:cubicBezTo>
                    <a:cubicBezTo>
                      <a:pt x="0" y="92"/>
                      <a:pt x="5" y="78"/>
                      <a:pt x="16" y="54"/>
                    </a:cubicBezTo>
                    <a:cubicBezTo>
                      <a:pt x="25" y="33"/>
                      <a:pt x="29" y="21"/>
                      <a:pt x="29" y="16"/>
                    </a:cubicBezTo>
                    <a:cubicBezTo>
                      <a:pt x="29" y="13"/>
                      <a:pt x="28" y="11"/>
                      <a:pt x="24" y="11"/>
                    </a:cubicBezTo>
                    <a:cubicBezTo>
                      <a:pt x="23" y="11"/>
                      <a:pt x="22" y="11"/>
                      <a:pt x="20" y="12"/>
                    </a:cubicBezTo>
                    <a:cubicBezTo>
                      <a:pt x="18" y="12"/>
                      <a:pt x="16" y="12"/>
                      <a:pt x="15" y="12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9"/>
                      <a:pt x="14" y="8"/>
                      <a:pt x="15" y="8"/>
                    </a:cubicBezTo>
                    <a:cubicBezTo>
                      <a:pt x="31" y="2"/>
                      <a:pt x="41" y="0"/>
                      <a:pt x="48" y="0"/>
                    </a:cubicBezTo>
                    <a:cubicBezTo>
                      <a:pt x="51" y="0"/>
                      <a:pt x="52" y="1"/>
                      <a:pt x="52" y="5"/>
                    </a:cubicBezTo>
                    <a:cubicBezTo>
                      <a:pt x="52" y="8"/>
                      <a:pt x="51" y="12"/>
                      <a:pt x="49" y="17"/>
                    </a:cubicBezTo>
                    <a:cubicBezTo>
                      <a:pt x="46" y="25"/>
                      <a:pt x="45" y="29"/>
                      <a:pt x="45" y="29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0"/>
                      <a:pt x="52" y="25"/>
                      <a:pt x="66" y="15"/>
                    </a:cubicBezTo>
                    <a:cubicBezTo>
                      <a:pt x="79" y="7"/>
                      <a:pt x="89" y="2"/>
                      <a:pt x="96" y="2"/>
                    </a:cubicBezTo>
                    <a:cubicBezTo>
                      <a:pt x="102" y="2"/>
                      <a:pt x="105" y="5"/>
                      <a:pt x="105" y="12"/>
                    </a:cubicBezTo>
                    <a:cubicBezTo>
                      <a:pt x="105" y="16"/>
                      <a:pt x="104" y="21"/>
                      <a:pt x="101" y="26"/>
                    </a:cubicBezTo>
                    <a:cubicBezTo>
                      <a:pt x="101" y="27"/>
                      <a:pt x="100" y="29"/>
                      <a:pt x="100" y="31"/>
                    </a:cubicBezTo>
                    <a:cubicBezTo>
                      <a:pt x="125" y="12"/>
                      <a:pt x="142" y="2"/>
                      <a:pt x="151" y="2"/>
                    </a:cubicBezTo>
                    <a:cubicBezTo>
                      <a:pt x="157" y="2"/>
                      <a:pt x="160" y="5"/>
                      <a:pt x="16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20593050" y="701675"/>
                <a:ext cx="385762" cy="660400"/>
              </a:xfrm>
              <a:custGeom>
                <a:avLst/>
                <a:gdLst>
                  <a:gd name="T0" fmla="*/ 24 w 103"/>
                  <a:gd name="T1" fmla="*/ 166 h 176"/>
                  <a:gd name="T2" fmla="*/ 17 w 103"/>
                  <a:gd name="T3" fmla="*/ 172 h 176"/>
                  <a:gd name="T4" fmla="*/ 9 w 103"/>
                  <a:gd name="T5" fmla="*/ 176 h 176"/>
                  <a:gd name="T6" fmla="*/ 3 w 103"/>
                  <a:gd name="T7" fmla="*/ 171 h 176"/>
                  <a:gd name="T8" fmla="*/ 0 w 103"/>
                  <a:gd name="T9" fmla="*/ 164 h 176"/>
                  <a:gd name="T10" fmla="*/ 6 w 103"/>
                  <a:gd name="T11" fmla="*/ 157 h 176"/>
                  <a:gd name="T12" fmla="*/ 15 w 103"/>
                  <a:gd name="T13" fmla="*/ 154 h 176"/>
                  <a:gd name="T14" fmla="*/ 20 w 103"/>
                  <a:gd name="T15" fmla="*/ 159 h 176"/>
                  <a:gd name="T16" fmla="*/ 24 w 103"/>
                  <a:gd name="T17" fmla="*/ 166 h 176"/>
                  <a:gd name="T18" fmla="*/ 2 w 103"/>
                  <a:gd name="T19" fmla="*/ 121 h 176"/>
                  <a:gd name="T20" fmla="*/ 13 w 103"/>
                  <a:gd name="T21" fmla="*/ 84 h 176"/>
                  <a:gd name="T22" fmla="*/ 39 w 103"/>
                  <a:gd name="T23" fmla="*/ 56 h 176"/>
                  <a:gd name="T24" fmla="*/ 79 w 103"/>
                  <a:gd name="T25" fmla="*/ 43 h 176"/>
                  <a:gd name="T26" fmla="*/ 92 w 103"/>
                  <a:gd name="T27" fmla="*/ 59 h 176"/>
                  <a:gd name="T28" fmla="*/ 83 w 103"/>
                  <a:gd name="T29" fmla="*/ 91 h 176"/>
                  <a:gd name="T30" fmla="*/ 63 w 103"/>
                  <a:gd name="T31" fmla="*/ 117 h 176"/>
                  <a:gd name="T32" fmla="*/ 15 w 103"/>
                  <a:gd name="T33" fmla="*/ 140 h 176"/>
                  <a:gd name="T34" fmla="*/ 2 w 103"/>
                  <a:gd name="T35" fmla="*/ 121 h 176"/>
                  <a:gd name="T36" fmla="*/ 23 w 103"/>
                  <a:gd name="T37" fmla="*/ 112 h 176"/>
                  <a:gd name="T38" fmla="*/ 34 w 103"/>
                  <a:gd name="T39" fmla="*/ 126 h 176"/>
                  <a:gd name="T40" fmla="*/ 47 w 103"/>
                  <a:gd name="T41" fmla="*/ 121 h 176"/>
                  <a:gd name="T42" fmla="*/ 64 w 103"/>
                  <a:gd name="T43" fmla="*/ 98 h 176"/>
                  <a:gd name="T44" fmla="*/ 70 w 103"/>
                  <a:gd name="T45" fmla="*/ 70 h 176"/>
                  <a:gd name="T46" fmla="*/ 60 w 103"/>
                  <a:gd name="T47" fmla="*/ 53 h 176"/>
                  <a:gd name="T48" fmla="*/ 36 w 103"/>
                  <a:gd name="T49" fmla="*/ 75 h 176"/>
                  <a:gd name="T50" fmla="*/ 23 w 103"/>
                  <a:gd name="T51" fmla="*/ 112 h 176"/>
                  <a:gd name="T52" fmla="*/ 103 w 103"/>
                  <a:gd name="T53" fmla="*/ 36 h 176"/>
                  <a:gd name="T54" fmla="*/ 102 w 103"/>
                  <a:gd name="T55" fmla="*/ 37 h 176"/>
                  <a:gd name="T56" fmla="*/ 92 w 103"/>
                  <a:gd name="T57" fmla="*/ 25 h 176"/>
                  <a:gd name="T58" fmla="*/ 75 w 103"/>
                  <a:gd name="T59" fmla="*/ 12 h 176"/>
                  <a:gd name="T60" fmla="*/ 51 w 103"/>
                  <a:gd name="T61" fmla="*/ 22 h 176"/>
                  <a:gd name="T62" fmla="*/ 33 w 103"/>
                  <a:gd name="T63" fmla="*/ 32 h 176"/>
                  <a:gd name="T64" fmla="*/ 32 w 103"/>
                  <a:gd name="T65" fmla="*/ 31 h 176"/>
                  <a:gd name="T66" fmla="*/ 49 w 103"/>
                  <a:gd name="T67" fmla="*/ 16 h 176"/>
                  <a:gd name="T68" fmla="*/ 77 w 103"/>
                  <a:gd name="T69" fmla="*/ 0 h 176"/>
                  <a:gd name="T70" fmla="*/ 90 w 103"/>
                  <a:gd name="T71" fmla="*/ 10 h 176"/>
                  <a:gd name="T72" fmla="*/ 103 w 103"/>
                  <a:gd name="T73" fmla="*/ 35 h 176"/>
                  <a:gd name="T74" fmla="*/ 103 w 103"/>
                  <a:gd name="T75" fmla="*/ 3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3" h="176">
                    <a:moveTo>
                      <a:pt x="24" y="166"/>
                    </a:moveTo>
                    <a:cubicBezTo>
                      <a:pt x="24" y="167"/>
                      <a:pt x="22" y="169"/>
                      <a:pt x="17" y="172"/>
                    </a:cubicBezTo>
                    <a:cubicBezTo>
                      <a:pt x="13" y="174"/>
                      <a:pt x="10" y="176"/>
                      <a:pt x="9" y="176"/>
                    </a:cubicBezTo>
                    <a:cubicBezTo>
                      <a:pt x="7" y="176"/>
                      <a:pt x="5" y="174"/>
                      <a:pt x="3" y="171"/>
                    </a:cubicBezTo>
                    <a:cubicBezTo>
                      <a:pt x="1" y="168"/>
                      <a:pt x="0" y="165"/>
                      <a:pt x="0" y="164"/>
                    </a:cubicBezTo>
                    <a:cubicBezTo>
                      <a:pt x="0" y="162"/>
                      <a:pt x="2" y="160"/>
                      <a:pt x="6" y="157"/>
                    </a:cubicBezTo>
                    <a:cubicBezTo>
                      <a:pt x="10" y="155"/>
                      <a:pt x="13" y="154"/>
                      <a:pt x="15" y="154"/>
                    </a:cubicBezTo>
                    <a:cubicBezTo>
                      <a:pt x="16" y="154"/>
                      <a:pt x="18" y="155"/>
                      <a:pt x="20" y="159"/>
                    </a:cubicBezTo>
                    <a:cubicBezTo>
                      <a:pt x="23" y="162"/>
                      <a:pt x="24" y="164"/>
                      <a:pt x="24" y="166"/>
                    </a:cubicBezTo>
                    <a:close/>
                    <a:moveTo>
                      <a:pt x="2" y="121"/>
                    </a:moveTo>
                    <a:cubicBezTo>
                      <a:pt x="2" y="110"/>
                      <a:pt x="6" y="97"/>
                      <a:pt x="13" y="84"/>
                    </a:cubicBezTo>
                    <a:cubicBezTo>
                      <a:pt x="20" y="70"/>
                      <a:pt x="29" y="61"/>
                      <a:pt x="39" y="56"/>
                    </a:cubicBezTo>
                    <a:cubicBezTo>
                      <a:pt x="55" y="47"/>
                      <a:pt x="69" y="43"/>
                      <a:pt x="79" y="43"/>
                    </a:cubicBezTo>
                    <a:cubicBezTo>
                      <a:pt x="87" y="43"/>
                      <a:pt x="92" y="48"/>
                      <a:pt x="92" y="59"/>
                    </a:cubicBezTo>
                    <a:cubicBezTo>
                      <a:pt x="92" y="69"/>
                      <a:pt x="89" y="79"/>
                      <a:pt x="83" y="91"/>
                    </a:cubicBezTo>
                    <a:cubicBezTo>
                      <a:pt x="77" y="102"/>
                      <a:pt x="71" y="111"/>
                      <a:pt x="63" y="117"/>
                    </a:cubicBezTo>
                    <a:cubicBezTo>
                      <a:pt x="43" y="132"/>
                      <a:pt x="27" y="140"/>
                      <a:pt x="15" y="140"/>
                    </a:cubicBezTo>
                    <a:cubicBezTo>
                      <a:pt x="6" y="140"/>
                      <a:pt x="2" y="134"/>
                      <a:pt x="2" y="121"/>
                    </a:cubicBezTo>
                    <a:close/>
                    <a:moveTo>
                      <a:pt x="23" y="112"/>
                    </a:moveTo>
                    <a:cubicBezTo>
                      <a:pt x="23" y="122"/>
                      <a:pt x="26" y="126"/>
                      <a:pt x="34" y="126"/>
                    </a:cubicBezTo>
                    <a:cubicBezTo>
                      <a:pt x="37" y="126"/>
                      <a:pt x="42" y="124"/>
                      <a:pt x="47" y="121"/>
                    </a:cubicBezTo>
                    <a:cubicBezTo>
                      <a:pt x="54" y="116"/>
                      <a:pt x="59" y="108"/>
                      <a:pt x="64" y="98"/>
                    </a:cubicBezTo>
                    <a:cubicBezTo>
                      <a:pt x="68" y="88"/>
                      <a:pt x="70" y="78"/>
                      <a:pt x="70" y="70"/>
                    </a:cubicBezTo>
                    <a:cubicBezTo>
                      <a:pt x="70" y="59"/>
                      <a:pt x="67" y="53"/>
                      <a:pt x="60" y="53"/>
                    </a:cubicBezTo>
                    <a:cubicBezTo>
                      <a:pt x="52" y="53"/>
                      <a:pt x="45" y="60"/>
                      <a:pt x="36" y="75"/>
                    </a:cubicBezTo>
                    <a:cubicBezTo>
                      <a:pt x="27" y="89"/>
                      <a:pt x="23" y="101"/>
                      <a:pt x="23" y="112"/>
                    </a:cubicBezTo>
                    <a:close/>
                    <a:moveTo>
                      <a:pt x="103" y="36"/>
                    </a:moveTo>
                    <a:cubicBezTo>
                      <a:pt x="103" y="37"/>
                      <a:pt x="103" y="37"/>
                      <a:pt x="102" y="37"/>
                    </a:cubicBezTo>
                    <a:cubicBezTo>
                      <a:pt x="101" y="37"/>
                      <a:pt x="98" y="33"/>
                      <a:pt x="92" y="25"/>
                    </a:cubicBezTo>
                    <a:cubicBezTo>
                      <a:pt x="86" y="16"/>
                      <a:pt x="80" y="12"/>
                      <a:pt x="75" y="12"/>
                    </a:cubicBezTo>
                    <a:cubicBezTo>
                      <a:pt x="70" y="12"/>
                      <a:pt x="62" y="16"/>
                      <a:pt x="51" y="22"/>
                    </a:cubicBezTo>
                    <a:cubicBezTo>
                      <a:pt x="40" y="29"/>
                      <a:pt x="34" y="32"/>
                      <a:pt x="33" y="32"/>
                    </a:cubicBezTo>
                    <a:cubicBezTo>
                      <a:pt x="32" y="32"/>
                      <a:pt x="32" y="32"/>
                      <a:pt x="32" y="31"/>
                    </a:cubicBezTo>
                    <a:cubicBezTo>
                      <a:pt x="32" y="30"/>
                      <a:pt x="37" y="25"/>
                      <a:pt x="49" y="16"/>
                    </a:cubicBezTo>
                    <a:cubicBezTo>
                      <a:pt x="61" y="5"/>
                      <a:pt x="70" y="0"/>
                      <a:pt x="77" y="0"/>
                    </a:cubicBezTo>
                    <a:cubicBezTo>
                      <a:pt x="81" y="0"/>
                      <a:pt x="86" y="3"/>
                      <a:pt x="90" y="10"/>
                    </a:cubicBezTo>
                    <a:cubicBezTo>
                      <a:pt x="94" y="15"/>
                      <a:pt x="98" y="24"/>
                      <a:pt x="103" y="35"/>
                    </a:cubicBezTo>
                    <a:cubicBezTo>
                      <a:pt x="103" y="36"/>
                      <a:pt x="103" y="36"/>
                      <a:pt x="103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20956588" y="717550"/>
                <a:ext cx="311150" cy="509588"/>
              </a:xfrm>
              <a:custGeom>
                <a:avLst/>
                <a:gdLst>
                  <a:gd name="T0" fmla="*/ 5 w 83"/>
                  <a:gd name="T1" fmla="*/ 52 h 136"/>
                  <a:gd name="T2" fmla="*/ 10 w 83"/>
                  <a:gd name="T3" fmla="*/ 48 h 136"/>
                  <a:gd name="T4" fmla="*/ 29 w 83"/>
                  <a:gd name="T5" fmla="*/ 45 h 136"/>
                  <a:gd name="T6" fmla="*/ 31 w 83"/>
                  <a:gd name="T7" fmla="*/ 43 h 136"/>
                  <a:gd name="T8" fmla="*/ 44 w 83"/>
                  <a:gd name="T9" fmla="*/ 12 h 136"/>
                  <a:gd name="T10" fmla="*/ 54 w 83"/>
                  <a:gd name="T11" fmla="*/ 4 h 136"/>
                  <a:gd name="T12" fmla="*/ 67 w 83"/>
                  <a:gd name="T13" fmla="*/ 0 h 136"/>
                  <a:gd name="T14" fmla="*/ 68 w 83"/>
                  <a:gd name="T15" fmla="*/ 1 h 136"/>
                  <a:gd name="T16" fmla="*/ 58 w 83"/>
                  <a:gd name="T17" fmla="*/ 23 h 136"/>
                  <a:gd name="T18" fmla="*/ 47 w 83"/>
                  <a:gd name="T19" fmla="*/ 45 h 136"/>
                  <a:gd name="T20" fmla="*/ 48 w 83"/>
                  <a:gd name="T21" fmla="*/ 45 h 136"/>
                  <a:gd name="T22" fmla="*/ 63 w 83"/>
                  <a:gd name="T23" fmla="*/ 46 h 136"/>
                  <a:gd name="T24" fmla="*/ 79 w 83"/>
                  <a:gd name="T25" fmla="*/ 46 h 136"/>
                  <a:gd name="T26" fmla="*/ 83 w 83"/>
                  <a:gd name="T27" fmla="*/ 47 h 136"/>
                  <a:gd name="T28" fmla="*/ 78 w 83"/>
                  <a:gd name="T29" fmla="*/ 52 h 136"/>
                  <a:gd name="T30" fmla="*/ 71 w 83"/>
                  <a:gd name="T31" fmla="*/ 54 h 136"/>
                  <a:gd name="T32" fmla="*/ 44 w 83"/>
                  <a:gd name="T33" fmla="*/ 54 h 136"/>
                  <a:gd name="T34" fmla="*/ 42 w 83"/>
                  <a:gd name="T35" fmla="*/ 56 h 136"/>
                  <a:gd name="T36" fmla="*/ 22 w 83"/>
                  <a:gd name="T37" fmla="*/ 114 h 136"/>
                  <a:gd name="T38" fmla="*/ 30 w 83"/>
                  <a:gd name="T39" fmla="*/ 124 h 136"/>
                  <a:gd name="T40" fmla="*/ 53 w 83"/>
                  <a:gd name="T41" fmla="*/ 115 h 136"/>
                  <a:gd name="T42" fmla="*/ 68 w 83"/>
                  <a:gd name="T43" fmla="*/ 107 h 136"/>
                  <a:gd name="T44" fmla="*/ 69 w 83"/>
                  <a:gd name="T45" fmla="*/ 107 h 136"/>
                  <a:gd name="T46" fmla="*/ 49 w 83"/>
                  <a:gd name="T47" fmla="*/ 123 h 136"/>
                  <a:gd name="T48" fmla="*/ 13 w 83"/>
                  <a:gd name="T49" fmla="*/ 136 h 136"/>
                  <a:gd name="T50" fmla="*/ 0 w 83"/>
                  <a:gd name="T51" fmla="*/ 122 h 136"/>
                  <a:gd name="T52" fmla="*/ 12 w 83"/>
                  <a:gd name="T53" fmla="*/ 82 h 136"/>
                  <a:gd name="T54" fmla="*/ 25 w 83"/>
                  <a:gd name="T55" fmla="*/ 54 h 136"/>
                  <a:gd name="T56" fmla="*/ 24 w 83"/>
                  <a:gd name="T57" fmla="*/ 53 h 136"/>
                  <a:gd name="T58" fmla="*/ 7 w 83"/>
                  <a:gd name="T59" fmla="*/ 53 h 136"/>
                  <a:gd name="T60" fmla="*/ 5 w 83"/>
                  <a:gd name="T61" fmla="*/ 5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" h="136">
                    <a:moveTo>
                      <a:pt x="5" y="52"/>
                    </a:moveTo>
                    <a:cubicBezTo>
                      <a:pt x="5" y="51"/>
                      <a:pt x="7" y="50"/>
                      <a:pt x="10" y="48"/>
                    </a:cubicBezTo>
                    <a:cubicBezTo>
                      <a:pt x="13" y="46"/>
                      <a:pt x="19" y="45"/>
                      <a:pt x="29" y="45"/>
                    </a:cubicBezTo>
                    <a:cubicBezTo>
                      <a:pt x="29" y="45"/>
                      <a:pt x="30" y="45"/>
                      <a:pt x="31" y="43"/>
                    </a:cubicBezTo>
                    <a:cubicBezTo>
                      <a:pt x="34" y="36"/>
                      <a:pt x="39" y="26"/>
                      <a:pt x="44" y="12"/>
                    </a:cubicBezTo>
                    <a:cubicBezTo>
                      <a:pt x="45" y="9"/>
                      <a:pt x="48" y="6"/>
                      <a:pt x="54" y="4"/>
                    </a:cubicBezTo>
                    <a:cubicBezTo>
                      <a:pt x="59" y="1"/>
                      <a:pt x="64" y="0"/>
                      <a:pt x="67" y="0"/>
                    </a:cubicBezTo>
                    <a:cubicBezTo>
                      <a:pt x="68" y="0"/>
                      <a:pt x="68" y="0"/>
                      <a:pt x="68" y="1"/>
                    </a:cubicBezTo>
                    <a:cubicBezTo>
                      <a:pt x="68" y="3"/>
                      <a:pt x="65" y="10"/>
                      <a:pt x="58" y="23"/>
                    </a:cubicBezTo>
                    <a:cubicBezTo>
                      <a:pt x="51" y="35"/>
                      <a:pt x="47" y="43"/>
                      <a:pt x="47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1" y="45"/>
                      <a:pt x="56" y="46"/>
                      <a:pt x="63" y="46"/>
                    </a:cubicBezTo>
                    <a:cubicBezTo>
                      <a:pt x="70" y="46"/>
                      <a:pt x="76" y="46"/>
                      <a:pt x="79" y="46"/>
                    </a:cubicBezTo>
                    <a:cubicBezTo>
                      <a:pt x="82" y="46"/>
                      <a:pt x="83" y="46"/>
                      <a:pt x="83" y="47"/>
                    </a:cubicBezTo>
                    <a:cubicBezTo>
                      <a:pt x="83" y="49"/>
                      <a:pt x="82" y="50"/>
                      <a:pt x="78" y="52"/>
                    </a:cubicBezTo>
                    <a:cubicBezTo>
                      <a:pt x="75" y="53"/>
                      <a:pt x="73" y="54"/>
                      <a:pt x="71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3" y="54"/>
                      <a:pt x="43" y="55"/>
                      <a:pt x="42" y="56"/>
                    </a:cubicBezTo>
                    <a:cubicBezTo>
                      <a:pt x="29" y="85"/>
                      <a:pt x="22" y="105"/>
                      <a:pt x="22" y="114"/>
                    </a:cubicBezTo>
                    <a:cubicBezTo>
                      <a:pt x="22" y="121"/>
                      <a:pt x="25" y="124"/>
                      <a:pt x="30" y="124"/>
                    </a:cubicBezTo>
                    <a:cubicBezTo>
                      <a:pt x="36" y="124"/>
                      <a:pt x="43" y="121"/>
                      <a:pt x="53" y="115"/>
                    </a:cubicBezTo>
                    <a:cubicBezTo>
                      <a:pt x="63" y="110"/>
                      <a:pt x="68" y="107"/>
                      <a:pt x="68" y="107"/>
                    </a:cubicBezTo>
                    <a:cubicBezTo>
                      <a:pt x="68" y="107"/>
                      <a:pt x="69" y="107"/>
                      <a:pt x="69" y="107"/>
                    </a:cubicBezTo>
                    <a:cubicBezTo>
                      <a:pt x="69" y="110"/>
                      <a:pt x="62" y="116"/>
                      <a:pt x="49" y="123"/>
                    </a:cubicBezTo>
                    <a:cubicBezTo>
                      <a:pt x="35" y="132"/>
                      <a:pt x="23" y="136"/>
                      <a:pt x="13" y="136"/>
                    </a:cubicBezTo>
                    <a:cubicBezTo>
                      <a:pt x="4" y="136"/>
                      <a:pt x="0" y="131"/>
                      <a:pt x="0" y="122"/>
                    </a:cubicBezTo>
                    <a:cubicBezTo>
                      <a:pt x="0" y="114"/>
                      <a:pt x="4" y="101"/>
                      <a:pt x="12" y="82"/>
                    </a:cubicBezTo>
                    <a:cubicBezTo>
                      <a:pt x="21" y="63"/>
                      <a:pt x="25" y="54"/>
                      <a:pt x="25" y="54"/>
                    </a:cubicBezTo>
                    <a:cubicBezTo>
                      <a:pt x="25" y="54"/>
                      <a:pt x="25" y="53"/>
                      <a:pt x="24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6" y="53"/>
                      <a:pt x="5" y="53"/>
                      <a:pt x="5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21366163" y="863600"/>
                <a:ext cx="339725" cy="366713"/>
              </a:xfrm>
              <a:custGeom>
                <a:avLst/>
                <a:gdLst>
                  <a:gd name="T0" fmla="*/ 91 w 91"/>
                  <a:gd name="T1" fmla="*/ 54 h 98"/>
                  <a:gd name="T2" fmla="*/ 65 w 91"/>
                  <a:gd name="T3" fmla="*/ 79 h 98"/>
                  <a:gd name="T4" fmla="*/ 19 w 91"/>
                  <a:gd name="T5" fmla="*/ 98 h 98"/>
                  <a:gd name="T6" fmla="*/ 0 w 91"/>
                  <a:gd name="T7" fmla="*/ 80 h 98"/>
                  <a:gd name="T8" fmla="*/ 14 w 91"/>
                  <a:gd name="T9" fmla="*/ 42 h 98"/>
                  <a:gd name="T10" fmla="*/ 43 w 91"/>
                  <a:gd name="T11" fmla="*/ 12 h 98"/>
                  <a:gd name="T12" fmla="*/ 73 w 91"/>
                  <a:gd name="T13" fmla="*/ 0 h 98"/>
                  <a:gd name="T14" fmla="*/ 83 w 91"/>
                  <a:gd name="T15" fmla="*/ 10 h 98"/>
                  <a:gd name="T16" fmla="*/ 77 w 91"/>
                  <a:gd name="T17" fmla="*/ 17 h 98"/>
                  <a:gd name="T18" fmla="*/ 70 w 91"/>
                  <a:gd name="T19" fmla="*/ 13 h 98"/>
                  <a:gd name="T20" fmla="*/ 63 w 91"/>
                  <a:gd name="T21" fmla="*/ 10 h 98"/>
                  <a:gd name="T22" fmla="*/ 37 w 91"/>
                  <a:gd name="T23" fmla="*/ 36 h 98"/>
                  <a:gd name="T24" fmla="*/ 23 w 91"/>
                  <a:gd name="T25" fmla="*/ 76 h 98"/>
                  <a:gd name="T26" fmla="*/ 32 w 91"/>
                  <a:gd name="T27" fmla="*/ 85 h 98"/>
                  <a:gd name="T28" fmla="*/ 57 w 91"/>
                  <a:gd name="T29" fmla="*/ 76 h 98"/>
                  <a:gd name="T30" fmla="*/ 80 w 91"/>
                  <a:gd name="T31" fmla="*/ 59 h 98"/>
                  <a:gd name="T32" fmla="*/ 90 w 91"/>
                  <a:gd name="T33" fmla="*/ 53 h 98"/>
                  <a:gd name="T34" fmla="*/ 91 w 91"/>
                  <a:gd name="T35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98">
                    <a:moveTo>
                      <a:pt x="91" y="54"/>
                    </a:moveTo>
                    <a:cubicBezTo>
                      <a:pt x="91" y="59"/>
                      <a:pt x="82" y="67"/>
                      <a:pt x="65" y="79"/>
                    </a:cubicBezTo>
                    <a:cubicBezTo>
                      <a:pt x="47" y="91"/>
                      <a:pt x="31" y="98"/>
                      <a:pt x="19" y="98"/>
                    </a:cubicBezTo>
                    <a:cubicBezTo>
                      <a:pt x="6" y="98"/>
                      <a:pt x="0" y="92"/>
                      <a:pt x="0" y="80"/>
                    </a:cubicBezTo>
                    <a:cubicBezTo>
                      <a:pt x="0" y="69"/>
                      <a:pt x="5" y="56"/>
                      <a:pt x="14" y="42"/>
                    </a:cubicBezTo>
                    <a:cubicBezTo>
                      <a:pt x="23" y="28"/>
                      <a:pt x="33" y="18"/>
                      <a:pt x="43" y="12"/>
                    </a:cubicBezTo>
                    <a:cubicBezTo>
                      <a:pt x="55" y="4"/>
                      <a:pt x="66" y="0"/>
                      <a:pt x="73" y="0"/>
                    </a:cubicBezTo>
                    <a:cubicBezTo>
                      <a:pt x="79" y="0"/>
                      <a:pt x="83" y="3"/>
                      <a:pt x="83" y="10"/>
                    </a:cubicBezTo>
                    <a:cubicBezTo>
                      <a:pt x="83" y="14"/>
                      <a:pt x="81" y="17"/>
                      <a:pt x="77" y="17"/>
                    </a:cubicBezTo>
                    <a:cubicBezTo>
                      <a:pt x="75" y="17"/>
                      <a:pt x="72" y="16"/>
                      <a:pt x="70" y="13"/>
                    </a:cubicBezTo>
                    <a:cubicBezTo>
                      <a:pt x="68" y="11"/>
                      <a:pt x="66" y="10"/>
                      <a:pt x="63" y="10"/>
                    </a:cubicBezTo>
                    <a:cubicBezTo>
                      <a:pt x="55" y="10"/>
                      <a:pt x="46" y="19"/>
                      <a:pt x="37" y="36"/>
                    </a:cubicBezTo>
                    <a:cubicBezTo>
                      <a:pt x="27" y="52"/>
                      <a:pt x="23" y="65"/>
                      <a:pt x="23" y="76"/>
                    </a:cubicBezTo>
                    <a:cubicBezTo>
                      <a:pt x="23" y="82"/>
                      <a:pt x="26" y="85"/>
                      <a:pt x="32" y="85"/>
                    </a:cubicBezTo>
                    <a:cubicBezTo>
                      <a:pt x="38" y="85"/>
                      <a:pt x="47" y="82"/>
                      <a:pt x="57" y="76"/>
                    </a:cubicBezTo>
                    <a:cubicBezTo>
                      <a:pt x="66" y="71"/>
                      <a:pt x="73" y="65"/>
                      <a:pt x="80" y="59"/>
                    </a:cubicBezTo>
                    <a:cubicBezTo>
                      <a:pt x="85" y="55"/>
                      <a:pt x="88" y="53"/>
                      <a:pt x="90" y="53"/>
                    </a:cubicBezTo>
                    <a:cubicBezTo>
                      <a:pt x="90" y="53"/>
                      <a:pt x="91" y="53"/>
                      <a:pt x="9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28"/>
              <p:cNvSpPr>
                <a:spLocks noEditPoints="1"/>
              </p:cNvSpPr>
              <p:nvPr/>
            </p:nvSpPr>
            <p:spPr bwMode="auto">
              <a:xfrm>
                <a:off x="21658263" y="544513"/>
                <a:ext cx="430212" cy="679450"/>
              </a:xfrm>
              <a:custGeom>
                <a:avLst/>
                <a:gdLst>
                  <a:gd name="T0" fmla="*/ 111 w 115"/>
                  <a:gd name="T1" fmla="*/ 151 h 181"/>
                  <a:gd name="T2" fmla="*/ 94 w 115"/>
                  <a:gd name="T3" fmla="*/ 167 h 181"/>
                  <a:gd name="T4" fmla="*/ 64 w 115"/>
                  <a:gd name="T5" fmla="*/ 181 h 181"/>
                  <a:gd name="T6" fmla="*/ 55 w 115"/>
                  <a:gd name="T7" fmla="*/ 168 h 181"/>
                  <a:gd name="T8" fmla="*/ 57 w 115"/>
                  <a:gd name="T9" fmla="*/ 158 h 181"/>
                  <a:gd name="T10" fmla="*/ 58 w 115"/>
                  <a:gd name="T11" fmla="*/ 149 h 181"/>
                  <a:gd name="T12" fmla="*/ 58 w 115"/>
                  <a:gd name="T13" fmla="*/ 148 h 181"/>
                  <a:gd name="T14" fmla="*/ 10 w 115"/>
                  <a:gd name="T15" fmla="*/ 181 h 181"/>
                  <a:gd name="T16" fmla="*/ 0 w 115"/>
                  <a:gd name="T17" fmla="*/ 169 h 181"/>
                  <a:gd name="T18" fmla="*/ 8 w 115"/>
                  <a:gd name="T19" fmla="*/ 140 h 181"/>
                  <a:gd name="T20" fmla="*/ 32 w 115"/>
                  <a:gd name="T21" fmla="*/ 105 h 181"/>
                  <a:gd name="T22" fmla="*/ 71 w 115"/>
                  <a:gd name="T23" fmla="*/ 88 h 181"/>
                  <a:gd name="T24" fmla="*/ 83 w 115"/>
                  <a:gd name="T25" fmla="*/ 93 h 181"/>
                  <a:gd name="T26" fmla="*/ 84 w 115"/>
                  <a:gd name="T27" fmla="*/ 94 h 181"/>
                  <a:gd name="T28" fmla="*/ 92 w 115"/>
                  <a:gd name="T29" fmla="*/ 90 h 181"/>
                  <a:gd name="T30" fmla="*/ 105 w 115"/>
                  <a:gd name="T31" fmla="*/ 85 h 181"/>
                  <a:gd name="T32" fmla="*/ 107 w 115"/>
                  <a:gd name="T33" fmla="*/ 87 h 181"/>
                  <a:gd name="T34" fmla="*/ 106 w 115"/>
                  <a:gd name="T35" fmla="*/ 89 h 181"/>
                  <a:gd name="T36" fmla="*/ 88 w 115"/>
                  <a:gd name="T37" fmla="*/ 118 h 181"/>
                  <a:gd name="T38" fmla="*/ 74 w 115"/>
                  <a:gd name="T39" fmla="*/ 163 h 181"/>
                  <a:gd name="T40" fmla="*/ 78 w 115"/>
                  <a:gd name="T41" fmla="*/ 169 h 181"/>
                  <a:gd name="T42" fmla="*/ 96 w 115"/>
                  <a:gd name="T43" fmla="*/ 160 h 181"/>
                  <a:gd name="T44" fmla="*/ 111 w 115"/>
                  <a:gd name="T45" fmla="*/ 150 h 181"/>
                  <a:gd name="T46" fmla="*/ 111 w 115"/>
                  <a:gd name="T47" fmla="*/ 151 h 181"/>
                  <a:gd name="T48" fmla="*/ 78 w 115"/>
                  <a:gd name="T49" fmla="*/ 99 h 181"/>
                  <a:gd name="T50" fmla="*/ 71 w 115"/>
                  <a:gd name="T51" fmla="*/ 94 h 181"/>
                  <a:gd name="T52" fmla="*/ 38 w 115"/>
                  <a:gd name="T53" fmla="*/ 120 h 181"/>
                  <a:gd name="T54" fmla="*/ 22 w 115"/>
                  <a:gd name="T55" fmla="*/ 161 h 181"/>
                  <a:gd name="T56" fmla="*/ 25 w 115"/>
                  <a:gd name="T57" fmla="*/ 167 h 181"/>
                  <a:gd name="T58" fmla="*/ 32 w 115"/>
                  <a:gd name="T59" fmla="*/ 164 h 181"/>
                  <a:gd name="T60" fmla="*/ 76 w 115"/>
                  <a:gd name="T61" fmla="*/ 104 h 181"/>
                  <a:gd name="T62" fmla="*/ 78 w 115"/>
                  <a:gd name="T63" fmla="*/ 99 h 181"/>
                  <a:gd name="T64" fmla="*/ 115 w 115"/>
                  <a:gd name="T65" fmla="*/ 78 h 181"/>
                  <a:gd name="T66" fmla="*/ 113 w 115"/>
                  <a:gd name="T67" fmla="*/ 79 h 181"/>
                  <a:gd name="T68" fmla="*/ 103 w 115"/>
                  <a:gd name="T69" fmla="*/ 67 h 181"/>
                  <a:gd name="T70" fmla="*/ 86 w 115"/>
                  <a:gd name="T71" fmla="*/ 54 h 181"/>
                  <a:gd name="T72" fmla="*/ 62 w 115"/>
                  <a:gd name="T73" fmla="*/ 64 h 181"/>
                  <a:gd name="T74" fmla="*/ 45 w 115"/>
                  <a:gd name="T75" fmla="*/ 74 h 181"/>
                  <a:gd name="T76" fmla="*/ 43 w 115"/>
                  <a:gd name="T77" fmla="*/ 73 h 181"/>
                  <a:gd name="T78" fmla="*/ 60 w 115"/>
                  <a:gd name="T79" fmla="*/ 58 h 181"/>
                  <a:gd name="T80" fmla="*/ 88 w 115"/>
                  <a:gd name="T81" fmla="*/ 42 h 181"/>
                  <a:gd name="T82" fmla="*/ 101 w 115"/>
                  <a:gd name="T83" fmla="*/ 52 h 181"/>
                  <a:gd name="T84" fmla="*/ 114 w 115"/>
                  <a:gd name="T85" fmla="*/ 77 h 181"/>
                  <a:gd name="T86" fmla="*/ 115 w 115"/>
                  <a:gd name="T87" fmla="*/ 78 h 181"/>
                  <a:gd name="T88" fmla="*/ 113 w 115"/>
                  <a:gd name="T89" fmla="*/ 37 h 181"/>
                  <a:gd name="T90" fmla="*/ 112 w 115"/>
                  <a:gd name="T91" fmla="*/ 38 h 181"/>
                  <a:gd name="T92" fmla="*/ 87 w 115"/>
                  <a:gd name="T93" fmla="*/ 23 h 181"/>
                  <a:gd name="T94" fmla="*/ 65 w 115"/>
                  <a:gd name="T95" fmla="*/ 7 h 181"/>
                  <a:gd name="T96" fmla="*/ 70 w 115"/>
                  <a:gd name="T97" fmla="*/ 2 h 181"/>
                  <a:gd name="T98" fmla="*/ 77 w 115"/>
                  <a:gd name="T99" fmla="*/ 0 h 181"/>
                  <a:gd name="T100" fmla="*/ 82 w 115"/>
                  <a:gd name="T101" fmla="*/ 1 h 181"/>
                  <a:gd name="T102" fmla="*/ 99 w 115"/>
                  <a:gd name="T103" fmla="*/ 20 h 181"/>
                  <a:gd name="T104" fmla="*/ 113 w 115"/>
                  <a:gd name="T105" fmla="*/ 3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5" h="181">
                    <a:moveTo>
                      <a:pt x="111" y="151"/>
                    </a:moveTo>
                    <a:cubicBezTo>
                      <a:pt x="111" y="154"/>
                      <a:pt x="106" y="159"/>
                      <a:pt x="94" y="167"/>
                    </a:cubicBezTo>
                    <a:cubicBezTo>
                      <a:pt x="82" y="176"/>
                      <a:pt x="72" y="181"/>
                      <a:pt x="64" y="181"/>
                    </a:cubicBezTo>
                    <a:cubicBezTo>
                      <a:pt x="58" y="181"/>
                      <a:pt x="55" y="177"/>
                      <a:pt x="55" y="168"/>
                    </a:cubicBezTo>
                    <a:cubicBezTo>
                      <a:pt x="55" y="166"/>
                      <a:pt x="56" y="163"/>
                      <a:pt x="57" y="158"/>
                    </a:cubicBezTo>
                    <a:cubicBezTo>
                      <a:pt x="58" y="154"/>
                      <a:pt x="58" y="150"/>
                      <a:pt x="58" y="149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36" y="170"/>
                      <a:pt x="20" y="181"/>
                      <a:pt x="10" y="181"/>
                    </a:cubicBezTo>
                    <a:cubicBezTo>
                      <a:pt x="3" y="181"/>
                      <a:pt x="0" y="177"/>
                      <a:pt x="0" y="169"/>
                    </a:cubicBezTo>
                    <a:cubicBezTo>
                      <a:pt x="0" y="162"/>
                      <a:pt x="2" y="152"/>
                      <a:pt x="8" y="140"/>
                    </a:cubicBezTo>
                    <a:cubicBezTo>
                      <a:pt x="15" y="125"/>
                      <a:pt x="23" y="114"/>
                      <a:pt x="32" y="105"/>
                    </a:cubicBezTo>
                    <a:cubicBezTo>
                      <a:pt x="44" y="93"/>
                      <a:pt x="57" y="88"/>
                      <a:pt x="71" y="88"/>
                    </a:cubicBezTo>
                    <a:cubicBezTo>
                      <a:pt x="77" y="88"/>
                      <a:pt x="81" y="90"/>
                      <a:pt x="83" y="93"/>
                    </a:cubicBezTo>
                    <a:cubicBezTo>
                      <a:pt x="83" y="94"/>
                      <a:pt x="84" y="94"/>
                      <a:pt x="84" y="94"/>
                    </a:cubicBezTo>
                    <a:cubicBezTo>
                      <a:pt x="84" y="94"/>
                      <a:pt x="86" y="93"/>
                      <a:pt x="92" y="90"/>
                    </a:cubicBezTo>
                    <a:cubicBezTo>
                      <a:pt x="97" y="86"/>
                      <a:pt x="102" y="85"/>
                      <a:pt x="105" y="85"/>
                    </a:cubicBezTo>
                    <a:cubicBezTo>
                      <a:pt x="107" y="85"/>
                      <a:pt x="107" y="85"/>
                      <a:pt x="107" y="87"/>
                    </a:cubicBezTo>
                    <a:cubicBezTo>
                      <a:pt x="107" y="88"/>
                      <a:pt x="107" y="88"/>
                      <a:pt x="106" y="89"/>
                    </a:cubicBezTo>
                    <a:cubicBezTo>
                      <a:pt x="102" y="90"/>
                      <a:pt x="96" y="100"/>
                      <a:pt x="88" y="118"/>
                    </a:cubicBezTo>
                    <a:cubicBezTo>
                      <a:pt x="78" y="138"/>
                      <a:pt x="74" y="153"/>
                      <a:pt x="74" y="163"/>
                    </a:cubicBezTo>
                    <a:cubicBezTo>
                      <a:pt x="74" y="167"/>
                      <a:pt x="75" y="169"/>
                      <a:pt x="78" y="169"/>
                    </a:cubicBezTo>
                    <a:cubicBezTo>
                      <a:pt x="82" y="169"/>
                      <a:pt x="88" y="166"/>
                      <a:pt x="96" y="160"/>
                    </a:cubicBezTo>
                    <a:cubicBezTo>
                      <a:pt x="105" y="153"/>
                      <a:pt x="109" y="150"/>
                      <a:pt x="111" y="150"/>
                    </a:cubicBezTo>
                    <a:cubicBezTo>
                      <a:pt x="111" y="150"/>
                      <a:pt x="111" y="150"/>
                      <a:pt x="111" y="151"/>
                    </a:cubicBezTo>
                    <a:close/>
                    <a:moveTo>
                      <a:pt x="78" y="99"/>
                    </a:moveTo>
                    <a:cubicBezTo>
                      <a:pt x="78" y="96"/>
                      <a:pt x="76" y="94"/>
                      <a:pt x="71" y="94"/>
                    </a:cubicBezTo>
                    <a:cubicBezTo>
                      <a:pt x="61" y="94"/>
                      <a:pt x="50" y="103"/>
                      <a:pt x="38" y="120"/>
                    </a:cubicBezTo>
                    <a:cubicBezTo>
                      <a:pt x="27" y="136"/>
                      <a:pt x="22" y="150"/>
                      <a:pt x="22" y="161"/>
                    </a:cubicBezTo>
                    <a:cubicBezTo>
                      <a:pt x="22" y="165"/>
                      <a:pt x="23" y="167"/>
                      <a:pt x="25" y="167"/>
                    </a:cubicBezTo>
                    <a:cubicBezTo>
                      <a:pt x="27" y="167"/>
                      <a:pt x="29" y="166"/>
                      <a:pt x="32" y="164"/>
                    </a:cubicBezTo>
                    <a:cubicBezTo>
                      <a:pt x="45" y="155"/>
                      <a:pt x="60" y="135"/>
                      <a:pt x="76" y="104"/>
                    </a:cubicBezTo>
                    <a:cubicBezTo>
                      <a:pt x="77" y="102"/>
                      <a:pt x="78" y="100"/>
                      <a:pt x="78" y="99"/>
                    </a:cubicBezTo>
                    <a:close/>
                    <a:moveTo>
                      <a:pt x="115" y="78"/>
                    </a:moveTo>
                    <a:cubicBezTo>
                      <a:pt x="115" y="79"/>
                      <a:pt x="114" y="79"/>
                      <a:pt x="113" y="79"/>
                    </a:cubicBezTo>
                    <a:cubicBezTo>
                      <a:pt x="112" y="79"/>
                      <a:pt x="109" y="75"/>
                      <a:pt x="103" y="67"/>
                    </a:cubicBezTo>
                    <a:cubicBezTo>
                      <a:pt x="97" y="58"/>
                      <a:pt x="91" y="54"/>
                      <a:pt x="86" y="54"/>
                    </a:cubicBezTo>
                    <a:cubicBezTo>
                      <a:pt x="81" y="54"/>
                      <a:pt x="73" y="58"/>
                      <a:pt x="62" y="64"/>
                    </a:cubicBezTo>
                    <a:cubicBezTo>
                      <a:pt x="51" y="71"/>
                      <a:pt x="45" y="74"/>
                      <a:pt x="45" y="74"/>
                    </a:cubicBezTo>
                    <a:cubicBezTo>
                      <a:pt x="43" y="74"/>
                      <a:pt x="43" y="74"/>
                      <a:pt x="43" y="73"/>
                    </a:cubicBezTo>
                    <a:cubicBezTo>
                      <a:pt x="43" y="72"/>
                      <a:pt x="48" y="67"/>
                      <a:pt x="60" y="58"/>
                    </a:cubicBezTo>
                    <a:cubicBezTo>
                      <a:pt x="72" y="47"/>
                      <a:pt x="82" y="42"/>
                      <a:pt x="88" y="42"/>
                    </a:cubicBezTo>
                    <a:cubicBezTo>
                      <a:pt x="92" y="42"/>
                      <a:pt x="97" y="45"/>
                      <a:pt x="101" y="52"/>
                    </a:cubicBezTo>
                    <a:cubicBezTo>
                      <a:pt x="105" y="57"/>
                      <a:pt x="110" y="66"/>
                      <a:pt x="114" y="77"/>
                    </a:cubicBezTo>
                    <a:cubicBezTo>
                      <a:pt x="115" y="78"/>
                      <a:pt x="115" y="78"/>
                      <a:pt x="115" y="78"/>
                    </a:cubicBezTo>
                    <a:close/>
                    <a:moveTo>
                      <a:pt x="113" y="37"/>
                    </a:moveTo>
                    <a:cubicBezTo>
                      <a:pt x="113" y="37"/>
                      <a:pt x="113" y="38"/>
                      <a:pt x="112" y="38"/>
                    </a:cubicBezTo>
                    <a:cubicBezTo>
                      <a:pt x="110" y="38"/>
                      <a:pt x="102" y="33"/>
                      <a:pt x="87" y="23"/>
                    </a:cubicBezTo>
                    <a:cubicBezTo>
                      <a:pt x="73" y="14"/>
                      <a:pt x="65" y="8"/>
                      <a:pt x="65" y="7"/>
                    </a:cubicBezTo>
                    <a:cubicBezTo>
                      <a:pt x="65" y="5"/>
                      <a:pt x="67" y="4"/>
                      <a:pt x="70" y="2"/>
                    </a:cubicBezTo>
                    <a:cubicBezTo>
                      <a:pt x="73" y="0"/>
                      <a:pt x="75" y="0"/>
                      <a:pt x="77" y="0"/>
                    </a:cubicBezTo>
                    <a:cubicBezTo>
                      <a:pt x="79" y="0"/>
                      <a:pt x="81" y="0"/>
                      <a:pt x="82" y="1"/>
                    </a:cubicBezTo>
                    <a:cubicBezTo>
                      <a:pt x="84" y="4"/>
                      <a:pt x="90" y="11"/>
                      <a:pt x="99" y="20"/>
                    </a:cubicBezTo>
                    <a:cubicBezTo>
                      <a:pt x="108" y="30"/>
                      <a:pt x="113" y="36"/>
                      <a:pt x="11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22032913" y="863600"/>
                <a:ext cx="423862" cy="363538"/>
              </a:xfrm>
              <a:custGeom>
                <a:avLst/>
                <a:gdLst>
                  <a:gd name="T0" fmla="*/ 113 w 113"/>
                  <a:gd name="T1" fmla="*/ 72 h 97"/>
                  <a:gd name="T2" fmla="*/ 98 w 113"/>
                  <a:gd name="T3" fmla="*/ 86 h 97"/>
                  <a:gd name="T4" fmla="*/ 71 w 113"/>
                  <a:gd name="T5" fmla="*/ 96 h 97"/>
                  <a:gd name="T6" fmla="*/ 60 w 113"/>
                  <a:gd name="T7" fmla="*/ 85 h 97"/>
                  <a:gd name="T8" fmla="*/ 80 w 113"/>
                  <a:gd name="T9" fmla="*/ 32 h 97"/>
                  <a:gd name="T10" fmla="*/ 84 w 113"/>
                  <a:gd name="T11" fmla="*/ 20 h 97"/>
                  <a:gd name="T12" fmla="*/ 82 w 113"/>
                  <a:gd name="T13" fmla="*/ 17 h 97"/>
                  <a:gd name="T14" fmla="*/ 55 w 113"/>
                  <a:gd name="T15" fmla="*/ 35 h 97"/>
                  <a:gd name="T16" fmla="*/ 23 w 113"/>
                  <a:gd name="T17" fmla="*/ 82 h 97"/>
                  <a:gd name="T18" fmla="*/ 21 w 113"/>
                  <a:gd name="T19" fmla="*/ 88 h 97"/>
                  <a:gd name="T20" fmla="*/ 1 w 113"/>
                  <a:gd name="T21" fmla="*/ 97 h 97"/>
                  <a:gd name="T22" fmla="*/ 0 w 113"/>
                  <a:gd name="T23" fmla="*/ 95 h 97"/>
                  <a:gd name="T24" fmla="*/ 17 w 113"/>
                  <a:gd name="T25" fmla="*/ 54 h 97"/>
                  <a:gd name="T26" fmla="*/ 31 w 113"/>
                  <a:gd name="T27" fmla="*/ 15 h 97"/>
                  <a:gd name="T28" fmla="*/ 27 w 113"/>
                  <a:gd name="T29" fmla="*/ 11 h 97"/>
                  <a:gd name="T30" fmla="*/ 21 w 113"/>
                  <a:gd name="T31" fmla="*/ 12 h 97"/>
                  <a:gd name="T32" fmla="*/ 17 w 113"/>
                  <a:gd name="T33" fmla="*/ 14 h 97"/>
                  <a:gd name="T34" fmla="*/ 15 w 113"/>
                  <a:gd name="T35" fmla="*/ 12 h 97"/>
                  <a:gd name="T36" fmla="*/ 28 w 113"/>
                  <a:gd name="T37" fmla="*/ 5 h 97"/>
                  <a:gd name="T38" fmla="*/ 44 w 113"/>
                  <a:gd name="T39" fmla="*/ 0 h 97"/>
                  <a:gd name="T40" fmla="*/ 50 w 113"/>
                  <a:gd name="T41" fmla="*/ 8 h 97"/>
                  <a:gd name="T42" fmla="*/ 44 w 113"/>
                  <a:gd name="T43" fmla="*/ 29 h 97"/>
                  <a:gd name="T44" fmla="*/ 44 w 113"/>
                  <a:gd name="T45" fmla="*/ 31 h 97"/>
                  <a:gd name="T46" fmla="*/ 44 w 113"/>
                  <a:gd name="T47" fmla="*/ 32 h 97"/>
                  <a:gd name="T48" fmla="*/ 45 w 113"/>
                  <a:gd name="T49" fmla="*/ 32 h 97"/>
                  <a:gd name="T50" fmla="*/ 99 w 113"/>
                  <a:gd name="T51" fmla="*/ 2 h 97"/>
                  <a:gd name="T52" fmla="*/ 107 w 113"/>
                  <a:gd name="T53" fmla="*/ 11 h 97"/>
                  <a:gd name="T54" fmla="*/ 95 w 113"/>
                  <a:gd name="T55" fmla="*/ 44 h 97"/>
                  <a:gd name="T56" fmla="*/ 83 w 113"/>
                  <a:gd name="T57" fmla="*/ 79 h 97"/>
                  <a:gd name="T58" fmla="*/ 87 w 113"/>
                  <a:gd name="T59" fmla="*/ 84 h 97"/>
                  <a:gd name="T60" fmla="*/ 101 w 113"/>
                  <a:gd name="T61" fmla="*/ 78 h 97"/>
                  <a:gd name="T62" fmla="*/ 112 w 113"/>
                  <a:gd name="T63" fmla="*/ 72 h 97"/>
                  <a:gd name="T64" fmla="*/ 113 w 113"/>
                  <a:gd name="T65" fmla="*/ 7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3" h="97">
                    <a:moveTo>
                      <a:pt x="113" y="72"/>
                    </a:moveTo>
                    <a:cubicBezTo>
                      <a:pt x="113" y="75"/>
                      <a:pt x="108" y="79"/>
                      <a:pt x="98" y="86"/>
                    </a:cubicBezTo>
                    <a:cubicBezTo>
                      <a:pt x="87" y="93"/>
                      <a:pt x="78" y="96"/>
                      <a:pt x="71" y="96"/>
                    </a:cubicBezTo>
                    <a:cubicBezTo>
                      <a:pt x="64" y="96"/>
                      <a:pt x="60" y="92"/>
                      <a:pt x="60" y="85"/>
                    </a:cubicBezTo>
                    <a:cubicBezTo>
                      <a:pt x="60" y="74"/>
                      <a:pt x="67" y="56"/>
                      <a:pt x="80" y="32"/>
                    </a:cubicBezTo>
                    <a:cubicBezTo>
                      <a:pt x="83" y="27"/>
                      <a:pt x="84" y="23"/>
                      <a:pt x="84" y="20"/>
                    </a:cubicBezTo>
                    <a:cubicBezTo>
                      <a:pt x="84" y="18"/>
                      <a:pt x="83" y="17"/>
                      <a:pt x="82" y="17"/>
                    </a:cubicBezTo>
                    <a:cubicBezTo>
                      <a:pt x="76" y="17"/>
                      <a:pt x="67" y="23"/>
                      <a:pt x="55" y="35"/>
                    </a:cubicBezTo>
                    <a:cubicBezTo>
                      <a:pt x="41" y="49"/>
                      <a:pt x="30" y="65"/>
                      <a:pt x="23" y="82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14" y="91"/>
                      <a:pt x="1" y="97"/>
                    </a:cubicBezTo>
                    <a:cubicBezTo>
                      <a:pt x="0" y="97"/>
                      <a:pt x="0" y="96"/>
                      <a:pt x="0" y="95"/>
                    </a:cubicBezTo>
                    <a:cubicBezTo>
                      <a:pt x="0" y="94"/>
                      <a:pt x="6" y="80"/>
                      <a:pt x="17" y="54"/>
                    </a:cubicBezTo>
                    <a:cubicBezTo>
                      <a:pt x="26" y="33"/>
                      <a:pt x="31" y="20"/>
                      <a:pt x="31" y="15"/>
                    </a:cubicBezTo>
                    <a:cubicBezTo>
                      <a:pt x="31" y="12"/>
                      <a:pt x="29" y="11"/>
                      <a:pt x="27" y="11"/>
                    </a:cubicBezTo>
                    <a:cubicBezTo>
                      <a:pt x="26" y="11"/>
                      <a:pt x="24" y="11"/>
                      <a:pt x="21" y="12"/>
                    </a:cubicBezTo>
                    <a:cubicBezTo>
                      <a:pt x="19" y="13"/>
                      <a:pt x="18" y="14"/>
                      <a:pt x="17" y="14"/>
                    </a:cubicBezTo>
                    <a:cubicBezTo>
                      <a:pt x="16" y="14"/>
                      <a:pt x="15" y="13"/>
                      <a:pt x="15" y="12"/>
                    </a:cubicBezTo>
                    <a:cubicBezTo>
                      <a:pt x="15" y="11"/>
                      <a:pt x="19" y="9"/>
                      <a:pt x="28" y="5"/>
                    </a:cubicBezTo>
                    <a:cubicBezTo>
                      <a:pt x="36" y="2"/>
                      <a:pt x="41" y="0"/>
                      <a:pt x="44" y="0"/>
                    </a:cubicBezTo>
                    <a:cubicBezTo>
                      <a:pt x="48" y="0"/>
                      <a:pt x="50" y="3"/>
                      <a:pt x="50" y="8"/>
                    </a:cubicBezTo>
                    <a:cubicBezTo>
                      <a:pt x="50" y="13"/>
                      <a:pt x="48" y="20"/>
                      <a:pt x="44" y="29"/>
                    </a:cubicBezTo>
                    <a:cubicBezTo>
                      <a:pt x="44" y="30"/>
                      <a:pt x="44" y="31"/>
                      <a:pt x="44" y="31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72" y="12"/>
                      <a:pt x="90" y="2"/>
                      <a:pt x="99" y="2"/>
                    </a:cubicBezTo>
                    <a:cubicBezTo>
                      <a:pt x="105" y="2"/>
                      <a:pt x="107" y="5"/>
                      <a:pt x="107" y="11"/>
                    </a:cubicBezTo>
                    <a:cubicBezTo>
                      <a:pt x="107" y="17"/>
                      <a:pt x="103" y="28"/>
                      <a:pt x="95" y="44"/>
                    </a:cubicBezTo>
                    <a:cubicBezTo>
                      <a:pt x="87" y="61"/>
                      <a:pt x="83" y="72"/>
                      <a:pt x="83" y="79"/>
                    </a:cubicBezTo>
                    <a:cubicBezTo>
                      <a:pt x="83" y="82"/>
                      <a:pt x="84" y="84"/>
                      <a:pt x="87" y="84"/>
                    </a:cubicBezTo>
                    <a:cubicBezTo>
                      <a:pt x="90" y="84"/>
                      <a:pt x="95" y="82"/>
                      <a:pt x="101" y="78"/>
                    </a:cubicBezTo>
                    <a:cubicBezTo>
                      <a:pt x="107" y="74"/>
                      <a:pt x="111" y="72"/>
                      <a:pt x="112" y="72"/>
                    </a:cubicBezTo>
                    <a:cubicBezTo>
                      <a:pt x="113" y="72"/>
                      <a:pt x="113" y="72"/>
                      <a:pt x="113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22629813" y="863600"/>
                <a:ext cx="336550" cy="366713"/>
              </a:xfrm>
              <a:custGeom>
                <a:avLst/>
                <a:gdLst>
                  <a:gd name="T0" fmla="*/ 90 w 90"/>
                  <a:gd name="T1" fmla="*/ 54 h 98"/>
                  <a:gd name="T2" fmla="*/ 64 w 90"/>
                  <a:gd name="T3" fmla="*/ 79 h 98"/>
                  <a:gd name="T4" fmla="*/ 18 w 90"/>
                  <a:gd name="T5" fmla="*/ 98 h 98"/>
                  <a:gd name="T6" fmla="*/ 0 w 90"/>
                  <a:gd name="T7" fmla="*/ 80 h 98"/>
                  <a:gd name="T8" fmla="*/ 14 w 90"/>
                  <a:gd name="T9" fmla="*/ 42 h 98"/>
                  <a:gd name="T10" fmla="*/ 42 w 90"/>
                  <a:gd name="T11" fmla="*/ 12 h 98"/>
                  <a:gd name="T12" fmla="*/ 73 w 90"/>
                  <a:gd name="T13" fmla="*/ 0 h 98"/>
                  <a:gd name="T14" fmla="*/ 82 w 90"/>
                  <a:gd name="T15" fmla="*/ 10 h 98"/>
                  <a:gd name="T16" fmla="*/ 76 w 90"/>
                  <a:gd name="T17" fmla="*/ 17 h 98"/>
                  <a:gd name="T18" fmla="*/ 70 w 90"/>
                  <a:gd name="T19" fmla="*/ 13 h 98"/>
                  <a:gd name="T20" fmla="*/ 62 w 90"/>
                  <a:gd name="T21" fmla="*/ 10 h 98"/>
                  <a:gd name="T22" fmla="*/ 36 w 90"/>
                  <a:gd name="T23" fmla="*/ 36 h 98"/>
                  <a:gd name="T24" fmla="*/ 22 w 90"/>
                  <a:gd name="T25" fmla="*/ 76 h 98"/>
                  <a:gd name="T26" fmla="*/ 31 w 90"/>
                  <a:gd name="T27" fmla="*/ 85 h 98"/>
                  <a:gd name="T28" fmla="*/ 57 w 90"/>
                  <a:gd name="T29" fmla="*/ 76 h 98"/>
                  <a:gd name="T30" fmla="*/ 80 w 90"/>
                  <a:gd name="T31" fmla="*/ 59 h 98"/>
                  <a:gd name="T32" fmla="*/ 89 w 90"/>
                  <a:gd name="T33" fmla="*/ 53 h 98"/>
                  <a:gd name="T34" fmla="*/ 90 w 90"/>
                  <a:gd name="T35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0" h="98">
                    <a:moveTo>
                      <a:pt x="90" y="54"/>
                    </a:moveTo>
                    <a:cubicBezTo>
                      <a:pt x="90" y="59"/>
                      <a:pt x="81" y="67"/>
                      <a:pt x="64" y="79"/>
                    </a:cubicBezTo>
                    <a:cubicBezTo>
                      <a:pt x="46" y="91"/>
                      <a:pt x="31" y="98"/>
                      <a:pt x="18" y="98"/>
                    </a:cubicBezTo>
                    <a:cubicBezTo>
                      <a:pt x="6" y="98"/>
                      <a:pt x="0" y="92"/>
                      <a:pt x="0" y="80"/>
                    </a:cubicBezTo>
                    <a:cubicBezTo>
                      <a:pt x="0" y="69"/>
                      <a:pt x="4" y="56"/>
                      <a:pt x="14" y="42"/>
                    </a:cubicBezTo>
                    <a:cubicBezTo>
                      <a:pt x="23" y="28"/>
                      <a:pt x="32" y="18"/>
                      <a:pt x="42" y="12"/>
                    </a:cubicBezTo>
                    <a:cubicBezTo>
                      <a:pt x="55" y="4"/>
                      <a:pt x="65" y="0"/>
                      <a:pt x="73" y="0"/>
                    </a:cubicBezTo>
                    <a:cubicBezTo>
                      <a:pt x="79" y="0"/>
                      <a:pt x="82" y="3"/>
                      <a:pt x="82" y="10"/>
                    </a:cubicBezTo>
                    <a:cubicBezTo>
                      <a:pt x="82" y="14"/>
                      <a:pt x="80" y="17"/>
                      <a:pt x="76" y="17"/>
                    </a:cubicBezTo>
                    <a:cubicBezTo>
                      <a:pt x="74" y="17"/>
                      <a:pt x="72" y="16"/>
                      <a:pt x="70" y="13"/>
                    </a:cubicBezTo>
                    <a:cubicBezTo>
                      <a:pt x="67" y="11"/>
                      <a:pt x="65" y="10"/>
                      <a:pt x="62" y="10"/>
                    </a:cubicBezTo>
                    <a:cubicBezTo>
                      <a:pt x="54" y="10"/>
                      <a:pt x="46" y="19"/>
                      <a:pt x="36" y="36"/>
                    </a:cubicBezTo>
                    <a:cubicBezTo>
                      <a:pt x="27" y="52"/>
                      <a:pt x="22" y="65"/>
                      <a:pt x="22" y="76"/>
                    </a:cubicBezTo>
                    <a:cubicBezTo>
                      <a:pt x="22" y="82"/>
                      <a:pt x="25" y="85"/>
                      <a:pt x="31" y="85"/>
                    </a:cubicBezTo>
                    <a:cubicBezTo>
                      <a:pt x="37" y="85"/>
                      <a:pt x="46" y="82"/>
                      <a:pt x="57" y="76"/>
                    </a:cubicBezTo>
                    <a:cubicBezTo>
                      <a:pt x="65" y="71"/>
                      <a:pt x="73" y="65"/>
                      <a:pt x="80" y="59"/>
                    </a:cubicBezTo>
                    <a:cubicBezTo>
                      <a:pt x="84" y="55"/>
                      <a:pt x="87" y="53"/>
                      <a:pt x="89" y="53"/>
                    </a:cubicBezTo>
                    <a:cubicBezTo>
                      <a:pt x="90" y="53"/>
                      <a:pt x="90" y="53"/>
                      <a:pt x="90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31"/>
              <p:cNvSpPr>
                <a:spLocks noEditPoints="1"/>
              </p:cNvSpPr>
              <p:nvPr/>
            </p:nvSpPr>
            <p:spPr bwMode="auto">
              <a:xfrm>
                <a:off x="22917150" y="701675"/>
                <a:ext cx="431800" cy="522288"/>
              </a:xfrm>
              <a:custGeom>
                <a:avLst/>
                <a:gdLst>
                  <a:gd name="T0" fmla="*/ 112 w 115"/>
                  <a:gd name="T1" fmla="*/ 109 h 139"/>
                  <a:gd name="T2" fmla="*/ 94 w 115"/>
                  <a:gd name="T3" fmla="*/ 125 h 139"/>
                  <a:gd name="T4" fmla="*/ 64 w 115"/>
                  <a:gd name="T5" fmla="*/ 139 h 139"/>
                  <a:gd name="T6" fmla="*/ 55 w 115"/>
                  <a:gd name="T7" fmla="*/ 126 h 139"/>
                  <a:gd name="T8" fmla="*/ 57 w 115"/>
                  <a:gd name="T9" fmla="*/ 116 h 139"/>
                  <a:gd name="T10" fmla="*/ 59 w 115"/>
                  <a:gd name="T11" fmla="*/ 107 h 139"/>
                  <a:gd name="T12" fmla="*/ 59 w 115"/>
                  <a:gd name="T13" fmla="*/ 106 h 139"/>
                  <a:gd name="T14" fmla="*/ 10 w 115"/>
                  <a:gd name="T15" fmla="*/ 139 h 139"/>
                  <a:gd name="T16" fmla="*/ 0 w 115"/>
                  <a:gd name="T17" fmla="*/ 127 h 139"/>
                  <a:gd name="T18" fmla="*/ 8 w 115"/>
                  <a:gd name="T19" fmla="*/ 98 h 139"/>
                  <a:gd name="T20" fmla="*/ 33 w 115"/>
                  <a:gd name="T21" fmla="*/ 63 h 139"/>
                  <a:gd name="T22" fmla="*/ 71 w 115"/>
                  <a:gd name="T23" fmla="*/ 46 h 139"/>
                  <a:gd name="T24" fmla="*/ 83 w 115"/>
                  <a:gd name="T25" fmla="*/ 51 h 139"/>
                  <a:gd name="T26" fmla="*/ 84 w 115"/>
                  <a:gd name="T27" fmla="*/ 52 h 139"/>
                  <a:gd name="T28" fmla="*/ 92 w 115"/>
                  <a:gd name="T29" fmla="*/ 48 h 139"/>
                  <a:gd name="T30" fmla="*/ 106 w 115"/>
                  <a:gd name="T31" fmla="*/ 43 h 139"/>
                  <a:gd name="T32" fmla="*/ 108 w 115"/>
                  <a:gd name="T33" fmla="*/ 45 h 139"/>
                  <a:gd name="T34" fmla="*/ 106 w 115"/>
                  <a:gd name="T35" fmla="*/ 47 h 139"/>
                  <a:gd name="T36" fmla="*/ 88 w 115"/>
                  <a:gd name="T37" fmla="*/ 76 h 139"/>
                  <a:gd name="T38" fmla="*/ 74 w 115"/>
                  <a:gd name="T39" fmla="*/ 121 h 139"/>
                  <a:gd name="T40" fmla="*/ 79 w 115"/>
                  <a:gd name="T41" fmla="*/ 127 h 139"/>
                  <a:gd name="T42" fmla="*/ 97 w 115"/>
                  <a:gd name="T43" fmla="*/ 118 h 139"/>
                  <a:gd name="T44" fmla="*/ 111 w 115"/>
                  <a:gd name="T45" fmla="*/ 108 h 139"/>
                  <a:gd name="T46" fmla="*/ 112 w 115"/>
                  <a:gd name="T47" fmla="*/ 109 h 139"/>
                  <a:gd name="T48" fmla="*/ 78 w 115"/>
                  <a:gd name="T49" fmla="*/ 57 h 139"/>
                  <a:gd name="T50" fmla="*/ 72 w 115"/>
                  <a:gd name="T51" fmla="*/ 52 h 139"/>
                  <a:gd name="T52" fmla="*/ 39 w 115"/>
                  <a:gd name="T53" fmla="*/ 78 h 139"/>
                  <a:gd name="T54" fmla="*/ 22 w 115"/>
                  <a:gd name="T55" fmla="*/ 119 h 139"/>
                  <a:gd name="T56" fmla="*/ 26 w 115"/>
                  <a:gd name="T57" fmla="*/ 125 h 139"/>
                  <a:gd name="T58" fmla="*/ 32 w 115"/>
                  <a:gd name="T59" fmla="*/ 122 h 139"/>
                  <a:gd name="T60" fmla="*/ 77 w 115"/>
                  <a:gd name="T61" fmla="*/ 62 h 139"/>
                  <a:gd name="T62" fmla="*/ 78 w 115"/>
                  <a:gd name="T63" fmla="*/ 57 h 139"/>
                  <a:gd name="T64" fmla="*/ 115 w 115"/>
                  <a:gd name="T65" fmla="*/ 36 h 139"/>
                  <a:gd name="T66" fmla="*/ 113 w 115"/>
                  <a:gd name="T67" fmla="*/ 37 h 139"/>
                  <a:gd name="T68" fmla="*/ 103 w 115"/>
                  <a:gd name="T69" fmla="*/ 25 h 139"/>
                  <a:gd name="T70" fmla="*/ 87 w 115"/>
                  <a:gd name="T71" fmla="*/ 12 h 139"/>
                  <a:gd name="T72" fmla="*/ 63 w 115"/>
                  <a:gd name="T73" fmla="*/ 22 h 139"/>
                  <a:gd name="T74" fmla="*/ 45 w 115"/>
                  <a:gd name="T75" fmla="*/ 32 h 139"/>
                  <a:gd name="T76" fmla="*/ 43 w 115"/>
                  <a:gd name="T77" fmla="*/ 31 h 139"/>
                  <a:gd name="T78" fmla="*/ 60 w 115"/>
                  <a:gd name="T79" fmla="*/ 16 h 139"/>
                  <a:gd name="T80" fmla="*/ 88 w 115"/>
                  <a:gd name="T81" fmla="*/ 0 h 139"/>
                  <a:gd name="T82" fmla="*/ 102 w 115"/>
                  <a:gd name="T83" fmla="*/ 10 h 139"/>
                  <a:gd name="T84" fmla="*/ 115 w 115"/>
                  <a:gd name="T85" fmla="*/ 35 h 139"/>
                  <a:gd name="T86" fmla="*/ 115 w 115"/>
                  <a:gd name="T87" fmla="*/ 3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5" h="139">
                    <a:moveTo>
                      <a:pt x="112" y="109"/>
                    </a:moveTo>
                    <a:cubicBezTo>
                      <a:pt x="112" y="112"/>
                      <a:pt x="106" y="117"/>
                      <a:pt x="94" y="125"/>
                    </a:cubicBezTo>
                    <a:cubicBezTo>
                      <a:pt x="82" y="134"/>
                      <a:pt x="72" y="139"/>
                      <a:pt x="64" y="139"/>
                    </a:cubicBezTo>
                    <a:cubicBezTo>
                      <a:pt x="58" y="139"/>
                      <a:pt x="55" y="135"/>
                      <a:pt x="55" y="126"/>
                    </a:cubicBezTo>
                    <a:cubicBezTo>
                      <a:pt x="55" y="124"/>
                      <a:pt x="56" y="121"/>
                      <a:pt x="57" y="116"/>
                    </a:cubicBezTo>
                    <a:cubicBezTo>
                      <a:pt x="58" y="112"/>
                      <a:pt x="59" y="108"/>
                      <a:pt x="59" y="107"/>
                    </a:cubicBezTo>
                    <a:cubicBezTo>
                      <a:pt x="59" y="106"/>
                      <a:pt x="59" y="106"/>
                      <a:pt x="59" y="106"/>
                    </a:cubicBezTo>
                    <a:cubicBezTo>
                      <a:pt x="37" y="128"/>
                      <a:pt x="20" y="139"/>
                      <a:pt x="10" y="139"/>
                    </a:cubicBezTo>
                    <a:cubicBezTo>
                      <a:pt x="3" y="139"/>
                      <a:pt x="0" y="135"/>
                      <a:pt x="0" y="127"/>
                    </a:cubicBezTo>
                    <a:cubicBezTo>
                      <a:pt x="0" y="120"/>
                      <a:pt x="3" y="110"/>
                      <a:pt x="8" y="98"/>
                    </a:cubicBezTo>
                    <a:cubicBezTo>
                      <a:pt x="15" y="83"/>
                      <a:pt x="23" y="72"/>
                      <a:pt x="33" y="63"/>
                    </a:cubicBezTo>
                    <a:cubicBezTo>
                      <a:pt x="45" y="51"/>
                      <a:pt x="57" y="46"/>
                      <a:pt x="71" y="46"/>
                    </a:cubicBezTo>
                    <a:cubicBezTo>
                      <a:pt x="78" y="46"/>
                      <a:pt x="82" y="48"/>
                      <a:pt x="83" y="51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6" y="51"/>
                      <a:pt x="92" y="48"/>
                    </a:cubicBezTo>
                    <a:cubicBezTo>
                      <a:pt x="97" y="44"/>
                      <a:pt x="102" y="43"/>
                      <a:pt x="106" y="43"/>
                    </a:cubicBezTo>
                    <a:cubicBezTo>
                      <a:pt x="107" y="43"/>
                      <a:pt x="108" y="43"/>
                      <a:pt x="108" y="45"/>
                    </a:cubicBezTo>
                    <a:cubicBezTo>
                      <a:pt x="108" y="46"/>
                      <a:pt x="107" y="46"/>
                      <a:pt x="106" y="47"/>
                    </a:cubicBezTo>
                    <a:cubicBezTo>
                      <a:pt x="102" y="48"/>
                      <a:pt x="96" y="58"/>
                      <a:pt x="88" y="76"/>
                    </a:cubicBezTo>
                    <a:cubicBezTo>
                      <a:pt x="79" y="96"/>
                      <a:pt x="74" y="111"/>
                      <a:pt x="74" y="121"/>
                    </a:cubicBezTo>
                    <a:cubicBezTo>
                      <a:pt x="74" y="125"/>
                      <a:pt x="76" y="127"/>
                      <a:pt x="79" y="127"/>
                    </a:cubicBezTo>
                    <a:cubicBezTo>
                      <a:pt x="82" y="127"/>
                      <a:pt x="88" y="124"/>
                      <a:pt x="97" y="118"/>
                    </a:cubicBezTo>
                    <a:cubicBezTo>
                      <a:pt x="105" y="111"/>
                      <a:pt x="110" y="108"/>
                      <a:pt x="111" y="108"/>
                    </a:cubicBezTo>
                    <a:cubicBezTo>
                      <a:pt x="111" y="108"/>
                      <a:pt x="112" y="108"/>
                      <a:pt x="112" y="109"/>
                    </a:cubicBezTo>
                    <a:close/>
                    <a:moveTo>
                      <a:pt x="78" y="57"/>
                    </a:moveTo>
                    <a:cubicBezTo>
                      <a:pt x="78" y="54"/>
                      <a:pt x="76" y="52"/>
                      <a:pt x="72" y="52"/>
                    </a:cubicBezTo>
                    <a:cubicBezTo>
                      <a:pt x="61" y="52"/>
                      <a:pt x="51" y="61"/>
                      <a:pt x="39" y="78"/>
                    </a:cubicBezTo>
                    <a:cubicBezTo>
                      <a:pt x="28" y="94"/>
                      <a:pt x="22" y="108"/>
                      <a:pt x="22" y="119"/>
                    </a:cubicBezTo>
                    <a:cubicBezTo>
                      <a:pt x="22" y="123"/>
                      <a:pt x="23" y="125"/>
                      <a:pt x="26" y="125"/>
                    </a:cubicBezTo>
                    <a:cubicBezTo>
                      <a:pt x="27" y="125"/>
                      <a:pt x="29" y="124"/>
                      <a:pt x="32" y="122"/>
                    </a:cubicBezTo>
                    <a:cubicBezTo>
                      <a:pt x="45" y="113"/>
                      <a:pt x="60" y="93"/>
                      <a:pt x="77" y="62"/>
                    </a:cubicBezTo>
                    <a:cubicBezTo>
                      <a:pt x="78" y="60"/>
                      <a:pt x="78" y="58"/>
                      <a:pt x="78" y="57"/>
                    </a:cubicBezTo>
                    <a:close/>
                    <a:moveTo>
                      <a:pt x="115" y="36"/>
                    </a:moveTo>
                    <a:cubicBezTo>
                      <a:pt x="115" y="37"/>
                      <a:pt x="114" y="37"/>
                      <a:pt x="113" y="37"/>
                    </a:cubicBezTo>
                    <a:cubicBezTo>
                      <a:pt x="113" y="37"/>
                      <a:pt x="110" y="33"/>
                      <a:pt x="103" y="25"/>
                    </a:cubicBezTo>
                    <a:cubicBezTo>
                      <a:pt x="97" y="16"/>
                      <a:pt x="92" y="12"/>
                      <a:pt x="87" y="12"/>
                    </a:cubicBezTo>
                    <a:cubicBezTo>
                      <a:pt x="82" y="12"/>
                      <a:pt x="74" y="16"/>
                      <a:pt x="63" y="22"/>
                    </a:cubicBezTo>
                    <a:cubicBezTo>
                      <a:pt x="51" y="29"/>
                      <a:pt x="46" y="32"/>
                      <a:pt x="45" y="32"/>
                    </a:cubicBezTo>
                    <a:cubicBezTo>
                      <a:pt x="44" y="32"/>
                      <a:pt x="43" y="32"/>
                      <a:pt x="43" y="31"/>
                    </a:cubicBezTo>
                    <a:cubicBezTo>
                      <a:pt x="43" y="30"/>
                      <a:pt x="49" y="25"/>
                      <a:pt x="60" y="16"/>
                    </a:cubicBezTo>
                    <a:cubicBezTo>
                      <a:pt x="73" y="5"/>
                      <a:pt x="82" y="0"/>
                      <a:pt x="88" y="0"/>
                    </a:cubicBezTo>
                    <a:cubicBezTo>
                      <a:pt x="93" y="0"/>
                      <a:pt x="97" y="3"/>
                      <a:pt x="102" y="10"/>
                    </a:cubicBezTo>
                    <a:cubicBezTo>
                      <a:pt x="106" y="15"/>
                      <a:pt x="110" y="24"/>
                      <a:pt x="115" y="35"/>
                    </a:cubicBezTo>
                    <a:cubicBezTo>
                      <a:pt x="115" y="36"/>
                      <a:pt x="115" y="36"/>
                      <a:pt x="11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23310850" y="863600"/>
                <a:ext cx="436562" cy="360363"/>
              </a:xfrm>
              <a:custGeom>
                <a:avLst/>
                <a:gdLst>
                  <a:gd name="T0" fmla="*/ 15 w 116"/>
                  <a:gd name="T1" fmla="*/ 12 h 96"/>
                  <a:gd name="T2" fmla="*/ 12 w 116"/>
                  <a:gd name="T3" fmla="*/ 10 h 96"/>
                  <a:gd name="T4" fmla="*/ 14 w 116"/>
                  <a:gd name="T5" fmla="*/ 8 h 96"/>
                  <a:gd name="T6" fmla="*/ 43 w 116"/>
                  <a:gd name="T7" fmla="*/ 1 h 96"/>
                  <a:gd name="T8" fmla="*/ 50 w 116"/>
                  <a:gd name="T9" fmla="*/ 9 h 96"/>
                  <a:gd name="T10" fmla="*/ 43 w 116"/>
                  <a:gd name="T11" fmla="*/ 28 h 96"/>
                  <a:gd name="T12" fmla="*/ 33 w 116"/>
                  <a:gd name="T13" fmla="*/ 48 h 96"/>
                  <a:gd name="T14" fmla="*/ 22 w 116"/>
                  <a:gd name="T15" fmla="*/ 78 h 96"/>
                  <a:gd name="T16" fmla="*/ 25 w 116"/>
                  <a:gd name="T17" fmla="*/ 82 h 96"/>
                  <a:gd name="T18" fmla="*/ 49 w 116"/>
                  <a:gd name="T19" fmla="*/ 66 h 96"/>
                  <a:gd name="T20" fmla="*/ 81 w 116"/>
                  <a:gd name="T21" fmla="*/ 19 h 96"/>
                  <a:gd name="T22" fmla="*/ 85 w 116"/>
                  <a:gd name="T23" fmla="*/ 10 h 96"/>
                  <a:gd name="T24" fmla="*/ 91 w 116"/>
                  <a:gd name="T25" fmla="*/ 4 h 96"/>
                  <a:gd name="T26" fmla="*/ 107 w 116"/>
                  <a:gd name="T27" fmla="*/ 0 h 96"/>
                  <a:gd name="T28" fmla="*/ 108 w 116"/>
                  <a:gd name="T29" fmla="*/ 1 h 96"/>
                  <a:gd name="T30" fmla="*/ 108 w 116"/>
                  <a:gd name="T31" fmla="*/ 4 h 96"/>
                  <a:gd name="T32" fmla="*/ 78 w 116"/>
                  <a:gd name="T33" fmla="*/ 78 h 96"/>
                  <a:gd name="T34" fmla="*/ 83 w 116"/>
                  <a:gd name="T35" fmla="*/ 84 h 96"/>
                  <a:gd name="T36" fmla="*/ 101 w 116"/>
                  <a:gd name="T37" fmla="*/ 74 h 96"/>
                  <a:gd name="T38" fmla="*/ 115 w 116"/>
                  <a:gd name="T39" fmla="*/ 63 h 96"/>
                  <a:gd name="T40" fmla="*/ 116 w 116"/>
                  <a:gd name="T41" fmla="*/ 64 h 96"/>
                  <a:gd name="T42" fmla="*/ 99 w 116"/>
                  <a:gd name="T43" fmla="*/ 82 h 96"/>
                  <a:gd name="T44" fmla="*/ 69 w 116"/>
                  <a:gd name="T45" fmla="*/ 96 h 96"/>
                  <a:gd name="T46" fmla="*/ 58 w 116"/>
                  <a:gd name="T47" fmla="*/ 83 h 96"/>
                  <a:gd name="T48" fmla="*/ 61 w 116"/>
                  <a:gd name="T49" fmla="*/ 67 h 96"/>
                  <a:gd name="T50" fmla="*/ 62 w 116"/>
                  <a:gd name="T51" fmla="*/ 61 h 96"/>
                  <a:gd name="T52" fmla="*/ 62 w 116"/>
                  <a:gd name="T53" fmla="*/ 61 h 96"/>
                  <a:gd name="T54" fmla="*/ 12 w 116"/>
                  <a:gd name="T55" fmla="*/ 96 h 96"/>
                  <a:gd name="T56" fmla="*/ 0 w 116"/>
                  <a:gd name="T57" fmla="*/ 83 h 96"/>
                  <a:gd name="T58" fmla="*/ 14 w 116"/>
                  <a:gd name="T59" fmla="*/ 45 h 96"/>
                  <a:gd name="T60" fmla="*/ 28 w 116"/>
                  <a:gd name="T61" fmla="*/ 15 h 96"/>
                  <a:gd name="T62" fmla="*/ 24 w 116"/>
                  <a:gd name="T63" fmla="*/ 11 h 96"/>
                  <a:gd name="T64" fmla="*/ 19 w 116"/>
                  <a:gd name="T65" fmla="*/ 12 h 96"/>
                  <a:gd name="T66" fmla="*/ 15 w 116"/>
                  <a:gd name="T67" fmla="*/ 1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6" h="96">
                    <a:moveTo>
                      <a:pt x="15" y="12"/>
                    </a:moveTo>
                    <a:cubicBezTo>
                      <a:pt x="13" y="12"/>
                      <a:pt x="12" y="12"/>
                      <a:pt x="12" y="10"/>
                    </a:cubicBezTo>
                    <a:cubicBezTo>
                      <a:pt x="12" y="9"/>
                      <a:pt x="12" y="8"/>
                      <a:pt x="14" y="8"/>
                    </a:cubicBezTo>
                    <a:cubicBezTo>
                      <a:pt x="27" y="3"/>
                      <a:pt x="37" y="1"/>
                      <a:pt x="43" y="1"/>
                    </a:cubicBezTo>
                    <a:cubicBezTo>
                      <a:pt x="48" y="1"/>
                      <a:pt x="50" y="3"/>
                      <a:pt x="50" y="9"/>
                    </a:cubicBezTo>
                    <a:cubicBezTo>
                      <a:pt x="50" y="13"/>
                      <a:pt x="48" y="20"/>
                      <a:pt x="43" y="28"/>
                    </a:cubicBezTo>
                    <a:cubicBezTo>
                      <a:pt x="40" y="35"/>
                      <a:pt x="36" y="41"/>
                      <a:pt x="33" y="48"/>
                    </a:cubicBezTo>
                    <a:cubicBezTo>
                      <a:pt x="25" y="62"/>
                      <a:pt x="22" y="72"/>
                      <a:pt x="22" y="78"/>
                    </a:cubicBezTo>
                    <a:cubicBezTo>
                      <a:pt x="22" y="80"/>
                      <a:pt x="23" y="82"/>
                      <a:pt x="25" y="82"/>
                    </a:cubicBezTo>
                    <a:cubicBezTo>
                      <a:pt x="31" y="82"/>
                      <a:pt x="39" y="77"/>
                      <a:pt x="49" y="66"/>
                    </a:cubicBezTo>
                    <a:cubicBezTo>
                      <a:pt x="61" y="54"/>
                      <a:pt x="72" y="38"/>
                      <a:pt x="81" y="19"/>
                    </a:cubicBezTo>
                    <a:cubicBezTo>
                      <a:pt x="82" y="15"/>
                      <a:pt x="84" y="12"/>
                      <a:pt x="85" y="10"/>
                    </a:cubicBezTo>
                    <a:cubicBezTo>
                      <a:pt x="87" y="6"/>
                      <a:pt x="89" y="4"/>
                      <a:pt x="91" y="4"/>
                    </a:cubicBezTo>
                    <a:cubicBezTo>
                      <a:pt x="99" y="1"/>
                      <a:pt x="104" y="0"/>
                      <a:pt x="107" y="0"/>
                    </a:cubicBezTo>
                    <a:cubicBezTo>
                      <a:pt x="108" y="0"/>
                      <a:pt x="108" y="0"/>
                      <a:pt x="108" y="1"/>
                    </a:cubicBezTo>
                    <a:cubicBezTo>
                      <a:pt x="108" y="2"/>
                      <a:pt x="108" y="3"/>
                      <a:pt x="108" y="4"/>
                    </a:cubicBezTo>
                    <a:cubicBezTo>
                      <a:pt x="88" y="44"/>
                      <a:pt x="78" y="69"/>
                      <a:pt x="78" y="78"/>
                    </a:cubicBezTo>
                    <a:cubicBezTo>
                      <a:pt x="78" y="82"/>
                      <a:pt x="79" y="84"/>
                      <a:pt x="83" y="84"/>
                    </a:cubicBezTo>
                    <a:cubicBezTo>
                      <a:pt x="87" y="84"/>
                      <a:pt x="93" y="81"/>
                      <a:pt x="101" y="74"/>
                    </a:cubicBezTo>
                    <a:cubicBezTo>
                      <a:pt x="109" y="67"/>
                      <a:pt x="114" y="63"/>
                      <a:pt x="115" y="63"/>
                    </a:cubicBezTo>
                    <a:cubicBezTo>
                      <a:pt x="115" y="63"/>
                      <a:pt x="116" y="64"/>
                      <a:pt x="116" y="64"/>
                    </a:cubicBezTo>
                    <a:cubicBezTo>
                      <a:pt x="116" y="67"/>
                      <a:pt x="110" y="73"/>
                      <a:pt x="99" y="82"/>
                    </a:cubicBezTo>
                    <a:cubicBezTo>
                      <a:pt x="87" y="92"/>
                      <a:pt x="77" y="96"/>
                      <a:pt x="69" y="96"/>
                    </a:cubicBezTo>
                    <a:cubicBezTo>
                      <a:pt x="61" y="96"/>
                      <a:pt x="58" y="92"/>
                      <a:pt x="58" y="83"/>
                    </a:cubicBezTo>
                    <a:cubicBezTo>
                      <a:pt x="58" y="79"/>
                      <a:pt x="59" y="74"/>
                      <a:pt x="61" y="67"/>
                    </a:cubicBezTo>
                    <a:cubicBezTo>
                      <a:pt x="62" y="63"/>
                      <a:pt x="62" y="61"/>
                      <a:pt x="62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41" y="84"/>
                      <a:pt x="24" y="96"/>
                      <a:pt x="12" y="96"/>
                    </a:cubicBezTo>
                    <a:cubicBezTo>
                      <a:pt x="4" y="96"/>
                      <a:pt x="0" y="92"/>
                      <a:pt x="0" y="83"/>
                    </a:cubicBezTo>
                    <a:cubicBezTo>
                      <a:pt x="0" y="75"/>
                      <a:pt x="5" y="63"/>
                      <a:pt x="14" y="45"/>
                    </a:cubicBezTo>
                    <a:cubicBezTo>
                      <a:pt x="24" y="27"/>
                      <a:pt x="28" y="17"/>
                      <a:pt x="28" y="15"/>
                    </a:cubicBezTo>
                    <a:cubicBezTo>
                      <a:pt x="28" y="12"/>
                      <a:pt x="27" y="11"/>
                      <a:pt x="24" y="11"/>
                    </a:cubicBezTo>
                    <a:cubicBezTo>
                      <a:pt x="23" y="11"/>
                      <a:pt x="21" y="11"/>
                      <a:pt x="19" y="12"/>
                    </a:cubicBezTo>
                    <a:cubicBezTo>
                      <a:pt x="17" y="12"/>
                      <a:pt x="16" y="12"/>
                      <a:pt x="1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23706138" y="1141413"/>
                <a:ext cx="100012" cy="157163"/>
              </a:xfrm>
              <a:custGeom>
                <a:avLst/>
                <a:gdLst>
                  <a:gd name="T0" fmla="*/ 27 w 27"/>
                  <a:gd name="T1" fmla="*/ 11 h 42"/>
                  <a:gd name="T2" fmla="*/ 15 w 27"/>
                  <a:gd name="T3" fmla="*/ 32 h 42"/>
                  <a:gd name="T4" fmla="*/ 2 w 27"/>
                  <a:gd name="T5" fmla="*/ 42 h 42"/>
                  <a:gd name="T6" fmla="*/ 0 w 27"/>
                  <a:gd name="T7" fmla="*/ 41 h 42"/>
                  <a:gd name="T8" fmla="*/ 6 w 27"/>
                  <a:gd name="T9" fmla="*/ 33 h 42"/>
                  <a:gd name="T10" fmla="*/ 12 w 27"/>
                  <a:gd name="T11" fmla="*/ 21 h 42"/>
                  <a:gd name="T12" fmla="*/ 9 w 27"/>
                  <a:gd name="T13" fmla="*/ 15 h 42"/>
                  <a:gd name="T14" fmla="*/ 7 w 27"/>
                  <a:gd name="T15" fmla="*/ 10 h 42"/>
                  <a:gd name="T16" fmla="*/ 13 w 27"/>
                  <a:gd name="T17" fmla="*/ 4 h 42"/>
                  <a:gd name="T18" fmla="*/ 21 w 27"/>
                  <a:gd name="T19" fmla="*/ 0 h 42"/>
                  <a:gd name="T20" fmla="*/ 25 w 27"/>
                  <a:gd name="T21" fmla="*/ 5 h 42"/>
                  <a:gd name="T22" fmla="*/ 27 w 27"/>
                  <a:gd name="T23" fmla="*/ 1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42">
                    <a:moveTo>
                      <a:pt x="27" y="11"/>
                    </a:moveTo>
                    <a:cubicBezTo>
                      <a:pt x="27" y="17"/>
                      <a:pt x="23" y="24"/>
                      <a:pt x="15" y="32"/>
                    </a:cubicBezTo>
                    <a:cubicBezTo>
                      <a:pt x="8" y="39"/>
                      <a:pt x="4" y="42"/>
                      <a:pt x="2" y="42"/>
                    </a:cubicBezTo>
                    <a:cubicBezTo>
                      <a:pt x="1" y="42"/>
                      <a:pt x="0" y="42"/>
                      <a:pt x="0" y="41"/>
                    </a:cubicBezTo>
                    <a:cubicBezTo>
                      <a:pt x="0" y="40"/>
                      <a:pt x="2" y="38"/>
                      <a:pt x="6" y="33"/>
                    </a:cubicBezTo>
                    <a:cubicBezTo>
                      <a:pt x="10" y="28"/>
                      <a:pt x="12" y="24"/>
                      <a:pt x="12" y="21"/>
                    </a:cubicBezTo>
                    <a:cubicBezTo>
                      <a:pt x="12" y="20"/>
                      <a:pt x="11" y="17"/>
                      <a:pt x="9" y="15"/>
                    </a:cubicBezTo>
                    <a:cubicBezTo>
                      <a:pt x="8" y="13"/>
                      <a:pt x="7" y="11"/>
                      <a:pt x="7" y="10"/>
                    </a:cubicBezTo>
                    <a:cubicBezTo>
                      <a:pt x="7" y="8"/>
                      <a:pt x="9" y="6"/>
                      <a:pt x="13" y="4"/>
                    </a:cubicBezTo>
                    <a:cubicBezTo>
                      <a:pt x="17" y="1"/>
                      <a:pt x="20" y="0"/>
                      <a:pt x="21" y="0"/>
                    </a:cubicBezTo>
                    <a:cubicBezTo>
                      <a:pt x="23" y="0"/>
                      <a:pt x="24" y="1"/>
                      <a:pt x="25" y="5"/>
                    </a:cubicBezTo>
                    <a:cubicBezTo>
                      <a:pt x="27" y="7"/>
                      <a:pt x="27" y="10"/>
                      <a:pt x="2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13674725" y="1527175"/>
                <a:ext cx="900112" cy="749300"/>
              </a:xfrm>
              <a:custGeom>
                <a:avLst/>
                <a:gdLst>
                  <a:gd name="T0" fmla="*/ 240 w 240"/>
                  <a:gd name="T1" fmla="*/ 14 h 200"/>
                  <a:gd name="T2" fmla="*/ 213 w 240"/>
                  <a:gd name="T3" fmla="*/ 33 h 200"/>
                  <a:gd name="T4" fmla="*/ 170 w 240"/>
                  <a:gd name="T5" fmla="*/ 38 h 200"/>
                  <a:gd name="T6" fmla="*/ 161 w 240"/>
                  <a:gd name="T7" fmla="*/ 38 h 200"/>
                  <a:gd name="T8" fmla="*/ 139 w 240"/>
                  <a:gd name="T9" fmla="*/ 63 h 200"/>
                  <a:gd name="T10" fmla="*/ 111 w 240"/>
                  <a:gd name="T11" fmla="*/ 132 h 200"/>
                  <a:gd name="T12" fmla="*/ 91 w 240"/>
                  <a:gd name="T13" fmla="*/ 163 h 200"/>
                  <a:gd name="T14" fmla="*/ 64 w 240"/>
                  <a:gd name="T15" fmla="*/ 181 h 200"/>
                  <a:gd name="T16" fmla="*/ 63 w 240"/>
                  <a:gd name="T17" fmla="*/ 182 h 200"/>
                  <a:gd name="T18" fmla="*/ 64 w 240"/>
                  <a:gd name="T19" fmla="*/ 183 h 200"/>
                  <a:gd name="T20" fmla="*/ 99 w 240"/>
                  <a:gd name="T21" fmla="*/ 180 h 200"/>
                  <a:gd name="T22" fmla="*/ 118 w 240"/>
                  <a:gd name="T23" fmla="*/ 181 h 200"/>
                  <a:gd name="T24" fmla="*/ 133 w 240"/>
                  <a:gd name="T25" fmla="*/ 188 h 200"/>
                  <a:gd name="T26" fmla="*/ 124 w 240"/>
                  <a:gd name="T27" fmla="*/ 195 h 200"/>
                  <a:gd name="T28" fmla="*/ 113 w 240"/>
                  <a:gd name="T29" fmla="*/ 200 h 200"/>
                  <a:gd name="T30" fmla="*/ 111 w 240"/>
                  <a:gd name="T31" fmla="*/ 199 h 200"/>
                  <a:gd name="T32" fmla="*/ 113 w 240"/>
                  <a:gd name="T33" fmla="*/ 197 h 200"/>
                  <a:gd name="T34" fmla="*/ 115 w 240"/>
                  <a:gd name="T35" fmla="*/ 195 h 200"/>
                  <a:gd name="T36" fmla="*/ 85 w 240"/>
                  <a:gd name="T37" fmla="*/ 187 h 200"/>
                  <a:gd name="T38" fmla="*/ 12 w 240"/>
                  <a:gd name="T39" fmla="*/ 200 h 200"/>
                  <a:gd name="T40" fmla="*/ 8 w 240"/>
                  <a:gd name="T41" fmla="*/ 200 h 200"/>
                  <a:gd name="T42" fmla="*/ 6 w 240"/>
                  <a:gd name="T43" fmla="*/ 199 h 200"/>
                  <a:gd name="T44" fmla="*/ 8 w 240"/>
                  <a:gd name="T45" fmla="*/ 197 h 200"/>
                  <a:gd name="T46" fmla="*/ 23 w 240"/>
                  <a:gd name="T47" fmla="*/ 189 h 200"/>
                  <a:gd name="T48" fmla="*/ 48 w 240"/>
                  <a:gd name="T49" fmla="*/ 184 h 200"/>
                  <a:gd name="T50" fmla="*/ 58 w 240"/>
                  <a:gd name="T51" fmla="*/ 180 h 200"/>
                  <a:gd name="T52" fmla="*/ 85 w 240"/>
                  <a:gd name="T53" fmla="*/ 150 h 200"/>
                  <a:gd name="T54" fmla="*/ 104 w 240"/>
                  <a:gd name="T55" fmla="*/ 95 h 200"/>
                  <a:gd name="T56" fmla="*/ 120 w 240"/>
                  <a:gd name="T57" fmla="*/ 53 h 200"/>
                  <a:gd name="T58" fmla="*/ 154 w 240"/>
                  <a:gd name="T59" fmla="*/ 35 h 200"/>
                  <a:gd name="T60" fmla="*/ 156 w 240"/>
                  <a:gd name="T61" fmla="*/ 35 h 200"/>
                  <a:gd name="T62" fmla="*/ 76 w 240"/>
                  <a:gd name="T63" fmla="*/ 16 h 200"/>
                  <a:gd name="T64" fmla="*/ 60 w 240"/>
                  <a:gd name="T65" fmla="*/ 14 h 200"/>
                  <a:gd name="T66" fmla="*/ 27 w 240"/>
                  <a:gd name="T67" fmla="*/ 25 h 200"/>
                  <a:gd name="T68" fmla="*/ 13 w 240"/>
                  <a:gd name="T69" fmla="*/ 55 h 200"/>
                  <a:gd name="T70" fmla="*/ 34 w 240"/>
                  <a:gd name="T71" fmla="*/ 96 h 200"/>
                  <a:gd name="T72" fmla="*/ 36 w 240"/>
                  <a:gd name="T73" fmla="*/ 100 h 200"/>
                  <a:gd name="T74" fmla="*/ 34 w 240"/>
                  <a:gd name="T75" fmla="*/ 101 h 200"/>
                  <a:gd name="T76" fmla="*/ 27 w 240"/>
                  <a:gd name="T77" fmla="*/ 99 h 200"/>
                  <a:gd name="T78" fmla="*/ 0 w 240"/>
                  <a:gd name="T79" fmla="*/ 61 h 200"/>
                  <a:gd name="T80" fmla="*/ 27 w 240"/>
                  <a:gd name="T81" fmla="*/ 17 h 200"/>
                  <a:gd name="T82" fmla="*/ 79 w 240"/>
                  <a:gd name="T83" fmla="*/ 0 h 200"/>
                  <a:gd name="T84" fmla="*/ 107 w 240"/>
                  <a:gd name="T85" fmla="*/ 4 h 200"/>
                  <a:gd name="T86" fmla="*/ 152 w 240"/>
                  <a:gd name="T87" fmla="*/ 18 h 200"/>
                  <a:gd name="T88" fmla="*/ 196 w 240"/>
                  <a:gd name="T89" fmla="*/ 29 h 200"/>
                  <a:gd name="T90" fmla="*/ 231 w 240"/>
                  <a:gd name="T91" fmla="*/ 11 h 200"/>
                  <a:gd name="T92" fmla="*/ 235 w 240"/>
                  <a:gd name="T93" fmla="*/ 8 h 200"/>
                  <a:gd name="T94" fmla="*/ 240 w 240"/>
                  <a:gd name="T95" fmla="*/ 1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0" h="200">
                    <a:moveTo>
                      <a:pt x="240" y="14"/>
                    </a:moveTo>
                    <a:cubicBezTo>
                      <a:pt x="240" y="23"/>
                      <a:pt x="231" y="29"/>
                      <a:pt x="213" y="33"/>
                    </a:cubicBezTo>
                    <a:cubicBezTo>
                      <a:pt x="201" y="36"/>
                      <a:pt x="186" y="38"/>
                      <a:pt x="170" y="38"/>
                    </a:cubicBezTo>
                    <a:cubicBezTo>
                      <a:pt x="167" y="38"/>
                      <a:pt x="164" y="38"/>
                      <a:pt x="161" y="38"/>
                    </a:cubicBezTo>
                    <a:cubicBezTo>
                      <a:pt x="154" y="40"/>
                      <a:pt x="146" y="49"/>
                      <a:pt x="139" y="63"/>
                    </a:cubicBezTo>
                    <a:cubicBezTo>
                      <a:pt x="133" y="74"/>
                      <a:pt x="124" y="97"/>
                      <a:pt x="111" y="132"/>
                    </a:cubicBezTo>
                    <a:cubicBezTo>
                      <a:pt x="106" y="144"/>
                      <a:pt x="100" y="154"/>
                      <a:pt x="91" y="163"/>
                    </a:cubicBezTo>
                    <a:cubicBezTo>
                      <a:pt x="84" y="172"/>
                      <a:pt x="74" y="178"/>
                      <a:pt x="64" y="181"/>
                    </a:cubicBezTo>
                    <a:cubicBezTo>
                      <a:pt x="64" y="181"/>
                      <a:pt x="63" y="182"/>
                      <a:pt x="63" y="182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77" y="181"/>
                      <a:pt x="89" y="180"/>
                      <a:pt x="99" y="180"/>
                    </a:cubicBezTo>
                    <a:cubicBezTo>
                      <a:pt x="106" y="180"/>
                      <a:pt x="112" y="180"/>
                      <a:pt x="118" y="181"/>
                    </a:cubicBezTo>
                    <a:cubicBezTo>
                      <a:pt x="128" y="183"/>
                      <a:pt x="133" y="185"/>
                      <a:pt x="133" y="188"/>
                    </a:cubicBezTo>
                    <a:cubicBezTo>
                      <a:pt x="133" y="189"/>
                      <a:pt x="130" y="191"/>
                      <a:pt x="124" y="195"/>
                    </a:cubicBezTo>
                    <a:cubicBezTo>
                      <a:pt x="118" y="198"/>
                      <a:pt x="114" y="200"/>
                      <a:pt x="113" y="200"/>
                    </a:cubicBezTo>
                    <a:cubicBezTo>
                      <a:pt x="112" y="200"/>
                      <a:pt x="111" y="200"/>
                      <a:pt x="111" y="199"/>
                    </a:cubicBezTo>
                    <a:cubicBezTo>
                      <a:pt x="111" y="198"/>
                      <a:pt x="112" y="197"/>
                      <a:pt x="113" y="197"/>
                    </a:cubicBezTo>
                    <a:cubicBezTo>
                      <a:pt x="114" y="196"/>
                      <a:pt x="115" y="195"/>
                      <a:pt x="115" y="195"/>
                    </a:cubicBezTo>
                    <a:cubicBezTo>
                      <a:pt x="115" y="190"/>
                      <a:pt x="105" y="187"/>
                      <a:pt x="85" y="187"/>
                    </a:cubicBezTo>
                    <a:cubicBezTo>
                      <a:pt x="66" y="187"/>
                      <a:pt x="42" y="191"/>
                      <a:pt x="12" y="200"/>
                    </a:cubicBezTo>
                    <a:cubicBezTo>
                      <a:pt x="11" y="200"/>
                      <a:pt x="9" y="200"/>
                      <a:pt x="8" y="200"/>
                    </a:cubicBezTo>
                    <a:cubicBezTo>
                      <a:pt x="7" y="200"/>
                      <a:pt x="6" y="200"/>
                      <a:pt x="6" y="199"/>
                    </a:cubicBezTo>
                    <a:cubicBezTo>
                      <a:pt x="6" y="199"/>
                      <a:pt x="6" y="198"/>
                      <a:pt x="8" y="197"/>
                    </a:cubicBezTo>
                    <a:cubicBezTo>
                      <a:pt x="14" y="192"/>
                      <a:pt x="19" y="190"/>
                      <a:pt x="23" y="189"/>
                    </a:cubicBezTo>
                    <a:cubicBezTo>
                      <a:pt x="29" y="188"/>
                      <a:pt x="37" y="186"/>
                      <a:pt x="48" y="184"/>
                    </a:cubicBezTo>
                    <a:cubicBezTo>
                      <a:pt x="52" y="183"/>
                      <a:pt x="56" y="182"/>
                      <a:pt x="58" y="180"/>
                    </a:cubicBezTo>
                    <a:cubicBezTo>
                      <a:pt x="70" y="174"/>
                      <a:pt x="79" y="164"/>
                      <a:pt x="85" y="150"/>
                    </a:cubicBezTo>
                    <a:cubicBezTo>
                      <a:pt x="90" y="140"/>
                      <a:pt x="96" y="121"/>
                      <a:pt x="104" y="95"/>
                    </a:cubicBezTo>
                    <a:cubicBezTo>
                      <a:pt x="110" y="75"/>
                      <a:pt x="115" y="61"/>
                      <a:pt x="120" y="53"/>
                    </a:cubicBezTo>
                    <a:cubicBezTo>
                      <a:pt x="128" y="42"/>
                      <a:pt x="139" y="36"/>
                      <a:pt x="154" y="35"/>
                    </a:cubicBezTo>
                    <a:cubicBezTo>
                      <a:pt x="154" y="35"/>
                      <a:pt x="155" y="35"/>
                      <a:pt x="156" y="35"/>
                    </a:cubicBezTo>
                    <a:cubicBezTo>
                      <a:pt x="154" y="33"/>
                      <a:pt x="127" y="27"/>
                      <a:pt x="76" y="16"/>
                    </a:cubicBezTo>
                    <a:cubicBezTo>
                      <a:pt x="71" y="15"/>
                      <a:pt x="66" y="14"/>
                      <a:pt x="60" y="14"/>
                    </a:cubicBezTo>
                    <a:cubicBezTo>
                      <a:pt x="47" y="14"/>
                      <a:pt x="36" y="18"/>
                      <a:pt x="27" y="25"/>
                    </a:cubicBezTo>
                    <a:cubicBezTo>
                      <a:pt x="18" y="32"/>
                      <a:pt x="13" y="42"/>
                      <a:pt x="13" y="55"/>
                    </a:cubicBezTo>
                    <a:cubicBezTo>
                      <a:pt x="13" y="69"/>
                      <a:pt x="20" y="82"/>
                      <a:pt x="34" y="96"/>
                    </a:cubicBezTo>
                    <a:cubicBezTo>
                      <a:pt x="35" y="98"/>
                      <a:pt x="36" y="99"/>
                      <a:pt x="36" y="100"/>
                    </a:cubicBezTo>
                    <a:cubicBezTo>
                      <a:pt x="36" y="101"/>
                      <a:pt x="35" y="101"/>
                      <a:pt x="34" y="101"/>
                    </a:cubicBezTo>
                    <a:cubicBezTo>
                      <a:pt x="32" y="101"/>
                      <a:pt x="30" y="100"/>
                      <a:pt x="27" y="99"/>
                    </a:cubicBezTo>
                    <a:cubicBezTo>
                      <a:pt x="9" y="90"/>
                      <a:pt x="0" y="78"/>
                      <a:pt x="0" y="61"/>
                    </a:cubicBezTo>
                    <a:cubicBezTo>
                      <a:pt x="0" y="43"/>
                      <a:pt x="9" y="29"/>
                      <a:pt x="27" y="17"/>
                    </a:cubicBezTo>
                    <a:cubicBezTo>
                      <a:pt x="43" y="6"/>
                      <a:pt x="60" y="0"/>
                      <a:pt x="79" y="0"/>
                    </a:cubicBezTo>
                    <a:cubicBezTo>
                      <a:pt x="88" y="0"/>
                      <a:pt x="98" y="2"/>
                      <a:pt x="107" y="4"/>
                    </a:cubicBezTo>
                    <a:cubicBezTo>
                      <a:pt x="111" y="5"/>
                      <a:pt x="126" y="10"/>
                      <a:pt x="152" y="18"/>
                    </a:cubicBezTo>
                    <a:cubicBezTo>
                      <a:pt x="174" y="25"/>
                      <a:pt x="189" y="29"/>
                      <a:pt x="196" y="29"/>
                    </a:cubicBezTo>
                    <a:cubicBezTo>
                      <a:pt x="211" y="29"/>
                      <a:pt x="223" y="23"/>
                      <a:pt x="231" y="11"/>
                    </a:cubicBezTo>
                    <a:cubicBezTo>
                      <a:pt x="232" y="9"/>
                      <a:pt x="234" y="8"/>
                      <a:pt x="235" y="8"/>
                    </a:cubicBezTo>
                    <a:cubicBezTo>
                      <a:pt x="238" y="8"/>
                      <a:pt x="240" y="10"/>
                      <a:pt x="24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14262100" y="1579563"/>
                <a:ext cx="473075" cy="636588"/>
              </a:xfrm>
              <a:custGeom>
                <a:avLst/>
                <a:gdLst>
                  <a:gd name="T0" fmla="*/ 126 w 126"/>
                  <a:gd name="T1" fmla="*/ 9 h 170"/>
                  <a:gd name="T2" fmla="*/ 121 w 126"/>
                  <a:gd name="T3" fmla="*/ 15 h 170"/>
                  <a:gd name="T4" fmla="*/ 114 w 126"/>
                  <a:gd name="T5" fmla="*/ 13 h 170"/>
                  <a:gd name="T6" fmla="*/ 105 w 126"/>
                  <a:gd name="T7" fmla="*/ 10 h 170"/>
                  <a:gd name="T8" fmla="*/ 81 w 126"/>
                  <a:gd name="T9" fmla="*/ 29 h 170"/>
                  <a:gd name="T10" fmla="*/ 44 w 126"/>
                  <a:gd name="T11" fmla="*/ 101 h 170"/>
                  <a:gd name="T12" fmla="*/ 43 w 126"/>
                  <a:gd name="T13" fmla="*/ 106 h 170"/>
                  <a:gd name="T14" fmla="*/ 43 w 126"/>
                  <a:gd name="T15" fmla="*/ 107 h 170"/>
                  <a:gd name="T16" fmla="*/ 47 w 126"/>
                  <a:gd name="T17" fmla="*/ 104 h 170"/>
                  <a:gd name="T18" fmla="*/ 100 w 126"/>
                  <a:gd name="T19" fmla="*/ 75 h 170"/>
                  <a:gd name="T20" fmla="*/ 108 w 126"/>
                  <a:gd name="T21" fmla="*/ 84 h 170"/>
                  <a:gd name="T22" fmla="*/ 104 w 126"/>
                  <a:gd name="T23" fmla="*/ 100 h 170"/>
                  <a:gd name="T24" fmla="*/ 87 w 126"/>
                  <a:gd name="T25" fmla="*/ 137 h 170"/>
                  <a:gd name="T26" fmla="*/ 83 w 126"/>
                  <a:gd name="T27" fmla="*/ 152 h 170"/>
                  <a:gd name="T28" fmla="*/ 87 w 126"/>
                  <a:gd name="T29" fmla="*/ 158 h 170"/>
                  <a:gd name="T30" fmla="*/ 106 w 126"/>
                  <a:gd name="T31" fmla="*/ 148 h 170"/>
                  <a:gd name="T32" fmla="*/ 121 w 126"/>
                  <a:gd name="T33" fmla="*/ 138 h 170"/>
                  <a:gd name="T34" fmla="*/ 122 w 126"/>
                  <a:gd name="T35" fmla="*/ 139 h 170"/>
                  <a:gd name="T36" fmla="*/ 104 w 126"/>
                  <a:gd name="T37" fmla="*/ 156 h 170"/>
                  <a:gd name="T38" fmla="*/ 71 w 126"/>
                  <a:gd name="T39" fmla="*/ 169 h 170"/>
                  <a:gd name="T40" fmla="*/ 61 w 126"/>
                  <a:gd name="T41" fmla="*/ 158 h 170"/>
                  <a:gd name="T42" fmla="*/ 72 w 126"/>
                  <a:gd name="T43" fmla="*/ 124 h 170"/>
                  <a:gd name="T44" fmla="*/ 83 w 126"/>
                  <a:gd name="T45" fmla="*/ 94 h 170"/>
                  <a:gd name="T46" fmla="*/ 81 w 126"/>
                  <a:gd name="T47" fmla="*/ 90 h 170"/>
                  <a:gd name="T48" fmla="*/ 53 w 126"/>
                  <a:gd name="T49" fmla="*/ 110 h 170"/>
                  <a:gd name="T50" fmla="*/ 21 w 126"/>
                  <a:gd name="T51" fmla="*/ 161 h 170"/>
                  <a:gd name="T52" fmla="*/ 1 w 126"/>
                  <a:gd name="T53" fmla="*/ 170 h 170"/>
                  <a:gd name="T54" fmla="*/ 0 w 126"/>
                  <a:gd name="T55" fmla="*/ 169 h 170"/>
                  <a:gd name="T56" fmla="*/ 2 w 126"/>
                  <a:gd name="T57" fmla="*/ 164 h 170"/>
                  <a:gd name="T58" fmla="*/ 17 w 126"/>
                  <a:gd name="T59" fmla="*/ 127 h 170"/>
                  <a:gd name="T60" fmla="*/ 41 w 126"/>
                  <a:gd name="T61" fmla="*/ 68 h 170"/>
                  <a:gd name="T62" fmla="*/ 75 w 126"/>
                  <a:gd name="T63" fmla="*/ 16 h 170"/>
                  <a:gd name="T64" fmla="*/ 115 w 126"/>
                  <a:gd name="T65" fmla="*/ 0 h 170"/>
                  <a:gd name="T66" fmla="*/ 117 w 126"/>
                  <a:gd name="T67" fmla="*/ 0 h 170"/>
                  <a:gd name="T68" fmla="*/ 126 w 126"/>
                  <a:gd name="T69" fmla="*/ 9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6" h="170">
                    <a:moveTo>
                      <a:pt x="126" y="9"/>
                    </a:moveTo>
                    <a:cubicBezTo>
                      <a:pt x="126" y="13"/>
                      <a:pt x="125" y="15"/>
                      <a:pt x="121" y="15"/>
                    </a:cubicBezTo>
                    <a:cubicBezTo>
                      <a:pt x="119" y="15"/>
                      <a:pt x="117" y="14"/>
                      <a:pt x="114" y="13"/>
                    </a:cubicBezTo>
                    <a:cubicBezTo>
                      <a:pt x="110" y="11"/>
                      <a:pt x="107" y="10"/>
                      <a:pt x="105" y="10"/>
                    </a:cubicBezTo>
                    <a:cubicBezTo>
                      <a:pt x="98" y="10"/>
                      <a:pt x="90" y="16"/>
                      <a:pt x="81" y="29"/>
                    </a:cubicBezTo>
                    <a:cubicBezTo>
                      <a:pt x="71" y="44"/>
                      <a:pt x="59" y="68"/>
                      <a:pt x="44" y="101"/>
                    </a:cubicBezTo>
                    <a:cubicBezTo>
                      <a:pt x="44" y="102"/>
                      <a:pt x="43" y="104"/>
                      <a:pt x="43" y="106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4" y="106"/>
                      <a:pt x="45" y="105"/>
                      <a:pt x="47" y="104"/>
                    </a:cubicBezTo>
                    <a:cubicBezTo>
                      <a:pt x="73" y="85"/>
                      <a:pt x="90" y="75"/>
                      <a:pt x="100" y="75"/>
                    </a:cubicBezTo>
                    <a:cubicBezTo>
                      <a:pt x="105" y="75"/>
                      <a:pt x="108" y="78"/>
                      <a:pt x="108" y="84"/>
                    </a:cubicBezTo>
                    <a:cubicBezTo>
                      <a:pt x="108" y="89"/>
                      <a:pt x="107" y="94"/>
                      <a:pt x="104" y="100"/>
                    </a:cubicBezTo>
                    <a:cubicBezTo>
                      <a:pt x="96" y="116"/>
                      <a:pt x="90" y="129"/>
                      <a:pt x="87" y="137"/>
                    </a:cubicBezTo>
                    <a:cubicBezTo>
                      <a:pt x="84" y="143"/>
                      <a:pt x="83" y="148"/>
                      <a:pt x="83" y="152"/>
                    </a:cubicBezTo>
                    <a:cubicBezTo>
                      <a:pt x="83" y="156"/>
                      <a:pt x="85" y="158"/>
                      <a:pt x="87" y="158"/>
                    </a:cubicBezTo>
                    <a:cubicBezTo>
                      <a:pt x="90" y="158"/>
                      <a:pt x="97" y="155"/>
                      <a:pt x="106" y="148"/>
                    </a:cubicBezTo>
                    <a:cubicBezTo>
                      <a:pt x="115" y="142"/>
                      <a:pt x="120" y="138"/>
                      <a:pt x="121" y="138"/>
                    </a:cubicBezTo>
                    <a:cubicBezTo>
                      <a:pt x="122" y="138"/>
                      <a:pt x="122" y="139"/>
                      <a:pt x="122" y="139"/>
                    </a:cubicBezTo>
                    <a:cubicBezTo>
                      <a:pt x="122" y="142"/>
                      <a:pt x="116" y="147"/>
                      <a:pt x="104" y="156"/>
                    </a:cubicBezTo>
                    <a:cubicBezTo>
                      <a:pt x="90" y="165"/>
                      <a:pt x="80" y="169"/>
                      <a:pt x="71" y="169"/>
                    </a:cubicBezTo>
                    <a:cubicBezTo>
                      <a:pt x="64" y="169"/>
                      <a:pt x="61" y="165"/>
                      <a:pt x="61" y="158"/>
                    </a:cubicBezTo>
                    <a:cubicBezTo>
                      <a:pt x="61" y="151"/>
                      <a:pt x="65" y="139"/>
                      <a:pt x="72" y="124"/>
                    </a:cubicBezTo>
                    <a:cubicBezTo>
                      <a:pt x="80" y="109"/>
                      <a:pt x="83" y="98"/>
                      <a:pt x="83" y="94"/>
                    </a:cubicBezTo>
                    <a:cubicBezTo>
                      <a:pt x="83" y="91"/>
                      <a:pt x="83" y="90"/>
                      <a:pt x="81" y="90"/>
                    </a:cubicBezTo>
                    <a:cubicBezTo>
                      <a:pt x="75" y="90"/>
                      <a:pt x="66" y="97"/>
                      <a:pt x="53" y="110"/>
                    </a:cubicBezTo>
                    <a:cubicBezTo>
                      <a:pt x="38" y="125"/>
                      <a:pt x="27" y="142"/>
                      <a:pt x="21" y="161"/>
                    </a:cubicBezTo>
                    <a:cubicBezTo>
                      <a:pt x="7" y="167"/>
                      <a:pt x="0" y="170"/>
                      <a:pt x="1" y="170"/>
                    </a:cubicBezTo>
                    <a:cubicBezTo>
                      <a:pt x="0" y="170"/>
                      <a:pt x="0" y="169"/>
                      <a:pt x="0" y="169"/>
                    </a:cubicBezTo>
                    <a:cubicBezTo>
                      <a:pt x="0" y="167"/>
                      <a:pt x="0" y="166"/>
                      <a:pt x="2" y="164"/>
                    </a:cubicBezTo>
                    <a:cubicBezTo>
                      <a:pt x="4" y="162"/>
                      <a:pt x="9" y="150"/>
                      <a:pt x="17" y="127"/>
                    </a:cubicBezTo>
                    <a:cubicBezTo>
                      <a:pt x="27" y="101"/>
                      <a:pt x="35" y="81"/>
                      <a:pt x="41" y="68"/>
                    </a:cubicBezTo>
                    <a:cubicBezTo>
                      <a:pt x="54" y="40"/>
                      <a:pt x="65" y="23"/>
                      <a:pt x="75" y="16"/>
                    </a:cubicBezTo>
                    <a:cubicBezTo>
                      <a:pt x="85" y="10"/>
                      <a:pt x="98" y="4"/>
                      <a:pt x="115" y="0"/>
                    </a:cubicBezTo>
                    <a:cubicBezTo>
                      <a:pt x="115" y="0"/>
                      <a:pt x="116" y="0"/>
                      <a:pt x="117" y="0"/>
                    </a:cubicBezTo>
                    <a:cubicBezTo>
                      <a:pt x="123" y="0"/>
                      <a:pt x="126" y="3"/>
                      <a:pt x="12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36"/>
              <p:cNvSpPr>
                <a:spLocks noEditPoints="1"/>
              </p:cNvSpPr>
              <p:nvPr/>
            </p:nvSpPr>
            <p:spPr bwMode="auto">
              <a:xfrm>
                <a:off x="14685963" y="1792288"/>
                <a:ext cx="412750" cy="420688"/>
              </a:xfrm>
              <a:custGeom>
                <a:avLst/>
                <a:gdLst>
                  <a:gd name="T0" fmla="*/ 0 w 110"/>
                  <a:gd name="T1" fmla="*/ 93 h 112"/>
                  <a:gd name="T2" fmla="*/ 10 w 110"/>
                  <a:gd name="T3" fmla="*/ 56 h 112"/>
                  <a:gd name="T4" fmla="*/ 36 w 110"/>
                  <a:gd name="T5" fmla="*/ 28 h 112"/>
                  <a:gd name="T6" fmla="*/ 77 w 110"/>
                  <a:gd name="T7" fmla="*/ 15 h 112"/>
                  <a:gd name="T8" fmla="*/ 89 w 110"/>
                  <a:gd name="T9" fmla="*/ 31 h 112"/>
                  <a:gd name="T10" fmla="*/ 81 w 110"/>
                  <a:gd name="T11" fmla="*/ 63 h 112"/>
                  <a:gd name="T12" fmla="*/ 61 w 110"/>
                  <a:gd name="T13" fmla="*/ 89 h 112"/>
                  <a:gd name="T14" fmla="*/ 13 w 110"/>
                  <a:gd name="T15" fmla="*/ 112 h 112"/>
                  <a:gd name="T16" fmla="*/ 0 w 110"/>
                  <a:gd name="T17" fmla="*/ 93 h 112"/>
                  <a:gd name="T18" fmla="*/ 21 w 110"/>
                  <a:gd name="T19" fmla="*/ 85 h 112"/>
                  <a:gd name="T20" fmla="*/ 32 w 110"/>
                  <a:gd name="T21" fmla="*/ 98 h 112"/>
                  <a:gd name="T22" fmla="*/ 45 w 110"/>
                  <a:gd name="T23" fmla="*/ 93 h 112"/>
                  <a:gd name="T24" fmla="*/ 62 w 110"/>
                  <a:gd name="T25" fmla="*/ 70 h 112"/>
                  <a:gd name="T26" fmla="*/ 68 w 110"/>
                  <a:gd name="T27" fmla="*/ 42 h 112"/>
                  <a:gd name="T28" fmla="*/ 57 w 110"/>
                  <a:gd name="T29" fmla="*/ 25 h 112"/>
                  <a:gd name="T30" fmla="*/ 34 w 110"/>
                  <a:gd name="T31" fmla="*/ 47 h 112"/>
                  <a:gd name="T32" fmla="*/ 21 w 110"/>
                  <a:gd name="T33" fmla="*/ 85 h 112"/>
                  <a:gd name="T34" fmla="*/ 79 w 110"/>
                  <a:gd name="T35" fmla="*/ 37 h 112"/>
                  <a:gd name="T36" fmla="*/ 77 w 110"/>
                  <a:gd name="T37" fmla="*/ 35 h 112"/>
                  <a:gd name="T38" fmla="*/ 85 w 110"/>
                  <a:gd name="T39" fmla="*/ 29 h 112"/>
                  <a:gd name="T40" fmla="*/ 93 w 110"/>
                  <a:gd name="T41" fmla="*/ 17 h 112"/>
                  <a:gd name="T42" fmla="*/ 91 w 110"/>
                  <a:gd name="T43" fmla="*/ 12 h 112"/>
                  <a:gd name="T44" fmla="*/ 90 w 110"/>
                  <a:gd name="T45" fmla="*/ 7 h 112"/>
                  <a:gd name="T46" fmla="*/ 96 w 110"/>
                  <a:gd name="T47" fmla="*/ 2 h 112"/>
                  <a:gd name="T48" fmla="*/ 105 w 110"/>
                  <a:gd name="T49" fmla="*/ 0 h 112"/>
                  <a:gd name="T50" fmla="*/ 110 w 110"/>
                  <a:gd name="T51" fmla="*/ 11 h 112"/>
                  <a:gd name="T52" fmla="*/ 94 w 110"/>
                  <a:gd name="T53" fmla="*/ 30 h 112"/>
                  <a:gd name="T54" fmla="*/ 79 w 110"/>
                  <a:gd name="T55" fmla="*/ 3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2">
                    <a:moveTo>
                      <a:pt x="0" y="93"/>
                    </a:moveTo>
                    <a:cubicBezTo>
                      <a:pt x="0" y="82"/>
                      <a:pt x="3" y="69"/>
                      <a:pt x="10" y="56"/>
                    </a:cubicBezTo>
                    <a:cubicBezTo>
                      <a:pt x="18" y="42"/>
                      <a:pt x="26" y="33"/>
                      <a:pt x="36" y="28"/>
                    </a:cubicBezTo>
                    <a:cubicBezTo>
                      <a:pt x="53" y="19"/>
                      <a:pt x="66" y="15"/>
                      <a:pt x="77" y="15"/>
                    </a:cubicBezTo>
                    <a:cubicBezTo>
                      <a:pt x="85" y="15"/>
                      <a:pt x="89" y="21"/>
                      <a:pt x="89" y="31"/>
                    </a:cubicBezTo>
                    <a:cubicBezTo>
                      <a:pt x="89" y="41"/>
                      <a:pt x="87" y="52"/>
                      <a:pt x="81" y="63"/>
                    </a:cubicBezTo>
                    <a:cubicBezTo>
                      <a:pt x="75" y="74"/>
                      <a:pt x="68" y="83"/>
                      <a:pt x="61" y="89"/>
                    </a:cubicBezTo>
                    <a:cubicBezTo>
                      <a:pt x="41" y="104"/>
                      <a:pt x="25" y="112"/>
                      <a:pt x="13" y="112"/>
                    </a:cubicBezTo>
                    <a:cubicBezTo>
                      <a:pt x="4" y="112"/>
                      <a:pt x="0" y="106"/>
                      <a:pt x="0" y="93"/>
                    </a:cubicBezTo>
                    <a:close/>
                    <a:moveTo>
                      <a:pt x="21" y="85"/>
                    </a:moveTo>
                    <a:cubicBezTo>
                      <a:pt x="21" y="94"/>
                      <a:pt x="24" y="98"/>
                      <a:pt x="32" y="98"/>
                    </a:cubicBezTo>
                    <a:cubicBezTo>
                      <a:pt x="35" y="98"/>
                      <a:pt x="40" y="96"/>
                      <a:pt x="45" y="93"/>
                    </a:cubicBezTo>
                    <a:cubicBezTo>
                      <a:pt x="51" y="88"/>
                      <a:pt x="57" y="80"/>
                      <a:pt x="62" y="70"/>
                    </a:cubicBezTo>
                    <a:cubicBezTo>
                      <a:pt x="66" y="60"/>
                      <a:pt x="68" y="50"/>
                      <a:pt x="68" y="42"/>
                    </a:cubicBezTo>
                    <a:cubicBezTo>
                      <a:pt x="68" y="31"/>
                      <a:pt x="65" y="25"/>
                      <a:pt x="57" y="25"/>
                    </a:cubicBezTo>
                    <a:cubicBezTo>
                      <a:pt x="50" y="25"/>
                      <a:pt x="42" y="33"/>
                      <a:pt x="34" y="47"/>
                    </a:cubicBezTo>
                    <a:cubicBezTo>
                      <a:pt x="25" y="61"/>
                      <a:pt x="21" y="73"/>
                      <a:pt x="21" y="85"/>
                    </a:cubicBezTo>
                    <a:close/>
                    <a:moveTo>
                      <a:pt x="79" y="37"/>
                    </a:moveTo>
                    <a:cubicBezTo>
                      <a:pt x="77" y="37"/>
                      <a:pt x="77" y="36"/>
                      <a:pt x="77" y="35"/>
                    </a:cubicBezTo>
                    <a:cubicBezTo>
                      <a:pt x="77" y="35"/>
                      <a:pt x="79" y="33"/>
                      <a:pt x="85" y="29"/>
                    </a:cubicBezTo>
                    <a:cubicBezTo>
                      <a:pt x="90" y="25"/>
                      <a:pt x="93" y="21"/>
                      <a:pt x="93" y="17"/>
                    </a:cubicBezTo>
                    <a:cubicBezTo>
                      <a:pt x="93" y="16"/>
                      <a:pt x="92" y="14"/>
                      <a:pt x="91" y="12"/>
                    </a:cubicBezTo>
                    <a:cubicBezTo>
                      <a:pt x="90" y="9"/>
                      <a:pt x="90" y="8"/>
                      <a:pt x="90" y="7"/>
                    </a:cubicBezTo>
                    <a:cubicBezTo>
                      <a:pt x="90" y="5"/>
                      <a:pt x="92" y="4"/>
                      <a:pt x="96" y="2"/>
                    </a:cubicBezTo>
                    <a:cubicBezTo>
                      <a:pt x="100" y="1"/>
                      <a:pt x="103" y="0"/>
                      <a:pt x="105" y="0"/>
                    </a:cubicBezTo>
                    <a:cubicBezTo>
                      <a:pt x="108" y="0"/>
                      <a:pt x="110" y="3"/>
                      <a:pt x="110" y="11"/>
                    </a:cubicBezTo>
                    <a:cubicBezTo>
                      <a:pt x="110" y="16"/>
                      <a:pt x="104" y="23"/>
                      <a:pt x="94" y="30"/>
                    </a:cubicBezTo>
                    <a:cubicBezTo>
                      <a:pt x="86" y="35"/>
                      <a:pt x="81" y="37"/>
                      <a:pt x="7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auto">
              <a:xfrm>
                <a:off x="15211425" y="1703388"/>
                <a:ext cx="315912" cy="509588"/>
              </a:xfrm>
              <a:custGeom>
                <a:avLst/>
                <a:gdLst>
                  <a:gd name="T0" fmla="*/ 5 w 84"/>
                  <a:gd name="T1" fmla="*/ 53 h 136"/>
                  <a:gd name="T2" fmla="*/ 10 w 84"/>
                  <a:gd name="T3" fmla="*/ 48 h 136"/>
                  <a:gd name="T4" fmla="*/ 29 w 84"/>
                  <a:gd name="T5" fmla="*/ 45 h 136"/>
                  <a:gd name="T6" fmla="*/ 31 w 84"/>
                  <a:gd name="T7" fmla="*/ 43 h 136"/>
                  <a:gd name="T8" fmla="*/ 45 w 84"/>
                  <a:gd name="T9" fmla="*/ 12 h 136"/>
                  <a:gd name="T10" fmla="*/ 54 w 84"/>
                  <a:gd name="T11" fmla="*/ 4 h 136"/>
                  <a:gd name="T12" fmla="*/ 67 w 84"/>
                  <a:gd name="T13" fmla="*/ 0 h 136"/>
                  <a:gd name="T14" fmla="*/ 69 w 84"/>
                  <a:gd name="T15" fmla="*/ 2 h 136"/>
                  <a:gd name="T16" fmla="*/ 58 w 84"/>
                  <a:gd name="T17" fmla="*/ 23 h 136"/>
                  <a:gd name="T18" fmla="*/ 48 w 84"/>
                  <a:gd name="T19" fmla="*/ 45 h 136"/>
                  <a:gd name="T20" fmla="*/ 48 w 84"/>
                  <a:gd name="T21" fmla="*/ 46 h 136"/>
                  <a:gd name="T22" fmla="*/ 64 w 84"/>
                  <a:gd name="T23" fmla="*/ 46 h 136"/>
                  <a:gd name="T24" fmla="*/ 79 w 84"/>
                  <a:gd name="T25" fmla="*/ 46 h 136"/>
                  <a:gd name="T26" fmla="*/ 84 w 84"/>
                  <a:gd name="T27" fmla="*/ 47 h 136"/>
                  <a:gd name="T28" fmla="*/ 79 w 84"/>
                  <a:gd name="T29" fmla="*/ 52 h 136"/>
                  <a:gd name="T30" fmla="*/ 71 w 84"/>
                  <a:gd name="T31" fmla="*/ 54 h 136"/>
                  <a:gd name="T32" fmla="*/ 44 w 84"/>
                  <a:gd name="T33" fmla="*/ 54 h 136"/>
                  <a:gd name="T34" fmla="*/ 42 w 84"/>
                  <a:gd name="T35" fmla="*/ 56 h 136"/>
                  <a:gd name="T36" fmla="*/ 22 w 84"/>
                  <a:gd name="T37" fmla="*/ 114 h 136"/>
                  <a:gd name="T38" fmla="*/ 31 w 84"/>
                  <a:gd name="T39" fmla="*/ 124 h 136"/>
                  <a:gd name="T40" fmla="*/ 53 w 84"/>
                  <a:gd name="T41" fmla="*/ 115 h 136"/>
                  <a:gd name="T42" fmla="*/ 68 w 84"/>
                  <a:gd name="T43" fmla="*/ 107 h 136"/>
                  <a:gd name="T44" fmla="*/ 69 w 84"/>
                  <a:gd name="T45" fmla="*/ 108 h 136"/>
                  <a:gd name="T46" fmla="*/ 50 w 84"/>
                  <a:gd name="T47" fmla="*/ 123 h 136"/>
                  <a:gd name="T48" fmla="*/ 14 w 84"/>
                  <a:gd name="T49" fmla="*/ 136 h 136"/>
                  <a:gd name="T50" fmla="*/ 0 w 84"/>
                  <a:gd name="T51" fmla="*/ 122 h 136"/>
                  <a:gd name="T52" fmla="*/ 13 w 84"/>
                  <a:gd name="T53" fmla="*/ 82 h 136"/>
                  <a:gd name="T54" fmla="*/ 25 w 84"/>
                  <a:gd name="T55" fmla="*/ 55 h 136"/>
                  <a:gd name="T56" fmla="*/ 24 w 84"/>
                  <a:gd name="T57" fmla="*/ 54 h 136"/>
                  <a:gd name="T58" fmla="*/ 8 w 84"/>
                  <a:gd name="T59" fmla="*/ 54 h 136"/>
                  <a:gd name="T60" fmla="*/ 5 w 84"/>
                  <a:gd name="T61" fmla="*/ 5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4" h="136">
                    <a:moveTo>
                      <a:pt x="5" y="53"/>
                    </a:moveTo>
                    <a:cubicBezTo>
                      <a:pt x="5" y="51"/>
                      <a:pt x="7" y="50"/>
                      <a:pt x="10" y="48"/>
                    </a:cubicBezTo>
                    <a:cubicBezTo>
                      <a:pt x="13" y="46"/>
                      <a:pt x="19" y="45"/>
                      <a:pt x="29" y="45"/>
                    </a:cubicBezTo>
                    <a:cubicBezTo>
                      <a:pt x="30" y="45"/>
                      <a:pt x="30" y="45"/>
                      <a:pt x="31" y="43"/>
                    </a:cubicBezTo>
                    <a:cubicBezTo>
                      <a:pt x="34" y="36"/>
                      <a:pt x="39" y="26"/>
                      <a:pt x="45" y="12"/>
                    </a:cubicBezTo>
                    <a:cubicBezTo>
                      <a:pt x="46" y="9"/>
                      <a:pt x="49" y="7"/>
                      <a:pt x="54" y="4"/>
                    </a:cubicBezTo>
                    <a:cubicBezTo>
                      <a:pt x="60" y="1"/>
                      <a:pt x="64" y="0"/>
                      <a:pt x="67" y="0"/>
                    </a:cubicBezTo>
                    <a:cubicBezTo>
                      <a:pt x="68" y="0"/>
                      <a:pt x="69" y="0"/>
                      <a:pt x="69" y="2"/>
                    </a:cubicBezTo>
                    <a:cubicBezTo>
                      <a:pt x="69" y="3"/>
                      <a:pt x="65" y="10"/>
                      <a:pt x="58" y="23"/>
                    </a:cubicBezTo>
                    <a:cubicBezTo>
                      <a:pt x="51" y="35"/>
                      <a:pt x="48" y="43"/>
                      <a:pt x="48" y="45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51" y="46"/>
                      <a:pt x="57" y="46"/>
                      <a:pt x="64" y="46"/>
                    </a:cubicBezTo>
                    <a:cubicBezTo>
                      <a:pt x="71" y="46"/>
                      <a:pt x="76" y="46"/>
                      <a:pt x="79" y="46"/>
                    </a:cubicBezTo>
                    <a:cubicBezTo>
                      <a:pt x="82" y="46"/>
                      <a:pt x="84" y="47"/>
                      <a:pt x="84" y="47"/>
                    </a:cubicBezTo>
                    <a:cubicBezTo>
                      <a:pt x="84" y="49"/>
                      <a:pt x="82" y="50"/>
                      <a:pt x="79" y="52"/>
                    </a:cubicBezTo>
                    <a:cubicBezTo>
                      <a:pt x="75" y="53"/>
                      <a:pt x="73" y="54"/>
                      <a:pt x="71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4"/>
                      <a:pt x="43" y="55"/>
                      <a:pt x="42" y="56"/>
                    </a:cubicBezTo>
                    <a:cubicBezTo>
                      <a:pt x="29" y="85"/>
                      <a:pt x="22" y="105"/>
                      <a:pt x="22" y="114"/>
                    </a:cubicBezTo>
                    <a:cubicBezTo>
                      <a:pt x="22" y="121"/>
                      <a:pt x="25" y="124"/>
                      <a:pt x="31" y="124"/>
                    </a:cubicBezTo>
                    <a:cubicBezTo>
                      <a:pt x="36" y="124"/>
                      <a:pt x="44" y="121"/>
                      <a:pt x="53" y="115"/>
                    </a:cubicBezTo>
                    <a:cubicBezTo>
                      <a:pt x="63" y="110"/>
                      <a:pt x="68" y="107"/>
                      <a:pt x="68" y="107"/>
                    </a:cubicBezTo>
                    <a:cubicBezTo>
                      <a:pt x="69" y="107"/>
                      <a:pt x="69" y="107"/>
                      <a:pt x="69" y="108"/>
                    </a:cubicBezTo>
                    <a:cubicBezTo>
                      <a:pt x="69" y="111"/>
                      <a:pt x="63" y="116"/>
                      <a:pt x="50" y="123"/>
                    </a:cubicBezTo>
                    <a:cubicBezTo>
                      <a:pt x="36" y="132"/>
                      <a:pt x="24" y="136"/>
                      <a:pt x="14" y="136"/>
                    </a:cubicBezTo>
                    <a:cubicBezTo>
                      <a:pt x="5" y="136"/>
                      <a:pt x="0" y="131"/>
                      <a:pt x="0" y="122"/>
                    </a:cubicBezTo>
                    <a:cubicBezTo>
                      <a:pt x="0" y="114"/>
                      <a:pt x="4" y="101"/>
                      <a:pt x="13" y="82"/>
                    </a:cubicBezTo>
                    <a:cubicBezTo>
                      <a:pt x="21" y="63"/>
                      <a:pt x="25" y="54"/>
                      <a:pt x="25" y="55"/>
                    </a:cubicBezTo>
                    <a:cubicBezTo>
                      <a:pt x="25" y="54"/>
                      <a:pt x="25" y="54"/>
                      <a:pt x="24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6" y="54"/>
                      <a:pt x="5" y="53"/>
                      <a:pt x="5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auto">
              <a:xfrm>
                <a:off x="15409863" y="1579563"/>
                <a:ext cx="476250" cy="636588"/>
              </a:xfrm>
              <a:custGeom>
                <a:avLst/>
                <a:gdLst>
                  <a:gd name="T0" fmla="*/ 127 w 127"/>
                  <a:gd name="T1" fmla="*/ 9 h 170"/>
                  <a:gd name="T2" fmla="*/ 122 w 127"/>
                  <a:gd name="T3" fmla="*/ 15 h 170"/>
                  <a:gd name="T4" fmla="*/ 114 w 127"/>
                  <a:gd name="T5" fmla="*/ 13 h 170"/>
                  <a:gd name="T6" fmla="*/ 105 w 127"/>
                  <a:gd name="T7" fmla="*/ 10 h 170"/>
                  <a:gd name="T8" fmla="*/ 82 w 127"/>
                  <a:gd name="T9" fmla="*/ 29 h 170"/>
                  <a:gd name="T10" fmla="*/ 45 w 127"/>
                  <a:gd name="T11" fmla="*/ 101 h 170"/>
                  <a:gd name="T12" fmla="*/ 43 w 127"/>
                  <a:gd name="T13" fmla="*/ 106 h 170"/>
                  <a:gd name="T14" fmla="*/ 43 w 127"/>
                  <a:gd name="T15" fmla="*/ 107 h 170"/>
                  <a:gd name="T16" fmla="*/ 47 w 127"/>
                  <a:gd name="T17" fmla="*/ 104 h 170"/>
                  <a:gd name="T18" fmla="*/ 101 w 127"/>
                  <a:gd name="T19" fmla="*/ 75 h 170"/>
                  <a:gd name="T20" fmla="*/ 109 w 127"/>
                  <a:gd name="T21" fmla="*/ 84 h 170"/>
                  <a:gd name="T22" fmla="*/ 105 w 127"/>
                  <a:gd name="T23" fmla="*/ 100 h 170"/>
                  <a:gd name="T24" fmla="*/ 87 w 127"/>
                  <a:gd name="T25" fmla="*/ 137 h 170"/>
                  <a:gd name="T26" fmla="*/ 84 w 127"/>
                  <a:gd name="T27" fmla="*/ 152 h 170"/>
                  <a:gd name="T28" fmla="*/ 88 w 127"/>
                  <a:gd name="T29" fmla="*/ 158 h 170"/>
                  <a:gd name="T30" fmla="*/ 106 w 127"/>
                  <a:gd name="T31" fmla="*/ 148 h 170"/>
                  <a:gd name="T32" fmla="*/ 122 w 127"/>
                  <a:gd name="T33" fmla="*/ 138 h 170"/>
                  <a:gd name="T34" fmla="*/ 123 w 127"/>
                  <a:gd name="T35" fmla="*/ 139 h 170"/>
                  <a:gd name="T36" fmla="*/ 104 w 127"/>
                  <a:gd name="T37" fmla="*/ 156 h 170"/>
                  <a:gd name="T38" fmla="*/ 72 w 127"/>
                  <a:gd name="T39" fmla="*/ 169 h 170"/>
                  <a:gd name="T40" fmla="*/ 61 w 127"/>
                  <a:gd name="T41" fmla="*/ 158 h 170"/>
                  <a:gd name="T42" fmla="*/ 73 w 127"/>
                  <a:gd name="T43" fmla="*/ 124 h 170"/>
                  <a:gd name="T44" fmla="*/ 84 w 127"/>
                  <a:gd name="T45" fmla="*/ 94 h 170"/>
                  <a:gd name="T46" fmla="*/ 81 w 127"/>
                  <a:gd name="T47" fmla="*/ 90 h 170"/>
                  <a:gd name="T48" fmla="*/ 54 w 127"/>
                  <a:gd name="T49" fmla="*/ 110 h 170"/>
                  <a:gd name="T50" fmla="*/ 22 w 127"/>
                  <a:gd name="T51" fmla="*/ 161 h 170"/>
                  <a:gd name="T52" fmla="*/ 1 w 127"/>
                  <a:gd name="T53" fmla="*/ 170 h 170"/>
                  <a:gd name="T54" fmla="*/ 0 w 127"/>
                  <a:gd name="T55" fmla="*/ 169 h 170"/>
                  <a:gd name="T56" fmla="*/ 2 w 127"/>
                  <a:gd name="T57" fmla="*/ 164 h 170"/>
                  <a:gd name="T58" fmla="*/ 18 w 127"/>
                  <a:gd name="T59" fmla="*/ 127 h 170"/>
                  <a:gd name="T60" fmla="*/ 42 w 127"/>
                  <a:gd name="T61" fmla="*/ 68 h 170"/>
                  <a:gd name="T62" fmla="*/ 76 w 127"/>
                  <a:gd name="T63" fmla="*/ 16 h 170"/>
                  <a:gd name="T64" fmla="*/ 115 w 127"/>
                  <a:gd name="T65" fmla="*/ 0 h 170"/>
                  <a:gd name="T66" fmla="*/ 118 w 127"/>
                  <a:gd name="T67" fmla="*/ 0 h 170"/>
                  <a:gd name="T68" fmla="*/ 127 w 127"/>
                  <a:gd name="T69" fmla="*/ 9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7" h="170">
                    <a:moveTo>
                      <a:pt x="127" y="9"/>
                    </a:moveTo>
                    <a:cubicBezTo>
                      <a:pt x="127" y="13"/>
                      <a:pt x="125" y="15"/>
                      <a:pt x="122" y="15"/>
                    </a:cubicBezTo>
                    <a:cubicBezTo>
                      <a:pt x="120" y="15"/>
                      <a:pt x="117" y="14"/>
                      <a:pt x="114" y="13"/>
                    </a:cubicBezTo>
                    <a:cubicBezTo>
                      <a:pt x="111" y="11"/>
                      <a:pt x="108" y="10"/>
                      <a:pt x="105" y="10"/>
                    </a:cubicBezTo>
                    <a:cubicBezTo>
                      <a:pt x="98" y="10"/>
                      <a:pt x="91" y="16"/>
                      <a:pt x="82" y="29"/>
                    </a:cubicBezTo>
                    <a:cubicBezTo>
                      <a:pt x="72" y="44"/>
                      <a:pt x="59" y="68"/>
                      <a:pt x="45" y="101"/>
                    </a:cubicBezTo>
                    <a:cubicBezTo>
                      <a:pt x="44" y="102"/>
                      <a:pt x="44" y="104"/>
                      <a:pt x="43" y="106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4" y="106"/>
                      <a:pt x="45" y="105"/>
                      <a:pt x="47" y="104"/>
                    </a:cubicBezTo>
                    <a:cubicBezTo>
                      <a:pt x="73" y="85"/>
                      <a:pt x="91" y="75"/>
                      <a:pt x="101" y="75"/>
                    </a:cubicBezTo>
                    <a:cubicBezTo>
                      <a:pt x="106" y="75"/>
                      <a:pt x="109" y="78"/>
                      <a:pt x="109" y="84"/>
                    </a:cubicBezTo>
                    <a:cubicBezTo>
                      <a:pt x="109" y="89"/>
                      <a:pt x="107" y="94"/>
                      <a:pt x="105" y="100"/>
                    </a:cubicBezTo>
                    <a:cubicBezTo>
                      <a:pt x="97" y="116"/>
                      <a:pt x="91" y="129"/>
                      <a:pt x="87" y="137"/>
                    </a:cubicBezTo>
                    <a:cubicBezTo>
                      <a:pt x="85" y="143"/>
                      <a:pt x="84" y="148"/>
                      <a:pt x="84" y="152"/>
                    </a:cubicBezTo>
                    <a:cubicBezTo>
                      <a:pt x="84" y="156"/>
                      <a:pt x="85" y="158"/>
                      <a:pt x="88" y="158"/>
                    </a:cubicBezTo>
                    <a:cubicBezTo>
                      <a:pt x="91" y="158"/>
                      <a:pt x="97" y="155"/>
                      <a:pt x="106" y="148"/>
                    </a:cubicBezTo>
                    <a:cubicBezTo>
                      <a:pt x="115" y="142"/>
                      <a:pt x="121" y="138"/>
                      <a:pt x="122" y="138"/>
                    </a:cubicBezTo>
                    <a:cubicBezTo>
                      <a:pt x="122" y="138"/>
                      <a:pt x="123" y="139"/>
                      <a:pt x="123" y="139"/>
                    </a:cubicBezTo>
                    <a:cubicBezTo>
                      <a:pt x="123" y="142"/>
                      <a:pt x="116" y="147"/>
                      <a:pt x="104" y="156"/>
                    </a:cubicBezTo>
                    <a:cubicBezTo>
                      <a:pt x="91" y="165"/>
                      <a:pt x="80" y="169"/>
                      <a:pt x="72" y="169"/>
                    </a:cubicBezTo>
                    <a:cubicBezTo>
                      <a:pt x="65" y="169"/>
                      <a:pt x="61" y="165"/>
                      <a:pt x="61" y="158"/>
                    </a:cubicBezTo>
                    <a:cubicBezTo>
                      <a:pt x="61" y="151"/>
                      <a:pt x="65" y="139"/>
                      <a:pt x="73" y="124"/>
                    </a:cubicBezTo>
                    <a:cubicBezTo>
                      <a:pt x="80" y="109"/>
                      <a:pt x="84" y="98"/>
                      <a:pt x="84" y="94"/>
                    </a:cubicBezTo>
                    <a:cubicBezTo>
                      <a:pt x="84" y="91"/>
                      <a:pt x="83" y="90"/>
                      <a:pt x="81" y="90"/>
                    </a:cubicBezTo>
                    <a:cubicBezTo>
                      <a:pt x="76" y="90"/>
                      <a:pt x="66" y="97"/>
                      <a:pt x="54" y="110"/>
                    </a:cubicBezTo>
                    <a:cubicBezTo>
                      <a:pt x="38" y="125"/>
                      <a:pt x="28" y="142"/>
                      <a:pt x="22" y="161"/>
                    </a:cubicBezTo>
                    <a:cubicBezTo>
                      <a:pt x="7" y="167"/>
                      <a:pt x="0" y="170"/>
                      <a:pt x="1" y="170"/>
                    </a:cubicBezTo>
                    <a:cubicBezTo>
                      <a:pt x="0" y="170"/>
                      <a:pt x="0" y="169"/>
                      <a:pt x="0" y="169"/>
                    </a:cubicBezTo>
                    <a:cubicBezTo>
                      <a:pt x="0" y="167"/>
                      <a:pt x="1" y="166"/>
                      <a:pt x="2" y="164"/>
                    </a:cubicBezTo>
                    <a:cubicBezTo>
                      <a:pt x="4" y="162"/>
                      <a:pt x="9" y="150"/>
                      <a:pt x="18" y="127"/>
                    </a:cubicBezTo>
                    <a:cubicBezTo>
                      <a:pt x="28" y="101"/>
                      <a:pt x="36" y="81"/>
                      <a:pt x="42" y="68"/>
                    </a:cubicBezTo>
                    <a:cubicBezTo>
                      <a:pt x="55" y="40"/>
                      <a:pt x="66" y="23"/>
                      <a:pt x="76" y="16"/>
                    </a:cubicBezTo>
                    <a:cubicBezTo>
                      <a:pt x="85" y="10"/>
                      <a:pt x="98" y="4"/>
                      <a:pt x="115" y="0"/>
                    </a:cubicBezTo>
                    <a:cubicBezTo>
                      <a:pt x="116" y="0"/>
                      <a:pt x="117" y="0"/>
                      <a:pt x="118" y="0"/>
                    </a:cubicBezTo>
                    <a:cubicBezTo>
                      <a:pt x="124" y="0"/>
                      <a:pt x="127" y="3"/>
                      <a:pt x="12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Freeform 39"/>
              <p:cNvSpPr>
                <a:spLocks noEditPoints="1"/>
              </p:cNvSpPr>
              <p:nvPr/>
            </p:nvSpPr>
            <p:spPr bwMode="auto">
              <a:xfrm>
                <a:off x="15825788" y="1546225"/>
                <a:ext cx="536575" cy="663575"/>
              </a:xfrm>
              <a:custGeom>
                <a:avLst/>
                <a:gdLst>
                  <a:gd name="T0" fmla="*/ 112 w 143"/>
                  <a:gd name="T1" fmla="*/ 147 h 177"/>
                  <a:gd name="T2" fmla="*/ 95 w 143"/>
                  <a:gd name="T3" fmla="*/ 164 h 177"/>
                  <a:gd name="T4" fmla="*/ 65 w 143"/>
                  <a:gd name="T5" fmla="*/ 177 h 177"/>
                  <a:gd name="T6" fmla="*/ 56 w 143"/>
                  <a:gd name="T7" fmla="*/ 165 h 177"/>
                  <a:gd name="T8" fmla="*/ 57 w 143"/>
                  <a:gd name="T9" fmla="*/ 154 h 177"/>
                  <a:gd name="T10" fmla="*/ 59 w 143"/>
                  <a:gd name="T11" fmla="*/ 145 h 177"/>
                  <a:gd name="T12" fmla="*/ 59 w 143"/>
                  <a:gd name="T13" fmla="*/ 144 h 177"/>
                  <a:gd name="T14" fmla="*/ 10 w 143"/>
                  <a:gd name="T15" fmla="*/ 177 h 177"/>
                  <a:gd name="T16" fmla="*/ 0 w 143"/>
                  <a:gd name="T17" fmla="*/ 165 h 177"/>
                  <a:gd name="T18" fmla="*/ 8 w 143"/>
                  <a:gd name="T19" fmla="*/ 136 h 177"/>
                  <a:gd name="T20" fmla="*/ 33 w 143"/>
                  <a:gd name="T21" fmla="*/ 101 h 177"/>
                  <a:gd name="T22" fmla="*/ 71 w 143"/>
                  <a:gd name="T23" fmla="*/ 84 h 177"/>
                  <a:gd name="T24" fmla="*/ 84 w 143"/>
                  <a:gd name="T25" fmla="*/ 89 h 177"/>
                  <a:gd name="T26" fmla="*/ 85 w 143"/>
                  <a:gd name="T27" fmla="*/ 90 h 177"/>
                  <a:gd name="T28" fmla="*/ 92 w 143"/>
                  <a:gd name="T29" fmla="*/ 86 h 177"/>
                  <a:gd name="T30" fmla="*/ 106 w 143"/>
                  <a:gd name="T31" fmla="*/ 81 h 177"/>
                  <a:gd name="T32" fmla="*/ 108 w 143"/>
                  <a:gd name="T33" fmla="*/ 83 h 177"/>
                  <a:gd name="T34" fmla="*/ 106 w 143"/>
                  <a:gd name="T35" fmla="*/ 85 h 177"/>
                  <a:gd name="T36" fmla="*/ 88 w 143"/>
                  <a:gd name="T37" fmla="*/ 115 h 177"/>
                  <a:gd name="T38" fmla="*/ 74 w 143"/>
                  <a:gd name="T39" fmla="*/ 159 h 177"/>
                  <a:gd name="T40" fmla="*/ 79 w 143"/>
                  <a:gd name="T41" fmla="*/ 166 h 177"/>
                  <a:gd name="T42" fmla="*/ 97 w 143"/>
                  <a:gd name="T43" fmla="*/ 156 h 177"/>
                  <a:gd name="T44" fmla="*/ 111 w 143"/>
                  <a:gd name="T45" fmla="*/ 146 h 177"/>
                  <a:gd name="T46" fmla="*/ 112 w 143"/>
                  <a:gd name="T47" fmla="*/ 147 h 177"/>
                  <a:gd name="T48" fmla="*/ 78 w 143"/>
                  <a:gd name="T49" fmla="*/ 95 h 177"/>
                  <a:gd name="T50" fmla="*/ 72 w 143"/>
                  <a:gd name="T51" fmla="*/ 90 h 177"/>
                  <a:gd name="T52" fmla="*/ 39 w 143"/>
                  <a:gd name="T53" fmla="*/ 116 h 177"/>
                  <a:gd name="T54" fmla="*/ 22 w 143"/>
                  <a:gd name="T55" fmla="*/ 157 h 177"/>
                  <a:gd name="T56" fmla="*/ 26 w 143"/>
                  <a:gd name="T57" fmla="*/ 163 h 177"/>
                  <a:gd name="T58" fmla="*/ 32 w 143"/>
                  <a:gd name="T59" fmla="*/ 160 h 177"/>
                  <a:gd name="T60" fmla="*/ 77 w 143"/>
                  <a:gd name="T61" fmla="*/ 100 h 177"/>
                  <a:gd name="T62" fmla="*/ 78 w 143"/>
                  <a:gd name="T63" fmla="*/ 95 h 177"/>
                  <a:gd name="T64" fmla="*/ 115 w 143"/>
                  <a:gd name="T65" fmla="*/ 74 h 177"/>
                  <a:gd name="T66" fmla="*/ 113 w 143"/>
                  <a:gd name="T67" fmla="*/ 75 h 177"/>
                  <a:gd name="T68" fmla="*/ 103 w 143"/>
                  <a:gd name="T69" fmla="*/ 63 h 177"/>
                  <a:gd name="T70" fmla="*/ 87 w 143"/>
                  <a:gd name="T71" fmla="*/ 50 h 177"/>
                  <a:gd name="T72" fmla="*/ 63 w 143"/>
                  <a:gd name="T73" fmla="*/ 60 h 177"/>
                  <a:gd name="T74" fmla="*/ 45 w 143"/>
                  <a:gd name="T75" fmla="*/ 70 h 177"/>
                  <a:gd name="T76" fmla="*/ 43 w 143"/>
                  <a:gd name="T77" fmla="*/ 69 h 177"/>
                  <a:gd name="T78" fmla="*/ 60 w 143"/>
                  <a:gd name="T79" fmla="*/ 54 h 177"/>
                  <a:gd name="T80" fmla="*/ 88 w 143"/>
                  <a:gd name="T81" fmla="*/ 38 h 177"/>
                  <a:gd name="T82" fmla="*/ 102 w 143"/>
                  <a:gd name="T83" fmla="*/ 48 h 177"/>
                  <a:gd name="T84" fmla="*/ 115 w 143"/>
                  <a:gd name="T85" fmla="*/ 74 h 177"/>
                  <a:gd name="T86" fmla="*/ 115 w 143"/>
                  <a:gd name="T87" fmla="*/ 74 h 177"/>
                  <a:gd name="T88" fmla="*/ 143 w 143"/>
                  <a:gd name="T89" fmla="*/ 13 h 177"/>
                  <a:gd name="T90" fmla="*/ 129 w 143"/>
                  <a:gd name="T91" fmla="*/ 30 h 177"/>
                  <a:gd name="T92" fmla="*/ 116 w 143"/>
                  <a:gd name="T93" fmla="*/ 41 h 177"/>
                  <a:gd name="T94" fmla="*/ 108 w 143"/>
                  <a:gd name="T95" fmla="*/ 45 h 177"/>
                  <a:gd name="T96" fmla="*/ 105 w 143"/>
                  <a:gd name="T97" fmla="*/ 43 h 177"/>
                  <a:gd name="T98" fmla="*/ 105 w 143"/>
                  <a:gd name="T99" fmla="*/ 38 h 177"/>
                  <a:gd name="T100" fmla="*/ 118 w 143"/>
                  <a:gd name="T101" fmla="*/ 30 h 177"/>
                  <a:gd name="T102" fmla="*/ 129 w 143"/>
                  <a:gd name="T103" fmla="*/ 13 h 177"/>
                  <a:gd name="T104" fmla="*/ 123 w 143"/>
                  <a:gd name="T105" fmla="*/ 6 h 177"/>
                  <a:gd name="T106" fmla="*/ 116 w 143"/>
                  <a:gd name="T107" fmla="*/ 11 h 177"/>
                  <a:gd name="T108" fmla="*/ 112 w 143"/>
                  <a:gd name="T109" fmla="*/ 15 h 177"/>
                  <a:gd name="T110" fmla="*/ 108 w 143"/>
                  <a:gd name="T111" fmla="*/ 12 h 177"/>
                  <a:gd name="T112" fmla="*/ 115 w 143"/>
                  <a:gd name="T113" fmla="*/ 3 h 177"/>
                  <a:gd name="T114" fmla="*/ 126 w 143"/>
                  <a:gd name="T115" fmla="*/ 0 h 177"/>
                  <a:gd name="T116" fmla="*/ 137 w 143"/>
                  <a:gd name="T117" fmla="*/ 3 h 177"/>
                  <a:gd name="T118" fmla="*/ 143 w 143"/>
                  <a:gd name="T119" fmla="*/ 1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3" h="177">
                    <a:moveTo>
                      <a:pt x="112" y="147"/>
                    </a:moveTo>
                    <a:cubicBezTo>
                      <a:pt x="112" y="150"/>
                      <a:pt x="106" y="155"/>
                      <a:pt x="95" y="164"/>
                    </a:cubicBezTo>
                    <a:cubicBezTo>
                      <a:pt x="82" y="173"/>
                      <a:pt x="72" y="177"/>
                      <a:pt x="65" y="177"/>
                    </a:cubicBezTo>
                    <a:cubicBezTo>
                      <a:pt x="59" y="177"/>
                      <a:pt x="56" y="173"/>
                      <a:pt x="56" y="165"/>
                    </a:cubicBezTo>
                    <a:cubicBezTo>
                      <a:pt x="56" y="162"/>
                      <a:pt x="56" y="159"/>
                      <a:pt x="57" y="154"/>
                    </a:cubicBezTo>
                    <a:cubicBezTo>
                      <a:pt x="58" y="150"/>
                      <a:pt x="59" y="146"/>
                      <a:pt x="59" y="145"/>
                    </a:cubicBezTo>
                    <a:cubicBezTo>
                      <a:pt x="59" y="144"/>
                      <a:pt x="59" y="144"/>
                      <a:pt x="59" y="144"/>
                    </a:cubicBezTo>
                    <a:cubicBezTo>
                      <a:pt x="37" y="166"/>
                      <a:pt x="20" y="177"/>
                      <a:pt x="10" y="177"/>
                    </a:cubicBezTo>
                    <a:cubicBezTo>
                      <a:pt x="3" y="177"/>
                      <a:pt x="0" y="173"/>
                      <a:pt x="0" y="165"/>
                    </a:cubicBezTo>
                    <a:cubicBezTo>
                      <a:pt x="0" y="158"/>
                      <a:pt x="3" y="148"/>
                      <a:pt x="8" y="136"/>
                    </a:cubicBezTo>
                    <a:cubicBezTo>
                      <a:pt x="15" y="122"/>
                      <a:pt x="23" y="110"/>
                      <a:pt x="33" y="101"/>
                    </a:cubicBezTo>
                    <a:cubicBezTo>
                      <a:pt x="45" y="90"/>
                      <a:pt x="57" y="84"/>
                      <a:pt x="71" y="84"/>
                    </a:cubicBezTo>
                    <a:cubicBezTo>
                      <a:pt x="78" y="84"/>
                      <a:pt x="82" y="86"/>
                      <a:pt x="84" y="89"/>
                    </a:cubicBezTo>
                    <a:cubicBezTo>
                      <a:pt x="84" y="90"/>
                      <a:pt x="84" y="90"/>
                      <a:pt x="85" y="90"/>
                    </a:cubicBezTo>
                    <a:cubicBezTo>
                      <a:pt x="84" y="90"/>
                      <a:pt x="87" y="89"/>
                      <a:pt x="92" y="86"/>
                    </a:cubicBezTo>
                    <a:cubicBezTo>
                      <a:pt x="97" y="82"/>
                      <a:pt x="102" y="81"/>
                      <a:pt x="106" y="81"/>
                    </a:cubicBezTo>
                    <a:cubicBezTo>
                      <a:pt x="107" y="81"/>
                      <a:pt x="108" y="82"/>
                      <a:pt x="108" y="83"/>
                    </a:cubicBezTo>
                    <a:cubicBezTo>
                      <a:pt x="108" y="84"/>
                      <a:pt x="107" y="84"/>
                      <a:pt x="106" y="85"/>
                    </a:cubicBezTo>
                    <a:cubicBezTo>
                      <a:pt x="102" y="87"/>
                      <a:pt x="96" y="97"/>
                      <a:pt x="88" y="115"/>
                    </a:cubicBezTo>
                    <a:cubicBezTo>
                      <a:pt x="79" y="134"/>
                      <a:pt x="74" y="149"/>
                      <a:pt x="74" y="159"/>
                    </a:cubicBezTo>
                    <a:cubicBezTo>
                      <a:pt x="74" y="163"/>
                      <a:pt x="76" y="166"/>
                      <a:pt x="79" y="166"/>
                    </a:cubicBezTo>
                    <a:cubicBezTo>
                      <a:pt x="82" y="166"/>
                      <a:pt x="88" y="162"/>
                      <a:pt x="97" y="156"/>
                    </a:cubicBezTo>
                    <a:cubicBezTo>
                      <a:pt x="105" y="149"/>
                      <a:pt x="110" y="146"/>
                      <a:pt x="111" y="146"/>
                    </a:cubicBezTo>
                    <a:cubicBezTo>
                      <a:pt x="112" y="146"/>
                      <a:pt x="112" y="146"/>
                      <a:pt x="112" y="147"/>
                    </a:cubicBezTo>
                    <a:close/>
                    <a:moveTo>
                      <a:pt x="78" y="95"/>
                    </a:moveTo>
                    <a:cubicBezTo>
                      <a:pt x="78" y="92"/>
                      <a:pt x="76" y="90"/>
                      <a:pt x="72" y="90"/>
                    </a:cubicBezTo>
                    <a:cubicBezTo>
                      <a:pt x="61" y="90"/>
                      <a:pt x="51" y="99"/>
                      <a:pt x="39" y="116"/>
                    </a:cubicBezTo>
                    <a:cubicBezTo>
                      <a:pt x="28" y="133"/>
                      <a:pt x="22" y="146"/>
                      <a:pt x="22" y="157"/>
                    </a:cubicBezTo>
                    <a:cubicBezTo>
                      <a:pt x="22" y="161"/>
                      <a:pt x="23" y="163"/>
                      <a:pt x="26" y="163"/>
                    </a:cubicBezTo>
                    <a:cubicBezTo>
                      <a:pt x="27" y="163"/>
                      <a:pt x="30" y="162"/>
                      <a:pt x="32" y="160"/>
                    </a:cubicBezTo>
                    <a:cubicBezTo>
                      <a:pt x="45" y="151"/>
                      <a:pt x="60" y="131"/>
                      <a:pt x="77" y="100"/>
                    </a:cubicBezTo>
                    <a:cubicBezTo>
                      <a:pt x="78" y="98"/>
                      <a:pt x="78" y="97"/>
                      <a:pt x="78" y="95"/>
                    </a:cubicBezTo>
                    <a:close/>
                    <a:moveTo>
                      <a:pt x="115" y="74"/>
                    </a:moveTo>
                    <a:cubicBezTo>
                      <a:pt x="115" y="75"/>
                      <a:pt x="114" y="75"/>
                      <a:pt x="113" y="75"/>
                    </a:cubicBezTo>
                    <a:cubicBezTo>
                      <a:pt x="113" y="75"/>
                      <a:pt x="110" y="71"/>
                      <a:pt x="103" y="63"/>
                    </a:cubicBezTo>
                    <a:cubicBezTo>
                      <a:pt x="97" y="55"/>
                      <a:pt x="92" y="50"/>
                      <a:pt x="87" y="50"/>
                    </a:cubicBezTo>
                    <a:cubicBezTo>
                      <a:pt x="82" y="50"/>
                      <a:pt x="74" y="54"/>
                      <a:pt x="63" y="60"/>
                    </a:cubicBezTo>
                    <a:cubicBezTo>
                      <a:pt x="51" y="67"/>
                      <a:pt x="46" y="70"/>
                      <a:pt x="45" y="70"/>
                    </a:cubicBezTo>
                    <a:cubicBezTo>
                      <a:pt x="44" y="70"/>
                      <a:pt x="43" y="70"/>
                      <a:pt x="43" y="69"/>
                    </a:cubicBezTo>
                    <a:cubicBezTo>
                      <a:pt x="43" y="68"/>
                      <a:pt x="49" y="63"/>
                      <a:pt x="60" y="54"/>
                    </a:cubicBezTo>
                    <a:cubicBezTo>
                      <a:pt x="73" y="44"/>
                      <a:pt x="82" y="38"/>
                      <a:pt x="88" y="38"/>
                    </a:cubicBezTo>
                    <a:cubicBezTo>
                      <a:pt x="93" y="38"/>
                      <a:pt x="97" y="42"/>
                      <a:pt x="102" y="48"/>
                    </a:cubicBezTo>
                    <a:cubicBezTo>
                      <a:pt x="106" y="54"/>
                      <a:pt x="110" y="62"/>
                      <a:pt x="115" y="74"/>
                    </a:cubicBezTo>
                    <a:cubicBezTo>
                      <a:pt x="115" y="74"/>
                      <a:pt x="115" y="74"/>
                      <a:pt x="115" y="74"/>
                    </a:cubicBezTo>
                    <a:close/>
                    <a:moveTo>
                      <a:pt x="143" y="13"/>
                    </a:moveTo>
                    <a:cubicBezTo>
                      <a:pt x="143" y="18"/>
                      <a:pt x="138" y="24"/>
                      <a:pt x="129" y="30"/>
                    </a:cubicBezTo>
                    <a:cubicBezTo>
                      <a:pt x="121" y="36"/>
                      <a:pt x="116" y="39"/>
                      <a:pt x="116" y="41"/>
                    </a:cubicBezTo>
                    <a:cubicBezTo>
                      <a:pt x="116" y="44"/>
                      <a:pt x="114" y="45"/>
                      <a:pt x="108" y="45"/>
                    </a:cubicBezTo>
                    <a:cubicBezTo>
                      <a:pt x="106" y="45"/>
                      <a:pt x="105" y="44"/>
                      <a:pt x="105" y="43"/>
                    </a:cubicBezTo>
                    <a:cubicBezTo>
                      <a:pt x="105" y="41"/>
                      <a:pt x="105" y="39"/>
                      <a:pt x="105" y="38"/>
                    </a:cubicBezTo>
                    <a:cubicBezTo>
                      <a:pt x="110" y="36"/>
                      <a:pt x="114" y="33"/>
                      <a:pt x="118" y="30"/>
                    </a:cubicBezTo>
                    <a:cubicBezTo>
                      <a:pt x="126" y="25"/>
                      <a:pt x="129" y="20"/>
                      <a:pt x="129" y="13"/>
                    </a:cubicBezTo>
                    <a:cubicBezTo>
                      <a:pt x="129" y="9"/>
                      <a:pt x="127" y="6"/>
                      <a:pt x="123" y="6"/>
                    </a:cubicBezTo>
                    <a:cubicBezTo>
                      <a:pt x="119" y="6"/>
                      <a:pt x="117" y="8"/>
                      <a:pt x="116" y="11"/>
                    </a:cubicBezTo>
                    <a:cubicBezTo>
                      <a:pt x="114" y="13"/>
                      <a:pt x="113" y="15"/>
                      <a:pt x="112" y="15"/>
                    </a:cubicBezTo>
                    <a:cubicBezTo>
                      <a:pt x="109" y="15"/>
                      <a:pt x="108" y="14"/>
                      <a:pt x="108" y="12"/>
                    </a:cubicBezTo>
                    <a:cubicBezTo>
                      <a:pt x="108" y="9"/>
                      <a:pt x="110" y="6"/>
                      <a:pt x="115" y="3"/>
                    </a:cubicBezTo>
                    <a:cubicBezTo>
                      <a:pt x="118" y="1"/>
                      <a:pt x="122" y="0"/>
                      <a:pt x="126" y="0"/>
                    </a:cubicBezTo>
                    <a:cubicBezTo>
                      <a:pt x="130" y="0"/>
                      <a:pt x="134" y="1"/>
                      <a:pt x="137" y="3"/>
                    </a:cubicBezTo>
                    <a:cubicBezTo>
                      <a:pt x="141" y="6"/>
                      <a:pt x="143" y="9"/>
                      <a:pt x="14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16202025" y="1849438"/>
                <a:ext cx="427037" cy="363538"/>
              </a:xfrm>
              <a:custGeom>
                <a:avLst/>
                <a:gdLst>
                  <a:gd name="T0" fmla="*/ 114 w 114"/>
                  <a:gd name="T1" fmla="*/ 72 h 97"/>
                  <a:gd name="T2" fmla="*/ 98 w 114"/>
                  <a:gd name="T3" fmla="*/ 86 h 97"/>
                  <a:gd name="T4" fmla="*/ 72 w 114"/>
                  <a:gd name="T5" fmla="*/ 96 h 97"/>
                  <a:gd name="T6" fmla="*/ 61 w 114"/>
                  <a:gd name="T7" fmla="*/ 85 h 97"/>
                  <a:gd name="T8" fmla="*/ 81 w 114"/>
                  <a:gd name="T9" fmla="*/ 32 h 97"/>
                  <a:gd name="T10" fmla="*/ 85 w 114"/>
                  <a:gd name="T11" fmla="*/ 20 h 97"/>
                  <a:gd name="T12" fmla="*/ 82 w 114"/>
                  <a:gd name="T13" fmla="*/ 17 h 97"/>
                  <a:gd name="T14" fmla="*/ 55 w 114"/>
                  <a:gd name="T15" fmla="*/ 35 h 97"/>
                  <a:gd name="T16" fmla="*/ 24 w 114"/>
                  <a:gd name="T17" fmla="*/ 82 h 97"/>
                  <a:gd name="T18" fmla="*/ 21 w 114"/>
                  <a:gd name="T19" fmla="*/ 88 h 97"/>
                  <a:gd name="T20" fmla="*/ 2 w 114"/>
                  <a:gd name="T21" fmla="*/ 97 h 97"/>
                  <a:gd name="T22" fmla="*/ 0 w 114"/>
                  <a:gd name="T23" fmla="*/ 95 h 97"/>
                  <a:gd name="T24" fmla="*/ 17 w 114"/>
                  <a:gd name="T25" fmla="*/ 54 h 97"/>
                  <a:gd name="T26" fmla="*/ 31 w 114"/>
                  <a:gd name="T27" fmla="*/ 15 h 97"/>
                  <a:gd name="T28" fmla="*/ 27 w 114"/>
                  <a:gd name="T29" fmla="*/ 11 h 97"/>
                  <a:gd name="T30" fmla="*/ 22 w 114"/>
                  <a:gd name="T31" fmla="*/ 12 h 97"/>
                  <a:gd name="T32" fmla="*/ 18 w 114"/>
                  <a:gd name="T33" fmla="*/ 14 h 97"/>
                  <a:gd name="T34" fmla="*/ 16 w 114"/>
                  <a:gd name="T35" fmla="*/ 12 h 97"/>
                  <a:gd name="T36" fmla="*/ 28 w 114"/>
                  <a:gd name="T37" fmla="*/ 5 h 97"/>
                  <a:gd name="T38" fmla="*/ 44 w 114"/>
                  <a:gd name="T39" fmla="*/ 0 h 97"/>
                  <a:gd name="T40" fmla="*/ 50 w 114"/>
                  <a:gd name="T41" fmla="*/ 8 h 97"/>
                  <a:gd name="T42" fmla="*/ 45 w 114"/>
                  <a:gd name="T43" fmla="*/ 29 h 97"/>
                  <a:gd name="T44" fmla="*/ 44 w 114"/>
                  <a:gd name="T45" fmla="*/ 31 h 97"/>
                  <a:gd name="T46" fmla="*/ 45 w 114"/>
                  <a:gd name="T47" fmla="*/ 32 h 97"/>
                  <a:gd name="T48" fmla="*/ 46 w 114"/>
                  <a:gd name="T49" fmla="*/ 32 h 97"/>
                  <a:gd name="T50" fmla="*/ 100 w 114"/>
                  <a:gd name="T51" fmla="*/ 2 h 97"/>
                  <a:gd name="T52" fmla="*/ 108 w 114"/>
                  <a:gd name="T53" fmla="*/ 11 h 97"/>
                  <a:gd name="T54" fmla="*/ 95 w 114"/>
                  <a:gd name="T55" fmla="*/ 44 h 97"/>
                  <a:gd name="T56" fmla="*/ 83 w 114"/>
                  <a:gd name="T57" fmla="*/ 79 h 97"/>
                  <a:gd name="T58" fmla="*/ 88 w 114"/>
                  <a:gd name="T59" fmla="*/ 85 h 97"/>
                  <a:gd name="T60" fmla="*/ 102 w 114"/>
                  <a:gd name="T61" fmla="*/ 78 h 97"/>
                  <a:gd name="T62" fmla="*/ 113 w 114"/>
                  <a:gd name="T63" fmla="*/ 72 h 97"/>
                  <a:gd name="T64" fmla="*/ 114 w 114"/>
                  <a:gd name="T65" fmla="*/ 7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4" h="97">
                    <a:moveTo>
                      <a:pt x="114" y="72"/>
                    </a:moveTo>
                    <a:cubicBezTo>
                      <a:pt x="114" y="75"/>
                      <a:pt x="109" y="79"/>
                      <a:pt x="98" y="86"/>
                    </a:cubicBezTo>
                    <a:cubicBezTo>
                      <a:pt x="87" y="93"/>
                      <a:pt x="78" y="96"/>
                      <a:pt x="72" y="96"/>
                    </a:cubicBezTo>
                    <a:cubicBezTo>
                      <a:pt x="65" y="96"/>
                      <a:pt x="61" y="93"/>
                      <a:pt x="61" y="85"/>
                    </a:cubicBezTo>
                    <a:cubicBezTo>
                      <a:pt x="61" y="74"/>
                      <a:pt x="67" y="56"/>
                      <a:pt x="81" y="32"/>
                    </a:cubicBezTo>
                    <a:cubicBezTo>
                      <a:pt x="83" y="27"/>
                      <a:pt x="85" y="23"/>
                      <a:pt x="85" y="20"/>
                    </a:cubicBezTo>
                    <a:cubicBezTo>
                      <a:pt x="85" y="18"/>
                      <a:pt x="84" y="17"/>
                      <a:pt x="82" y="17"/>
                    </a:cubicBezTo>
                    <a:cubicBezTo>
                      <a:pt x="76" y="17"/>
                      <a:pt x="67" y="23"/>
                      <a:pt x="55" y="35"/>
                    </a:cubicBezTo>
                    <a:cubicBezTo>
                      <a:pt x="41" y="49"/>
                      <a:pt x="31" y="65"/>
                      <a:pt x="24" y="82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14" y="91"/>
                      <a:pt x="2" y="97"/>
                    </a:cubicBezTo>
                    <a:cubicBezTo>
                      <a:pt x="1" y="97"/>
                      <a:pt x="0" y="96"/>
                      <a:pt x="0" y="95"/>
                    </a:cubicBezTo>
                    <a:cubicBezTo>
                      <a:pt x="0" y="94"/>
                      <a:pt x="6" y="80"/>
                      <a:pt x="17" y="54"/>
                    </a:cubicBezTo>
                    <a:cubicBezTo>
                      <a:pt x="27" y="33"/>
                      <a:pt x="31" y="20"/>
                      <a:pt x="31" y="15"/>
                    </a:cubicBezTo>
                    <a:cubicBezTo>
                      <a:pt x="31" y="12"/>
                      <a:pt x="30" y="11"/>
                      <a:pt x="27" y="11"/>
                    </a:cubicBezTo>
                    <a:cubicBezTo>
                      <a:pt x="26" y="11"/>
                      <a:pt x="24" y="11"/>
                      <a:pt x="22" y="12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6" y="14"/>
                      <a:pt x="16" y="13"/>
                      <a:pt x="16" y="12"/>
                    </a:cubicBezTo>
                    <a:cubicBezTo>
                      <a:pt x="16" y="11"/>
                      <a:pt x="20" y="9"/>
                      <a:pt x="28" y="5"/>
                    </a:cubicBezTo>
                    <a:cubicBezTo>
                      <a:pt x="36" y="2"/>
                      <a:pt x="42" y="0"/>
                      <a:pt x="44" y="0"/>
                    </a:cubicBezTo>
                    <a:cubicBezTo>
                      <a:pt x="48" y="0"/>
                      <a:pt x="50" y="3"/>
                      <a:pt x="50" y="8"/>
                    </a:cubicBezTo>
                    <a:cubicBezTo>
                      <a:pt x="50" y="13"/>
                      <a:pt x="48" y="20"/>
                      <a:pt x="45" y="29"/>
                    </a:cubicBezTo>
                    <a:cubicBezTo>
                      <a:pt x="44" y="30"/>
                      <a:pt x="44" y="31"/>
                      <a:pt x="44" y="31"/>
                    </a:cubicBezTo>
                    <a:cubicBezTo>
                      <a:pt x="44" y="32"/>
                      <a:pt x="44" y="32"/>
                      <a:pt x="45" y="32"/>
                    </a:cubicBezTo>
                    <a:cubicBezTo>
                      <a:pt x="45" y="32"/>
                      <a:pt x="45" y="32"/>
                      <a:pt x="46" y="32"/>
                    </a:cubicBezTo>
                    <a:cubicBezTo>
                      <a:pt x="72" y="12"/>
                      <a:pt x="90" y="2"/>
                      <a:pt x="100" y="2"/>
                    </a:cubicBezTo>
                    <a:cubicBezTo>
                      <a:pt x="105" y="2"/>
                      <a:pt x="108" y="5"/>
                      <a:pt x="108" y="11"/>
                    </a:cubicBezTo>
                    <a:cubicBezTo>
                      <a:pt x="108" y="17"/>
                      <a:pt x="104" y="28"/>
                      <a:pt x="95" y="44"/>
                    </a:cubicBezTo>
                    <a:cubicBezTo>
                      <a:pt x="87" y="61"/>
                      <a:pt x="83" y="72"/>
                      <a:pt x="83" y="79"/>
                    </a:cubicBezTo>
                    <a:cubicBezTo>
                      <a:pt x="83" y="83"/>
                      <a:pt x="85" y="85"/>
                      <a:pt x="88" y="85"/>
                    </a:cubicBezTo>
                    <a:cubicBezTo>
                      <a:pt x="91" y="85"/>
                      <a:pt x="95" y="82"/>
                      <a:pt x="102" y="78"/>
                    </a:cubicBezTo>
                    <a:cubicBezTo>
                      <a:pt x="108" y="74"/>
                      <a:pt x="112" y="72"/>
                      <a:pt x="113" y="72"/>
                    </a:cubicBezTo>
                    <a:cubicBezTo>
                      <a:pt x="113" y="72"/>
                      <a:pt x="114" y="72"/>
                      <a:pt x="114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41"/>
              <p:cNvSpPr>
                <a:spLocks noEditPoints="1"/>
              </p:cNvSpPr>
              <p:nvPr/>
            </p:nvSpPr>
            <p:spPr bwMode="auto">
              <a:xfrm>
                <a:off x="16794163" y="1563688"/>
                <a:ext cx="633412" cy="646113"/>
              </a:xfrm>
              <a:custGeom>
                <a:avLst/>
                <a:gdLst>
                  <a:gd name="T0" fmla="*/ 169 w 169"/>
                  <a:gd name="T1" fmla="*/ 8 h 172"/>
                  <a:gd name="T2" fmla="*/ 164 w 169"/>
                  <a:gd name="T3" fmla="*/ 13 h 172"/>
                  <a:gd name="T4" fmla="*/ 152 w 169"/>
                  <a:gd name="T5" fmla="*/ 10 h 172"/>
                  <a:gd name="T6" fmla="*/ 136 w 169"/>
                  <a:gd name="T7" fmla="*/ 21 h 172"/>
                  <a:gd name="T8" fmla="*/ 101 w 169"/>
                  <a:gd name="T9" fmla="*/ 86 h 172"/>
                  <a:gd name="T10" fmla="*/ 78 w 169"/>
                  <a:gd name="T11" fmla="*/ 154 h 172"/>
                  <a:gd name="T12" fmla="*/ 83 w 169"/>
                  <a:gd name="T13" fmla="*/ 160 h 172"/>
                  <a:gd name="T14" fmla="*/ 101 w 169"/>
                  <a:gd name="T15" fmla="*/ 150 h 172"/>
                  <a:gd name="T16" fmla="*/ 116 w 169"/>
                  <a:gd name="T17" fmla="*/ 141 h 172"/>
                  <a:gd name="T18" fmla="*/ 117 w 169"/>
                  <a:gd name="T19" fmla="*/ 141 h 172"/>
                  <a:gd name="T20" fmla="*/ 99 w 169"/>
                  <a:gd name="T21" fmla="*/ 158 h 172"/>
                  <a:gd name="T22" fmla="*/ 69 w 169"/>
                  <a:gd name="T23" fmla="*/ 172 h 172"/>
                  <a:gd name="T24" fmla="*/ 59 w 169"/>
                  <a:gd name="T25" fmla="*/ 159 h 172"/>
                  <a:gd name="T26" fmla="*/ 62 w 169"/>
                  <a:gd name="T27" fmla="*/ 139 h 172"/>
                  <a:gd name="T28" fmla="*/ 63 w 169"/>
                  <a:gd name="T29" fmla="*/ 136 h 172"/>
                  <a:gd name="T30" fmla="*/ 63 w 169"/>
                  <a:gd name="T31" fmla="*/ 135 h 172"/>
                  <a:gd name="T32" fmla="*/ 59 w 169"/>
                  <a:gd name="T33" fmla="*/ 139 h 172"/>
                  <a:gd name="T34" fmla="*/ 37 w 169"/>
                  <a:gd name="T35" fmla="*/ 160 h 172"/>
                  <a:gd name="T36" fmla="*/ 10 w 169"/>
                  <a:gd name="T37" fmla="*/ 172 h 172"/>
                  <a:gd name="T38" fmla="*/ 0 w 169"/>
                  <a:gd name="T39" fmla="*/ 159 h 172"/>
                  <a:gd name="T40" fmla="*/ 8 w 169"/>
                  <a:gd name="T41" fmla="*/ 129 h 172"/>
                  <a:gd name="T42" fmla="*/ 33 w 169"/>
                  <a:gd name="T43" fmla="*/ 94 h 172"/>
                  <a:gd name="T44" fmla="*/ 71 w 169"/>
                  <a:gd name="T45" fmla="*/ 77 h 172"/>
                  <a:gd name="T46" fmla="*/ 83 w 169"/>
                  <a:gd name="T47" fmla="*/ 81 h 172"/>
                  <a:gd name="T48" fmla="*/ 84 w 169"/>
                  <a:gd name="T49" fmla="*/ 82 h 172"/>
                  <a:gd name="T50" fmla="*/ 84 w 169"/>
                  <a:gd name="T51" fmla="*/ 82 h 172"/>
                  <a:gd name="T52" fmla="*/ 102 w 169"/>
                  <a:gd name="T53" fmla="*/ 46 h 172"/>
                  <a:gd name="T54" fmla="*/ 124 w 169"/>
                  <a:gd name="T55" fmla="*/ 16 h 172"/>
                  <a:gd name="T56" fmla="*/ 161 w 169"/>
                  <a:gd name="T57" fmla="*/ 0 h 172"/>
                  <a:gd name="T58" fmla="*/ 169 w 169"/>
                  <a:gd name="T59" fmla="*/ 8 h 172"/>
                  <a:gd name="T60" fmla="*/ 79 w 169"/>
                  <a:gd name="T61" fmla="*/ 90 h 172"/>
                  <a:gd name="T62" fmla="*/ 71 w 169"/>
                  <a:gd name="T63" fmla="*/ 84 h 172"/>
                  <a:gd name="T64" fmla="*/ 38 w 169"/>
                  <a:gd name="T65" fmla="*/ 110 h 172"/>
                  <a:gd name="T66" fmla="*/ 22 w 169"/>
                  <a:gd name="T67" fmla="*/ 152 h 172"/>
                  <a:gd name="T68" fmla="*/ 26 w 169"/>
                  <a:gd name="T69" fmla="*/ 158 h 172"/>
                  <a:gd name="T70" fmla="*/ 33 w 169"/>
                  <a:gd name="T71" fmla="*/ 155 h 172"/>
                  <a:gd name="T72" fmla="*/ 66 w 169"/>
                  <a:gd name="T73" fmla="*/ 118 h 172"/>
                  <a:gd name="T74" fmla="*/ 79 w 169"/>
                  <a:gd name="T75" fmla="*/ 9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9" h="172">
                    <a:moveTo>
                      <a:pt x="169" y="8"/>
                    </a:moveTo>
                    <a:cubicBezTo>
                      <a:pt x="169" y="12"/>
                      <a:pt x="167" y="13"/>
                      <a:pt x="164" y="13"/>
                    </a:cubicBezTo>
                    <a:cubicBezTo>
                      <a:pt x="159" y="11"/>
                      <a:pt x="155" y="10"/>
                      <a:pt x="152" y="10"/>
                    </a:cubicBezTo>
                    <a:cubicBezTo>
                      <a:pt x="148" y="10"/>
                      <a:pt x="142" y="13"/>
                      <a:pt x="136" y="21"/>
                    </a:cubicBezTo>
                    <a:cubicBezTo>
                      <a:pt x="127" y="31"/>
                      <a:pt x="116" y="53"/>
                      <a:pt x="101" y="86"/>
                    </a:cubicBezTo>
                    <a:cubicBezTo>
                      <a:pt x="86" y="121"/>
                      <a:pt x="78" y="144"/>
                      <a:pt x="78" y="154"/>
                    </a:cubicBezTo>
                    <a:cubicBezTo>
                      <a:pt x="78" y="158"/>
                      <a:pt x="80" y="160"/>
                      <a:pt x="83" y="160"/>
                    </a:cubicBezTo>
                    <a:cubicBezTo>
                      <a:pt x="87" y="160"/>
                      <a:pt x="93" y="157"/>
                      <a:pt x="101" y="150"/>
                    </a:cubicBezTo>
                    <a:cubicBezTo>
                      <a:pt x="109" y="144"/>
                      <a:pt x="114" y="141"/>
                      <a:pt x="116" y="141"/>
                    </a:cubicBezTo>
                    <a:cubicBezTo>
                      <a:pt x="116" y="141"/>
                      <a:pt x="117" y="141"/>
                      <a:pt x="117" y="141"/>
                    </a:cubicBezTo>
                    <a:cubicBezTo>
                      <a:pt x="117" y="144"/>
                      <a:pt x="111" y="149"/>
                      <a:pt x="99" y="158"/>
                    </a:cubicBezTo>
                    <a:cubicBezTo>
                      <a:pt x="86" y="168"/>
                      <a:pt x="76" y="172"/>
                      <a:pt x="69" y="172"/>
                    </a:cubicBezTo>
                    <a:cubicBezTo>
                      <a:pt x="62" y="172"/>
                      <a:pt x="59" y="168"/>
                      <a:pt x="59" y="159"/>
                    </a:cubicBezTo>
                    <a:cubicBezTo>
                      <a:pt x="59" y="155"/>
                      <a:pt x="60" y="148"/>
                      <a:pt x="62" y="139"/>
                    </a:cubicBezTo>
                    <a:cubicBezTo>
                      <a:pt x="63" y="137"/>
                      <a:pt x="63" y="136"/>
                      <a:pt x="63" y="136"/>
                    </a:cubicBezTo>
                    <a:cubicBezTo>
                      <a:pt x="63" y="135"/>
                      <a:pt x="63" y="135"/>
                      <a:pt x="63" y="135"/>
                    </a:cubicBezTo>
                    <a:cubicBezTo>
                      <a:pt x="62" y="135"/>
                      <a:pt x="61" y="136"/>
                      <a:pt x="59" y="139"/>
                    </a:cubicBezTo>
                    <a:cubicBezTo>
                      <a:pt x="52" y="147"/>
                      <a:pt x="45" y="154"/>
                      <a:pt x="37" y="160"/>
                    </a:cubicBezTo>
                    <a:cubicBezTo>
                      <a:pt x="27" y="168"/>
                      <a:pt x="18" y="172"/>
                      <a:pt x="10" y="172"/>
                    </a:cubicBezTo>
                    <a:cubicBezTo>
                      <a:pt x="3" y="172"/>
                      <a:pt x="0" y="168"/>
                      <a:pt x="0" y="159"/>
                    </a:cubicBezTo>
                    <a:cubicBezTo>
                      <a:pt x="0" y="151"/>
                      <a:pt x="3" y="141"/>
                      <a:pt x="8" y="129"/>
                    </a:cubicBezTo>
                    <a:cubicBezTo>
                      <a:pt x="15" y="114"/>
                      <a:pt x="23" y="103"/>
                      <a:pt x="33" y="94"/>
                    </a:cubicBezTo>
                    <a:cubicBezTo>
                      <a:pt x="44" y="83"/>
                      <a:pt x="57" y="77"/>
                      <a:pt x="71" y="77"/>
                    </a:cubicBezTo>
                    <a:cubicBezTo>
                      <a:pt x="77" y="77"/>
                      <a:pt x="81" y="78"/>
                      <a:pt x="83" y="81"/>
                    </a:cubicBezTo>
                    <a:cubicBezTo>
                      <a:pt x="83" y="81"/>
                      <a:pt x="83" y="82"/>
                      <a:pt x="84" y="82"/>
                    </a:cubicBezTo>
                    <a:cubicBezTo>
                      <a:pt x="84" y="82"/>
                      <a:pt x="84" y="82"/>
                      <a:pt x="84" y="82"/>
                    </a:cubicBezTo>
                    <a:cubicBezTo>
                      <a:pt x="93" y="64"/>
                      <a:pt x="99" y="52"/>
                      <a:pt x="102" y="46"/>
                    </a:cubicBezTo>
                    <a:cubicBezTo>
                      <a:pt x="110" y="31"/>
                      <a:pt x="118" y="21"/>
                      <a:pt x="124" y="16"/>
                    </a:cubicBezTo>
                    <a:cubicBezTo>
                      <a:pt x="139" y="6"/>
                      <a:pt x="151" y="0"/>
                      <a:pt x="161" y="0"/>
                    </a:cubicBezTo>
                    <a:cubicBezTo>
                      <a:pt x="166" y="0"/>
                      <a:pt x="169" y="3"/>
                      <a:pt x="169" y="8"/>
                    </a:cubicBezTo>
                    <a:close/>
                    <a:moveTo>
                      <a:pt x="79" y="90"/>
                    </a:moveTo>
                    <a:cubicBezTo>
                      <a:pt x="79" y="86"/>
                      <a:pt x="77" y="84"/>
                      <a:pt x="71" y="84"/>
                    </a:cubicBezTo>
                    <a:cubicBezTo>
                      <a:pt x="61" y="84"/>
                      <a:pt x="50" y="92"/>
                      <a:pt x="38" y="110"/>
                    </a:cubicBezTo>
                    <a:cubicBezTo>
                      <a:pt x="28" y="126"/>
                      <a:pt x="22" y="140"/>
                      <a:pt x="22" y="152"/>
                    </a:cubicBezTo>
                    <a:cubicBezTo>
                      <a:pt x="22" y="156"/>
                      <a:pt x="24" y="158"/>
                      <a:pt x="26" y="158"/>
                    </a:cubicBezTo>
                    <a:cubicBezTo>
                      <a:pt x="28" y="158"/>
                      <a:pt x="30" y="157"/>
                      <a:pt x="33" y="155"/>
                    </a:cubicBezTo>
                    <a:cubicBezTo>
                      <a:pt x="44" y="146"/>
                      <a:pt x="55" y="134"/>
                      <a:pt x="66" y="118"/>
                    </a:cubicBezTo>
                    <a:cubicBezTo>
                      <a:pt x="75" y="104"/>
                      <a:pt x="79" y="95"/>
                      <a:pt x="7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17187863" y="1530350"/>
                <a:ext cx="431800" cy="679450"/>
              </a:xfrm>
              <a:custGeom>
                <a:avLst/>
                <a:gdLst>
                  <a:gd name="T0" fmla="*/ 111 w 115"/>
                  <a:gd name="T1" fmla="*/ 151 h 181"/>
                  <a:gd name="T2" fmla="*/ 94 w 115"/>
                  <a:gd name="T3" fmla="*/ 168 h 181"/>
                  <a:gd name="T4" fmla="*/ 64 w 115"/>
                  <a:gd name="T5" fmla="*/ 181 h 181"/>
                  <a:gd name="T6" fmla="*/ 55 w 115"/>
                  <a:gd name="T7" fmla="*/ 169 h 181"/>
                  <a:gd name="T8" fmla="*/ 57 w 115"/>
                  <a:gd name="T9" fmla="*/ 158 h 181"/>
                  <a:gd name="T10" fmla="*/ 58 w 115"/>
                  <a:gd name="T11" fmla="*/ 149 h 181"/>
                  <a:gd name="T12" fmla="*/ 58 w 115"/>
                  <a:gd name="T13" fmla="*/ 148 h 181"/>
                  <a:gd name="T14" fmla="*/ 10 w 115"/>
                  <a:gd name="T15" fmla="*/ 181 h 181"/>
                  <a:gd name="T16" fmla="*/ 0 w 115"/>
                  <a:gd name="T17" fmla="*/ 169 h 181"/>
                  <a:gd name="T18" fmla="*/ 8 w 115"/>
                  <a:gd name="T19" fmla="*/ 140 h 181"/>
                  <a:gd name="T20" fmla="*/ 32 w 115"/>
                  <a:gd name="T21" fmla="*/ 105 h 181"/>
                  <a:gd name="T22" fmla="*/ 71 w 115"/>
                  <a:gd name="T23" fmla="*/ 88 h 181"/>
                  <a:gd name="T24" fmla="*/ 83 w 115"/>
                  <a:gd name="T25" fmla="*/ 93 h 181"/>
                  <a:gd name="T26" fmla="*/ 84 w 115"/>
                  <a:gd name="T27" fmla="*/ 94 h 181"/>
                  <a:gd name="T28" fmla="*/ 92 w 115"/>
                  <a:gd name="T29" fmla="*/ 90 h 181"/>
                  <a:gd name="T30" fmla="*/ 105 w 115"/>
                  <a:gd name="T31" fmla="*/ 85 h 181"/>
                  <a:gd name="T32" fmla="*/ 107 w 115"/>
                  <a:gd name="T33" fmla="*/ 87 h 181"/>
                  <a:gd name="T34" fmla="*/ 106 w 115"/>
                  <a:gd name="T35" fmla="*/ 89 h 181"/>
                  <a:gd name="T36" fmla="*/ 88 w 115"/>
                  <a:gd name="T37" fmla="*/ 119 h 181"/>
                  <a:gd name="T38" fmla="*/ 74 w 115"/>
                  <a:gd name="T39" fmla="*/ 163 h 181"/>
                  <a:gd name="T40" fmla="*/ 78 w 115"/>
                  <a:gd name="T41" fmla="*/ 170 h 181"/>
                  <a:gd name="T42" fmla="*/ 96 w 115"/>
                  <a:gd name="T43" fmla="*/ 160 h 181"/>
                  <a:gd name="T44" fmla="*/ 111 w 115"/>
                  <a:gd name="T45" fmla="*/ 150 h 181"/>
                  <a:gd name="T46" fmla="*/ 111 w 115"/>
                  <a:gd name="T47" fmla="*/ 151 h 181"/>
                  <a:gd name="T48" fmla="*/ 78 w 115"/>
                  <a:gd name="T49" fmla="*/ 99 h 181"/>
                  <a:gd name="T50" fmla="*/ 71 w 115"/>
                  <a:gd name="T51" fmla="*/ 94 h 181"/>
                  <a:gd name="T52" fmla="*/ 38 w 115"/>
                  <a:gd name="T53" fmla="*/ 120 h 181"/>
                  <a:gd name="T54" fmla="*/ 22 w 115"/>
                  <a:gd name="T55" fmla="*/ 161 h 181"/>
                  <a:gd name="T56" fmla="*/ 25 w 115"/>
                  <a:gd name="T57" fmla="*/ 167 h 181"/>
                  <a:gd name="T58" fmla="*/ 32 w 115"/>
                  <a:gd name="T59" fmla="*/ 164 h 181"/>
                  <a:gd name="T60" fmla="*/ 76 w 115"/>
                  <a:gd name="T61" fmla="*/ 104 h 181"/>
                  <a:gd name="T62" fmla="*/ 78 w 115"/>
                  <a:gd name="T63" fmla="*/ 99 h 181"/>
                  <a:gd name="T64" fmla="*/ 115 w 115"/>
                  <a:gd name="T65" fmla="*/ 78 h 181"/>
                  <a:gd name="T66" fmla="*/ 113 w 115"/>
                  <a:gd name="T67" fmla="*/ 79 h 181"/>
                  <a:gd name="T68" fmla="*/ 103 w 115"/>
                  <a:gd name="T69" fmla="*/ 67 h 181"/>
                  <a:gd name="T70" fmla="*/ 86 w 115"/>
                  <a:gd name="T71" fmla="*/ 54 h 181"/>
                  <a:gd name="T72" fmla="*/ 62 w 115"/>
                  <a:gd name="T73" fmla="*/ 64 h 181"/>
                  <a:gd name="T74" fmla="*/ 45 w 115"/>
                  <a:gd name="T75" fmla="*/ 74 h 181"/>
                  <a:gd name="T76" fmla="*/ 43 w 115"/>
                  <a:gd name="T77" fmla="*/ 73 h 181"/>
                  <a:gd name="T78" fmla="*/ 60 w 115"/>
                  <a:gd name="T79" fmla="*/ 58 h 181"/>
                  <a:gd name="T80" fmla="*/ 88 w 115"/>
                  <a:gd name="T81" fmla="*/ 42 h 181"/>
                  <a:gd name="T82" fmla="*/ 101 w 115"/>
                  <a:gd name="T83" fmla="*/ 52 h 181"/>
                  <a:gd name="T84" fmla="*/ 115 w 115"/>
                  <a:gd name="T85" fmla="*/ 78 h 181"/>
                  <a:gd name="T86" fmla="*/ 115 w 115"/>
                  <a:gd name="T87" fmla="*/ 78 h 181"/>
                  <a:gd name="T88" fmla="*/ 113 w 115"/>
                  <a:gd name="T89" fmla="*/ 37 h 181"/>
                  <a:gd name="T90" fmla="*/ 112 w 115"/>
                  <a:gd name="T91" fmla="*/ 38 h 181"/>
                  <a:gd name="T92" fmla="*/ 87 w 115"/>
                  <a:gd name="T93" fmla="*/ 23 h 181"/>
                  <a:gd name="T94" fmla="*/ 65 w 115"/>
                  <a:gd name="T95" fmla="*/ 7 h 181"/>
                  <a:gd name="T96" fmla="*/ 70 w 115"/>
                  <a:gd name="T97" fmla="*/ 2 h 181"/>
                  <a:gd name="T98" fmla="*/ 77 w 115"/>
                  <a:gd name="T99" fmla="*/ 0 h 181"/>
                  <a:gd name="T100" fmla="*/ 82 w 115"/>
                  <a:gd name="T101" fmla="*/ 1 h 181"/>
                  <a:gd name="T102" fmla="*/ 99 w 115"/>
                  <a:gd name="T103" fmla="*/ 20 h 181"/>
                  <a:gd name="T104" fmla="*/ 113 w 115"/>
                  <a:gd name="T105" fmla="*/ 3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5" h="181">
                    <a:moveTo>
                      <a:pt x="111" y="151"/>
                    </a:moveTo>
                    <a:cubicBezTo>
                      <a:pt x="111" y="154"/>
                      <a:pt x="106" y="159"/>
                      <a:pt x="94" y="168"/>
                    </a:cubicBezTo>
                    <a:cubicBezTo>
                      <a:pt x="82" y="177"/>
                      <a:pt x="72" y="181"/>
                      <a:pt x="64" y="181"/>
                    </a:cubicBezTo>
                    <a:cubicBezTo>
                      <a:pt x="58" y="181"/>
                      <a:pt x="55" y="177"/>
                      <a:pt x="55" y="169"/>
                    </a:cubicBezTo>
                    <a:cubicBezTo>
                      <a:pt x="55" y="166"/>
                      <a:pt x="56" y="163"/>
                      <a:pt x="57" y="158"/>
                    </a:cubicBezTo>
                    <a:cubicBezTo>
                      <a:pt x="58" y="154"/>
                      <a:pt x="58" y="150"/>
                      <a:pt x="58" y="149"/>
                    </a:cubicBezTo>
                    <a:cubicBezTo>
                      <a:pt x="58" y="148"/>
                      <a:pt x="58" y="148"/>
                      <a:pt x="58" y="148"/>
                    </a:cubicBezTo>
                    <a:cubicBezTo>
                      <a:pt x="36" y="170"/>
                      <a:pt x="20" y="181"/>
                      <a:pt x="10" y="181"/>
                    </a:cubicBezTo>
                    <a:cubicBezTo>
                      <a:pt x="3" y="181"/>
                      <a:pt x="0" y="177"/>
                      <a:pt x="0" y="169"/>
                    </a:cubicBezTo>
                    <a:cubicBezTo>
                      <a:pt x="0" y="162"/>
                      <a:pt x="2" y="152"/>
                      <a:pt x="8" y="140"/>
                    </a:cubicBezTo>
                    <a:cubicBezTo>
                      <a:pt x="15" y="126"/>
                      <a:pt x="23" y="114"/>
                      <a:pt x="32" y="105"/>
                    </a:cubicBezTo>
                    <a:cubicBezTo>
                      <a:pt x="44" y="94"/>
                      <a:pt x="57" y="88"/>
                      <a:pt x="71" y="88"/>
                    </a:cubicBezTo>
                    <a:cubicBezTo>
                      <a:pt x="77" y="88"/>
                      <a:pt x="82" y="90"/>
                      <a:pt x="83" y="93"/>
                    </a:cubicBezTo>
                    <a:cubicBezTo>
                      <a:pt x="83" y="94"/>
                      <a:pt x="84" y="94"/>
                      <a:pt x="84" y="94"/>
                    </a:cubicBezTo>
                    <a:cubicBezTo>
                      <a:pt x="84" y="94"/>
                      <a:pt x="86" y="93"/>
                      <a:pt x="92" y="90"/>
                    </a:cubicBezTo>
                    <a:cubicBezTo>
                      <a:pt x="97" y="86"/>
                      <a:pt x="102" y="85"/>
                      <a:pt x="105" y="85"/>
                    </a:cubicBezTo>
                    <a:cubicBezTo>
                      <a:pt x="107" y="85"/>
                      <a:pt x="107" y="86"/>
                      <a:pt x="107" y="87"/>
                    </a:cubicBezTo>
                    <a:cubicBezTo>
                      <a:pt x="107" y="88"/>
                      <a:pt x="107" y="88"/>
                      <a:pt x="106" y="89"/>
                    </a:cubicBezTo>
                    <a:cubicBezTo>
                      <a:pt x="102" y="91"/>
                      <a:pt x="96" y="101"/>
                      <a:pt x="88" y="119"/>
                    </a:cubicBezTo>
                    <a:cubicBezTo>
                      <a:pt x="78" y="138"/>
                      <a:pt x="74" y="153"/>
                      <a:pt x="74" y="163"/>
                    </a:cubicBezTo>
                    <a:cubicBezTo>
                      <a:pt x="74" y="167"/>
                      <a:pt x="75" y="170"/>
                      <a:pt x="78" y="170"/>
                    </a:cubicBezTo>
                    <a:cubicBezTo>
                      <a:pt x="82" y="170"/>
                      <a:pt x="88" y="166"/>
                      <a:pt x="96" y="160"/>
                    </a:cubicBezTo>
                    <a:cubicBezTo>
                      <a:pt x="105" y="153"/>
                      <a:pt x="109" y="150"/>
                      <a:pt x="111" y="150"/>
                    </a:cubicBezTo>
                    <a:cubicBezTo>
                      <a:pt x="111" y="150"/>
                      <a:pt x="111" y="150"/>
                      <a:pt x="111" y="151"/>
                    </a:cubicBezTo>
                    <a:close/>
                    <a:moveTo>
                      <a:pt x="78" y="99"/>
                    </a:moveTo>
                    <a:cubicBezTo>
                      <a:pt x="78" y="96"/>
                      <a:pt x="76" y="94"/>
                      <a:pt x="71" y="94"/>
                    </a:cubicBezTo>
                    <a:cubicBezTo>
                      <a:pt x="61" y="94"/>
                      <a:pt x="50" y="103"/>
                      <a:pt x="38" y="120"/>
                    </a:cubicBezTo>
                    <a:cubicBezTo>
                      <a:pt x="27" y="137"/>
                      <a:pt x="22" y="150"/>
                      <a:pt x="22" y="161"/>
                    </a:cubicBezTo>
                    <a:cubicBezTo>
                      <a:pt x="22" y="165"/>
                      <a:pt x="23" y="167"/>
                      <a:pt x="25" y="167"/>
                    </a:cubicBezTo>
                    <a:cubicBezTo>
                      <a:pt x="27" y="167"/>
                      <a:pt x="29" y="166"/>
                      <a:pt x="32" y="164"/>
                    </a:cubicBezTo>
                    <a:cubicBezTo>
                      <a:pt x="45" y="155"/>
                      <a:pt x="60" y="135"/>
                      <a:pt x="76" y="104"/>
                    </a:cubicBezTo>
                    <a:cubicBezTo>
                      <a:pt x="77" y="102"/>
                      <a:pt x="78" y="101"/>
                      <a:pt x="78" y="99"/>
                    </a:cubicBezTo>
                    <a:close/>
                    <a:moveTo>
                      <a:pt x="115" y="78"/>
                    </a:moveTo>
                    <a:cubicBezTo>
                      <a:pt x="115" y="79"/>
                      <a:pt x="114" y="79"/>
                      <a:pt x="113" y="79"/>
                    </a:cubicBezTo>
                    <a:cubicBezTo>
                      <a:pt x="112" y="79"/>
                      <a:pt x="109" y="75"/>
                      <a:pt x="103" y="67"/>
                    </a:cubicBezTo>
                    <a:cubicBezTo>
                      <a:pt x="97" y="59"/>
                      <a:pt x="91" y="54"/>
                      <a:pt x="86" y="54"/>
                    </a:cubicBezTo>
                    <a:cubicBezTo>
                      <a:pt x="81" y="54"/>
                      <a:pt x="73" y="58"/>
                      <a:pt x="62" y="64"/>
                    </a:cubicBezTo>
                    <a:cubicBezTo>
                      <a:pt x="51" y="71"/>
                      <a:pt x="45" y="74"/>
                      <a:pt x="45" y="74"/>
                    </a:cubicBezTo>
                    <a:cubicBezTo>
                      <a:pt x="43" y="74"/>
                      <a:pt x="43" y="74"/>
                      <a:pt x="43" y="73"/>
                    </a:cubicBezTo>
                    <a:cubicBezTo>
                      <a:pt x="43" y="72"/>
                      <a:pt x="49" y="67"/>
                      <a:pt x="60" y="58"/>
                    </a:cubicBezTo>
                    <a:cubicBezTo>
                      <a:pt x="72" y="48"/>
                      <a:pt x="82" y="42"/>
                      <a:pt x="88" y="42"/>
                    </a:cubicBezTo>
                    <a:cubicBezTo>
                      <a:pt x="93" y="42"/>
                      <a:pt x="97" y="46"/>
                      <a:pt x="101" y="52"/>
                    </a:cubicBezTo>
                    <a:cubicBezTo>
                      <a:pt x="105" y="58"/>
                      <a:pt x="110" y="66"/>
                      <a:pt x="115" y="78"/>
                    </a:cubicBezTo>
                    <a:cubicBezTo>
                      <a:pt x="115" y="78"/>
                      <a:pt x="115" y="78"/>
                      <a:pt x="115" y="78"/>
                    </a:cubicBezTo>
                    <a:close/>
                    <a:moveTo>
                      <a:pt x="113" y="37"/>
                    </a:moveTo>
                    <a:cubicBezTo>
                      <a:pt x="113" y="37"/>
                      <a:pt x="113" y="38"/>
                      <a:pt x="112" y="38"/>
                    </a:cubicBezTo>
                    <a:cubicBezTo>
                      <a:pt x="110" y="38"/>
                      <a:pt x="102" y="33"/>
                      <a:pt x="87" y="23"/>
                    </a:cubicBezTo>
                    <a:cubicBezTo>
                      <a:pt x="73" y="14"/>
                      <a:pt x="65" y="8"/>
                      <a:pt x="65" y="7"/>
                    </a:cubicBezTo>
                    <a:cubicBezTo>
                      <a:pt x="65" y="5"/>
                      <a:pt x="67" y="4"/>
                      <a:pt x="70" y="2"/>
                    </a:cubicBezTo>
                    <a:cubicBezTo>
                      <a:pt x="73" y="0"/>
                      <a:pt x="75" y="0"/>
                      <a:pt x="77" y="0"/>
                    </a:cubicBezTo>
                    <a:cubicBezTo>
                      <a:pt x="79" y="0"/>
                      <a:pt x="81" y="0"/>
                      <a:pt x="82" y="1"/>
                    </a:cubicBezTo>
                    <a:cubicBezTo>
                      <a:pt x="84" y="5"/>
                      <a:pt x="90" y="11"/>
                      <a:pt x="99" y="20"/>
                    </a:cubicBezTo>
                    <a:cubicBezTo>
                      <a:pt x="108" y="30"/>
                      <a:pt x="113" y="36"/>
                      <a:pt x="113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43"/>
              <p:cNvSpPr>
                <a:spLocks/>
              </p:cNvSpPr>
              <p:nvPr/>
            </p:nvSpPr>
            <p:spPr bwMode="auto">
              <a:xfrm>
                <a:off x="17581563" y="1849438"/>
                <a:ext cx="431800" cy="363538"/>
              </a:xfrm>
              <a:custGeom>
                <a:avLst/>
                <a:gdLst>
                  <a:gd name="T0" fmla="*/ 14 w 115"/>
                  <a:gd name="T1" fmla="*/ 13 h 97"/>
                  <a:gd name="T2" fmla="*/ 11 w 115"/>
                  <a:gd name="T3" fmla="*/ 10 h 97"/>
                  <a:gd name="T4" fmla="*/ 13 w 115"/>
                  <a:gd name="T5" fmla="*/ 8 h 97"/>
                  <a:gd name="T6" fmla="*/ 43 w 115"/>
                  <a:gd name="T7" fmla="*/ 1 h 97"/>
                  <a:gd name="T8" fmla="*/ 50 w 115"/>
                  <a:gd name="T9" fmla="*/ 9 h 97"/>
                  <a:gd name="T10" fmla="*/ 43 w 115"/>
                  <a:gd name="T11" fmla="*/ 28 h 97"/>
                  <a:gd name="T12" fmla="*/ 32 w 115"/>
                  <a:gd name="T13" fmla="*/ 48 h 97"/>
                  <a:gd name="T14" fmla="*/ 21 w 115"/>
                  <a:gd name="T15" fmla="*/ 78 h 97"/>
                  <a:gd name="T16" fmla="*/ 25 w 115"/>
                  <a:gd name="T17" fmla="*/ 82 h 97"/>
                  <a:gd name="T18" fmla="*/ 49 w 115"/>
                  <a:gd name="T19" fmla="*/ 66 h 97"/>
                  <a:gd name="T20" fmla="*/ 80 w 115"/>
                  <a:gd name="T21" fmla="*/ 19 h 97"/>
                  <a:gd name="T22" fmla="*/ 85 w 115"/>
                  <a:gd name="T23" fmla="*/ 11 h 97"/>
                  <a:gd name="T24" fmla="*/ 91 w 115"/>
                  <a:gd name="T25" fmla="*/ 4 h 97"/>
                  <a:gd name="T26" fmla="*/ 106 w 115"/>
                  <a:gd name="T27" fmla="*/ 0 h 97"/>
                  <a:gd name="T28" fmla="*/ 108 w 115"/>
                  <a:gd name="T29" fmla="*/ 1 h 97"/>
                  <a:gd name="T30" fmla="*/ 107 w 115"/>
                  <a:gd name="T31" fmla="*/ 4 h 97"/>
                  <a:gd name="T32" fmla="*/ 77 w 115"/>
                  <a:gd name="T33" fmla="*/ 78 h 97"/>
                  <a:gd name="T34" fmla="*/ 82 w 115"/>
                  <a:gd name="T35" fmla="*/ 85 h 97"/>
                  <a:gd name="T36" fmla="*/ 101 w 115"/>
                  <a:gd name="T37" fmla="*/ 74 h 97"/>
                  <a:gd name="T38" fmla="*/ 115 w 115"/>
                  <a:gd name="T39" fmla="*/ 64 h 97"/>
                  <a:gd name="T40" fmla="*/ 115 w 115"/>
                  <a:gd name="T41" fmla="*/ 64 h 97"/>
                  <a:gd name="T42" fmla="*/ 99 w 115"/>
                  <a:gd name="T43" fmla="*/ 82 h 97"/>
                  <a:gd name="T44" fmla="*/ 68 w 115"/>
                  <a:gd name="T45" fmla="*/ 97 h 97"/>
                  <a:gd name="T46" fmla="*/ 57 w 115"/>
                  <a:gd name="T47" fmla="*/ 83 h 97"/>
                  <a:gd name="T48" fmla="*/ 60 w 115"/>
                  <a:gd name="T49" fmla="*/ 67 h 97"/>
                  <a:gd name="T50" fmla="*/ 62 w 115"/>
                  <a:gd name="T51" fmla="*/ 61 h 97"/>
                  <a:gd name="T52" fmla="*/ 62 w 115"/>
                  <a:gd name="T53" fmla="*/ 61 h 97"/>
                  <a:gd name="T54" fmla="*/ 11 w 115"/>
                  <a:gd name="T55" fmla="*/ 97 h 97"/>
                  <a:gd name="T56" fmla="*/ 0 w 115"/>
                  <a:gd name="T57" fmla="*/ 84 h 97"/>
                  <a:gd name="T58" fmla="*/ 14 w 115"/>
                  <a:gd name="T59" fmla="*/ 45 h 97"/>
                  <a:gd name="T60" fmla="*/ 28 w 115"/>
                  <a:gd name="T61" fmla="*/ 15 h 97"/>
                  <a:gd name="T62" fmla="*/ 24 w 115"/>
                  <a:gd name="T63" fmla="*/ 11 h 97"/>
                  <a:gd name="T64" fmla="*/ 19 w 115"/>
                  <a:gd name="T65" fmla="*/ 12 h 97"/>
                  <a:gd name="T66" fmla="*/ 14 w 115"/>
                  <a:gd name="T67" fmla="*/ 1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5" h="97">
                    <a:moveTo>
                      <a:pt x="14" y="13"/>
                    </a:moveTo>
                    <a:cubicBezTo>
                      <a:pt x="12" y="13"/>
                      <a:pt x="11" y="12"/>
                      <a:pt x="11" y="10"/>
                    </a:cubicBezTo>
                    <a:cubicBezTo>
                      <a:pt x="11" y="9"/>
                      <a:pt x="12" y="8"/>
                      <a:pt x="13" y="8"/>
                    </a:cubicBezTo>
                    <a:cubicBezTo>
                      <a:pt x="27" y="3"/>
                      <a:pt x="37" y="1"/>
                      <a:pt x="43" y="1"/>
                    </a:cubicBezTo>
                    <a:cubicBezTo>
                      <a:pt x="47" y="1"/>
                      <a:pt x="50" y="4"/>
                      <a:pt x="50" y="9"/>
                    </a:cubicBezTo>
                    <a:cubicBezTo>
                      <a:pt x="50" y="13"/>
                      <a:pt x="47" y="20"/>
                      <a:pt x="43" y="28"/>
                    </a:cubicBezTo>
                    <a:cubicBezTo>
                      <a:pt x="39" y="35"/>
                      <a:pt x="36" y="41"/>
                      <a:pt x="32" y="48"/>
                    </a:cubicBezTo>
                    <a:cubicBezTo>
                      <a:pt x="25" y="62"/>
                      <a:pt x="21" y="72"/>
                      <a:pt x="21" y="78"/>
                    </a:cubicBezTo>
                    <a:cubicBezTo>
                      <a:pt x="21" y="81"/>
                      <a:pt x="22" y="82"/>
                      <a:pt x="25" y="82"/>
                    </a:cubicBezTo>
                    <a:cubicBezTo>
                      <a:pt x="30" y="82"/>
                      <a:pt x="38" y="77"/>
                      <a:pt x="49" y="66"/>
                    </a:cubicBezTo>
                    <a:cubicBezTo>
                      <a:pt x="61" y="54"/>
                      <a:pt x="71" y="38"/>
                      <a:pt x="80" y="19"/>
                    </a:cubicBezTo>
                    <a:cubicBezTo>
                      <a:pt x="82" y="15"/>
                      <a:pt x="83" y="12"/>
                      <a:pt x="85" y="11"/>
                    </a:cubicBezTo>
                    <a:cubicBezTo>
                      <a:pt x="87" y="6"/>
                      <a:pt x="89" y="4"/>
                      <a:pt x="91" y="4"/>
                    </a:cubicBezTo>
                    <a:cubicBezTo>
                      <a:pt x="99" y="1"/>
                      <a:pt x="104" y="0"/>
                      <a:pt x="106" y="0"/>
                    </a:cubicBezTo>
                    <a:cubicBezTo>
                      <a:pt x="107" y="0"/>
                      <a:pt x="108" y="0"/>
                      <a:pt x="108" y="1"/>
                    </a:cubicBezTo>
                    <a:cubicBezTo>
                      <a:pt x="108" y="2"/>
                      <a:pt x="108" y="3"/>
                      <a:pt x="107" y="4"/>
                    </a:cubicBezTo>
                    <a:cubicBezTo>
                      <a:pt x="87" y="44"/>
                      <a:pt x="77" y="69"/>
                      <a:pt x="77" y="78"/>
                    </a:cubicBezTo>
                    <a:cubicBezTo>
                      <a:pt x="77" y="82"/>
                      <a:pt x="79" y="85"/>
                      <a:pt x="82" y="85"/>
                    </a:cubicBezTo>
                    <a:cubicBezTo>
                      <a:pt x="87" y="85"/>
                      <a:pt x="93" y="81"/>
                      <a:pt x="101" y="74"/>
                    </a:cubicBezTo>
                    <a:cubicBezTo>
                      <a:pt x="108" y="67"/>
                      <a:pt x="113" y="64"/>
                      <a:pt x="115" y="64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5" y="68"/>
                      <a:pt x="110" y="74"/>
                      <a:pt x="99" y="82"/>
                    </a:cubicBezTo>
                    <a:cubicBezTo>
                      <a:pt x="87" y="92"/>
                      <a:pt x="77" y="97"/>
                      <a:pt x="68" y="97"/>
                    </a:cubicBezTo>
                    <a:cubicBezTo>
                      <a:pt x="61" y="97"/>
                      <a:pt x="57" y="92"/>
                      <a:pt x="57" y="83"/>
                    </a:cubicBezTo>
                    <a:cubicBezTo>
                      <a:pt x="57" y="79"/>
                      <a:pt x="58" y="74"/>
                      <a:pt x="60" y="67"/>
                    </a:cubicBezTo>
                    <a:cubicBezTo>
                      <a:pt x="61" y="63"/>
                      <a:pt x="62" y="62"/>
                      <a:pt x="62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40" y="85"/>
                      <a:pt x="23" y="97"/>
                      <a:pt x="11" y="97"/>
                    </a:cubicBezTo>
                    <a:cubicBezTo>
                      <a:pt x="4" y="97"/>
                      <a:pt x="0" y="92"/>
                      <a:pt x="0" y="84"/>
                    </a:cubicBezTo>
                    <a:cubicBezTo>
                      <a:pt x="0" y="76"/>
                      <a:pt x="4" y="63"/>
                      <a:pt x="14" y="45"/>
                    </a:cubicBezTo>
                    <a:cubicBezTo>
                      <a:pt x="23" y="27"/>
                      <a:pt x="28" y="17"/>
                      <a:pt x="28" y="15"/>
                    </a:cubicBezTo>
                    <a:cubicBezTo>
                      <a:pt x="28" y="12"/>
                      <a:pt x="27" y="11"/>
                      <a:pt x="24" y="11"/>
                    </a:cubicBezTo>
                    <a:cubicBezTo>
                      <a:pt x="23" y="11"/>
                      <a:pt x="21" y="12"/>
                      <a:pt x="19" y="12"/>
                    </a:cubicBezTo>
                    <a:cubicBezTo>
                      <a:pt x="17" y="12"/>
                      <a:pt x="15" y="13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 44"/>
              <p:cNvSpPr>
                <a:spLocks noEditPoints="1"/>
              </p:cNvSpPr>
              <p:nvPr/>
            </p:nvSpPr>
            <p:spPr bwMode="auto">
              <a:xfrm>
                <a:off x="18143538" y="1849438"/>
                <a:ext cx="420687" cy="360363"/>
              </a:xfrm>
              <a:custGeom>
                <a:avLst/>
                <a:gdLst>
                  <a:gd name="T0" fmla="*/ 112 w 112"/>
                  <a:gd name="T1" fmla="*/ 66 h 96"/>
                  <a:gd name="T2" fmla="*/ 95 w 112"/>
                  <a:gd name="T3" fmla="*/ 83 h 96"/>
                  <a:gd name="T4" fmla="*/ 65 w 112"/>
                  <a:gd name="T5" fmla="*/ 96 h 96"/>
                  <a:gd name="T6" fmla="*/ 56 w 112"/>
                  <a:gd name="T7" fmla="*/ 84 h 96"/>
                  <a:gd name="T8" fmla="*/ 58 w 112"/>
                  <a:gd name="T9" fmla="*/ 73 h 96"/>
                  <a:gd name="T10" fmla="*/ 59 w 112"/>
                  <a:gd name="T11" fmla="*/ 64 h 96"/>
                  <a:gd name="T12" fmla="*/ 59 w 112"/>
                  <a:gd name="T13" fmla="*/ 63 h 96"/>
                  <a:gd name="T14" fmla="*/ 11 w 112"/>
                  <a:gd name="T15" fmla="*/ 96 h 96"/>
                  <a:gd name="T16" fmla="*/ 0 w 112"/>
                  <a:gd name="T17" fmla="*/ 84 h 96"/>
                  <a:gd name="T18" fmla="*/ 9 w 112"/>
                  <a:gd name="T19" fmla="*/ 55 h 96"/>
                  <a:gd name="T20" fmla="*/ 33 w 112"/>
                  <a:gd name="T21" fmla="*/ 20 h 96"/>
                  <a:gd name="T22" fmla="*/ 72 w 112"/>
                  <a:gd name="T23" fmla="*/ 3 h 96"/>
                  <a:gd name="T24" fmla="*/ 84 w 112"/>
                  <a:gd name="T25" fmla="*/ 8 h 96"/>
                  <a:gd name="T26" fmla="*/ 85 w 112"/>
                  <a:gd name="T27" fmla="*/ 9 h 96"/>
                  <a:gd name="T28" fmla="*/ 92 w 112"/>
                  <a:gd name="T29" fmla="*/ 5 h 96"/>
                  <a:gd name="T30" fmla="*/ 106 w 112"/>
                  <a:gd name="T31" fmla="*/ 0 h 96"/>
                  <a:gd name="T32" fmla="*/ 108 w 112"/>
                  <a:gd name="T33" fmla="*/ 2 h 96"/>
                  <a:gd name="T34" fmla="*/ 107 w 112"/>
                  <a:gd name="T35" fmla="*/ 4 h 96"/>
                  <a:gd name="T36" fmla="*/ 88 w 112"/>
                  <a:gd name="T37" fmla="*/ 34 h 96"/>
                  <a:gd name="T38" fmla="*/ 75 w 112"/>
                  <a:gd name="T39" fmla="*/ 78 h 96"/>
                  <a:gd name="T40" fmla="*/ 79 w 112"/>
                  <a:gd name="T41" fmla="*/ 85 h 96"/>
                  <a:gd name="T42" fmla="*/ 97 w 112"/>
                  <a:gd name="T43" fmla="*/ 75 h 96"/>
                  <a:gd name="T44" fmla="*/ 111 w 112"/>
                  <a:gd name="T45" fmla="*/ 65 h 96"/>
                  <a:gd name="T46" fmla="*/ 112 w 112"/>
                  <a:gd name="T47" fmla="*/ 66 h 96"/>
                  <a:gd name="T48" fmla="*/ 79 w 112"/>
                  <a:gd name="T49" fmla="*/ 14 h 96"/>
                  <a:gd name="T50" fmla="*/ 72 w 112"/>
                  <a:gd name="T51" fmla="*/ 9 h 96"/>
                  <a:gd name="T52" fmla="*/ 39 w 112"/>
                  <a:gd name="T53" fmla="*/ 35 h 96"/>
                  <a:gd name="T54" fmla="*/ 23 w 112"/>
                  <a:gd name="T55" fmla="*/ 76 h 96"/>
                  <a:gd name="T56" fmla="*/ 26 w 112"/>
                  <a:gd name="T57" fmla="*/ 82 h 96"/>
                  <a:gd name="T58" fmla="*/ 33 w 112"/>
                  <a:gd name="T59" fmla="*/ 79 h 96"/>
                  <a:gd name="T60" fmla="*/ 77 w 112"/>
                  <a:gd name="T61" fmla="*/ 19 h 96"/>
                  <a:gd name="T62" fmla="*/ 79 w 112"/>
                  <a:gd name="T63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2" h="96">
                    <a:moveTo>
                      <a:pt x="112" y="66"/>
                    </a:moveTo>
                    <a:cubicBezTo>
                      <a:pt x="112" y="69"/>
                      <a:pt x="106" y="74"/>
                      <a:pt x="95" y="83"/>
                    </a:cubicBezTo>
                    <a:cubicBezTo>
                      <a:pt x="83" y="92"/>
                      <a:pt x="73" y="96"/>
                      <a:pt x="65" y="96"/>
                    </a:cubicBezTo>
                    <a:cubicBezTo>
                      <a:pt x="59" y="96"/>
                      <a:pt x="56" y="92"/>
                      <a:pt x="56" y="84"/>
                    </a:cubicBezTo>
                    <a:cubicBezTo>
                      <a:pt x="56" y="81"/>
                      <a:pt x="57" y="78"/>
                      <a:pt x="58" y="73"/>
                    </a:cubicBezTo>
                    <a:cubicBezTo>
                      <a:pt x="59" y="69"/>
                      <a:pt x="59" y="65"/>
                      <a:pt x="59" y="64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37" y="85"/>
                      <a:pt x="21" y="96"/>
                      <a:pt x="11" y="96"/>
                    </a:cubicBezTo>
                    <a:cubicBezTo>
                      <a:pt x="4" y="96"/>
                      <a:pt x="0" y="92"/>
                      <a:pt x="0" y="84"/>
                    </a:cubicBezTo>
                    <a:cubicBezTo>
                      <a:pt x="0" y="77"/>
                      <a:pt x="3" y="67"/>
                      <a:pt x="9" y="55"/>
                    </a:cubicBezTo>
                    <a:cubicBezTo>
                      <a:pt x="15" y="41"/>
                      <a:pt x="24" y="29"/>
                      <a:pt x="33" y="20"/>
                    </a:cubicBezTo>
                    <a:cubicBezTo>
                      <a:pt x="45" y="9"/>
                      <a:pt x="58" y="3"/>
                      <a:pt x="72" y="3"/>
                    </a:cubicBezTo>
                    <a:cubicBezTo>
                      <a:pt x="78" y="3"/>
                      <a:pt x="82" y="5"/>
                      <a:pt x="84" y="8"/>
                    </a:cubicBezTo>
                    <a:cubicBezTo>
                      <a:pt x="84" y="9"/>
                      <a:pt x="85" y="9"/>
                      <a:pt x="85" y="9"/>
                    </a:cubicBezTo>
                    <a:cubicBezTo>
                      <a:pt x="84" y="9"/>
                      <a:pt x="87" y="8"/>
                      <a:pt x="92" y="5"/>
                    </a:cubicBezTo>
                    <a:cubicBezTo>
                      <a:pt x="98" y="1"/>
                      <a:pt x="103" y="0"/>
                      <a:pt x="106" y="0"/>
                    </a:cubicBezTo>
                    <a:cubicBezTo>
                      <a:pt x="107" y="0"/>
                      <a:pt x="108" y="1"/>
                      <a:pt x="108" y="2"/>
                    </a:cubicBezTo>
                    <a:cubicBezTo>
                      <a:pt x="108" y="3"/>
                      <a:pt x="108" y="3"/>
                      <a:pt x="107" y="4"/>
                    </a:cubicBezTo>
                    <a:cubicBezTo>
                      <a:pt x="103" y="6"/>
                      <a:pt x="97" y="16"/>
                      <a:pt x="88" y="34"/>
                    </a:cubicBezTo>
                    <a:cubicBezTo>
                      <a:pt x="79" y="53"/>
                      <a:pt x="75" y="68"/>
                      <a:pt x="75" y="78"/>
                    </a:cubicBezTo>
                    <a:cubicBezTo>
                      <a:pt x="75" y="82"/>
                      <a:pt x="76" y="85"/>
                      <a:pt x="79" y="85"/>
                    </a:cubicBezTo>
                    <a:cubicBezTo>
                      <a:pt x="83" y="85"/>
                      <a:pt x="89" y="81"/>
                      <a:pt x="97" y="75"/>
                    </a:cubicBezTo>
                    <a:cubicBezTo>
                      <a:pt x="105" y="68"/>
                      <a:pt x="110" y="65"/>
                      <a:pt x="111" y="65"/>
                    </a:cubicBezTo>
                    <a:cubicBezTo>
                      <a:pt x="112" y="65"/>
                      <a:pt x="112" y="65"/>
                      <a:pt x="112" y="66"/>
                    </a:cubicBezTo>
                    <a:close/>
                    <a:moveTo>
                      <a:pt x="79" y="14"/>
                    </a:moveTo>
                    <a:cubicBezTo>
                      <a:pt x="79" y="11"/>
                      <a:pt x="77" y="9"/>
                      <a:pt x="72" y="9"/>
                    </a:cubicBezTo>
                    <a:cubicBezTo>
                      <a:pt x="62" y="9"/>
                      <a:pt x="51" y="18"/>
                      <a:pt x="39" y="35"/>
                    </a:cubicBezTo>
                    <a:cubicBezTo>
                      <a:pt x="28" y="52"/>
                      <a:pt x="23" y="65"/>
                      <a:pt x="23" y="76"/>
                    </a:cubicBezTo>
                    <a:cubicBezTo>
                      <a:pt x="23" y="80"/>
                      <a:pt x="24" y="82"/>
                      <a:pt x="26" y="82"/>
                    </a:cubicBezTo>
                    <a:cubicBezTo>
                      <a:pt x="28" y="82"/>
                      <a:pt x="30" y="81"/>
                      <a:pt x="33" y="79"/>
                    </a:cubicBezTo>
                    <a:cubicBezTo>
                      <a:pt x="46" y="70"/>
                      <a:pt x="60" y="50"/>
                      <a:pt x="77" y="19"/>
                    </a:cubicBezTo>
                    <a:cubicBezTo>
                      <a:pt x="78" y="17"/>
                      <a:pt x="79" y="16"/>
                      <a:pt x="79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 45"/>
              <p:cNvSpPr>
                <a:spLocks noEditPoints="1"/>
              </p:cNvSpPr>
              <p:nvPr/>
            </p:nvSpPr>
            <p:spPr bwMode="auto">
              <a:xfrm>
                <a:off x="18542000" y="1673225"/>
                <a:ext cx="284162" cy="536575"/>
              </a:xfrm>
              <a:custGeom>
                <a:avLst/>
                <a:gdLst>
                  <a:gd name="T0" fmla="*/ 0 w 76"/>
                  <a:gd name="T1" fmla="*/ 132 h 143"/>
                  <a:gd name="T2" fmla="*/ 6 w 76"/>
                  <a:gd name="T3" fmla="*/ 110 h 143"/>
                  <a:gd name="T4" fmla="*/ 16 w 76"/>
                  <a:gd name="T5" fmla="*/ 89 h 143"/>
                  <a:gd name="T6" fmla="*/ 25 w 76"/>
                  <a:gd name="T7" fmla="*/ 62 h 143"/>
                  <a:gd name="T8" fmla="*/ 21 w 76"/>
                  <a:gd name="T9" fmla="*/ 58 h 143"/>
                  <a:gd name="T10" fmla="*/ 17 w 76"/>
                  <a:gd name="T11" fmla="*/ 59 h 143"/>
                  <a:gd name="T12" fmla="*/ 13 w 76"/>
                  <a:gd name="T13" fmla="*/ 60 h 143"/>
                  <a:gd name="T14" fmla="*/ 11 w 76"/>
                  <a:gd name="T15" fmla="*/ 58 h 143"/>
                  <a:gd name="T16" fmla="*/ 13 w 76"/>
                  <a:gd name="T17" fmla="*/ 55 h 143"/>
                  <a:gd name="T18" fmla="*/ 28 w 76"/>
                  <a:gd name="T19" fmla="*/ 51 h 143"/>
                  <a:gd name="T20" fmla="*/ 43 w 76"/>
                  <a:gd name="T21" fmla="*/ 48 h 143"/>
                  <a:gd name="T22" fmla="*/ 48 w 76"/>
                  <a:gd name="T23" fmla="*/ 53 h 143"/>
                  <a:gd name="T24" fmla="*/ 42 w 76"/>
                  <a:gd name="T25" fmla="*/ 73 h 143"/>
                  <a:gd name="T26" fmla="*/ 24 w 76"/>
                  <a:gd name="T27" fmla="*/ 111 h 143"/>
                  <a:gd name="T28" fmla="*/ 20 w 76"/>
                  <a:gd name="T29" fmla="*/ 127 h 143"/>
                  <a:gd name="T30" fmla="*/ 24 w 76"/>
                  <a:gd name="T31" fmla="*/ 132 h 143"/>
                  <a:gd name="T32" fmla="*/ 42 w 76"/>
                  <a:gd name="T33" fmla="*/ 122 h 143"/>
                  <a:gd name="T34" fmla="*/ 57 w 76"/>
                  <a:gd name="T35" fmla="*/ 112 h 143"/>
                  <a:gd name="T36" fmla="*/ 58 w 76"/>
                  <a:gd name="T37" fmla="*/ 112 h 143"/>
                  <a:gd name="T38" fmla="*/ 40 w 76"/>
                  <a:gd name="T39" fmla="*/ 129 h 143"/>
                  <a:gd name="T40" fmla="*/ 9 w 76"/>
                  <a:gd name="T41" fmla="*/ 143 h 143"/>
                  <a:gd name="T42" fmla="*/ 0 w 76"/>
                  <a:gd name="T43" fmla="*/ 132 h 143"/>
                  <a:gd name="T44" fmla="*/ 41 w 76"/>
                  <a:gd name="T45" fmla="*/ 25 h 143"/>
                  <a:gd name="T46" fmla="*/ 45 w 76"/>
                  <a:gd name="T47" fmla="*/ 17 h 143"/>
                  <a:gd name="T48" fmla="*/ 52 w 76"/>
                  <a:gd name="T49" fmla="*/ 13 h 143"/>
                  <a:gd name="T50" fmla="*/ 74 w 76"/>
                  <a:gd name="T51" fmla="*/ 1 h 143"/>
                  <a:gd name="T52" fmla="*/ 75 w 76"/>
                  <a:gd name="T53" fmla="*/ 0 h 143"/>
                  <a:gd name="T54" fmla="*/ 76 w 76"/>
                  <a:gd name="T55" fmla="*/ 2 h 143"/>
                  <a:gd name="T56" fmla="*/ 66 w 76"/>
                  <a:gd name="T57" fmla="*/ 17 h 143"/>
                  <a:gd name="T58" fmla="*/ 44 w 76"/>
                  <a:gd name="T59" fmla="*/ 28 h 143"/>
                  <a:gd name="T60" fmla="*/ 41 w 76"/>
                  <a:gd name="T61" fmla="*/ 2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6" h="143">
                    <a:moveTo>
                      <a:pt x="0" y="132"/>
                    </a:moveTo>
                    <a:cubicBezTo>
                      <a:pt x="0" y="127"/>
                      <a:pt x="2" y="120"/>
                      <a:pt x="6" y="110"/>
                    </a:cubicBezTo>
                    <a:cubicBezTo>
                      <a:pt x="9" y="103"/>
                      <a:pt x="12" y="96"/>
                      <a:pt x="16" y="89"/>
                    </a:cubicBezTo>
                    <a:cubicBezTo>
                      <a:pt x="22" y="74"/>
                      <a:pt x="25" y="65"/>
                      <a:pt x="25" y="62"/>
                    </a:cubicBezTo>
                    <a:cubicBezTo>
                      <a:pt x="25" y="60"/>
                      <a:pt x="24" y="58"/>
                      <a:pt x="21" y="58"/>
                    </a:cubicBezTo>
                    <a:cubicBezTo>
                      <a:pt x="20" y="58"/>
                      <a:pt x="19" y="59"/>
                      <a:pt x="17" y="59"/>
                    </a:cubicBezTo>
                    <a:cubicBezTo>
                      <a:pt x="15" y="59"/>
                      <a:pt x="14" y="60"/>
                      <a:pt x="13" y="60"/>
                    </a:cubicBezTo>
                    <a:cubicBezTo>
                      <a:pt x="11" y="60"/>
                      <a:pt x="11" y="59"/>
                      <a:pt x="11" y="58"/>
                    </a:cubicBezTo>
                    <a:cubicBezTo>
                      <a:pt x="11" y="57"/>
                      <a:pt x="11" y="56"/>
                      <a:pt x="13" y="55"/>
                    </a:cubicBezTo>
                    <a:cubicBezTo>
                      <a:pt x="14" y="55"/>
                      <a:pt x="19" y="53"/>
                      <a:pt x="28" y="51"/>
                    </a:cubicBezTo>
                    <a:cubicBezTo>
                      <a:pt x="37" y="49"/>
                      <a:pt x="42" y="48"/>
                      <a:pt x="43" y="48"/>
                    </a:cubicBezTo>
                    <a:cubicBezTo>
                      <a:pt x="46" y="48"/>
                      <a:pt x="48" y="49"/>
                      <a:pt x="48" y="53"/>
                    </a:cubicBezTo>
                    <a:cubicBezTo>
                      <a:pt x="48" y="58"/>
                      <a:pt x="46" y="64"/>
                      <a:pt x="42" y="73"/>
                    </a:cubicBezTo>
                    <a:cubicBezTo>
                      <a:pt x="38" y="81"/>
                      <a:pt x="32" y="94"/>
                      <a:pt x="24" y="111"/>
                    </a:cubicBezTo>
                    <a:cubicBezTo>
                      <a:pt x="21" y="117"/>
                      <a:pt x="20" y="123"/>
                      <a:pt x="20" y="127"/>
                    </a:cubicBezTo>
                    <a:cubicBezTo>
                      <a:pt x="20" y="130"/>
                      <a:pt x="21" y="132"/>
                      <a:pt x="24" y="132"/>
                    </a:cubicBezTo>
                    <a:cubicBezTo>
                      <a:pt x="27" y="132"/>
                      <a:pt x="33" y="129"/>
                      <a:pt x="42" y="122"/>
                    </a:cubicBezTo>
                    <a:cubicBezTo>
                      <a:pt x="51" y="116"/>
                      <a:pt x="56" y="112"/>
                      <a:pt x="57" y="112"/>
                    </a:cubicBezTo>
                    <a:cubicBezTo>
                      <a:pt x="57" y="112"/>
                      <a:pt x="58" y="112"/>
                      <a:pt x="58" y="112"/>
                    </a:cubicBezTo>
                    <a:cubicBezTo>
                      <a:pt x="58" y="115"/>
                      <a:pt x="52" y="120"/>
                      <a:pt x="40" y="129"/>
                    </a:cubicBezTo>
                    <a:cubicBezTo>
                      <a:pt x="27" y="138"/>
                      <a:pt x="17" y="143"/>
                      <a:pt x="9" y="143"/>
                    </a:cubicBezTo>
                    <a:cubicBezTo>
                      <a:pt x="3" y="143"/>
                      <a:pt x="0" y="139"/>
                      <a:pt x="0" y="132"/>
                    </a:cubicBezTo>
                    <a:close/>
                    <a:moveTo>
                      <a:pt x="41" y="25"/>
                    </a:moveTo>
                    <a:cubicBezTo>
                      <a:pt x="41" y="23"/>
                      <a:pt x="42" y="20"/>
                      <a:pt x="45" y="17"/>
                    </a:cubicBezTo>
                    <a:cubicBezTo>
                      <a:pt x="47" y="14"/>
                      <a:pt x="50" y="13"/>
                      <a:pt x="52" y="13"/>
                    </a:cubicBezTo>
                    <a:cubicBezTo>
                      <a:pt x="60" y="12"/>
                      <a:pt x="67" y="8"/>
                      <a:pt x="74" y="1"/>
                    </a:cubicBezTo>
                    <a:cubicBezTo>
                      <a:pt x="74" y="0"/>
                      <a:pt x="75" y="0"/>
                      <a:pt x="75" y="0"/>
                    </a:cubicBezTo>
                    <a:cubicBezTo>
                      <a:pt x="76" y="0"/>
                      <a:pt x="76" y="1"/>
                      <a:pt x="76" y="2"/>
                    </a:cubicBezTo>
                    <a:cubicBezTo>
                      <a:pt x="76" y="6"/>
                      <a:pt x="73" y="11"/>
                      <a:pt x="66" y="17"/>
                    </a:cubicBezTo>
                    <a:cubicBezTo>
                      <a:pt x="58" y="24"/>
                      <a:pt x="51" y="28"/>
                      <a:pt x="44" y="28"/>
                    </a:cubicBezTo>
                    <a:cubicBezTo>
                      <a:pt x="42" y="28"/>
                      <a:pt x="41" y="27"/>
                      <a:pt x="4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 46"/>
              <p:cNvSpPr>
                <a:spLocks/>
              </p:cNvSpPr>
              <p:nvPr/>
            </p:nvSpPr>
            <p:spPr bwMode="auto">
              <a:xfrm>
                <a:off x="18916650" y="1838325"/>
                <a:ext cx="363537" cy="371475"/>
              </a:xfrm>
              <a:custGeom>
                <a:avLst/>
                <a:gdLst>
                  <a:gd name="T0" fmla="*/ 97 w 97"/>
                  <a:gd name="T1" fmla="*/ 16 h 99"/>
                  <a:gd name="T2" fmla="*/ 64 w 97"/>
                  <a:gd name="T3" fmla="*/ 70 h 99"/>
                  <a:gd name="T4" fmla="*/ 12 w 97"/>
                  <a:gd name="T5" fmla="*/ 99 h 99"/>
                  <a:gd name="T6" fmla="*/ 0 w 97"/>
                  <a:gd name="T7" fmla="*/ 87 h 99"/>
                  <a:gd name="T8" fmla="*/ 12 w 97"/>
                  <a:gd name="T9" fmla="*/ 50 h 99"/>
                  <a:gd name="T10" fmla="*/ 24 w 97"/>
                  <a:gd name="T11" fmla="*/ 19 h 99"/>
                  <a:gd name="T12" fmla="*/ 19 w 97"/>
                  <a:gd name="T13" fmla="*/ 15 h 99"/>
                  <a:gd name="T14" fmla="*/ 15 w 97"/>
                  <a:gd name="T15" fmla="*/ 15 h 99"/>
                  <a:gd name="T16" fmla="*/ 10 w 97"/>
                  <a:gd name="T17" fmla="*/ 16 h 99"/>
                  <a:gd name="T18" fmla="*/ 8 w 97"/>
                  <a:gd name="T19" fmla="*/ 15 h 99"/>
                  <a:gd name="T20" fmla="*/ 11 w 97"/>
                  <a:gd name="T21" fmla="*/ 11 h 99"/>
                  <a:gd name="T22" fmla="*/ 38 w 97"/>
                  <a:gd name="T23" fmla="*/ 5 h 99"/>
                  <a:gd name="T24" fmla="*/ 46 w 97"/>
                  <a:gd name="T25" fmla="*/ 13 h 99"/>
                  <a:gd name="T26" fmla="*/ 40 w 97"/>
                  <a:gd name="T27" fmla="*/ 32 h 99"/>
                  <a:gd name="T28" fmla="*/ 22 w 97"/>
                  <a:gd name="T29" fmla="*/ 80 h 99"/>
                  <a:gd name="T30" fmla="*/ 27 w 97"/>
                  <a:gd name="T31" fmla="*/ 87 h 99"/>
                  <a:gd name="T32" fmla="*/ 59 w 97"/>
                  <a:gd name="T33" fmla="*/ 61 h 99"/>
                  <a:gd name="T34" fmla="*/ 82 w 97"/>
                  <a:gd name="T35" fmla="*/ 17 h 99"/>
                  <a:gd name="T36" fmla="*/ 78 w 97"/>
                  <a:gd name="T37" fmla="*/ 8 h 99"/>
                  <a:gd name="T38" fmla="*/ 75 w 97"/>
                  <a:gd name="T39" fmla="*/ 4 h 99"/>
                  <a:gd name="T40" fmla="*/ 81 w 97"/>
                  <a:gd name="T41" fmla="*/ 0 h 99"/>
                  <a:gd name="T42" fmla="*/ 93 w 97"/>
                  <a:gd name="T43" fmla="*/ 5 h 99"/>
                  <a:gd name="T44" fmla="*/ 97 w 97"/>
                  <a:gd name="T45" fmla="*/ 1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7" h="99">
                    <a:moveTo>
                      <a:pt x="97" y="16"/>
                    </a:moveTo>
                    <a:cubicBezTo>
                      <a:pt x="97" y="31"/>
                      <a:pt x="86" y="49"/>
                      <a:pt x="64" y="70"/>
                    </a:cubicBezTo>
                    <a:cubicBezTo>
                      <a:pt x="43" y="89"/>
                      <a:pt x="25" y="99"/>
                      <a:pt x="12" y="99"/>
                    </a:cubicBezTo>
                    <a:cubicBezTo>
                      <a:pt x="4" y="99"/>
                      <a:pt x="0" y="95"/>
                      <a:pt x="0" y="87"/>
                    </a:cubicBezTo>
                    <a:cubicBezTo>
                      <a:pt x="0" y="79"/>
                      <a:pt x="4" y="66"/>
                      <a:pt x="12" y="50"/>
                    </a:cubicBezTo>
                    <a:cubicBezTo>
                      <a:pt x="20" y="33"/>
                      <a:pt x="24" y="23"/>
                      <a:pt x="24" y="19"/>
                    </a:cubicBezTo>
                    <a:cubicBezTo>
                      <a:pt x="24" y="16"/>
                      <a:pt x="23" y="15"/>
                      <a:pt x="19" y="15"/>
                    </a:cubicBezTo>
                    <a:cubicBezTo>
                      <a:pt x="18" y="15"/>
                      <a:pt x="17" y="15"/>
                      <a:pt x="15" y="15"/>
                    </a:cubicBezTo>
                    <a:cubicBezTo>
                      <a:pt x="13" y="16"/>
                      <a:pt x="11" y="16"/>
                      <a:pt x="10" y="16"/>
                    </a:cubicBezTo>
                    <a:cubicBezTo>
                      <a:pt x="9" y="16"/>
                      <a:pt x="8" y="16"/>
                      <a:pt x="8" y="15"/>
                    </a:cubicBezTo>
                    <a:cubicBezTo>
                      <a:pt x="8" y="13"/>
                      <a:pt x="9" y="12"/>
                      <a:pt x="11" y="11"/>
                    </a:cubicBezTo>
                    <a:cubicBezTo>
                      <a:pt x="23" y="7"/>
                      <a:pt x="32" y="5"/>
                      <a:pt x="38" y="5"/>
                    </a:cubicBezTo>
                    <a:cubicBezTo>
                      <a:pt x="43" y="5"/>
                      <a:pt x="46" y="8"/>
                      <a:pt x="46" y="13"/>
                    </a:cubicBezTo>
                    <a:cubicBezTo>
                      <a:pt x="46" y="18"/>
                      <a:pt x="44" y="24"/>
                      <a:pt x="40" y="32"/>
                    </a:cubicBezTo>
                    <a:cubicBezTo>
                      <a:pt x="28" y="55"/>
                      <a:pt x="22" y="71"/>
                      <a:pt x="22" y="80"/>
                    </a:cubicBezTo>
                    <a:cubicBezTo>
                      <a:pt x="22" y="84"/>
                      <a:pt x="23" y="87"/>
                      <a:pt x="27" y="87"/>
                    </a:cubicBezTo>
                    <a:cubicBezTo>
                      <a:pt x="34" y="87"/>
                      <a:pt x="45" y="78"/>
                      <a:pt x="59" y="61"/>
                    </a:cubicBezTo>
                    <a:cubicBezTo>
                      <a:pt x="74" y="44"/>
                      <a:pt x="82" y="29"/>
                      <a:pt x="82" y="17"/>
                    </a:cubicBezTo>
                    <a:cubicBezTo>
                      <a:pt x="82" y="13"/>
                      <a:pt x="81" y="10"/>
                      <a:pt x="78" y="8"/>
                    </a:cubicBezTo>
                    <a:cubicBezTo>
                      <a:pt x="76" y="5"/>
                      <a:pt x="75" y="4"/>
                      <a:pt x="75" y="4"/>
                    </a:cubicBezTo>
                    <a:cubicBezTo>
                      <a:pt x="75" y="1"/>
                      <a:pt x="77" y="0"/>
                      <a:pt x="81" y="0"/>
                    </a:cubicBezTo>
                    <a:cubicBezTo>
                      <a:pt x="86" y="0"/>
                      <a:pt x="89" y="2"/>
                      <a:pt x="93" y="5"/>
                    </a:cubicBezTo>
                    <a:cubicBezTo>
                      <a:pt x="96" y="8"/>
                      <a:pt x="97" y="12"/>
                      <a:pt x="9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 47"/>
              <p:cNvSpPr>
                <a:spLocks/>
              </p:cNvSpPr>
              <p:nvPr/>
            </p:nvSpPr>
            <p:spPr bwMode="auto">
              <a:xfrm>
                <a:off x="19283363" y="1849438"/>
                <a:ext cx="434975" cy="363538"/>
              </a:xfrm>
              <a:custGeom>
                <a:avLst/>
                <a:gdLst>
                  <a:gd name="T0" fmla="*/ 15 w 116"/>
                  <a:gd name="T1" fmla="*/ 13 h 97"/>
                  <a:gd name="T2" fmla="*/ 12 w 116"/>
                  <a:gd name="T3" fmla="*/ 10 h 97"/>
                  <a:gd name="T4" fmla="*/ 14 w 116"/>
                  <a:gd name="T5" fmla="*/ 8 h 97"/>
                  <a:gd name="T6" fmla="*/ 44 w 116"/>
                  <a:gd name="T7" fmla="*/ 1 h 97"/>
                  <a:gd name="T8" fmla="*/ 50 w 116"/>
                  <a:gd name="T9" fmla="*/ 9 h 97"/>
                  <a:gd name="T10" fmla="*/ 43 w 116"/>
                  <a:gd name="T11" fmla="*/ 28 h 97"/>
                  <a:gd name="T12" fmla="*/ 33 w 116"/>
                  <a:gd name="T13" fmla="*/ 48 h 97"/>
                  <a:gd name="T14" fmla="*/ 22 w 116"/>
                  <a:gd name="T15" fmla="*/ 78 h 97"/>
                  <a:gd name="T16" fmla="*/ 25 w 116"/>
                  <a:gd name="T17" fmla="*/ 82 h 97"/>
                  <a:gd name="T18" fmla="*/ 49 w 116"/>
                  <a:gd name="T19" fmla="*/ 66 h 97"/>
                  <a:gd name="T20" fmla="*/ 81 w 116"/>
                  <a:gd name="T21" fmla="*/ 19 h 97"/>
                  <a:gd name="T22" fmla="*/ 85 w 116"/>
                  <a:gd name="T23" fmla="*/ 11 h 97"/>
                  <a:gd name="T24" fmla="*/ 91 w 116"/>
                  <a:gd name="T25" fmla="*/ 4 h 97"/>
                  <a:gd name="T26" fmla="*/ 107 w 116"/>
                  <a:gd name="T27" fmla="*/ 0 h 97"/>
                  <a:gd name="T28" fmla="*/ 108 w 116"/>
                  <a:gd name="T29" fmla="*/ 1 h 97"/>
                  <a:gd name="T30" fmla="*/ 108 w 116"/>
                  <a:gd name="T31" fmla="*/ 4 h 97"/>
                  <a:gd name="T32" fmla="*/ 78 w 116"/>
                  <a:gd name="T33" fmla="*/ 78 h 97"/>
                  <a:gd name="T34" fmla="*/ 83 w 116"/>
                  <a:gd name="T35" fmla="*/ 85 h 97"/>
                  <a:gd name="T36" fmla="*/ 101 w 116"/>
                  <a:gd name="T37" fmla="*/ 74 h 97"/>
                  <a:gd name="T38" fmla="*/ 115 w 116"/>
                  <a:gd name="T39" fmla="*/ 64 h 97"/>
                  <a:gd name="T40" fmla="*/ 116 w 116"/>
                  <a:gd name="T41" fmla="*/ 64 h 97"/>
                  <a:gd name="T42" fmla="*/ 99 w 116"/>
                  <a:gd name="T43" fmla="*/ 82 h 97"/>
                  <a:gd name="T44" fmla="*/ 69 w 116"/>
                  <a:gd name="T45" fmla="*/ 97 h 97"/>
                  <a:gd name="T46" fmla="*/ 58 w 116"/>
                  <a:gd name="T47" fmla="*/ 83 h 97"/>
                  <a:gd name="T48" fmla="*/ 61 w 116"/>
                  <a:gd name="T49" fmla="*/ 67 h 97"/>
                  <a:gd name="T50" fmla="*/ 62 w 116"/>
                  <a:gd name="T51" fmla="*/ 61 h 97"/>
                  <a:gd name="T52" fmla="*/ 62 w 116"/>
                  <a:gd name="T53" fmla="*/ 61 h 97"/>
                  <a:gd name="T54" fmla="*/ 12 w 116"/>
                  <a:gd name="T55" fmla="*/ 97 h 97"/>
                  <a:gd name="T56" fmla="*/ 0 w 116"/>
                  <a:gd name="T57" fmla="*/ 84 h 97"/>
                  <a:gd name="T58" fmla="*/ 15 w 116"/>
                  <a:gd name="T59" fmla="*/ 45 h 97"/>
                  <a:gd name="T60" fmla="*/ 29 w 116"/>
                  <a:gd name="T61" fmla="*/ 15 h 97"/>
                  <a:gd name="T62" fmla="*/ 24 w 116"/>
                  <a:gd name="T63" fmla="*/ 11 h 97"/>
                  <a:gd name="T64" fmla="*/ 20 w 116"/>
                  <a:gd name="T65" fmla="*/ 12 h 97"/>
                  <a:gd name="T66" fmla="*/ 15 w 116"/>
                  <a:gd name="T67" fmla="*/ 1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6" h="97">
                    <a:moveTo>
                      <a:pt x="15" y="13"/>
                    </a:moveTo>
                    <a:cubicBezTo>
                      <a:pt x="13" y="13"/>
                      <a:pt x="12" y="12"/>
                      <a:pt x="12" y="10"/>
                    </a:cubicBezTo>
                    <a:cubicBezTo>
                      <a:pt x="12" y="9"/>
                      <a:pt x="13" y="8"/>
                      <a:pt x="14" y="8"/>
                    </a:cubicBezTo>
                    <a:cubicBezTo>
                      <a:pt x="27" y="3"/>
                      <a:pt x="37" y="1"/>
                      <a:pt x="44" y="1"/>
                    </a:cubicBezTo>
                    <a:cubicBezTo>
                      <a:pt x="48" y="1"/>
                      <a:pt x="50" y="4"/>
                      <a:pt x="50" y="9"/>
                    </a:cubicBezTo>
                    <a:cubicBezTo>
                      <a:pt x="50" y="13"/>
                      <a:pt x="48" y="20"/>
                      <a:pt x="43" y="28"/>
                    </a:cubicBezTo>
                    <a:cubicBezTo>
                      <a:pt x="40" y="35"/>
                      <a:pt x="36" y="41"/>
                      <a:pt x="33" y="48"/>
                    </a:cubicBezTo>
                    <a:cubicBezTo>
                      <a:pt x="26" y="62"/>
                      <a:pt x="22" y="72"/>
                      <a:pt x="22" y="78"/>
                    </a:cubicBezTo>
                    <a:cubicBezTo>
                      <a:pt x="22" y="81"/>
                      <a:pt x="23" y="82"/>
                      <a:pt x="25" y="82"/>
                    </a:cubicBezTo>
                    <a:cubicBezTo>
                      <a:pt x="31" y="82"/>
                      <a:pt x="39" y="77"/>
                      <a:pt x="49" y="66"/>
                    </a:cubicBezTo>
                    <a:cubicBezTo>
                      <a:pt x="61" y="54"/>
                      <a:pt x="72" y="38"/>
                      <a:pt x="81" y="19"/>
                    </a:cubicBezTo>
                    <a:cubicBezTo>
                      <a:pt x="83" y="15"/>
                      <a:pt x="84" y="12"/>
                      <a:pt x="85" y="11"/>
                    </a:cubicBezTo>
                    <a:cubicBezTo>
                      <a:pt x="88" y="6"/>
                      <a:pt x="90" y="4"/>
                      <a:pt x="91" y="4"/>
                    </a:cubicBezTo>
                    <a:cubicBezTo>
                      <a:pt x="99" y="1"/>
                      <a:pt x="105" y="0"/>
                      <a:pt x="107" y="0"/>
                    </a:cubicBezTo>
                    <a:cubicBezTo>
                      <a:pt x="108" y="0"/>
                      <a:pt x="108" y="0"/>
                      <a:pt x="108" y="1"/>
                    </a:cubicBezTo>
                    <a:cubicBezTo>
                      <a:pt x="108" y="2"/>
                      <a:pt x="108" y="3"/>
                      <a:pt x="108" y="4"/>
                    </a:cubicBezTo>
                    <a:cubicBezTo>
                      <a:pt x="88" y="44"/>
                      <a:pt x="78" y="69"/>
                      <a:pt x="78" y="78"/>
                    </a:cubicBezTo>
                    <a:cubicBezTo>
                      <a:pt x="78" y="82"/>
                      <a:pt x="80" y="85"/>
                      <a:pt x="83" y="85"/>
                    </a:cubicBezTo>
                    <a:cubicBezTo>
                      <a:pt x="87" y="85"/>
                      <a:pt x="93" y="81"/>
                      <a:pt x="101" y="74"/>
                    </a:cubicBezTo>
                    <a:cubicBezTo>
                      <a:pt x="109" y="67"/>
                      <a:pt x="114" y="64"/>
                      <a:pt x="115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6" y="68"/>
                      <a:pt x="110" y="74"/>
                      <a:pt x="99" y="82"/>
                    </a:cubicBezTo>
                    <a:cubicBezTo>
                      <a:pt x="87" y="92"/>
                      <a:pt x="77" y="97"/>
                      <a:pt x="69" y="97"/>
                    </a:cubicBezTo>
                    <a:cubicBezTo>
                      <a:pt x="62" y="97"/>
                      <a:pt x="58" y="92"/>
                      <a:pt x="58" y="83"/>
                    </a:cubicBezTo>
                    <a:cubicBezTo>
                      <a:pt x="58" y="79"/>
                      <a:pt x="59" y="74"/>
                      <a:pt x="61" y="67"/>
                    </a:cubicBezTo>
                    <a:cubicBezTo>
                      <a:pt x="62" y="63"/>
                      <a:pt x="62" y="62"/>
                      <a:pt x="62" y="61"/>
                    </a:cubicBezTo>
                    <a:cubicBezTo>
                      <a:pt x="62" y="61"/>
                      <a:pt x="62" y="61"/>
                      <a:pt x="62" y="61"/>
                    </a:cubicBezTo>
                    <a:cubicBezTo>
                      <a:pt x="41" y="85"/>
                      <a:pt x="24" y="97"/>
                      <a:pt x="12" y="97"/>
                    </a:cubicBezTo>
                    <a:cubicBezTo>
                      <a:pt x="4" y="97"/>
                      <a:pt x="0" y="92"/>
                      <a:pt x="0" y="84"/>
                    </a:cubicBezTo>
                    <a:cubicBezTo>
                      <a:pt x="0" y="76"/>
                      <a:pt x="5" y="63"/>
                      <a:pt x="15" y="45"/>
                    </a:cubicBezTo>
                    <a:cubicBezTo>
                      <a:pt x="24" y="27"/>
                      <a:pt x="29" y="17"/>
                      <a:pt x="29" y="15"/>
                    </a:cubicBezTo>
                    <a:cubicBezTo>
                      <a:pt x="29" y="12"/>
                      <a:pt x="27" y="11"/>
                      <a:pt x="24" y="11"/>
                    </a:cubicBezTo>
                    <a:cubicBezTo>
                      <a:pt x="23" y="11"/>
                      <a:pt x="22" y="12"/>
                      <a:pt x="20" y="12"/>
                    </a:cubicBezTo>
                    <a:cubicBezTo>
                      <a:pt x="17" y="12"/>
                      <a:pt x="16" y="13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19689763" y="1673225"/>
                <a:ext cx="287337" cy="536575"/>
              </a:xfrm>
              <a:custGeom>
                <a:avLst/>
                <a:gdLst>
                  <a:gd name="T0" fmla="*/ 0 w 77"/>
                  <a:gd name="T1" fmla="*/ 132 h 143"/>
                  <a:gd name="T2" fmla="*/ 6 w 77"/>
                  <a:gd name="T3" fmla="*/ 110 h 143"/>
                  <a:gd name="T4" fmla="*/ 16 w 77"/>
                  <a:gd name="T5" fmla="*/ 89 h 143"/>
                  <a:gd name="T6" fmla="*/ 26 w 77"/>
                  <a:gd name="T7" fmla="*/ 62 h 143"/>
                  <a:gd name="T8" fmla="*/ 22 w 77"/>
                  <a:gd name="T9" fmla="*/ 58 h 143"/>
                  <a:gd name="T10" fmla="*/ 17 w 77"/>
                  <a:gd name="T11" fmla="*/ 59 h 143"/>
                  <a:gd name="T12" fmla="*/ 13 w 77"/>
                  <a:gd name="T13" fmla="*/ 60 h 143"/>
                  <a:gd name="T14" fmla="*/ 11 w 77"/>
                  <a:gd name="T15" fmla="*/ 58 h 143"/>
                  <a:gd name="T16" fmla="*/ 13 w 77"/>
                  <a:gd name="T17" fmla="*/ 55 h 143"/>
                  <a:gd name="T18" fmla="*/ 28 w 77"/>
                  <a:gd name="T19" fmla="*/ 51 h 143"/>
                  <a:gd name="T20" fmla="*/ 44 w 77"/>
                  <a:gd name="T21" fmla="*/ 48 h 143"/>
                  <a:gd name="T22" fmla="*/ 49 w 77"/>
                  <a:gd name="T23" fmla="*/ 53 h 143"/>
                  <a:gd name="T24" fmla="*/ 42 w 77"/>
                  <a:gd name="T25" fmla="*/ 73 h 143"/>
                  <a:gd name="T26" fmla="*/ 25 w 77"/>
                  <a:gd name="T27" fmla="*/ 111 h 143"/>
                  <a:gd name="T28" fmla="*/ 21 w 77"/>
                  <a:gd name="T29" fmla="*/ 127 h 143"/>
                  <a:gd name="T30" fmla="*/ 24 w 77"/>
                  <a:gd name="T31" fmla="*/ 132 h 143"/>
                  <a:gd name="T32" fmla="*/ 43 w 77"/>
                  <a:gd name="T33" fmla="*/ 122 h 143"/>
                  <a:gd name="T34" fmla="*/ 58 w 77"/>
                  <a:gd name="T35" fmla="*/ 112 h 143"/>
                  <a:gd name="T36" fmla="*/ 58 w 77"/>
                  <a:gd name="T37" fmla="*/ 112 h 143"/>
                  <a:gd name="T38" fmla="*/ 41 w 77"/>
                  <a:gd name="T39" fmla="*/ 129 h 143"/>
                  <a:gd name="T40" fmla="*/ 10 w 77"/>
                  <a:gd name="T41" fmla="*/ 143 h 143"/>
                  <a:gd name="T42" fmla="*/ 0 w 77"/>
                  <a:gd name="T43" fmla="*/ 132 h 143"/>
                  <a:gd name="T44" fmla="*/ 42 w 77"/>
                  <a:gd name="T45" fmla="*/ 25 h 143"/>
                  <a:gd name="T46" fmla="*/ 46 w 77"/>
                  <a:gd name="T47" fmla="*/ 17 h 143"/>
                  <a:gd name="T48" fmla="*/ 53 w 77"/>
                  <a:gd name="T49" fmla="*/ 13 h 143"/>
                  <a:gd name="T50" fmla="*/ 75 w 77"/>
                  <a:gd name="T51" fmla="*/ 1 h 143"/>
                  <a:gd name="T52" fmla="*/ 76 w 77"/>
                  <a:gd name="T53" fmla="*/ 0 h 143"/>
                  <a:gd name="T54" fmla="*/ 77 w 77"/>
                  <a:gd name="T55" fmla="*/ 2 h 143"/>
                  <a:gd name="T56" fmla="*/ 66 w 77"/>
                  <a:gd name="T57" fmla="*/ 17 h 143"/>
                  <a:gd name="T58" fmla="*/ 44 w 77"/>
                  <a:gd name="T59" fmla="*/ 28 h 143"/>
                  <a:gd name="T60" fmla="*/ 42 w 77"/>
                  <a:gd name="T61" fmla="*/ 2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" h="143">
                    <a:moveTo>
                      <a:pt x="0" y="132"/>
                    </a:moveTo>
                    <a:cubicBezTo>
                      <a:pt x="0" y="127"/>
                      <a:pt x="2" y="120"/>
                      <a:pt x="6" y="110"/>
                    </a:cubicBezTo>
                    <a:cubicBezTo>
                      <a:pt x="10" y="103"/>
                      <a:pt x="13" y="96"/>
                      <a:pt x="16" y="89"/>
                    </a:cubicBezTo>
                    <a:cubicBezTo>
                      <a:pt x="23" y="74"/>
                      <a:pt x="26" y="65"/>
                      <a:pt x="26" y="62"/>
                    </a:cubicBezTo>
                    <a:cubicBezTo>
                      <a:pt x="26" y="60"/>
                      <a:pt x="25" y="58"/>
                      <a:pt x="22" y="58"/>
                    </a:cubicBezTo>
                    <a:cubicBezTo>
                      <a:pt x="21" y="58"/>
                      <a:pt x="19" y="59"/>
                      <a:pt x="17" y="59"/>
                    </a:cubicBezTo>
                    <a:cubicBezTo>
                      <a:pt x="16" y="59"/>
                      <a:pt x="14" y="60"/>
                      <a:pt x="13" y="60"/>
                    </a:cubicBezTo>
                    <a:cubicBezTo>
                      <a:pt x="12" y="60"/>
                      <a:pt x="11" y="59"/>
                      <a:pt x="11" y="58"/>
                    </a:cubicBezTo>
                    <a:cubicBezTo>
                      <a:pt x="11" y="57"/>
                      <a:pt x="12" y="56"/>
                      <a:pt x="13" y="55"/>
                    </a:cubicBezTo>
                    <a:cubicBezTo>
                      <a:pt x="15" y="55"/>
                      <a:pt x="20" y="53"/>
                      <a:pt x="28" y="51"/>
                    </a:cubicBezTo>
                    <a:cubicBezTo>
                      <a:pt x="38" y="49"/>
                      <a:pt x="43" y="48"/>
                      <a:pt x="44" y="48"/>
                    </a:cubicBezTo>
                    <a:cubicBezTo>
                      <a:pt x="47" y="48"/>
                      <a:pt x="49" y="49"/>
                      <a:pt x="49" y="53"/>
                    </a:cubicBezTo>
                    <a:cubicBezTo>
                      <a:pt x="49" y="58"/>
                      <a:pt x="47" y="64"/>
                      <a:pt x="42" y="73"/>
                    </a:cubicBezTo>
                    <a:cubicBezTo>
                      <a:pt x="38" y="81"/>
                      <a:pt x="32" y="94"/>
                      <a:pt x="25" y="111"/>
                    </a:cubicBezTo>
                    <a:cubicBezTo>
                      <a:pt x="22" y="117"/>
                      <a:pt x="21" y="123"/>
                      <a:pt x="21" y="127"/>
                    </a:cubicBezTo>
                    <a:cubicBezTo>
                      <a:pt x="21" y="130"/>
                      <a:pt x="22" y="132"/>
                      <a:pt x="24" y="132"/>
                    </a:cubicBezTo>
                    <a:cubicBezTo>
                      <a:pt x="28" y="132"/>
                      <a:pt x="34" y="129"/>
                      <a:pt x="43" y="122"/>
                    </a:cubicBezTo>
                    <a:cubicBezTo>
                      <a:pt x="51" y="116"/>
                      <a:pt x="56" y="112"/>
                      <a:pt x="58" y="112"/>
                    </a:cubicBezTo>
                    <a:cubicBezTo>
                      <a:pt x="58" y="112"/>
                      <a:pt x="58" y="112"/>
                      <a:pt x="58" y="112"/>
                    </a:cubicBezTo>
                    <a:cubicBezTo>
                      <a:pt x="58" y="115"/>
                      <a:pt x="53" y="120"/>
                      <a:pt x="41" y="129"/>
                    </a:cubicBezTo>
                    <a:cubicBezTo>
                      <a:pt x="28" y="138"/>
                      <a:pt x="17" y="143"/>
                      <a:pt x="10" y="143"/>
                    </a:cubicBezTo>
                    <a:cubicBezTo>
                      <a:pt x="3" y="143"/>
                      <a:pt x="0" y="139"/>
                      <a:pt x="0" y="132"/>
                    </a:cubicBezTo>
                    <a:close/>
                    <a:moveTo>
                      <a:pt x="42" y="25"/>
                    </a:moveTo>
                    <a:cubicBezTo>
                      <a:pt x="42" y="23"/>
                      <a:pt x="43" y="20"/>
                      <a:pt x="46" y="17"/>
                    </a:cubicBezTo>
                    <a:cubicBezTo>
                      <a:pt x="48" y="14"/>
                      <a:pt x="51" y="13"/>
                      <a:pt x="53" y="13"/>
                    </a:cubicBezTo>
                    <a:cubicBezTo>
                      <a:pt x="60" y="12"/>
                      <a:pt x="67" y="8"/>
                      <a:pt x="75" y="1"/>
                    </a:cubicBezTo>
                    <a:cubicBezTo>
                      <a:pt x="75" y="0"/>
                      <a:pt x="75" y="0"/>
                      <a:pt x="76" y="0"/>
                    </a:cubicBezTo>
                    <a:cubicBezTo>
                      <a:pt x="76" y="0"/>
                      <a:pt x="77" y="1"/>
                      <a:pt x="77" y="2"/>
                    </a:cubicBezTo>
                    <a:cubicBezTo>
                      <a:pt x="77" y="6"/>
                      <a:pt x="73" y="11"/>
                      <a:pt x="66" y="17"/>
                    </a:cubicBezTo>
                    <a:cubicBezTo>
                      <a:pt x="59" y="24"/>
                      <a:pt x="51" y="28"/>
                      <a:pt x="44" y="28"/>
                    </a:cubicBezTo>
                    <a:cubicBezTo>
                      <a:pt x="43" y="28"/>
                      <a:pt x="42" y="27"/>
                      <a:pt x="4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49"/>
              <p:cNvSpPr>
                <a:spLocks/>
              </p:cNvSpPr>
              <p:nvPr/>
            </p:nvSpPr>
            <p:spPr bwMode="auto">
              <a:xfrm>
                <a:off x="20072350" y="1703388"/>
                <a:ext cx="311150" cy="509588"/>
              </a:xfrm>
              <a:custGeom>
                <a:avLst/>
                <a:gdLst>
                  <a:gd name="T0" fmla="*/ 5 w 83"/>
                  <a:gd name="T1" fmla="*/ 53 h 136"/>
                  <a:gd name="T2" fmla="*/ 10 w 83"/>
                  <a:gd name="T3" fmla="*/ 48 h 136"/>
                  <a:gd name="T4" fmla="*/ 29 w 83"/>
                  <a:gd name="T5" fmla="*/ 45 h 136"/>
                  <a:gd name="T6" fmla="*/ 31 w 83"/>
                  <a:gd name="T7" fmla="*/ 43 h 136"/>
                  <a:gd name="T8" fmla="*/ 45 w 83"/>
                  <a:gd name="T9" fmla="*/ 12 h 136"/>
                  <a:gd name="T10" fmla="*/ 54 w 83"/>
                  <a:gd name="T11" fmla="*/ 4 h 136"/>
                  <a:gd name="T12" fmla="*/ 67 w 83"/>
                  <a:gd name="T13" fmla="*/ 0 h 136"/>
                  <a:gd name="T14" fmla="*/ 68 w 83"/>
                  <a:gd name="T15" fmla="*/ 2 h 136"/>
                  <a:gd name="T16" fmla="*/ 58 w 83"/>
                  <a:gd name="T17" fmla="*/ 23 h 136"/>
                  <a:gd name="T18" fmla="*/ 48 w 83"/>
                  <a:gd name="T19" fmla="*/ 45 h 136"/>
                  <a:gd name="T20" fmla="*/ 48 w 83"/>
                  <a:gd name="T21" fmla="*/ 46 h 136"/>
                  <a:gd name="T22" fmla="*/ 64 w 83"/>
                  <a:gd name="T23" fmla="*/ 46 h 136"/>
                  <a:gd name="T24" fmla="*/ 79 w 83"/>
                  <a:gd name="T25" fmla="*/ 46 h 136"/>
                  <a:gd name="T26" fmla="*/ 83 w 83"/>
                  <a:gd name="T27" fmla="*/ 47 h 136"/>
                  <a:gd name="T28" fmla="*/ 79 w 83"/>
                  <a:gd name="T29" fmla="*/ 52 h 136"/>
                  <a:gd name="T30" fmla="*/ 71 w 83"/>
                  <a:gd name="T31" fmla="*/ 54 h 136"/>
                  <a:gd name="T32" fmla="*/ 44 w 83"/>
                  <a:gd name="T33" fmla="*/ 54 h 136"/>
                  <a:gd name="T34" fmla="*/ 42 w 83"/>
                  <a:gd name="T35" fmla="*/ 56 h 136"/>
                  <a:gd name="T36" fmla="*/ 22 w 83"/>
                  <a:gd name="T37" fmla="*/ 114 h 136"/>
                  <a:gd name="T38" fmla="*/ 31 w 83"/>
                  <a:gd name="T39" fmla="*/ 124 h 136"/>
                  <a:gd name="T40" fmla="*/ 53 w 83"/>
                  <a:gd name="T41" fmla="*/ 115 h 136"/>
                  <a:gd name="T42" fmla="*/ 68 w 83"/>
                  <a:gd name="T43" fmla="*/ 107 h 136"/>
                  <a:gd name="T44" fmla="*/ 69 w 83"/>
                  <a:gd name="T45" fmla="*/ 108 h 136"/>
                  <a:gd name="T46" fmla="*/ 50 w 83"/>
                  <a:gd name="T47" fmla="*/ 123 h 136"/>
                  <a:gd name="T48" fmla="*/ 14 w 83"/>
                  <a:gd name="T49" fmla="*/ 136 h 136"/>
                  <a:gd name="T50" fmla="*/ 0 w 83"/>
                  <a:gd name="T51" fmla="*/ 122 h 136"/>
                  <a:gd name="T52" fmla="*/ 13 w 83"/>
                  <a:gd name="T53" fmla="*/ 82 h 136"/>
                  <a:gd name="T54" fmla="*/ 25 w 83"/>
                  <a:gd name="T55" fmla="*/ 55 h 136"/>
                  <a:gd name="T56" fmla="*/ 24 w 83"/>
                  <a:gd name="T57" fmla="*/ 54 h 136"/>
                  <a:gd name="T58" fmla="*/ 8 w 83"/>
                  <a:gd name="T59" fmla="*/ 54 h 136"/>
                  <a:gd name="T60" fmla="*/ 5 w 83"/>
                  <a:gd name="T61" fmla="*/ 5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3" h="136">
                    <a:moveTo>
                      <a:pt x="5" y="53"/>
                    </a:moveTo>
                    <a:cubicBezTo>
                      <a:pt x="5" y="51"/>
                      <a:pt x="7" y="50"/>
                      <a:pt x="10" y="48"/>
                    </a:cubicBezTo>
                    <a:cubicBezTo>
                      <a:pt x="13" y="46"/>
                      <a:pt x="19" y="45"/>
                      <a:pt x="29" y="45"/>
                    </a:cubicBezTo>
                    <a:cubicBezTo>
                      <a:pt x="30" y="45"/>
                      <a:pt x="30" y="45"/>
                      <a:pt x="31" y="43"/>
                    </a:cubicBezTo>
                    <a:cubicBezTo>
                      <a:pt x="34" y="36"/>
                      <a:pt x="39" y="26"/>
                      <a:pt x="45" y="12"/>
                    </a:cubicBezTo>
                    <a:cubicBezTo>
                      <a:pt x="45" y="9"/>
                      <a:pt x="49" y="7"/>
                      <a:pt x="54" y="4"/>
                    </a:cubicBezTo>
                    <a:cubicBezTo>
                      <a:pt x="60" y="1"/>
                      <a:pt x="64" y="0"/>
                      <a:pt x="67" y="0"/>
                    </a:cubicBezTo>
                    <a:cubicBezTo>
                      <a:pt x="68" y="0"/>
                      <a:pt x="68" y="0"/>
                      <a:pt x="68" y="2"/>
                    </a:cubicBezTo>
                    <a:cubicBezTo>
                      <a:pt x="68" y="3"/>
                      <a:pt x="65" y="10"/>
                      <a:pt x="58" y="23"/>
                    </a:cubicBezTo>
                    <a:cubicBezTo>
                      <a:pt x="51" y="35"/>
                      <a:pt x="48" y="43"/>
                      <a:pt x="48" y="45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51" y="46"/>
                      <a:pt x="57" y="46"/>
                      <a:pt x="64" y="46"/>
                    </a:cubicBezTo>
                    <a:cubicBezTo>
                      <a:pt x="71" y="46"/>
                      <a:pt x="76" y="46"/>
                      <a:pt x="79" y="46"/>
                    </a:cubicBezTo>
                    <a:cubicBezTo>
                      <a:pt x="82" y="46"/>
                      <a:pt x="83" y="47"/>
                      <a:pt x="83" y="47"/>
                    </a:cubicBezTo>
                    <a:cubicBezTo>
                      <a:pt x="83" y="49"/>
                      <a:pt x="82" y="50"/>
                      <a:pt x="79" y="52"/>
                    </a:cubicBezTo>
                    <a:cubicBezTo>
                      <a:pt x="75" y="53"/>
                      <a:pt x="73" y="54"/>
                      <a:pt x="71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3" y="54"/>
                      <a:pt x="43" y="55"/>
                      <a:pt x="42" y="56"/>
                    </a:cubicBezTo>
                    <a:cubicBezTo>
                      <a:pt x="29" y="85"/>
                      <a:pt x="22" y="105"/>
                      <a:pt x="22" y="114"/>
                    </a:cubicBezTo>
                    <a:cubicBezTo>
                      <a:pt x="22" y="121"/>
                      <a:pt x="25" y="124"/>
                      <a:pt x="31" y="124"/>
                    </a:cubicBezTo>
                    <a:cubicBezTo>
                      <a:pt x="36" y="124"/>
                      <a:pt x="43" y="121"/>
                      <a:pt x="53" y="115"/>
                    </a:cubicBezTo>
                    <a:cubicBezTo>
                      <a:pt x="63" y="110"/>
                      <a:pt x="68" y="107"/>
                      <a:pt x="68" y="107"/>
                    </a:cubicBezTo>
                    <a:cubicBezTo>
                      <a:pt x="69" y="107"/>
                      <a:pt x="69" y="107"/>
                      <a:pt x="69" y="108"/>
                    </a:cubicBezTo>
                    <a:cubicBezTo>
                      <a:pt x="69" y="111"/>
                      <a:pt x="62" y="116"/>
                      <a:pt x="50" y="123"/>
                    </a:cubicBezTo>
                    <a:cubicBezTo>
                      <a:pt x="36" y="132"/>
                      <a:pt x="24" y="136"/>
                      <a:pt x="14" y="136"/>
                    </a:cubicBezTo>
                    <a:cubicBezTo>
                      <a:pt x="5" y="136"/>
                      <a:pt x="0" y="131"/>
                      <a:pt x="0" y="122"/>
                    </a:cubicBezTo>
                    <a:cubicBezTo>
                      <a:pt x="0" y="114"/>
                      <a:pt x="4" y="101"/>
                      <a:pt x="13" y="82"/>
                    </a:cubicBezTo>
                    <a:cubicBezTo>
                      <a:pt x="21" y="63"/>
                      <a:pt x="25" y="54"/>
                      <a:pt x="25" y="55"/>
                    </a:cubicBezTo>
                    <a:cubicBezTo>
                      <a:pt x="25" y="54"/>
                      <a:pt x="25" y="54"/>
                      <a:pt x="24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6" y="54"/>
                      <a:pt x="5" y="53"/>
                      <a:pt x="5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50"/>
              <p:cNvSpPr>
                <a:spLocks/>
              </p:cNvSpPr>
              <p:nvPr/>
            </p:nvSpPr>
            <p:spPr bwMode="auto">
              <a:xfrm>
                <a:off x="20270788" y="1579563"/>
                <a:ext cx="476250" cy="636588"/>
              </a:xfrm>
              <a:custGeom>
                <a:avLst/>
                <a:gdLst>
                  <a:gd name="T0" fmla="*/ 127 w 127"/>
                  <a:gd name="T1" fmla="*/ 9 h 170"/>
                  <a:gd name="T2" fmla="*/ 122 w 127"/>
                  <a:gd name="T3" fmla="*/ 15 h 170"/>
                  <a:gd name="T4" fmla="*/ 114 w 127"/>
                  <a:gd name="T5" fmla="*/ 13 h 170"/>
                  <a:gd name="T6" fmla="*/ 105 w 127"/>
                  <a:gd name="T7" fmla="*/ 10 h 170"/>
                  <a:gd name="T8" fmla="*/ 82 w 127"/>
                  <a:gd name="T9" fmla="*/ 29 h 170"/>
                  <a:gd name="T10" fmla="*/ 45 w 127"/>
                  <a:gd name="T11" fmla="*/ 101 h 170"/>
                  <a:gd name="T12" fmla="*/ 43 w 127"/>
                  <a:gd name="T13" fmla="*/ 106 h 170"/>
                  <a:gd name="T14" fmla="*/ 43 w 127"/>
                  <a:gd name="T15" fmla="*/ 107 h 170"/>
                  <a:gd name="T16" fmla="*/ 47 w 127"/>
                  <a:gd name="T17" fmla="*/ 104 h 170"/>
                  <a:gd name="T18" fmla="*/ 100 w 127"/>
                  <a:gd name="T19" fmla="*/ 75 h 170"/>
                  <a:gd name="T20" fmla="*/ 109 w 127"/>
                  <a:gd name="T21" fmla="*/ 84 h 170"/>
                  <a:gd name="T22" fmla="*/ 104 w 127"/>
                  <a:gd name="T23" fmla="*/ 100 h 170"/>
                  <a:gd name="T24" fmla="*/ 87 w 127"/>
                  <a:gd name="T25" fmla="*/ 137 h 170"/>
                  <a:gd name="T26" fmla="*/ 84 w 127"/>
                  <a:gd name="T27" fmla="*/ 152 h 170"/>
                  <a:gd name="T28" fmla="*/ 88 w 127"/>
                  <a:gd name="T29" fmla="*/ 158 h 170"/>
                  <a:gd name="T30" fmla="*/ 106 w 127"/>
                  <a:gd name="T31" fmla="*/ 148 h 170"/>
                  <a:gd name="T32" fmla="*/ 122 w 127"/>
                  <a:gd name="T33" fmla="*/ 138 h 170"/>
                  <a:gd name="T34" fmla="*/ 123 w 127"/>
                  <a:gd name="T35" fmla="*/ 139 h 170"/>
                  <a:gd name="T36" fmla="*/ 104 w 127"/>
                  <a:gd name="T37" fmla="*/ 156 h 170"/>
                  <a:gd name="T38" fmla="*/ 72 w 127"/>
                  <a:gd name="T39" fmla="*/ 169 h 170"/>
                  <a:gd name="T40" fmla="*/ 61 w 127"/>
                  <a:gd name="T41" fmla="*/ 158 h 170"/>
                  <a:gd name="T42" fmla="*/ 73 w 127"/>
                  <a:gd name="T43" fmla="*/ 124 h 170"/>
                  <a:gd name="T44" fmla="*/ 84 w 127"/>
                  <a:gd name="T45" fmla="*/ 94 h 170"/>
                  <a:gd name="T46" fmla="*/ 81 w 127"/>
                  <a:gd name="T47" fmla="*/ 90 h 170"/>
                  <a:gd name="T48" fmla="*/ 54 w 127"/>
                  <a:gd name="T49" fmla="*/ 110 h 170"/>
                  <a:gd name="T50" fmla="*/ 21 w 127"/>
                  <a:gd name="T51" fmla="*/ 161 h 170"/>
                  <a:gd name="T52" fmla="*/ 1 w 127"/>
                  <a:gd name="T53" fmla="*/ 170 h 170"/>
                  <a:gd name="T54" fmla="*/ 0 w 127"/>
                  <a:gd name="T55" fmla="*/ 169 h 170"/>
                  <a:gd name="T56" fmla="*/ 2 w 127"/>
                  <a:gd name="T57" fmla="*/ 164 h 170"/>
                  <a:gd name="T58" fmla="*/ 18 w 127"/>
                  <a:gd name="T59" fmla="*/ 127 h 170"/>
                  <a:gd name="T60" fmla="*/ 42 w 127"/>
                  <a:gd name="T61" fmla="*/ 68 h 170"/>
                  <a:gd name="T62" fmla="*/ 76 w 127"/>
                  <a:gd name="T63" fmla="*/ 16 h 170"/>
                  <a:gd name="T64" fmla="*/ 115 w 127"/>
                  <a:gd name="T65" fmla="*/ 0 h 170"/>
                  <a:gd name="T66" fmla="*/ 118 w 127"/>
                  <a:gd name="T67" fmla="*/ 0 h 170"/>
                  <a:gd name="T68" fmla="*/ 127 w 127"/>
                  <a:gd name="T69" fmla="*/ 9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7" h="170">
                    <a:moveTo>
                      <a:pt x="127" y="9"/>
                    </a:moveTo>
                    <a:cubicBezTo>
                      <a:pt x="127" y="13"/>
                      <a:pt x="125" y="15"/>
                      <a:pt x="122" y="15"/>
                    </a:cubicBezTo>
                    <a:cubicBezTo>
                      <a:pt x="120" y="15"/>
                      <a:pt x="117" y="14"/>
                      <a:pt x="114" y="13"/>
                    </a:cubicBezTo>
                    <a:cubicBezTo>
                      <a:pt x="111" y="11"/>
                      <a:pt x="108" y="10"/>
                      <a:pt x="105" y="10"/>
                    </a:cubicBezTo>
                    <a:cubicBezTo>
                      <a:pt x="98" y="10"/>
                      <a:pt x="90" y="16"/>
                      <a:pt x="82" y="29"/>
                    </a:cubicBezTo>
                    <a:cubicBezTo>
                      <a:pt x="72" y="44"/>
                      <a:pt x="59" y="68"/>
                      <a:pt x="45" y="101"/>
                    </a:cubicBezTo>
                    <a:cubicBezTo>
                      <a:pt x="44" y="102"/>
                      <a:pt x="44" y="104"/>
                      <a:pt x="43" y="106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4" y="106"/>
                      <a:pt x="45" y="105"/>
                      <a:pt x="47" y="104"/>
                    </a:cubicBezTo>
                    <a:cubicBezTo>
                      <a:pt x="73" y="85"/>
                      <a:pt x="91" y="75"/>
                      <a:pt x="100" y="75"/>
                    </a:cubicBezTo>
                    <a:cubicBezTo>
                      <a:pt x="106" y="75"/>
                      <a:pt x="109" y="78"/>
                      <a:pt x="109" y="84"/>
                    </a:cubicBezTo>
                    <a:cubicBezTo>
                      <a:pt x="109" y="89"/>
                      <a:pt x="107" y="94"/>
                      <a:pt x="104" y="100"/>
                    </a:cubicBezTo>
                    <a:cubicBezTo>
                      <a:pt x="96" y="116"/>
                      <a:pt x="91" y="129"/>
                      <a:pt x="87" y="137"/>
                    </a:cubicBezTo>
                    <a:cubicBezTo>
                      <a:pt x="85" y="143"/>
                      <a:pt x="84" y="148"/>
                      <a:pt x="84" y="152"/>
                    </a:cubicBezTo>
                    <a:cubicBezTo>
                      <a:pt x="84" y="156"/>
                      <a:pt x="85" y="158"/>
                      <a:pt x="88" y="158"/>
                    </a:cubicBezTo>
                    <a:cubicBezTo>
                      <a:pt x="91" y="158"/>
                      <a:pt x="97" y="155"/>
                      <a:pt x="106" y="148"/>
                    </a:cubicBezTo>
                    <a:cubicBezTo>
                      <a:pt x="115" y="142"/>
                      <a:pt x="120" y="138"/>
                      <a:pt x="122" y="138"/>
                    </a:cubicBezTo>
                    <a:cubicBezTo>
                      <a:pt x="122" y="138"/>
                      <a:pt x="122" y="139"/>
                      <a:pt x="123" y="139"/>
                    </a:cubicBezTo>
                    <a:cubicBezTo>
                      <a:pt x="123" y="142"/>
                      <a:pt x="116" y="147"/>
                      <a:pt x="104" y="156"/>
                    </a:cubicBezTo>
                    <a:cubicBezTo>
                      <a:pt x="91" y="165"/>
                      <a:pt x="80" y="169"/>
                      <a:pt x="72" y="169"/>
                    </a:cubicBezTo>
                    <a:cubicBezTo>
                      <a:pt x="65" y="169"/>
                      <a:pt x="61" y="165"/>
                      <a:pt x="61" y="158"/>
                    </a:cubicBezTo>
                    <a:cubicBezTo>
                      <a:pt x="61" y="151"/>
                      <a:pt x="65" y="139"/>
                      <a:pt x="73" y="124"/>
                    </a:cubicBezTo>
                    <a:cubicBezTo>
                      <a:pt x="80" y="109"/>
                      <a:pt x="84" y="98"/>
                      <a:pt x="84" y="94"/>
                    </a:cubicBezTo>
                    <a:cubicBezTo>
                      <a:pt x="84" y="91"/>
                      <a:pt x="83" y="90"/>
                      <a:pt x="81" y="90"/>
                    </a:cubicBezTo>
                    <a:cubicBezTo>
                      <a:pt x="76" y="90"/>
                      <a:pt x="66" y="97"/>
                      <a:pt x="54" y="110"/>
                    </a:cubicBezTo>
                    <a:cubicBezTo>
                      <a:pt x="38" y="125"/>
                      <a:pt x="28" y="142"/>
                      <a:pt x="21" y="161"/>
                    </a:cubicBezTo>
                    <a:cubicBezTo>
                      <a:pt x="7" y="167"/>
                      <a:pt x="0" y="170"/>
                      <a:pt x="1" y="170"/>
                    </a:cubicBezTo>
                    <a:cubicBezTo>
                      <a:pt x="0" y="170"/>
                      <a:pt x="0" y="169"/>
                      <a:pt x="0" y="169"/>
                    </a:cubicBezTo>
                    <a:cubicBezTo>
                      <a:pt x="0" y="167"/>
                      <a:pt x="1" y="166"/>
                      <a:pt x="2" y="164"/>
                    </a:cubicBezTo>
                    <a:cubicBezTo>
                      <a:pt x="4" y="162"/>
                      <a:pt x="9" y="150"/>
                      <a:pt x="18" y="127"/>
                    </a:cubicBezTo>
                    <a:cubicBezTo>
                      <a:pt x="28" y="101"/>
                      <a:pt x="36" y="81"/>
                      <a:pt x="42" y="68"/>
                    </a:cubicBezTo>
                    <a:cubicBezTo>
                      <a:pt x="54" y="40"/>
                      <a:pt x="66" y="23"/>
                      <a:pt x="76" y="16"/>
                    </a:cubicBezTo>
                    <a:cubicBezTo>
                      <a:pt x="85" y="10"/>
                      <a:pt x="98" y="4"/>
                      <a:pt x="115" y="0"/>
                    </a:cubicBezTo>
                    <a:cubicBezTo>
                      <a:pt x="116" y="0"/>
                      <a:pt x="117" y="0"/>
                      <a:pt x="118" y="0"/>
                    </a:cubicBezTo>
                    <a:cubicBezTo>
                      <a:pt x="124" y="0"/>
                      <a:pt x="127" y="3"/>
                      <a:pt x="12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51"/>
              <p:cNvSpPr>
                <a:spLocks noEditPoints="1"/>
              </p:cNvSpPr>
              <p:nvPr/>
            </p:nvSpPr>
            <p:spPr bwMode="auto">
              <a:xfrm>
                <a:off x="20697825" y="1673225"/>
                <a:ext cx="431800" cy="539750"/>
              </a:xfrm>
              <a:custGeom>
                <a:avLst/>
                <a:gdLst>
                  <a:gd name="T0" fmla="*/ 14 w 115"/>
                  <a:gd name="T1" fmla="*/ 60 h 144"/>
                  <a:gd name="T2" fmla="*/ 11 w 115"/>
                  <a:gd name="T3" fmla="*/ 57 h 144"/>
                  <a:gd name="T4" fmla="*/ 13 w 115"/>
                  <a:gd name="T5" fmla="*/ 55 h 144"/>
                  <a:gd name="T6" fmla="*/ 43 w 115"/>
                  <a:gd name="T7" fmla="*/ 48 h 144"/>
                  <a:gd name="T8" fmla="*/ 50 w 115"/>
                  <a:gd name="T9" fmla="*/ 56 h 144"/>
                  <a:gd name="T10" fmla="*/ 43 w 115"/>
                  <a:gd name="T11" fmla="*/ 75 h 144"/>
                  <a:gd name="T12" fmla="*/ 32 w 115"/>
                  <a:gd name="T13" fmla="*/ 95 h 144"/>
                  <a:gd name="T14" fmla="*/ 21 w 115"/>
                  <a:gd name="T15" fmla="*/ 125 h 144"/>
                  <a:gd name="T16" fmla="*/ 25 w 115"/>
                  <a:gd name="T17" fmla="*/ 129 h 144"/>
                  <a:gd name="T18" fmla="*/ 49 w 115"/>
                  <a:gd name="T19" fmla="*/ 113 h 144"/>
                  <a:gd name="T20" fmla="*/ 80 w 115"/>
                  <a:gd name="T21" fmla="*/ 66 h 144"/>
                  <a:gd name="T22" fmla="*/ 84 w 115"/>
                  <a:gd name="T23" fmla="*/ 58 h 144"/>
                  <a:gd name="T24" fmla="*/ 91 w 115"/>
                  <a:gd name="T25" fmla="*/ 51 h 144"/>
                  <a:gd name="T26" fmla="*/ 106 w 115"/>
                  <a:gd name="T27" fmla="*/ 47 h 144"/>
                  <a:gd name="T28" fmla="*/ 108 w 115"/>
                  <a:gd name="T29" fmla="*/ 48 h 144"/>
                  <a:gd name="T30" fmla="*/ 107 w 115"/>
                  <a:gd name="T31" fmla="*/ 51 h 144"/>
                  <a:gd name="T32" fmla="*/ 77 w 115"/>
                  <a:gd name="T33" fmla="*/ 125 h 144"/>
                  <a:gd name="T34" fmla="*/ 82 w 115"/>
                  <a:gd name="T35" fmla="*/ 132 h 144"/>
                  <a:gd name="T36" fmla="*/ 100 w 115"/>
                  <a:gd name="T37" fmla="*/ 121 h 144"/>
                  <a:gd name="T38" fmla="*/ 115 w 115"/>
                  <a:gd name="T39" fmla="*/ 111 h 144"/>
                  <a:gd name="T40" fmla="*/ 115 w 115"/>
                  <a:gd name="T41" fmla="*/ 111 h 144"/>
                  <a:gd name="T42" fmla="*/ 99 w 115"/>
                  <a:gd name="T43" fmla="*/ 129 h 144"/>
                  <a:gd name="T44" fmla="*/ 68 w 115"/>
                  <a:gd name="T45" fmla="*/ 144 h 144"/>
                  <a:gd name="T46" fmla="*/ 57 w 115"/>
                  <a:gd name="T47" fmla="*/ 130 h 144"/>
                  <a:gd name="T48" fmla="*/ 60 w 115"/>
                  <a:gd name="T49" fmla="*/ 114 h 144"/>
                  <a:gd name="T50" fmla="*/ 62 w 115"/>
                  <a:gd name="T51" fmla="*/ 108 h 144"/>
                  <a:gd name="T52" fmla="*/ 62 w 115"/>
                  <a:gd name="T53" fmla="*/ 108 h 144"/>
                  <a:gd name="T54" fmla="*/ 11 w 115"/>
                  <a:gd name="T55" fmla="*/ 144 h 144"/>
                  <a:gd name="T56" fmla="*/ 0 w 115"/>
                  <a:gd name="T57" fmla="*/ 131 h 144"/>
                  <a:gd name="T58" fmla="*/ 14 w 115"/>
                  <a:gd name="T59" fmla="*/ 92 h 144"/>
                  <a:gd name="T60" fmla="*/ 28 w 115"/>
                  <a:gd name="T61" fmla="*/ 62 h 144"/>
                  <a:gd name="T62" fmla="*/ 24 w 115"/>
                  <a:gd name="T63" fmla="*/ 58 h 144"/>
                  <a:gd name="T64" fmla="*/ 19 w 115"/>
                  <a:gd name="T65" fmla="*/ 59 h 144"/>
                  <a:gd name="T66" fmla="*/ 14 w 115"/>
                  <a:gd name="T67" fmla="*/ 60 h 144"/>
                  <a:gd name="T68" fmla="*/ 114 w 115"/>
                  <a:gd name="T69" fmla="*/ 11 h 144"/>
                  <a:gd name="T70" fmla="*/ 111 w 115"/>
                  <a:gd name="T71" fmla="*/ 16 h 144"/>
                  <a:gd name="T72" fmla="*/ 98 w 115"/>
                  <a:gd name="T73" fmla="*/ 23 h 144"/>
                  <a:gd name="T74" fmla="*/ 67 w 115"/>
                  <a:gd name="T75" fmla="*/ 39 h 144"/>
                  <a:gd name="T76" fmla="*/ 65 w 115"/>
                  <a:gd name="T77" fmla="*/ 40 h 144"/>
                  <a:gd name="T78" fmla="*/ 64 w 115"/>
                  <a:gd name="T79" fmla="*/ 39 h 144"/>
                  <a:gd name="T80" fmla="*/ 65 w 115"/>
                  <a:gd name="T81" fmla="*/ 36 h 144"/>
                  <a:gd name="T82" fmla="*/ 108 w 115"/>
                  <a:gd name="T83" fmla="*/ 0 h 144"/>
                  <a:gd name="T84" fmla="*/ 112 w 115"/>
                  <a:gd name="T85" fmla="*/ 4 h 144"/>
                  <a:gd name="T86" fmla="*/ 114 w 115"/>
                  <a:gd name="T87" fmla="*/ 1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5" h="144">
                    <a:moveTo>
                      <a:pt x="14" y="60"/>
                    </a:moveTo>
                    <a:cubicBezTo>
                      <a:pt x="12" y="60"/>
                      <a:pt x="11" y="59"/>
                      <a:pt x="11" y="57"/>
                    </a:cubicBezTo>
                    <a:cubicBezTo>
                      <a:pt x="11" y="56"/>
                      <a:pt x="12" y="55"/>
                      <a:pt x="13" y="55"/>
                    </a:cubicBezTo>
                    <a:cubicBezTo>
                      <a:pt x="27" y="50"/>
                      <a:pt x="37" y="48"/>
                      <a:pt x="43" y="48"/>
                    </a:cubicBezTo>
                    <a:cubicBezTo>
                      <a:pt x="47" y="48"/>
                      <a:pt x="50" y="51"/>
                      <a:pt x="50" y="56"/>
                    </a:cubicBezTo>
                    <a:cubicBezTo>
                      <a:pt x="50" y="60"/>
                      <a:pt x="47" y="67"/>
                      <a:pt x="43" y="75"/>
                    </a:cubicBezTo>
                    <a:cubicBezTo>
                      <a:pt x="39" y="82"/>
                      <a:pt x="36" y="88"/>
                      <a:pt x="32" y="95"/>
                    </a:cubicBezTo>
                    <a:cubicBezTo>
                      <a:pt x="25" y="109"/>
                      <a:pt x="21" y="119"/>
                      <a:pt x="21" y="125"/>
                    </a:cubicBezTo>
                    <a:cubicBezTo>
                      <a:pt x="21" y="128"/>
                      <a:pt x="22" y="129"/>
                      <a:pt x="25" y="129"/>
                    </a:cubicBezTo>
                    <a:cubicBezTo>
                      <a:pt x="30" y="129"/>
                      <a:pt x="38" y="124"/>
                      <a:pt x="49" y="113"/>
                    </a:cubicBezTo>
                    <a:cubicBezTo>
                      <a:pt x="61" y="101"/>
                      <a:pt x="71" y="85"/>
                      <a:pt x="80" y="66"/>
                    </a:cubicBezTo>
                    <a:cubicBezTo>
                      <a:pt x="82" y="62"/>
                      <a:pt x="83" y="59"/>
                      <a:pt x="84" y="58"/>
                    </a:cubicBezTo>
                    <a:cubicBezTo>
                      <a:pt x="87" y="53"/>
                      <a:pt x="89" y="51"/>
                      <a:pt x="91" y="51"/>
                    </a:cubicBezTo>
                    <a:cubicBezTo>
                      <a:pt x="98" y="48"/>
                      <a:pt x="104" y="47"/>
                      <a:pt x="106" y="47"/>
                    </a:cubicBezTo>
                    <a:cubicBezTo>
                      <a:pt x="107" y="47"/>
                      <a:pt x="108" y="47"/>
                      <a:pt x="108" y="48"/>
                    </a:cubicBezTo>
                    <a:cubicBezTo>
                      <a:pt x="108" y="49"/>
                      <a:pt x="107" y="50"/>
                      <a:pt x="107" y="51"/>
                    </a:cubicBezTo>
                    <a:cubicBezTo>
                      <a:pt x="87" y="91"/>
                      <a:pt x="77" y="116"/>
                      <a:pt x="77" y="125"/>
                    </a:cubicBezTo>
                    <a:cubicBezTo>
                      <a:pt x="77" y="129"/>
                      <a:pt x="79" y="132"/>
                      <a:pt x="82" y="132"/>
                    </a:cubicBezTo>
                    <a:cubicBezTo>
                      <a:pt x="87" y="132"/>
                      <a:pt x="93" y="128"/>
                      <a:pt x="100" y="121"/>
                    </a:cubicBezTo>
                    <a:cubicBezTo>
                      <a:pt x="108" y="114"/>
                      <a:pt x="113" y="111"/>
                      <a:pt x="115" y="111"/>
                    </a:cubicBezTo>
                    <a:cubicBezTo>
                      <a:pt x="115" y="111"/>
                      <a:pt x="115" y="111"/>
                      <a:pt x="115" y="111"/>
                    </a:cubicBezTo>
                    <a:cubicBezTo>
                      <a:pt x="115" y="115"/>
                      <a:pt x="110" y="121"/>
                      <a:pt x="99" y="129"/>
                    </a:cubicBezTo>
                    <a:cubicBezTo>
                      <a:pt x="87" y="139"/>
                      <a:pt x="77" y="144"/>
                      <a:pt x="68" y="144"/>
                    </a:cubicBezTo>
                    <a:cubicBezTo>
                      <a:pt x="61" y="144"/>
                      <a:pt x="57" y="139"/>
                      <a:pt x="57" y="130"/>
                    </a:cubicBezTo>
                    <a:cubicBezTo>
                      <a:pt x="57" y="126"/>
                      <a:pt x="58" y="121"/>
                      <a:pt x="60" y="114"/>
                    </a:cubicBezTo>
                    <a:cubicBezTo>
                      <a:pt x="61" y="110"/>
                      <a:pt x="62" y="109"/>
                      <a:pt x="62" y="108"/>
                    </a:cubicBezTo>
                    <a:cubicBezTo>
                      <a:pt x="62" y="108"/>
                      <a:pt x="62" y="108"/>
                      <a:pt x="62" y="108"/>
                    </a:cubicBezTo>
                    <a:cubicBezTo>
                      <a:pt x="40" y="132"/>
                      <a:pt x="23" y="144"/>
                      <a:pt x="11" y="144"/>
                    </a:cubicBezTo>
                    <a:cubicBezTo>
                      <a:pt x="3" y="144"/>
                      <a:pt x="0" y="139"/>
                      <a:pt x="0" y="131"/>
                    </a:cubicBezTo>
                    <a:cubicBezTo>
                      <a:pt x="0" y="123"/>
                      <a:pt x="4" y="110"/>
                      <a:pt x="14" y="92"/>
                    </a:cubicBezTo>
                    <a:cubicBezTo>
                      <a:pt x="23" y="74"/>
                      <a:pt x="28" y="64"/>
                      <a:pt x="28" y="62"/>
                    </a:cubicBezTo>
                    <a:cubicBezTo>
                      <a:pt x="28" y="59"/>
                      <a:pt x="27" y="58"/>
                      <a:pt x="24" y="58"/>
                    </a:cubicBezTo>
                    <a:cubicBezTo>
                      <a:pt x="22" y="58"/>
                      <a:pt x="21" y="59"/>
                      <a:pt x="19" y="59"/>
                    </a:cubicBezTo>
                    <a:cubicBezTo>
                      <a:pt x="17" y="59"/>
                      <a:pt x="15" y="60"/>
                      <a:pt x="14" y="60"/>
                    </a:cubicBezTo>
                    <a:close/>
                    <a:moveTo>
                      <a:pt x="114" y="11"/>
                    </a:moveTo>
                    <a:cubicBezTo>
                      <a:pt x="114" y="13"/>
                      <a:pt x="113" y="14"/>
                      <a:pt x="111" y="16"/>
                    </a:cubicBezTo>
                    <a:cubicBezTo>
                      <a:pt x="108" y="17"/>
                      <a:pt x="104" y="20"/>
                      <a:pt x="98" y="23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9"/>
                      <a:pt x="65" y="40"/>
                      <a:pt x="65" y="40"/>
                    </a:cubicBezTo>
                    <a:cubicBezTo>
                      <a:pt x="64" y="40"/>
                      <a:pt x="64" y="39"/>
                      <a:pt x="64" y="39"/>
                    </a:cubicBezTo>
                    <a:cubicBezTo>
                      <a:pt x="64" y="38"/>
                      <a:pt x="64" y="37"/>
                      <a:pt x="65" y="36"/>
                    </a:cubicBezTo>
                    <a:cubicBezTo>
                      <a:pt x="89" y="12"/>
                      <a:pt x="104" y="0"/>
                      <a:pt x="108" y="0"/>
                    </a:cubicBezTo>
                    <a:cubicBezTo>
                      <a:pt x="109" y="0"/>
                      <a:pt x="111" y="2"/>
                      <a:pt x="112" y="4"/>
                    </a:cubicBezTo>
                    <a:cubicBezTo>
                      <a:pt x="113" y="7"/>
                      <a:pt x="114" y="9"/>
                      <a:pt x="11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 52"/>
              <p:cNvSpPr>
                <a:spLocks/>
              </p:cNvSpPr>
              <p:nvPr/>
            </p:nvSpPr>
            <p:spPr bwMode="auto">
              <a:xfrm>
                <a:off x="21253450" y="1849438"/>
                <a:ext cx="427037" cy="363538"/>
              </a:xfrm>
              <a:custGeom>
                <a:avLst/>
                <a:gdLst>
                  <a:gd name="T0" fmla="*/ 114 w 114"/>
                  <a:gd name="T1" fmla="*/ 72 h 97"/>
                  <a:gd name="T2" fmla="*/ 98 w 114"/>
                  <a:gd name="T3" fmla="*/ 86 h 97"/>
                  <a:gd name="T4" fmla="*/ 72 w 114"/>
                  <a:gd name="T5" fmla="*/ 96 h 97"/>
                  <a:gd name="T6" fmla="*/ 61 w 114"/>
                  <a:gd name="T7" fmla="*/ 85 h 97"/>
                  <a:gd name="T8" fmla="*/ 81 w 114"/>
                  <a:gd name="T9" fmla="*/ 32 h 97"/>
                  <a:gd name="T10" fmla="*/ 85 w 114"/>
                  <a:gd name="T11" fmla="*/ 20 h 97"/>
                  <a:gd name="T12" fmla="*/ 82 w 114"/>
                  <a:gd name="T13" fmla="*/ 17 h 97"/>
                  <a:gd name="T14" fmla="*/ 55 w 114"/>
                  <a:gd name="T15" fmla="*/ 35 h 97"/>
                  <a:gd name="T16" fmla="*/ 23 w 114"/>
                  <a:gd name="T17" fmla="*/ 82 h 97"/>
                  <a:gd name="T18" fmla="*/ 21 w 114"/>
                  <a:gd name="T19" fmla="*/ 88 h 97"/>
                  <a:gd name="T20" fmla="*/ 1 w 114"/>
                  <a:gd name="T21" fmla="*/ 97 h 97"/>
                  <a:gd name="T22" fmla="*/ 0 w 114"/>
                  <a:gd name="T23" fmla="*/ 95 h 97"/>
                  <a:gd name="T24" fmla="*/ 17 w 114"/>
                  <a:gd name="T25" fmla="*/ 54 h 97"/>
                  <a:gd name="T26" fmla="*/ 31 w 114"/>
                  <a:gd name="T27" fmla="*/ 15 h 97"/>
                  <a:gd name="T28" fmla="*/ 27 w 114"/>
                  <a:gd name="T29" fmla="*/ 11 h 97"/>
                  <a:gd name="T30" fmla="*/ 22 w 114"/>
                  <a:gd name="T31" fmla="*/ 12 h 97"/>
                  <a:gd name="T32" fmla="*/ 18 w 114"/>
                  <a:gd name="T33" fmla="*/ 14 h 97"/>
                  <a:gd name="T34" fmla="*/ 16 w 114"/>
                  <a:gd name="T35" fmla="*/ 12 h 97"/>
                  <a:gd name="T36" fmla="*/ 28 w 114"/>
                  <a:gd name="T37" fmla="*/ 5 h 97"/>
                  <a:gd name="T38" fmla="*/ 44 w 114"/>
                  <a:gd name="T39" fmla="*/ 0 h 97"/>
                  <a:gd name="T40" fmla="*/ 50 w 114"/>
                  <a:gd name="T41" fmla="*/ 8 h 97"/>
                  <a:gd name="T42" fmla="*/ 45 w 114"/>
                  <a:gd name="T43" fmla="*/ 29 h 97"/>
                  <a:gd name="T44" fmla="*/ 44 w 114"/>
                  <a:gd name="T45" fmla="*/ 31 h 97"/>
                  <a:gd name="T46" fmla="*/ 45 w 114"/>
                  <a:gd name="T47" fmla="*/ 32 h 97"/>
                  <a:gd name="T48" fmla="*/ 45 w 114"/>
                  <a:gd name="T49" fmla="*/ 32 h 97"/>
                  <a:gd name="T50" fmla="*/ 100 w 114"/>
                  <a:gd name="T51" fmla="*/ 2 h 97"/>
                  <a:gd name="T52" fmla="*/ 108 w 114"/>
                  <a:gd name="T53" fmla="*/ 11 h 97"/>
                  <a:gd name="T54" fmla="*/ 95 w 114"/>
                  <a:gd name="T55" fmla="*/ 44 h 97"/>
                  <a:gd name="T56" fmla="*/ 83 w 114"/>
                  <a:gd name="T57" fmla="*/ 79 h 97"/>
                  <a:gd name="T58" fmla="*/ 88 w 114"/>
                  <a:gd name="T59" fmla="*/ 85 h 97"/>
                  <a:gd name="T60" fmla="*/ 102 w 114"/>
                  <a:gd name="T61" fmla="*/ 78 h 97"/>
                  <a:gd name="T62" fmla="*/ 113 w 114"/>
                  <a:gd name="T63" fmla="*/ 72 h 97"/>
                  <a:gd name="T64" fmla="*/ 114 w 114"/>
                  <a:gd name="T65" fmla="*/ 7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4" h="97">
                    <a:moveTo>
                      <a:pt x="114" y="72"/>
                    </a:moveTo>
                    <a:cubicBezTo>
                      <a:pt x="114" y="75"/>
                      <a:pt x="109" y="79"/>
                      <a:pt x="98" y="86"/>
                    </a:cubicBezTo>
                    <a:cubicBezTo>
                      <a:pt x="87" y="93"/>
                      <a:pt x="78" y="96"/>
                      <a:pt x="72" y="96"/>
                    </a:cubicBezTo>
                    <a:cubicBezTo>
                      <a:pt x="64" y="96"/>
                      <a:pt x="61" y="93"/>
                      <a:pt x="61" y="85"/>
                    </a:cubicBezTo>
                    <a:cubicBezTo>
                      <a:pt x="61" y="74"/>
                      <a:pt x="67" y="56"/>
                      <a:pt x="81" y="32"/>
                    </a:cubicBezTo>
                    <a:cubicBezTo>
                      <a:pt x="83" y="27"/>
                      <a:pt x="85" y="23"/>
                      <a:pt x="85" y="20"/>
                    </a:cubicBezTo>
                    <a:cubicBezTo>
                      <a:pt x="85" y="18"/>
                      <a:pt x="84" y="17"/>
                      <a:pt x="82" y="17"/>
                    </a:cubicBezTo>
                    <a:cubicBezTo>
                      <a:pt x="76" y="17"/>
                      <a:pt x="67" y="23"/>
                      <a:pt x="55" y="35"/>
                    </a:cubicBezTo>
                    <a:cubicBezTo>
                      <a:pt x="41" y="49"/>
                      <a:pt x="30" y="65"/>
                      <a:pt x="23" y="82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8"/>
                      <a:pt x="14" y="91"/>
                      <a:pt x="1" y="97"/>
                    </a:cubicBezTo>
                    <a:cubicBezTo>
                      <a:pt x="1" y="97"/>
                      <a:pt x="0" y="96"/>
                      <a:pt x="0" y="95"/>
                    </a:cubicBezTo>
                    <a:cubicBezTo>
                      <a:pt x="0" y="94"/>
                      <a:pt x="6" y="80"/>
                      <a:pt x="17" y="54"/>
                    </a:cubicBezTo>
                    <a:cubicBezTo>
                      <a:pt x="26" y="33"/>
                      <a:pt x="31" y="20"/>
                      <a:pt x="31" y="15"/>
                    </a:cubicBezTo>
                    <a:cubicBezTo>
                      <a:pt x="31" y="12"/>
                      <a:pt x="30" y="11"/>
                      <a:pt x="27" y="11"/>
                    </a:cubicBezTo>
                    <a:cubicBezTo>
                      <a:pt x="26" y="11"/>
                      <a:pt x="24" y="11"/>
                      <a:pt x="22" y="12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6" y="14"/>
                      <a:pt x="16" y="13"/>
                      <a:pt x="16" y="12"/>
                    </a:cubicBezTo>
                    <a:cubicBezTo>
                      <a:pt x="16" y="11"/>
                      <a:pt x="20" y="9"/>
                      <a:pt x="28" y="5"/>
                    </a:cubicBezTo>
                    <a:cubicBezTo>
                      <a:pt x="36" y="2"/>
                      <a:pt x="42" y="0"/>
                      <a:pt x="44" y="0"/>
                    </a:cubicBezTo>
                    <a:cubicBezTo>
                      <a:pt x="48" y="0"/>
                      <a:pt x="50" y="3"/>
                      <a:pt x="50" y="8"/>
                    </a:cubicBezTo>
                    <a:cubicBezTo>
                      <a:pt x="50" y="13"/>
                      <a:pt x="48" y="20"/>
                      <a:pt x="45" y="29"/>
                    </a:cubicBezTo>
                    <a:cubicBezTo>
                      <a:pt x="44" y="30"/>
                      <a:pt x="44" y="31"/>
                      <a:pt x="44" y="31"/>
                    </a:cubicBezTo>
                    <a:cubicBezTo>
                      <a:pt x="44" y="32"/>
                      <a:pt x="44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72" y="12"/>
                      <a:pt x="90" y="2"/>
                      <a:pt x="100" y="2"/>
                    </a:cubicBezTo>
                    <a:cubicBezTo>
                      <a:pt x="105" y="2"/>
                      <a:pt x="108" y="5"/>
                      <a:pt x="108" y="11"/>
                    </a:cubicBezTo>
                    <a:cubicBezTo>
                      <a:pt x="108" y="17"/>
                      <a:pt x="103" y="28"/>
                      <a:pt x="95" y="44"/>
                    </a:cubicBezTo>
                    <a:cubicBezTo>
                      <a:pt x="87" y="61"/>
                      <a:pt x="83" y="72"/>
                      <a:pt x="83" y="79"/>
                    </a:cubicBezTo>
                    <a:cubicBezTo>
                      <a:pt x="83" y="83"/>
                      <a:pt x="85" y="85"/>
                      <a:pt x="88" y="85"/>
                    </a:cubicBezTo>
                    <a:cubicBezTo>
                      <a:pt x="91" y="85"/>
                      <a:pt x="95" y="82"/>
                      <a:pt x="102" y="78"/>
                    </a:cubicBezTo>
                    <a:cubicBezTo>
                      <a:pt x="108" y="74"/>
                      <a:pt x="111" y="72"/>
                      <a:pt x="113" y="72"/>
                    </a:cubicBezTo>
                    <a:cubicBezTo>
                      <a:pt x="113" y="72"/>
                      <a:pt x="114" y="72"/>
                      <a:pt x="114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 53"/>
              <p:cNvSpPr>
                <a:spLocks noEditPoints="1"/>
              </p:cNvSpPr>
              <p:nvPr/>
            </p:nvSpPr>
            <p:spPr bwMode="auto">
              <a:xfrm>
                <a:off x="21672550" y="1670050"/>
                <a:ext cx="420687" cy="539750"/>
              </a:xfrm>
              <a:custGeom>
                <a:avLst/>
                <a:gdLst>
                  <a:gd name="T0" fmla="*/ 112 w 112"/>
                  <a:gd name="T1" fmla="*/ 114 h 144"/>
                  <a:gd name="T2" fmla="*/ 95 w 112"/>
                  <a:gd name="T3" fmla="*/ 131 h 144"/>
                  <a:gd name="T4" fmla="*/ 65 w 112"/>
                  <a:gd name="T5" fmla="*/ 144 h 144"/>
                  <a:gd name="T6" fmla="*/ 56 w 112"/>
                  <a:gd name="T7" fmla="*/ 132 h 144"/>
                  <a:gd name="T8" fmla="*/ 58 w 112"/>
                  <a:gd name="T9" fmla="*/ 121 h 144"/>
                  <a:gd name="T10" fmla="*/ 59 w 112"/>
                  <a:gd name="T11" fmla="*/ 112 h 144"/>
                  <a:gd name="T12" fmla="*/ 59 w 112"/>
                  <a:gd name="T13" fmla="*/ 111 h 144"/>
                  <a:gd name="T14" fmla="*/ 11 w 112"/>
                  <a:gd name="T15" fmla="*/ 144 h 144"/>
                  <a:gd name="T16" fmla="*/ 0 w 112"/>
                  <a:gd name="T17" fmla="*/ 132 h 144"/>
                  <a:gd name="T18" fmla="*/ 9 w 112"/>
                  <a:gd name="T19" fmla="*/ 103 h 144"/>
                  <a:gd name="T20" fmla="*/ 33 w 112"/>
                  <a:gd name="T21" fmla="*/ 68 h 144"/>
                  <a:gd name="T22" fmla="*/ 72 w 112"/>
                  <a:gd name="T23" fmla="*/ 51 h 144"/>
                  <a:gd name="T24" fmla="*/ 84 w 112"/>
                  <a:gd name="T25" fmla="*/ 56 h 144"/>
                  <a:gd name="T26" fmla="*/ 85 w 112"/>
                  <a:gd name="T27" fmla="*/ 57 h 144"/>
                  <a:gd name="T28" fmla="*/ 92 w 112"/>
                  <a:gd name="T29" fmla="*/ 53 h 144"/>
                  <a:gd name="T30" fmla="*/ 106 w 112"/>
                  <a:gd name="T31" fmla="*/ 48 h 144"/>
                  <a:gd name="T32" fmla="*/ 108 w 112"/>
                  <a:gd name="T33" fmla="*/ 50 h 144"/>
                  <a:gd name="T34" fmla="*/ 107 w 112"/>
                  <a:gd name="T35" fmla="*/ 52 h 144"/>
                  <a:gd name="T36" fmla="*/ 88 w 112"/>
                  <a:gd name="T37" fmla="*/ 82 h 144"/>
                  <a:gd name="T38" fmla="*/ 75 w 112"/>
                  <a:gd name="T39" fmla="*/ 126 h 144"/>
                  <a:gd name="T40" fmla="*/ 79 w 112"/>
                  <a:gd name="T41" fmla="*/ 133 h 144"/>
                  <a:gd name="T42" fmla="*/ 97 w 112"/>
                  <a:gd name="T43" fmla="*/ 123 h 144"/>
                  <a:gd name="T44" fmla="*/ 111 w 112"/>
                  <a:gd name="T45" fmla="*/ 113 h 144"/>
                  <a:gd name="T46" fmla="*/ 112 w 112"/>
                  <a:gd name="T47" fmla="*/ 114 h 144"/>
                  <a:gd name="T48" fmla="*/ 79 w 112"/>
                  <a:gd name="T49" fmla="*/ 62 h 144"/>
                  <a:gd name="T50" fmla="*/ 72 w 112"/>
                  <a:gd name="T51" fmla="*/ 57 h 144"/>
                  <a:gd name="T52" fmla="*/ 39 w 112"/>
                  <a:gd name="T53" fmla="*/ 83 h 144"/>
                  <a:gd name="T54" fmla="*/ 23 w 112"/>
                  <a:gd name="T55" fmla="*/ 124 h 144"/>
                  <a:gd name="T56" fmla="*/ 26 w 112"/>
                  <a:gd name="T57" fmla="*/ 130 h 144"/>
                  <a:gd name="T58" fmla="*/ 33 w 112"/>
                  <a:gd name="T59" fmla="*/ 127 h 144"/>
                  <a:gd name="T60" fmla="*/ 77 w 112"/>
                  <a:gd name="T61" fmla="*/ 67 h 144"/>
                  <a:gd name="T62" fmla="*/ 79 w 112"/>
                  <a:gd name="T63" fmla="*/ 62 h 144"/>
                  <a:gd name="T64" fmla="*/ 90 w 112"/>
                  <a:gd name="T65" fmla="*/ 37 h 144"/>
                  <a:gd name="T66" fmla="*/ 89 w 112"/>
                  <a:gd name="T67" fmla="*/ 38 h 144"/>
                  <a:gd name="T68" fmla="*/ 64 w 112"/>
                  <a:gd name="T69" fmla="*/ 24 h 144"/>
                  <a:gd name="T70" fmla="*/ 42 w 112"/>
                  <a:gd name="T71" fmla="*/ 7 h 144"/>
                  <a:gd name="T72" fmla="*/ 47 w 112"/>
                  <a:gd name="T73" fmla="*/ 2 h 144"/>
                  <a:gd name="T74" fmla="*/ 54 w 112"/>
                  <a:gd name="T75" fmla="*/ 0 h 144"/>
                  <a:gd name="T76" fmla="*/ 59 w 112"/>
                  <a:gd name="T77" fmla="*/ 2 h 144"/>
                  <a:gd name="T78" fmla="*/ 76 w 112"/>
                  <a:gd name="T79" fmla="*/ 21 h 144"/>
                  <a:gd name="T80" fmla="*/ 90 w 112"/>
                  <a:gd name="T81" fmla="*/ 3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" h="144">
                    <a:moveTo>
                      <a:pt x="112" y="114"/>
                    </a:moveTo>
                    <a:cubicBezTo>
                      <a:pt x="112" y="117"/>
                      <a:pt x="107" y="122"/>
                      <a:pt x="95" y="131"/>
                    </a:cubicBezTo>
                    <a:cubicBezTo>
                      <a:pt x="83" y="140"/>
                      <a:pt x="73" y="144"/>
                      <a:pt x="65" y="144"/>
                    </a:cubicBezTo>
                    <a:cubicBezTo>
                      <a:pt x="59" y="144"/>
                      <a:pt x="56" y="140"/>
                      <a:pt x="56" y="132"/>
                    </a:cubicBezTo>
                    <a:cubicBezTo>
                      <a:pt x="56" y="129"/>
                      <a:pt x="57" y="126"/>
                      <a:pt x="58" y="121"/>
                    </a:cubicBezTo>
                    <a:cubicBezTo>
                      <a:pt x="59" y="117"/>
                      <a:pt x="59" y="113"/>
                      <a:pt x="59" y="112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37" y="133"/>
                      <a:pt x="21" y="144"/>
                      <a:pt x="11" y="144"/>
                    </a:cubicBezTo>
                    <a:cubicBezTo>
                      <a:pt x="4" y="144"/>
                      <a:pt x="0" y="140"/>
                      <a:pt x="0" y="132"/>
                    </a:cubicBezTo>
                    <a:cubicBezTo>
                      <a:pt x="0" y="125"/>
                      <a:pt x="3" y="115"/>
                      <a:pt x="9" y="103"/>
                    </a:cubicBezTo>
                    <a:cubicBezTo>
                      <a:pt x="16" y="89"/>
                      <a:pt x="24" y="77"/>
                      <a:pt x="33" y="68"/>
                    </a:cubicBezTo>
                    <a:cubicBezTo>
                      <a:pt x="45" y="57"/>
                      <a:pt x="58" y="51"/>
                      <a:pt x="72" y="51"/>
                    </a:cubicBezTo>
                    <a:cubicBezTo>
                      <a:pt x="78" y="51"/>
                      <a:pt x="82" y="53"/>
                      <a:pt x="84" y="56"/>
                    </a:cubicBezTo>
                    <a:cubicBezTo>
                      <a:pt x="84" y="57"/>
                      <a:pt x="85" y="57"/>
                      <a:pt x="85" y="57"/>
                    </a:cubicBezTo>
                    <a:cubicBezTo>
                      <a:pt x="85" y="57"/>
                      <a:pt x="87" y="56"/>
                      <a:pt x="92" y="53"/>
                    </a:cubicBezTo>
                    <a:cubicBezTo>
                      <a:pt x="98" y="49"/>
                      <a:pt x="103" y="48"/>
                      <a:pt x="106" y="48"/>
                    </a:cubicBezTo>
                    <a:cubicBezTo>
                      <a:pt x="107" y="48"/>
                      <a:pt x="108" y="49"/>
                      <a:pt x="108" y="50"/>
                    </a:cubicBezTo>
                    <a:cubicBezTo>
                      <a:pt x="108" y="51"/>
                      <a:pt x="108" y="51"/>
                      <a:pt x="107" y="52"/>
                    </a:cubicBezTo>
                    <a:cubicBezTo>
                      <a:pt x="103" y="54"/>
                      <a:pt x="97" y="64"/>
                      <a:pt x="88" y="82"/>
                    </a:cubicBezTo>
                    <a:cubicBezTo>
                      <a:pt x="79" y="101"/>
                      <a:pt x="75" y="116"/>
                      <a:pt x="75" y="126"/>
                    </a:cubicBezTo>
                    <a:cubicBezTo>
                      <a:pt x="75" y="130"/>
                      <a:pt x="76" y="133"/>
                      <a:pt x="79" y="133"/>
                    </a:cubicBezTo>
                    <a:cubicBezTo>
                      <a:pt x="83" y="133"/>
                      <a:pt x="89" y="129"/>
                      <a:pt x="97" y="123"/>
                    </a:cubicBezTo>
                    <a:cubicBezTo>
                      <a:pt x="105" y="116"/>
                      <a:pt x="110" y="113"/>
                      <a:pt x="111" y="113"/>
                    </a:cubicBezTo>
                    <a:cubicBezTo>
                      <a:pt x="112" y="113"/>
                      <a:pt x="112" y="113"/>
                      <a:pt x="112" y="114"/>
                    </a:cubicBezTo>
                    <a:close/>
                    <a:moveTo>
                      <a:pt x="79" y="62"/>
                    </a:moveTo>
                    <a:cubicBezTo>
                      <a:pt x="79" y="59"/>
                      <a:pt x="77" y="57"/>
                      <a:pt x="72" y="57"/>
                    </a:cubicBezTo>
                    <a:cubicBezTo>
                      <a:pt x="62" y="57"/>
                      <a:pt x="51" y="66"/>
                      <a:pt x="39" y="83"/>
                    </a:cubicBezTo>
                    <a:cubicBezTo>
                      <a:pt x="28" y="100"/>
                      <a:pt x="23" y="113"/>
                      <a:pt x="23" y="124"/>
                    </a:cubicBezTo>
                    <a:cubicBezTo>
                      <a:pt x="23" y="128"/>
                      <a:pt x="24" y="130"/>
                      <a:pt x="26" y="130"/>
                    </a:cubicBezTo>
                    <a:cubicBezTo>
                      <a:pt x="28" y="130"/>
                      <a:pt x="30" y="129"/>
                      <a:pt x="33" y="127"/>
                    </a:cubicBezTo>
                    <a:cubicBezTo>
                      <a:pt x="46" y="118"/>
                      <a:pt x="61" y="98"/>
                      <a:pt x="77" y="67"/>
                    </a:cubicBezTo>
                    <a:cubicBezTo>
                      <a:pt x="78" y="65"/>
                      <a:pt x="79" y="64"/>
                      <a:pt x="79" y="62"/>
                    </a:cubicBezTo>
                    <a:close/>
                    <a:moveTo>
                      <a:pt x="90" y="37"/>
                    </a:moveTo>
                    <a:cubicBezTo>
                      <a:pt x="90" y="38"/>
                      <a:pt x="90" y="38"/>
                      <a:pt x="89" y="38"/>
                    </a:cubicBezTo>
                    <a:cubicBezTo>
                      <a:pt x="87" y="38"/>
                      <a:pt x="78" y="33"/>
                      <a:pt x="64" y="24"/>
                    </a:cubicBezTo>
                    <a:cubicBezTo>
                      <a:pt x="49" y="14"/>
                      <a:pt x="42" y="9"/>
                      <a:pt x="42" y="7"/>
                    </a:cubicBezTo>
                    <a:cubicBezTo>
                      <a:pt x="42" y="6"/>
                      <a:pt x="44" y="4"/>
                      <a:pt x="47" y="2"/>
                    </a:cubicBezTo>
                    <a:cubicBezTo>
                      <a:pt x="50" y="1"/>
                      <a:pt x="52" y="0"/>
                      <a:pt x="54" y="0"/>
                    </a:cubicBezTo>
                    <a:cubicBezTo>
                      <a:pt x="56" y="0"/>
                      <a:pt x="58" y="1"/>
                      <a:pt x="59" y="2"/>
                    </a:cubicBezTo>
                    <a:cubicBezTo>
                      <a:pt x="61" y="5"/>
                      <a:pt x="66" y="11"/>
                      <a:pt x="76" y="21"/>
                    </a:cubicBezTo>
                    <a:cubicBezTo>
                      <a:pt x="85" y="30"/>
                      <a:pt x="90" y="36"/>
                      <a:pt x="90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Freeform 54"/>
              <p:cNvSpPr>
                <a:spLocks noEditPoints="1"/>
              </p:cNvSpPr>
              <p:nvPr/>
            </p:nvSpPr>
            <p:spPr bwMode="auto">
              <a:xfrm>
                <a:off x="22066250" y="1849438"/>
                <a:ext cx="338137" cy="363538"/>
              </a:xfrm>
              <a:custGeom>
                <a:avLst/>
                <a:gdLst>
                  <a:gd name="T0" fmla="*/ 0 w 90"/>
                  <a:gd name="T1" fmla="*/ 78 h 97"/>
                  <a:gd name="T2" fmla="*/ 11 w 90"/>
                  <a:gd name="T3" fmla="*/ 41 h 97"/>
                  <a:gd name="T4" fmla="*/ 37 w 90"/>
                  <a:gd name="T5" fmla="*/ 13 h 97"/>
                  <a:gd name="T6" fmla="*/ 77 w 90"/>
                  <a:gd name="T7" fmla="*/ 0 h 97"/>
                  <a:gd name="T8" fmla="*/ 90 w 90"/>
                  <a:gd name="T9" fmla="*/ 16 h 97"/>
                  <a:gd name="T10" fmla="*/ 81 w 90"/>
                  <a:gd name="T11" fmla="*/ 48 h 97"/>
                  <a:gd name="T12" fmla="*/ 61 w 90"/>
                  <a:gd name="T13" fmla="*/ 74 h 97"/>
                  <a:gd name="T14" fmla="*/ 14 w 90"/>
                  <a:gd name="T15" fmla="*/ 97 h 97"/>
                  <a:gd name="T16" fmla="*/ 0 w 90"/>
                  <a:gd name="T17" fmla="*/ 78 h 97"/>
                  <a:gd name="T18" fmla="*/ 21 w 90"/>
                  <a:gd name="T19" fmla="*/ 70 h 97"/>
                  <a:gd name="T20" fmla="*/ 32 w 90"/>
                  <a:gd name="T21" fmla="*/ 83 h 97"/>
                  <a:gd name="T22" fmla="*/ 45 w 90"/>
                  <a:gd name="T23" fmla="*/ 78 h 97"/>
                  <a:gd name="T24" fmla="*/ 62 w 90"/>
                  <a:gd name="T25" fmla="*/ 55 h 97"/>
                  <a:gd name="T26" fmla="*/ 69 w 90"/>
                  <a:gd name="T27" fmla="*/ 27 h 97"/>
                  <a:gd name="T28" fmla="*/ 58 w 90"/>
                  <a:gd name="T29" fmla="*/ 10 h 97"/>
                  <a:gd name="T30" fmla="*/ 34 w 90"/>
                  <a:gd name="T31" fmla="*/ 32 h 97"/>
                  <a:gd name="T32" fmla="*/ 21 w 90"/>
                  <a:gd name="T33" fmla="*/ 7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97">
                    <a:moveTo>
                      <a:pt x="0" y="78"/>
                    </a:moveTo>
                    <a:cubicBezTo>
                      <a:pt x="0" y="67"/>
                      <a:pt x="4" y="54"/>
                      <a:pt x="11" y="41"/>
                    </a:cubicBezTo>
                    <a:cubicBezTo>
                      <a:pt x="18" y="27"/>
                      <a:pt x="27" y="18"/>
                      <a:pt x="37" y="13"/>
                    </a:cubicBezTo>
                    <a:cubicBezTo>
                      <a:pt x="53" y="4"/>
                      <a:pt x="67" y="0"/>
                      <a:pt x="77" y="0"/>
                    </a:cubicBezTo>
                    <a:cubicBezTo>
                      <a:pt x="86" y="0"/>
                      <a:pt x="90" y="6"/>
                      <a:pt x="90" y="16"/>
                    </a:cubicBezTo>
                    <a:cubicBezTo>
                      <a:pt x="90" y="26"/>
                      <a:pt x="87" y="37"/>
                      <a:pt x="81" y="48"/>
                    </a:cubicBezTo>
                    <a:cubicBezTo>
                      <a:pt x="75" y="59"/>
                      <a:pt x="69" y="68"/>
                      <a:pt x="61" y="74"/>
                    </a:cubicBezTo>
                    <a:cubicBezTo>
                      <a:pt x="41" y="89"/>
                      <a:pt x="25" y="97"/>
                      <a:pt x="14" y="97"/>
                    </a:cubicBezTo>
                    <a:cubicBezTo>
                      <a:pt x="5" y="97"/>
                      <a:pt x="0" y="91"/>
                      <a:pt x="0" y="78"/>
                    </a:cubicBezTo>
                    <a:close/>
                    <a:moveTo>
                      <a:pt x="21" y="70"/>
                    </a:moveTo>
                    <a:cubicBezTo>
                      <a:pt x="21" y="79"/>
                      <a:pt x="25" y="83"/>
                      <a:pt x="32" y="83"/>
                    </a:cubicBezTo>
                    <a:cubicBezTo>
                      <a:pt x="36" y="83"/>
                      <a:pt x="40" y="81"/>
                      <a:pt x="45" y="78"/>
                    </a:cubicBezTo>
                    <a:cubicBezTo>
                      <a:pt x="52" y="73"/>
                      <a:pt x="57" y="65"/>
                      <a:pt x="62" y="55"/>
                    </a:cubicBezTo>
                    <a:cubicBezTo>
                      <a:pt x="66" y="45"/>
                      <a:pt x="69" y="35"/>
                      <a:pt x="69" y="27"/>
                    </a:cubicBezTo>
                    <a:cubicBezTo>
                      <a:pt x="69" y="16"/>
                      <a:pt x="65" y="10"/>
                      <a:pt x="58" y="10"/>
                    </a:cubicBezTo>
                    <a:cubicBezTo>
                      <a:pt x="51" y="10"/>
                      <a:pt x="43" y="18"/>
                      <a:pt x="34" y="32"/>
                    </a:cubicBezTo>
                    <a:cubicBezTo>
                      <a:pt x="25" y="46"/>
                      <a:pt x="21" y="58"/>
                      <a:pt x="21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55"/>
              <p:cNvSpPr>
                <a:spLocks/>
              </p:cNvSpPr>
              <p:nvPr/>
            </p:nvSpPr>
            <p:spPr bwMode="auto">
              <a:xfrm>
                <a:off x="22426613" y="2138363"/>
                <a:ext cx="90487" cy="82550"/>
              </a:xfrm>
              <a:custGeom>
                <a:avLst/>
                <a:gdLst>
                  <a:gd name="T0" fmla="*/ 24 w 24"/>
                  <a:gd name="T1" fmla="*/ 12 h 22"/>
                  <a:gd name="T2" fmla="*/ 18 w 24"/>
                  <a:gd name="T3" fmla="*/ 18 h 22"/>
                  <a:gd name="T4" fmla="*/ 9 w 24"/>
                  <a:gd name="T5" fmla="*/ 22 h 22"/>
                  <a:gd name="T6" fmla="*/ 3 w 24"/>
                  <a:gd name="T7" fmla="*/ 17 h 22"/>
                  <a:gd name="T8" fmla="*/ 0 w 24"/>
                  <a:gd name="T9" fmla="*/ 10 h 22"/>
                  <a:gd name="T10" fmla="*/ 6 w 24"/>
                  <a:gd name="T11" fmla="*/ 3 h 22"/>
                  <a:gd name="T12" fmla="*/ 15 w 24"/>
                  <a:gd name="T13" fmla="*/ 0 h 22"/>
                  <a:gd name="T14" fmla="*/ 21 w 24"/>
                  <a:gd name="T15" fmla="*/ 5 h 22"/>
                  <a:gd name="T16" fmla="*/ 24 w 24"/>
                  <a:gd name="T17" fmla="*/ 1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2">
                    <a:moveTo>
                      <a:pt x="24" y="12"/>
                    </a:moveTo>
                    <a:cubicBezTo>
                      <a:pt x="24" y="13"/>
                      <a:pt x="22" y="15"/>
                      <a:pt x="18" y="18"/>
                    </a:cubicBezTo>
                    <a:cubicBezTo>
                      <a:pt x="13" y="20"/>
                      <a:pt x="10" y="22"/>
                      <a:pt x="9" y="22"/>
                    </a:cubicBezTo>
                    <a:cubicBezTo>
                      <a:pt x="7" y="22"/>
                      <a:pt x="5" y="20"/>
                      <a:pt x="3" y="17"/>
                    </a:cubicBezTo>
                    <a:cubicBezTo>
                      <a:pt x="1" y="14"/>
                      <a:pt x="0" y="11"/>
                      <a:pt x="0" y="10"/>
                    </a:cubicBezTo>
                    <a:cubicBezTo>
                      <a:pt x="0" y="8"/>
                      <a:pt x="2" y="6"/>
                      <a:pt x="6" y="3"/>
                    </a:cubicBezTo>
                    <a:cubicBezTo>
                      <a:pt x="10" y="1"/>
                      <a:pt x="13" y="0"/>
                      <a:pt x="15" y="0"/>
                    </a:cubicBezTo>
                    <a:cubicBezTo>
                      <a:pt x="16" y="0"/>
                      <a:pt x="18" y="1"/>
                      <a:pt x="21" y="5"/>
                    </a:cubicBezTo>
                    <a:cubicBezTo>
                      <a:pt x="23" y="8"/>
                      <a:pt x="24" y="10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48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Freeform 6"/>
            <p:cNvSpPr>
              <a:spLocks/>
            </p:cNvSpPr>
            <p:nvPr/>
          </p:nvSpPr>
          <p:spPr bwMode="auto">
            <a:xfrm rot="5400000">
              <a:off x="13058968" y="1797382"/>
              <a:ext cx="1085091" cy="1085091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 sz="4800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 rot="16200000">
              <a:off x="22958158" y="381001"/>
              <a:ext cx="1085091" cy="1085091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 sz="4800">
                <a:solidFill>
                  <a:prstClr val="black"/>
                </a:solidFill>
              </a:endParaRPr>
            </a:p>
          </p:txBody>
        </p:sp>
      </p:grpSp>
      <p:pic>
        <p:nvPicPr>
          <p:cNvPr id="61" name="Picture 6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500" l="0" r="100000">
                        <a14:foregroundMark x1="1449" y1="84250" x2="44686" y2="84000"/>
                        <a14:foregroundMark x1="22786" y1="85000" x2="24316" y2="98500"/>
                        <a14:foregroundMark x1="23994" y1="92625" x2="49758" y2="98500"/>
                        <a14:foregroundMark x1="23027" y1="92125" x2="81" y2="98250"/>
                        <a14:foregroundMark x1="22786" y1="84750" x2="37520" y2="94875"/>
                        <a14:foregroundMark x1="38164" y1="62000" x2="54992" y2="72125"/>
                        <a14:foregroundMark x1="46940" y1="66625" x2="61514" y2="62500"/>
                        <a14:foregroundMark x1="54348" y1="64500" x2="54589" y2="62250"/>
                        <a14:backgroundMark x1="12480" y1="52625" x2="14815" y2="60750"/>
                        <a14:backgroundMark x1="14815" y1="60750" x2="61997" y2="62000"/>
                        <a14:backgroundMark x1="13607" y1="56750" x2="10548" y2="58000"/>
                        <a14:backgroundMark x1="11916" y1="57750" x2="10950" y2="60500"/>
                        <a14:backgroundMark x1="38567" y1="62000" x2="38486" y2="61250"/>
                        <a14:backgroundMark x1="15137" y1="61000" x2="15137" y2="62250"/>
                        <a14:backgroundMark x1="15378" y1="61750" x2="15378" y2="63000"/>
                        <a14:backgroundMark x1="26651" y1="61250" x2="26812" y2="63500"/>
                        <a14:backgroundMark x1="11353" y1="59250" x2="12158" y2="62500"/>
                        <a14:backgroundMark x1="51449" y1="22625" x2="82448" y2="22375"/>
                        <a14:backgroundMark x1="66586" y1="22375" x2="66828" y2="1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" y="0"/>
            <a:ext cx="24471628" cy="13716000"/>
          </a:xfrm>
          <a:prstGeom prst="rect">
            <a:avLst/>
          </a:prstGeom>
        </p:spPr>
      </p:pic>
      <p:grpSp>
        <p:nvGrpSpPr>
          <p:cNvPr id="58" name="Group 57"/>
          <p:cNvGrpSpPr/>
          <p:nvPr/>
        </p:nvGrpSpPr>
        <p:grpSpPr>
          <a:xfrm>
            <a:off x="2116102" y="5741821"/>
            <a:ext cx="12795229" cy="2062103"/>
            <a:chOff x="2596543" y="14005535"/>
            <a:chExt cx="9085832" cy="2062103"/>
          </a:xfrm>
        </p:grpSpPr>
        <p:sp>
          <p:nvSpPr>
            <p:cNvPr id="59" name="Rectangle 58"/>
            <p:cNvSpPr/>
            <p:nvPr/>
          </p:nvSpPr>
          <p:spPr>
            <a:xfrm>
              <a:off x="2900606" y="14005535"/>
              <a:ext cx="8781769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400" b="1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Vui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thú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điền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viên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khẳng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định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lối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sống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mình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đã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6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chọn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en-US" sz="48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nhàn</a:t>
              </a:r>
              <a:r>
                <a:rPr lang="en-US" sz="48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không</a:t>
              </a:r>
              <a:r>
                <a:rPr lang="en-US" sz="48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48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lười</a:t>
              </a:r>
              <a:r>
                <a:rPr lang="en-US" sz="6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). </a:t>
              </a:r>
              <a:endParaRPr lang="vi-VN" sz="64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Chevron 59"/>
            <p:cNvSpPr/>
            <p:nvPr/>
          </p:nvSpPr>
          <p:spPr>
            <a:xfrm rot="10800000" flipH="1" flipV="1">
              <a:off x="2596543" y="14346638"/>
              <a:ext cx="413096" cy="564388"/>
            </a:xfrm>
            <a:prstGeom prst="chevron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70070" y="1447799"/>
            <a:ext cx="20269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Hai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câu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đề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giới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thiệu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cuộc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sống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nhàn</a:t>
            </a:r>
            <a:endParaRPr lang="en-US" sz="66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58787" y="124361"/>
            <a:ext cx="16840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8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74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458787" y="304800"/>
            <a:ext cx="1684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HIỂU VĂN BẢN</a:t>
            </a:r>
            <a:endParaRPr lang="en-US" sz="7200" b="1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2055"/>
            <a:ext cx="11431586" cy="9677400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7" name="Group 6"/>
          <p:cNvGrpSpPr/>
          <p:nvPr/>
        </p:nvGrpSpPr>
        <p:grpSpPr>
          <a:xfrm>
            <a:off x="0" y="2492654"/>
            <a:ext cx="11202988" cy="1801292"/>
            <a:chOff x="8882715" y="6655894"/>
            <a:chExt cx="12073875" cy="2017779"/>
          </a:xfrm>
        </p:grpSpPr>
        <p:grpSp>
          <p:nvGrpSpPr>
            <p:cNvPr id="8" name="Group 7"/>
            <p:cNvGrpSpPr/>
            <p:nvPr/>
          </p:nvGrpSpPr>
          <p:grpSpPr>
            <a:xfrm>
              <a:off x="8882715" y="6655894"/>
              <a:ext cx="12073875" cy="2017779"/>
              <a:chOff x="8882716" y="6655894"/>
              <a:chExt cx="12073870" cy="2017778"/>
            </a:xfrm>
          </p:grpSpPr>
          <p:sp>
            <p:nvSpPr>
              <p:cNvPr id="10" name="Round Single Corner Rectangle 9"/>
              <p:cNvSpPr/>
              <p:nvPr/>
            </p:nvSpPr>
            <p:spPr>
              <a:xfrm flipH="1" flipV="1">
                <a:off x="8894845" y="6655894"/>
                <a:ext cx="12061741" cy="2017777"/>
              </a:xfrm>
              <a:prstGeom prst="round1Rect">
                <a:avLst>
                  <a:gd name="adj" fmla="val 0"/>
                </a:avLst>
              </a:prstGeom>
              <a:solidFill>
                <a:srgbClr val="FFFFFF">
                  <a:alpha val="50196"/>
                </a:srgbClr>
              </a:solidFill>
              <a:ln w="381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 rot="5400000">
                <a:off x="8882716" y="7588581"/>
                <a:ext cx="1085091" cy="1085091"/>
              </a:xfrm>
              <a:custGeom>
                <a:avLst/>
                <a:gdLst>
                  <a:gd name="T0" fmla="*/ 653 w 653"/>
                  <a:gd name="T1" fmla="*/ 0 h 611"/>
                  <a:gd name="T2" fmla="*/ 587 w 653"/>
                  <a:gd name="T3" fmla="*/ 103 h 611"/>
                  <a:gd name="T4" fmla="*/ 508 w 653"/>
                  <a:gd name="T5" fmla="*/ 179 h 611"/>
                  <a:gd name="T6" fmla="*/ 549 w 653"/>
                  <a:gd name="T7" fmla="*/ 235 h 611"/>
                  <a:gd name="T8" fmla="*/ 602 w 653"/>
                  <a:gd name="T9" fmla="*/ 214 h 611"/>
                  <a:gd name="T10" fmla="*/ 592 w 653"/>
                  <a:gd name="T11" fmla="*/ 182 h 611"/>
                  <a:gd name="T12" fmla="*/ 576 w 653"/>
                  <a:gd name="T13" fmla="*/ 194 h 611"/>
                  <a:gd name="T14" fmla="*/ 565 w 653"/>
                  <a:gd name="T15" fmla="*/ 182 h 611"/>
                  <a:gd name="T16" fmla="*/ 602 w 653"/>
                  <a:gd name="T17" fmla="*/ 170 h 611"/>
                  <a:gd name="T18" fmla="*/ 615 w 653"/>
                  <a:gd name="T19" fmla="*/ 226 h 611"/>
                  <a:gd name="T20" fmla="*/ 580 w 653"/>
                  <a:gd name="T21" fmla="*/ 261 h 611"/>
                  <a:gd name="T22" fmla="*/ 601 w 653"/>
                  <a:gd name="T23" fmla="*/ 303 h 611"/>
                  <a:gd name="T24" fmla="*/ 580 w 653"/>
                  <a:gd name="T25" fmla="*/ 330 h 611"/>
                  <a:gd name="T26" fmla="*/ 601 w 653"/>
                  <a:gd name="T27" fmla="*/ 368 h 611"/>
                  <a:gd name="T28" fmla="*/ 580 w 653"/>
                  <a:gd name="T29" fmla="*/ 410 h 611"/>
                  <a:gd name="T30" fmla="*/ 558 w 653"/>
                  <a:gd name="T31" fmla="*/ 392 h 611"/>
                  <a:gd name="T32" fmla="*/ 519 w 653"/>
                  <a:gd name="T33" fmla="*/ 407 h 611"/>
                  <a:gd name="T34" fmla="*/ 490 w 653"/>
                  <a:gd name="T35" fmla="*/ 361 h 611"/>
                  <a:gd name="T36" fmla="*/ 514 w 653"/>
                  <a:gd name="T37" fmla="*/ 339 h 611"/>
                  <a:gd name="T38" fmla="*/ 526 w 653"/>
                  <a:gd name="T39" fmla="*/ 350 h 611"/>
                  <a:gd name="T40" fmla="*/ 519 w 653"/>
                  <a:gd name="T41" fmla="*/ 355 h 611"/>
                  <a:gd name="T42" fmla="*/ 502 w 653"/>
                  <a:gd name="T43" fmla="*/ 365 h 611"/>
                  <a:gd name="T44" fmla="*/ 535 w 653"/>
                  <a:gd name="T45" fmla="*/ 386 h 611"/>
                  <a:gd name="T46" fmla="*/ 567 w 653"/>
                  <a:gd name="T47" fmla="*/ 326 h 611"/>
                  <a:gd name="T48" fmla="*/ 507 w 653"/>
                  <a:gd name="T49" fmla="*/ 283 h 611"/>
                  <a:gd name="T50" fmla="*/ 462 w 653"/>
                  <a:gd name="T51" fmla="*/ 297 h 611"/>
                  <a:gd name="T52" fmla="*/ 374 w 653"/>
                  <a:gd name="T53" fmla="*/ 284 h 611"/>
                  <a:gd name="T54" fmla="*/ 371 w 653"/>
                  <a:gd name="T55" fmla="*/ 285 h 611"/>
                  <a:gd name="T56" fmla="*/ 351 w 653"/>
                  <a:gd name="T57" fmla="*/ 281 h 611"/>
                  <a:gd name="T58" fmla="*/ 352 w 653"/>
                  <a:gd name="T59" fmla="*/ 298 h 611"/>
                  <a:gd name="T60" fmla="*/ 357 w 653"/>
                  <a:gd name="T61" fmla="*/ 399 h 611"/>
                  <a:gd name="T62" fmla="*/ 348 w 653"/>
                  <a:gd name="T63" fmla="*/ 484 h 611"/>
                  <a:gd name="T64" fmla="*/ 419 w 653"/>
                  <a:gd name="T65" fmla="*/ 506 h 611"/>
                  <a:gd name="T66" fmla="*/ 433 w 653"/>
                  <a:gd name="T67" fmla="*/ 447 h 611"/>
                  <a:gd name="T68" fmla="*/ 413 w 653"/>
                  <a:gd name="T69" fmla="*/ 445 h 611"/>
                  <a:gd name="T70" fmla="*/ 411 w 653"/>
                  <a:gd name="T71" fmla="*/ 465 h 611"/>
                  <a:gd name="T72" fmla="*/ 400 w 653"/>
                  <a:gd name="T73" fmla="*/ 465 h 611"/>
                  <a:gd name="T74" fmla="*/ 409 w 653"/>
                  <a:gd name="T75" fmla="*/ 431 h 611"/>
                  <a:gd name="T76" fmla="*/ 458 w 653"/>
                  <a:gd name="T77" fmla="*/ 454 h 611"/>
                  <a:gd name="T78" fmla="*/ 460 w 653"/>
                  <a:gd name="T79" fmla="*/ 484 h 611"/>
                  <a:gd name="T80" fmla="*/ 444 w 653"/>
                  <a:gd name="T81" fmla="*/ 504 h 611"/>
                  <a:gd name="T82" fmla="*/ 457 w 653"/>
                  <a:gd name="T83" fmla="*/ 519 h 611"/>
                  <a:gd name="T84" fmla="*/ 429 w 653"/>
                  <a:gd name="T85" fmla="*/ 546 h 611"/>
                  <a:gd name="T86" fmla="*/ 383 w 653"/>
                  <a:gd name="T87" fmla="*/ 520 h 611"/>
                  <a:gd name="T88" fmla="*/ 342 w 653"/>
                  <a:gd name="T89" fmla="*/ 543 h 611"/>
                  <a:gd name="T90" fmla="*/ 307 w 653"/>
                  <a:gd name="T91" fmla="*/ 524 h 611"/>
                  <a:gd name="T92" fmla="*/ 250 w 653"/>
                  <a:gd name="T93" fmla="*/ 566 h 611"/>
                  <a:gd name="T94" fmla="*/ 211 w 653"/>
                  <a:gd name="T95" fmla="*/ 519 h 611"/>
                  <a:gd name="T96" fmla="*/ 232 w 653"/>
                  <a:gd name="T97" fmla="*/ 504 h 611"/>
                  <a:gd name="T98" fmla="*/ 235 w 653"/>
                  <a:gd name="T99" fmla="*/ 515 h 611"/>
                  <a:gd name="T100" fmla="*/ 238 w 653"/>
                  <a:gd name="T101" fmla="*/ 550 h 611"/>
                  <a:gd name="T102" fmla="*/ 287 w 653"/>
                  <a:gd name="T103" fmla="*/ 510 h 611"/>
                  <a:gd name="T104" fmla="*/ 224 w 653"/>
                  <a:gd name="T105" fmla="*/ 443 h 611"/>
                  <a:gd name="T106" fmla="*/ 147 w 653"/>
                  <a:gd name="T107" fmla="*/ 495 h 611"/>
                  <a:gd name="T108" fmla="*/ 138 w 653"/>
                  <a:gd name="T109" fmla="*/ 524 h 611"/>
                  <a:gd name="T110" fmla="*/ 55 w 653"/>
                  <a:gd name="T111" fmla="*/ 558 h 611"/>
                  <a:gd name="T112" fmla="*/ 0 w 653"/>
                  <a:gd name="T113" fmla="*/ 611 h 611"/>
                  <a:gd name="T114" fmla="*/ 653 w 653"/>
                  <a:gd name="T115" fmla="*/ 611 h 611"/>
                  <a:gd name="T116" fmla="*/ 653 w 653"/>
                  <a:gd name="T117" fmla="*/ 566 h 611"/>
                  <a:gd name="T118" fmla="*/ 653 w 653"/>
                  <a:gd name="T119" fmla="*/ 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53" h="611">
                    <a:moveTo>
                      <a:pt x="653" y="0"/>
                    </a:moveTo>
                    <a:cubicBezTo>
                      <a:pt x="636" y="13"/>
                      <a:pt x="583" y="58"/>
                      <a:pt x="587" y="103"/>
                    </a:cubicBezTo>
                    <a:cubicBezTo>
                      <a:pt x="587" y="103"/>
                      <a:pt x="511" y="111"/>
                      <a:pt x="508" y="179"/>
                    </a:cubicBezTo>
                    <a:cubicBezTo>
                      <a:pt x="508" y="179"/>
                      <a:pt x="516" y="226"/>
                      <a:pt x="549" y="235"/>
                    </a:cubicBezTo>
                    <a:cubicBezTo>
                      <a:pt x="583" y="245"/>
                      <a:pt x="600" y="221"/>
                      <a:pt x="602" y="214"/>
                    </a:cubicBezTo>
                    <a:cubicBezTo>
                      <a:pt x="607" y="207"/>
                      <a:pt x="611" y="188"/>
                      <a:pt x="592" y="182"/>
                    </a:cubicBezTo>
                    <a:cubicBezTo>
                      <a:pt x="582" y="180"/>
                      <a:pt x="576" y="192"/>
                      <a:pt x="576" y="194"/>
                    </a:cubicBezTo>
                    <a:cubicBezTo>
                      <a:pt x="576" y="194"/>
                      <a:pt x="567" y="196"/>
                      <a:pt x="565" y="182"/>
                    </a:cubicBezTo>
                    <a:cubicBezTo>
                      <a:pt x="565" y="167"/>
                      <a:pt x="590" y="162"/>
                      <a:pt x="602" y="170"/>
                    </a:cubicBezTo>
                    <a:cubicBezTo>
                      <a:pt x="614" y="178"/>
                      <a:pt x="627" y="195"/>
                      <a:pt x="615" y="226"/>
                    </a:cubicBezTo>
                    <a:cubicBezTo>
                      <a:pt x="602" y="254"/>
                      <a:pt x="580" y="261"/>
                      <a:pt x="580" y="261"/>
                    </a:cubicBezTo>
                    <a:cubicBezTo>
                      <a:pt x="580" y="261"/>
                      <a:pt x="602" y="281"/>
                      <a:pt x="601" y="303"/>
                    </a:cubicBezTo>
                    <a:cubicBezTo>
                      <a:pt x="596" y="318"/>
                      <a:pt x="580" y="330"/>
                      <a:pt x="580" y="330"/>
                    </a:cubicBezTo>
                    <a:cubicBezTo>
                      <a:pt x="580" y="330"/>
                      <a:pt x="601" y="347"/>
                      <a:pt x="601" y="368"/>
                    </a:cubicBezTo>
                    <a:cubicBezTo>
                      <a:pt x="601" y="389"/>
                      <a:pt x="595" y="404"/>
                      <a:pt x="580" y="410"/>
                    </a:cubicBezTo>
                    <a:cubicBezTo>
                      <a:pt x="580" y="410"/>
                      <a:pt x="565" y="416"/>
                      <a:pt x="558" y="392"/>
                    </a:cubicBezTo>
                    <a:cubicBezTo>
                      <a:pt x="558" y="392"/>
                      <a:pt x="543" y="416"/>
                      <a:pt x="519" y="407"/>
                    </a:cubicBezTo>
                    <a:cubicBezTo>
                      <a:pt x="495" y="397"/>
                      <a:pt x="488" y="381"/>
                      <a:pt x="490" y="361"/>
                    </a:cubicBezTo>
                    <a:cubicBezTo>
                      <a:pt x="493" y="342"/>
                      <a:pt x="508" y="339"/>
                      <a:pt x="514" y="339"/>
                    </a:cubicBezTo>
                    <a:cubicBezTo>
                      <a:pt x="519" y="338"/>
                      <a:pt x="526" y="344"/>
                      <a:pt x="526" y="350"/>
                    </a:cubicBezTo>
                    <a:cubicBezTo>
                      <a:pt x="526" y="355"/>
                      <a:pt x="520" y="355"/>
                      <a:pt x="519" y="355"/>
                    </a:cubicBezTo>
                    <a:cubicBezTo>
                      <a:pt x="516" y="353"/>
                      <a:pt x="502" y="350"/>
                      <a:pt x="502" y="365"/>
                    </a:cubicBezTo>
                    <a:cubicBezTo>
                      <a:pt x="502" y="380"/>
                      <a:pt x="523" y="389"/>
                      <a:pt x="535" y="386"/>
                    </a:cubicBezTo>
                    <a:cubicBezTo>
                      <a:pt x="547" y="382"/>
                      <a:pt x="567" y="365"/>
                      <a:pt x="567" y="326"/>
                    </a:cubicBezTo>
                    <a:cubicBezTo>
                      <a:pt x="561" y="283"/>
                      <a:pt x="507" y="283"/>
                      <a:pt x="507" y="283"/>
                    </a:cubicBezTo>
                    <a:cubicBezTo>
                      <a:pt x="507" y="283"/>
                      <a:pt x="471" y="289"/>
                      <a:pt x="462" y="297"/>
                    </a:cubicBezTo>
                    <a:cubicBezTo>
                      <a:pt x="462" y="297"/>
                      <a:pt x="431" y="254"/>
                      <a:pt x="374" y="284"/>
                    </a:cubicBezTo>
                    <a:cubicBezTo>
                      <a:pt x="371" y="285"/>
                      <a:pt x="371" y="285"/>
                      <a:pt x="371" y="285"/>
                    </a:cubicBezTo>
                    <a:cubicBezTo>
                      <a:pt x="351" y="281"/>
                      <a:pt x="351" y="281"/>
                      <a:pt x="351" y="281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2" y="298"/>
                      <a:pt x="311" y="355"/>
                      <a:pt x="357" y="399"/>
                    </a:cubicBezTo>
                    <a:cubicBezTo>
                      <a:pt x="357" y="399"/>
                      <a:pt x="323" y="440"/>
                      <a:pt x="348" y="484"/>
                    </a:cubicBezTo>
                    <a:cubicBezTo>
                      <a:pt x="371" y="529"/>
                      <a:pt x="416" y="510"/>
                      <a:pt x="419" y="506"/>
                    </a:cubicBezTo>
                    <a:cubicBezTo>
                      <a:pt x="422" y="502"/>
                      <a:pt x="456" y="480"/>
                      <a:pt x="433" y="447"/>
                    </a:cubicBezTo>
                    <a:cubicBezTo>
                      <a:pt x="424" y="438"/>
                      <a:pt x="413" y="445"/>
                      <a:pt x="413" y="445"/>
                    </a:cubicBezTo>
                    <a:cubicBezTo>
                      <a:pt x="413" y="445"/>
                      <a:pt x="405" y="449"/>
                      <a:pt x="411" y="465"/>
                    </a:cubicBezTo>
                    <a:cubicBezTo>
                      <a:pt x="411" y="465"/>
                      <a:pt x="404" y="471"/>
                      <a:pt x="400" y="465"/>
                    </a:cubicBezTo>
                    <a:cubicBezTo>
                      <a:pt x="394" y="461"/>
                      <a:pt x="391" y="443"/>
                      <a:pt x="409" y="431"/>
                    </a:cubicBezTo>
                    <a:cubicBezTo>
                      <a:pt x="428" y="420"/>
                      <a:pt x="449" y="436"/>
                      <a:pt x="458" y="454"/>
                    </a:cubicBezTo>
                    <a:cubicBezTo>
                      <a:pt x="467" y="473"/>
                      <a:pt x="462" y="478"/>
                      <a:pt x="460" y="484"/>
                    </a:cubicBezTo>
                    <a:cubicBezTo>
                      <a:pt x="458" y="490"/>
                      <a:pt x="444" y="504"/>
                      <a:pt x="444" y="504"/>
                    </a:cubicBezTo>
                    <a:cubicBezTo>
                      <a:pt x="444" y="504"/>
                      <a:pt x="457" y="507"/>
                      <a:pt x="457" y="519"/>
                    </a:cubicBezTo>
                    <a:cubicBezTo>
                      <a:pt x="457" y="532"/>
                      <a:pt x="457" y="542"/>
                      <a:pt x="429" y="546"/>
                    </a:cubicBezTo>
                    <a:cubicBezTo>
                      <a:pt x="403" y="549"/>
                      <a:pt x="383" y="520"/>
                      <a:pt x="383" y="520"/>
                    </a:cubicBezTo>
                    <a:cubicBezTo>
                      <a:pt x="383" y="520"/>
                      <a:pt x="361" y="543"/>
                      <a:pt x="342" y="543"/>
                    </a:cubicBezTo>
                    <a:cubicBezTo>
                      <a:pt x="322" y="543"/>
                      <a:pt x="307" y="524"/>
                      <a:pt x="307" y="524"/>
                    </a:cubicBezTo>
                    <a:cubicBezTo>
                      <a:pt x="307" y="524"/>
                      <a:pt x="288" y="562"/>
                      <a:pt x="250" y="566"/>
                    </a:cubicBezTo>
                    <a:cubicBezTo>
                      <a:pt x="211" y="569"/>
                      <a:pt x="208" y="536"/>
                      <a:pt x="211" y="519"/>
                    </a:cubicBezTo>
                    <a:cubicBezTo>
                      <a:pt x="214" y="502"/>
                      <a:pt x="227" y="504"/>
                      <a:pt x="232" y="504"/>
                    </a:cubicBezTo>
                    <a:cubicBezTo>
                      <a:pt x="235" y="504"/>
                      <a:pt x="239" y="510"/>
                      <a:pt x="235" y="515"/>
                    </a:cubicBezTo>
                    <a:cubicBezTo>
                      <a:pt x="230" y="519"/>
                      <a:pt x="211" y="539"/>
                      <a:pt x="238" y="550"/>
                    </a:cubicBezTo>
                    <a:cubicBezTo>
                      <a:pt x="274" y="555"/>
                      <a:pt x="285" y="516"/>
                      <a:pt x="287" y="510"/>
                    </a:cubicBezTo>
                    <a:cubicBezTo>
                      <a:pt x="289" y="504"/>
                      <a:pt x="289" y="443"/>
                      <a:pt x="224" y="443"/>
                    </a:cubicBezTo>
                    <a:cubicBezTo>
                      <a:pt x="164" y="443"/>
                      <a:pt x="154" y="478"/>
                      <a:pt x="147" y="495"/>
                    </a:cubicBezTo>
                    <a:cubicBezTo>
                      <a:pt x="147" y="495"/>
                      <a:pt x="138" y="516"/>
                      <a:pt x="138" y="524"/>
                    </a:cubicBezTo>
                    <a:cubicBezTo>
                      <a:pt x="138" y="524"/>
                      <a:pt x="105" y="512"/>
                      <a:pt x="55" y="558"/>
                    </a:cubicBezTo>
                    <a:cubicBezTo>
                      <a:pt x="55" y="558"/>
                      <a:pt x="2" y="609"/>
                      <a:pt x="0" y="611"/>
                    </a:cubicBezTo>
                    <a:cubicBezTo>
                      <a:pt x="0" y="611"/>
                      <a:pt x="650" y="611"/>
                      <a:pt x="653" y="611"/>
                    </a:cubicBezTo>
                    <a:cubicBezTo>
                      <a:pt x="653" y="566"/>
                      <a:pt x="653" y="566"/>
                      <a:pt x="653" y="566"/>
                    </a:cubicBezTo>
                    <a:lnTo>
                      <a:pt x="65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2169237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 rot="16200000">
                <a:off x="19871495" y="6655894"/>
                <a:ext cx="1085091" cy="1085091"/>
              </a:xfrm>
              <a:custGeom>
                <a:avLst/>
                <a:gdLst>
                  <a:gd name="T0" fmla="*/ 653 w 653"/>
                  <a:gd name="T1" fmla="*/ 0 h 611"/>
                  <a:gd name="T2" fmla="*/ 587 w 653"/>
                  <a:gd name="T3" fmla="*/ 103 h 611"/>
                  <a:gd name="T4" fmla="*/ 508 w 653"/>
                  <a:gd name="T5" fmla="*/ 179 h 611"/>
                  <a:gd name="T6" fmla="*/ 549 w 653"/>
                  <a:gd name="T7" fmla="*/ 235 h 611"/>
                  <a:gd name="T8" fmla="*/ 602 w 653"/>
                  <a:gd name="T9" fmla="*/ 214 h 611"/>
                  <a:gd name="T10" fmla="*/ 592 w 653"/>
                  <a:gd name="T11" fmla="*/ 182 h 611"/>
                  <a:gd name="T12" fmla="*/ 576 w 653"/>
                  <a:gd name="T13" fmla="*/ 194 h 611"/>
                  <a:gd name="T14" fmla="*/ 565 w 653"/>
                  <a:gd name="T15" fmla="*/ 182 h 611"/>
                  <a:gd name="T16" fmla="*/ 602 w 653"/>
                  <a:gd name="T17" fmla="*/ 170 h 611"/>
                  <a:gd name="T18" fmla="*/ 615 w 653"/>
                  <a:gd name="T19" fmla="*/ 226 h 611"/>
                  <a:gd name="T20" fmla="*/ 580 w 653"/>
                  <a:gd name="T21" fmla="*/ 261 h 611"/>
                  <a:gd name="T22" fmla="*/ 601 w 653"/>
                  <a:gd name="T23" fmla="*/ 303 h 611"/>
                  <a:gd name="T24" fmla="*/ 580 w 653"/>
                  <a:gd name="T25" fmla="*/ 330 h 611"/>
                  <a:gd name="T26" fmla="*/ 601 w 653"/>
                  <a:gd name="T27" fmla="*/ 368 h 611"/>
                  <a:gd name="T28" fmla="*/ 580 w 653"/>
                  <a:gd name="T29" fmla="*/ 410 h 611"/>
                  <a:gd name="T30" fmla="*/ 558 w 653"/>
                  <a:gd name="T31" fmla="*/ 392 h 611"/>
                  <a:gd name="T32" fmla="*/ 519 w 653"/>
                  <a:gd name="T33" fmla="*/ 407 h 611"/>
                  <a:gd name="T34" fmla="*/ 490 w 653"/>
                  <a:gd name="T35" fmla="*/ 361 h 611"/>
                  <a:gd name="T36" fmla="*/ 514 w 653"/>
                  <a:gd name="T37" fmla="*/ 339 h 611"/>
                  <a:gd name="T38" fmla="*/ 526 w 653"/>
                  <a:gd name="T39" fmla="*/ 350 h 611"/>
                  <a:gd name="T40" fmla="*/ 519 w 653"/>
                  <a:gd name="T41" fmla="*/ 355 h 611"/>
                  <a:gd name="T42" fmla="*/ 502 w 653"/>
                  <a:gd name="T43" fmla="*/ 365 h 611"/>
                  <a:gd name="T44" fmla="*/ 535 w 653"/>
                  <a:gd name="T45" fmla="*/ 386 h 611"/>
                  <a:gd name="T46" fmla="*/ 567 w 653"/>
                  <a:gd name="T47" fmla="*/ 326 h 611"/>
                  <a:gd name="T48" fmla="*/ 507 w 653"/>
                  <a:gd name="T49" fmla="*/ 283 h 611"/>
                  <a:gd name="T50" fmla="*/ 462 w 653"/>
                  <a:gd name="T51" fmla="*/ 297 h 611"/>
                  <a:gd name="T52" fmla="*/ 374 w 653"/>
                  <a:gd name="T53" fmla="*/ 284 h 611"/>
                  <a:gd name="T54" fmla="*/ 371 w 653"/>
                  <a:gd name="T55" fmla="*/ 285 h 611"/>
                  <a:gd name="T56" fmla="*/ 351 w 653"/>
                  <a:gd name="T57" fmla="*/ 281 h 611"/>
                  <a:gd name="T58" fmla="*/ 352 w 653"/>
                  <a:gd name="T59" fmla="*/ 298 h 611"/>
                  <a:gd name="T60" fmla="*/ 357 w 653"/>
                  <a:gd name="T61" fmla="*/ 399 h 611"/>
                  <a:gd name="T62" fmla="*/ 348 w 653"/>
                  <a:gd name="T63" fmla="*/ 484 h 611"/>
                  <a:gd name="T64" fmla="*/ 419 w 653"/>
                  <a:gd name="T65" fmla="*/ 506 h 611"/>
                  <a:gd name="T66" fmla="*/ 433 w 653"/>
                  <a:gd name="T67" fmla="*/ 447 h 611"/>
                  <a:gd name="T68" fmla="*/ 413 w 653"/>
                  <a:gd name="T69" fmla="*/ 445 h 611"/>
                  <a:gd name="T70" fmla="*/ 411 w 653"/>
                  <a:gd name="T71" fmla="*/ 465 h 611"/>
                  <a:gd name="T72" fmla="*/ 400 w 653"/>
                  <a:gd name="T73" fmla="*/ 465 h 611"/>
                  <a:gd name="T74" fmla="*/ 409 w 653"/>
                  <a:gd name="T75" fmla="*/ 431 h 611"/>
                  <a:gd name="T76" fmla="*/ 458 w 653"/>
                  <a:gd name="T77" fmla="*/ 454 h 611"/>
                  <a:gd name="T78" fmla="*/ 460 w 653"/>
                  <a:gd name="T79" fmla="*/ 484 h 611"/>
                  <a:gd name="T80" fmla="*/ 444 w 653"/>
                  <a:gd name="T81" fmla="*/ 504 h 611"/>
                  <a:gd name="T82" fmla="*/ 457 w 653"/>
                  <a:gd name="T83" fmla="*/ 519 h 611"/>
                  <a:gd name="T84" fmla="*/ 429 w 653"/>
                  <a:gd name="T85" fmla="*/ 546 h 611"/>
                  <a:gd name="T86" fmla="*/ 383 w 653"/>
                  <a:gd name="T87" fmla="*/ 520 h 611"/>
                  <a:gd name="T88" fmla="*/ 342 w 653"/>
                  <a:gd name="T89" fmla="*/ 543 h 611"/>
                  <a:gd name="T90" fmla="*/ 307 w 653"/>
                  <a:gd name="T91" fmla="*/ 524 h 611"/>
                  <a:gd name="T92" fmla="*/ 250 w 653"/>
                  <a:gd name="T93" fmla="*/ 566 h 611"/>
                  <a:gd name="T94" fmla="*/ 211 w 653"/>
                  <a:gd name="T95" fmla="*/ 519 h 611"/>
                  <a:gd name="T96" fmla="*/ 232 w 653"/>
                  <a:gd name="T97" fmla="*/ 504 h 611"/>
                  <a:gd name="T98" fmla="*/ 235 w 653"/>
                  <a:gd name="T99" fmla="*/ 515 h 611"/>
                  <a:gd name="T100" fmla="*/ 238 w 653"/>
                  <a:gd name="T101" fmla="*/ 550 h 611"/>
                  <a:gd name="T102" fmla="*/ 287 w 653"/>
                  <a:gd name="T103" fmla="*/ 510 h 611"/>
                  <a:gd name="T104" fmla="*/ 224 w 653"/>
                  <a:gd name="T105" fmla="*/ 443 h 611"/>
                  <a:gd name="T106" fmla="*/ 147 w 653"/>
                  <a:gd name="T107" fmla="*/ 495 h 611"/>
                  <a:gd name="T108" fmla="*/ 138 w 653"/>
                  <a:gd name="T109" fmla="*/ 524 h 611"/>
                  <a:gd name="T110" fmla="*/ 55 w 653"/>
                  <a:gd name="T111" fmla="*/ 558 h 611"/>
                  <a:gd name="T112" fmla="*/ 0 w 653"/>
                  <a:gd name="T113" fmla="*/ 611 h 611"/>
                  <a:gd name="T114" fmla="*/ 653 w 653"/>
                  <a:gd name="T115" fmla="*/ 611 h 611"/>
                  <a:gd name="T116" fmla="*/ 653 w 653"/>
                  <a:gd name="T117" fmla="*/ 566 h 611"/>
                  <a:gd name="T118" fmla="*/ 653 w 653"/>
                  <a:gd name="T119" fmla="*/ 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53" h="611">
                    <a:moveTo>
                      <a:pt x="653" y="0"/>
                    </a:moveTo>
                    <a:cubicBezTo>
                      <a:pt x="636" y="13"/>
                      <a:pt x="583" y="58"/>
                      <a:pt x="587" y="103"/>
                    </a:cubicBezTo>
                    <a:cubicBezTo>
                      <a:pt x="587" y="103"/>
                      <a:pt x="511" y="111"/>
                      <a:pt x="508" y="179"/>
                    </a:cubicBezTo>
                    <a:cubicBezTo>
                      <a:pt x="508" y="179"/>
                      <a:pt x="516" y="226"/>
                      <a:pt x="549" y="235"/>
                    </a:cubicBezTo>
                    <a:cubicBezTo>
                      <a:pt x="583" y="245"/>
                      <a:pt x="600" y="221"/>
                      <a:pt x="602" y="214"/>
                    </a:cubicBezTo>
                    <a:cubicBezTo>
                      <a:pt x="607" y="207"/>
                      <a:pt x="611" y="188"/>
                      <a:pt x="592" y="182"/>
                    </a:cubicBezTo>
                    <a:cubicBezTo>
                      <a:pt x="582" y="180"/>
                      <a:pt x="576" y="192"/>
                      <a:pt x="576" y="194"/>
                    </a:cubicBezTo>
                    <a:cubicBezTo>
                      <a:pt x="576" y="194"/>
                      <a:pt x="567" y="196"/>
                      <a:pt x="565" y="182"/>
                    </a:cubicBezTo>
                    <a:cubicBezTo>
                      <a:pt x="565" y="167"/>
                      <a:pt x="590" y="162"/>
                      <a:pt x="602" y="170"/>
                    </a:cubicBezTo>
                    <a:cubicBezTo>
                      <a:pt x="614" y="178"/>
                      <a:pt x="627" y="195"/>
                      <a:pt x="615" y="226"/>
                    </a:cubicBezTo>
                    <a:cubicBezTo>
                      <a:pt x="602" y="254"/>
                      <a:pt x="580" y="261"/>
                      <a:pt x="580" y="261"/>
                    </a:cubicBezTo>
                    <a:cubicBezTo>
                      <a:pt x="580" y="261"/>
                      <a:pt x="602" y="281"/>
                      <a:pt x="601" y="303"/>
                    </a:cubicBezTo>
                    <a:cubicBezTo>
                      <a:pt x="596" y="318"/>
                      <a:pt x="580" y="330"/>
                      <a:pt x="580" y="330"/>
                    </a:cubicBezTo>
                    <a:cubicBezTo>
                      <a:pt x="580" y="330"/>
                      <a:pt x="601" y="347"/>
                      <a:pt x="601" y="368"/>
                    </a:cubicBezTo>
                    <a:cubicBezTo>
                      <a:pt x="601" y="389"/>
                      <a:pt x="595" y="404"/>
                      <a:pt x="580" y="410"/>
                    </a:cubicBezTo>
                    <a:cubicBezTo>
                      <a:pt x="580" y="410"/>
                      <a:pt x="565" y="416"/>
                      <a:pt x="558" y="392"/>
                    </a:cubicBezTo>
                    <a:cubicBezTo>
                      <a:pt x="558" y="392"/>
                      <a:pt x="543" y="416"/>
                      <a:pt x="519" y="407"/>
                    </a:cubicBezTo>
                    <a:cubicBezTo>
                      <a:pt x="495" y="397"/>
                      <a:pt x="488" y="381"/>
                      <a:pt x="490" y="361"/>
                    </a:cubicBezTo>
                    <a:cubicBezTo>
                      <a:pt x="493" y="342"/>
                      <a:pt x="508" y="339"/>
                      <a:pt x="514" y="339"/>
                    </a:cubicBezTo>
                    <a:cubicBezTo>
                      <a:pt x="519" y="338"/>
                      <a:pt x="526" y="344"/>
                      <a:pt x="526" y="350"/>
                    </a:cubicBezTo>
                    <a:cubicBezTo>
                      <a:pt x="526" y="355"/>
                      <a:pt x="520" y="355"/>
                      <a:pt x="519" y="355"/>
                    </a:cubicBezTo>
                    <a:cubicBezTo>
                      <a:pt x="516" y="353"/>
                      <a:pt x="502" y="350"/>
                      <a:pt x="502" y="365"/>
                    </a:cubicBezTo>
                    <a:cubicBezTo>
                      <a:pt x="502" y="380"/>
                      <a:pt x="523" y="389"/>
                      <a:pt x="535" y="386"/>
                    </a:cubicBezTo>
                    <a:cubicBezTo>
                      <a:pt x="547" y="382"/>
                      <a:pt x="567" y="365"/>
                      <a:pt x="567" y="326"/>
                    </a:cubicBezTo>
                    <a:cubicBezTo>
                      <a:pt x="561" y="283"/>
                      <a:pt x="507" y="283"/>
                      <a:pt x="507" y="283"/>
                    </a:cubicBezTo>
                    <a:cubicBezTo>
                      <a:pt x="507" y="283"/>
                      <a:pt x="471" y="289"/>
                      <a:pt x="462" y="297"/>
                    </a:cubicBezTo>
                    <a:cubicBezTo>
                      <a:pt x="462" y="297"/>
                      <a:pt x="431" y="254"/>
                      <a:pt x="374" y="284"/>
                    </a:cubicBezTo>
                    <a:cubicBezTo>
                      <a:pt x="371" y="285"/>
                      <a:pt x="371" y="285"/>
                      <a:pt x="371" y="285"/>
                    </a:cubicBezTo>
                    <a:cubicBezTo>
                      <a:pt x="351" y="281"/>
                      <a:pt x="351" y="281"/>
                      <a:pt x="351" y="281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2" y="298"/>
                      <a:pt x="311" y="355"/>
                      <a:pt x="357" y="399"/>
                    </a:cubicBezTo>
                    <a:cubicBezTo>
                      <a:pt x="357" y="399"/>
                      <a:pt x="323" y="440"/>
                      <a:pt x="348" y="484"/>
                    </a:cubicBezTo>
                    <a:cubicBezTo>
                      <a:pt x="371" y="529"/>
                      <a:pt x="416" y="510"/>
                      <a:pt x="419" y="506"/>
                    </a:cubicBezTo>
                    <a:cubicBezTo>
                      <a:pt x="422" y="502"/>
                      <a:pt x="456" y="480"/>
                      <a:pt x="433" y="447"/>
                    </a:cubicBezTo>
                    <a:cubicBezTo>
                      <a:pt x="424" y="438"/>
                      <a:pt x="413" y="445"/>
                      <a:pt x="413" y="445"/>
                    </a:cubicBezTo>
                    <a:cubicBezTo>
                      <a:pt x="413" y="445"/>
                      <a:pt x="405" y="449"/>
                      <a:pt x="411" y="465"/>
                    </a:cubicBezTo>
                    <a:cubicBezTo>
                      <a:pt x="411" y="465"/>
                      <a:pt x="404" y="471"/>
                      <a:pt x="400" y="465"/>
                    </a:cubicBezTo>
                    <a:cubicBezTo>
                      <a:pt x="394" y="461"/>
                      <a:pt x="391" y="443"/>
                      <a:pt x="409" y="431"/>
                    </a:cubicBezTo>
                    <a:cubicBezTo>
                      <a:pt x="428" y="420"/>
                      <a:pt x="449" y="436"/>
                      <a:pt x="458" y="454"/>
                    </a:cubicBezTo>
                    <a:cubicBezTo>
                      <a:pt x="467" y="473"/>
                      <a:pt x="462" y="478"/>
                      <a:pt x="460" y="484"/>
                    </a:cubicBezTo>
                    <a:cubicBezTo>
                      <a:pt x="458" y="490"/>
                      <a:pt x="444" y="504"/>
                      <a:pt x="444" y="504"/>
                    </a:cubicBezTo>
                    <a:cubicBezTo>
                      <a:pt x="444" y="504"/>
                      <a:pt x="457" y="507"/>
                      <a:pt x="457" y="519"/>
                    </a:cubicBezTo>
                    <a:cubicBezTo>
                      <a:pt x="457" y="532"/>
                      <a:pt x="457" y="542"/>
                      <a:pt x="429" y="546"/>
                    </a:cubicBezTo>
                    <a:cubicBezTo>
                      <a:pt x="403" y="549"/>
                      <a:pt x="383" y="520"/>
                      <a:pt x="383" y="520"/>
                    </a:cubicBezTo>
                    <a:cubicBezTo>
                      <a:pt x="383" y="520"/>
                      <a:pt x="361" y="543"/>
                      <a:pt x="342" y="543"/>
                    </a:cubicBezTo>
                    <a:cubicBezTo>
                      <a:pt x="322" y="543"/>
                      <a:pt x="307" y="524"/>
                      <a:pt x="307" y="524"/>
                    </a:cubicBezTo>
                    <a:cubicBezTo>
                      <a:pt x="307" y="524"/>
                      <a:pt x="288" y="562"/>
                      <a:pt x="250" y="566"/>
                    </a:cubicBezTo>
                    <a:cubicBezTo>
                      <a:pt x="211" y="569"/>
                      <a:pt x="208" y="536"/>
                      <a:pt x="211" y="519"/>
                    </a:cubicBezTo>
                    <a:cubicBezTo>
                      <a:pt x="214" y="502"/>
                      <a:pt x="227" y="504"/>
                      <a:pt x="232" y="504"/>
                    </a:cubicBezTo>
                    <a:cubicBezTo>
                      <a:pt x="235" y="504"/>
                      <a:pt x="239" y="510"/>
                      <a:pt x="235" y="515"/>
                    </a:cubicBezTo>
                    <a:cubicBezTo>
                      <a:pt x="230" y="519"/>
                      <a:pt x="211" y="539"/>
                      <a:pt x="238" y="550"/>
                    </a:cubicBezTo>
                    <a:cubicBezTo>
                      <a:pt x="274" y="555"/>
                      <a:pt x="285" y="516"/>
                      <a:pt x="287" y="510"/>
                    </a:cubicBezTo>
                    <a:cubicBezTo>
                      <a:pt x="289" y="504"/>
                      <a:pt x="289" y="443"/>
                      <a:pt x="224" y="443"/>
                    </a:cubicBezTo>
                    <a:cubicBezTo>
                      <a:pt x="164" y="443"/>
                      <a:pt x="154" y="478"/>
                      <a:pt x="147" y="495"/>
                    </a:cubicBezTo>
                    <a:cubicBezTo>
                      <a:pt x="147" y="495"/>
                      <a:pt x="138" y="516"/>
                      <a:pt x="138" y="524"/>
                    </a:cubicBezTo>
                    <a:cubicBezTo>
                      <a:pt x="138" y="524"/>
                      <a:pt x="105" y="512"/>
                      <a:pt x="55" y="558"/>
                    </a:cubicBezTo>
                    <a:cubicBezTo>
                      <a:pt x="55" y="558"/>
                      <a:pt x="2" y="609"/>
                      <a:pt x="0" y="611"/>
                    </a:cubicBezTo>
                    <a:cubicBezTo>
                      <a:pt x="0" y="611"/>
                      <a:pt x="650" y="611"/>
                      <a:pt x="653" y="611"/>
                    </a:cubicBezTo>
                    <a:cubicBezTo>
                      <a:pt x="653" y="566"/>
                      <a:pt x="653" y="566"/>
                      <a:pt x="653" y="566"/>
                    </a:cubicBezTo>
                    <a:lnTo>
                      <a:pt x="65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2169237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3164" y="7199295"/>
              <a:ext cx="9832975" cy="1192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0" name="TextBox 19"/>
          <p:cNvSpPr txBox="1"/>
          <p:nvPr/>
        </p:nvSpPr>
        <p:spPr>
          <a:xfrm>
            <a:off x="458787" y="1452391"/>
            <a:ext cx="7467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Hai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câu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lang="en-US" sz="66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:</a:t>
            </a:r>
            <a:endParaRPr lang="en-US" sz="66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1140" y="4038600"/>
            <a:ext cx="12516035" cy="9677400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13" name="Group 12"/>
          <p:cNvGrpSpPr/>
          <p:nvPr/>
        </p:nvGrpSpPr>
        <p:grpSpPr>
          <a:xfrm>
            <a:off x="11887471" y="2466788"/>
            <a:ext cx="12470361" cy="1827158"/>
            <a:chOff x="4116387" y="11887200"/>
            <a:chExt cx="16184236" cy="1828800"/>
          </a:xfrm>
        </p:grpSpPr>
        <p:sp>
          <p:nvSpPr>
            <p:cNvPr id="14" name="Round Single Corner Rectangle 13"/>
            <p:cNvSpPr/>
            <p:nvPr/>
          </p:nvSpPr>
          <p:spPr>
            <a:xfrm flipH="1" flipV="1">
              <a:off x="4116387" y="11914706"/>
              <a:ext cx="16165228" cy="1801291"/>
            </a:xfrm>
            <a:prstGeom prst="round1Rect">
              <a:avLst>
                <a:gd name="adj" fmla="val 0"/>
              </a:avLst>
            </a:prstGeom>
            <a:solidFill>
              <a:srgbClr val="FFFFFF">
                <a:alpha val="89804"/>
              </a:srgb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 rot="5400000">
              <a:off x="4137351" y="12747328"/>
              <a:ext cx="968672" cy="968672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 rot="16200000">
              <a:off x="19331951" y="11887200"/>
              <a:ext cx="968672" cy="968672"/>
            </a:xfrm>
            <a:custGeom>
              <a:avLst/>
              <a:gdLst>
                <a:gd name="T0" fmla="*/ 653 w 653"/>
                <a:gd name="T1" fmla="*/ 0 h 611"/>
                <a:gd name="T2" fmla="*/ 587 w 653"/>
                <a:gd name="T3" fmla="*/ 103 h 611"/>
                <a:gd name="T4" fmla="*/ 508 w 653"/>
                <a:gd name="T5" fmla="*/ 179 h 611"/>
                <a:gd name="T6" fmla="*/ 549 w 653"/>
                <a:gd name="T7" fmla="*/ 235 h 611"/>
                <a:gd name="T8" fmla="*/ 602 w 653"/>
                <a:gd name="T9" fmla="*/ 214 h 611"/>
                <a:gd name="T10" fmla="*/ 592 w 653"/>
                <a:gd name="T11" fmla="*/ 182 h 611"/>
                <a:gd name="T12" fmla="*/ 576 w 653"/>
                <a:gd name="T13" fmla="*/ 194 h 611"/>
                <a:gd name="T14" fmla="*/ 565 w 653"/>
                <a:gd name="T15" fmla="*/ 182 h 611"/>
                <a:gd name="T16" fmla="*/ 602 w 653"/>
                <a:gd name="T17" fmla="*/ 170 h 611"/>
                <a:gd name="T18" fmla="*/ 615 w 653"/>
                <a:gd name="T19" fmla="*/ 226 h 611"/>
                <a:gd name="T20" fmla="*/ 580 w 653"/>
                <a:gd name="T21" fmla="*/ 261 h 611"/>
                <a:gd name="T22" fmla="*/ 601 w 653"/>
                <a:gd name="T23" fmla="*/ 303 h 611"/>
                <a:gd name="T24" fmla="*/ 580 w 653"/>
                <a:gd name="T25" fmla="*/ 330 h 611"/>
                <a:gd name="T26" fmla="*/ 601 w 653"/>
                <a:gd name="T27" fmla="*/ 368 h 611"/>
                <a:gd name="T28" fmla="*/ 580 w 653"/>
                <a:gd name="T29" fmla="*/ 410 h 611"/>
                <a:gd name="T30" fmla="*/ 558 w 653"/>
                <a:gd name="T31" fmla="*/ 392 h 611"/>
                <a:gd name="T32" fmla="*/ 519 w 653"/>
                <a:gd name="T33" fmla="*/ 407 h 611"/>
                <a:gd name="T34" fmla="*/ 490 w 653"/>
                <a:gd name="T35" fmla="*/ 361 h 611"/>
                <a:gd name="T36" fmla="*/ 514 w 653"/>
                <a:gd name="T37" fmla="*/ 339 h 611"/>
                <a:gd name="T38" fmla="*/ 526 w 653"/>
                <a:gd name="T39" fmla="*/ 350 h 611"/>
                <a:gd name="T40" fmla="*/ 519 w 653"/>
                <a:gd name="T41" fmla="*/ 355 h 611"/>
                <a:gd name="T42" fmla="*/ 502 w 653"/>
                <a:gd name="T43" fmla="*/ 365 h 611"/>
                <a:gd name="T44" fmla="*/ 535 w 653"/>
                <a:gd name="T45" fmla="*/ 386 h 611"/>
                <a:gd name="T46" fmla="*/ 567 w 653"/>
                <a:gd name="T47" fmla="*/ 326 h 611"/>
                <a:gd name="T48" fmla="*/ 507 w 653"/>
                <a:gd name="T49" fmla="*/ 283 h 611"/>
                <a:gd name="T50" fmla="*/ 462 w 653"/>
                <a:gd name="T51" fmla="*/ 297 h 611"/>
                <a:gd name="T52" fmla="*/ 374 w 653"/>
                <a:gd name="T53" fmla="*/ 284 h 611"/>
                <a:gd name="T54" fmla="*/ 371 w 653"/>
                <a:gd name="T55" fmla="*/ 285 h 611"/>
                <a:gd name="T56" fmla="*/ 351 w 653"/>
                <a:gd name="T57" fmla="*/ 281 h 611"/>
                <a:gd name="T58" fmla="*/ 352 w 653"/>
                <a:gd name="T59" fmla="*/ 298 h 611"/>
                <a:gd name="T60" fmla="*/ 357 w 653"/>
                <a:gd name="T61" fmla="*/ 399 h 611"/>
                <a:gd name="T62" fmla="*/ 348 w 653"/>
                <a:gd name="T63" fmla="*/ 484 h 611"/>
                <a:gd name="T64" fmla="*/ 419 w 653"/>
                <a:gd name="T65" fmla="*/ 506 h 611"/>
                <a:gd name="T66" fmla="*/ 433 w 653"/>
                <a:gd name="T67" fmla="*/ 447 h 611"/>
                <a:gd name="T68" fmla="*/ 413 w 653"/>
                <a:gd name="T69" fmla="*/ 445 h 611"/>
                <a:gd name="T70" fmla="*/ 411 w 653"/>
                <a:gd name="T71" fmla="*/ 465 h 611"/>
                <a:gd name="T72" fmla="*/ 400 w 653"/>
                <a:gd name="T73" fmla="*/ 465 h 611"/>
                <a:gd name="T74" fmla="*/ 409 w 653"/>
                <a:gd name="T75" fmla="*/ 431 h 611"/>
                <a:gd name="T76" fmla="*/ 458 w 653"/>
                <a:gd name="T77" fmla="*/ 454 h 611"/>
                <a:gd name="T78" fmla="*/ 460 w 653"/>
                <a:gd name="T79" fmla="*/ 484 h 611"/>
                <a:gd name="T80" fmla="*/ 444 w 653"/>
                <a:gd name="T81" fmla="*/ 504 h 611"/>
                <a:gd name="T82" fmla="*/ 457 w 653"/>
                <a:gd name="T83" fmla="*/ 519 h 611"/>
                <a:gd name="T84" fmla="*/ 429 w 653"/>
                <a:gd name="T85" fmla="*/ 546 h 611"/>
                <a:gd name="T86" fmla="*/ 383 w 653"/>
                <a:gd name="T87" fmla="*/ 520 h 611"/>
                <a:gd name="T88" fmla="*/ 342 w 653"/>
                <a:gd name="T89" fmla="*/ 543 h 611"/>
                <a:gd name="T90" fmla="*/ 307 w 653"/>
                <a:gd name="T91" fmla="*/ 524 h 611"/>
                <a:gd name="T92" fmla="*/ 250 w 653"/>
                <a:gd name="T93" fmla="*/ 566 h 611"/>
                <a:gd name="T94" fmla="*/ 211 w 653"/>
                <a:gd name="T95" fmla="*/ 519 h 611"/>
                <a:gd name="T96" fmla="*/ 232 w 653"/>
                <a:gd name="T97" fmla="*/ 504 h 611"/>
                <a:gd name="T98" fmla="*/ 235 w 653"/>
                <a:gd name="T99" fmla="*/ 515 h 611"/>
                <a:gd name="T100" fmla="*/ 238 w 653"/>
                <a:gd name="T101" fmla="*/ 550 h 611"/>
                <a:gd name="T102" fmla="*/ 287 w 653"/>
                <a:gd name="T103" fmla="*/ 510 h 611"/>
                <a:gd name="T104" fmla="*/ 224 w 653"/>
                <a:gd name="T105" fmla="*/ 443 h 611"/>
                <a:gd name="T106" fmla="*/ 147 w 653"/>
                <a:gd name="T107" fmla="*/ 495 h 611"/>
                <a:gd name="T108" fmla="*/ 138 w 653"/>
                <a:gd name="T109" fmla="*/ 524 h 611"/>
                <a:gd name="T110" fmla="*/ 55 w 653"/>
                <a:gd name="T111" fmla="*/ 558 h 611"/>
                <a:gd name="T112" fmla="*/ 0 w 653"/>
                <a:gd name="T113" fmla="*/ 611 h 611"/>
                <a:gd name="T114" fmla="*/ 653 w 653"/>
                <a:gd name="T115" fmla="*/ 611 h 611"/>
                <a:gd name="T116" fmla="*/ 653 w 653"/>
                <a:gd name="T117" fmla="*/ 566 h 611"/>
                <a:gd name="T118" fmla="*/ 653 w 653"/>
                <a:gd name="T119" fmla="*/ 0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3" h="611">
                  <a:moveTo>
                    <a:pt x="653" y="0"/>
                  </a:moveTo>
                  <a:cubicBezTo>
                    <a:pt x="636" y="13"/>
                    <a:pt x="583" y="58"/>
                    <a:pt x="587" y="103"/>
                  </a:cubicBezTo>
                  <a:cubicBezTo>
                    <a:pt x="587" y="103"/>
                    <a:pt x="511" y="111"/>
                    <a:pt x="508" y="179"/>
                  </a:cubicBezTo>
                  <a:cubicBezTo>
                    <a:pt x="508" y="179"/>
                    <a:pt x="516" y="226"/>
                    <a:pt x="549" y="235"/>
                  </a:cubicBezTo>
                  <a:cubicBezTo>
                    <a:pt x="583" y="245"/>
                    <a:pt x="600" y="221"/>
                    <a:pt x="602" y="214"/>
                  </a:cubicBezTo>
                  <a:cubicBezTo>
                    <a:pt x="607" y="207"/>
                    <a:pt x="611" y="188"/>
                    <a:pt x="592" y="182"/>
                  </a:cubicBezTo>
                  <a:cubicBezTo>
                    <a:pt x="582" y="180"/>
                    <a:pt x="576" y="192"/>
                    <a:pt x="576" y="194"/>
                  </a:cubicBezTo>
                  <a:cubicBezTo>
                    <a:pt x="576" y="194"/>
                    <a:pt x="567" y="196"/>
                    <a:pt x="565" y="182"/>
                  </a:cubicBezTo>
                  <a:cubicBezTo>
                    <a:pt x="565" y="167"/>
                    <a:pt x="590" y="162"/>
                    <a:pt x="602" y="170"/>
                  </a:cubicBezTo>
                  <a:cubicBezTo>
                    <a:pt x="614" y="178"/>
                    <a:pt x="627" y="195"/>
                    <a:pt x="615" y="226"/>
                  </a:cubicBezTo>
                  <a:cubicBezTo>
                    <a:pt x="602" y="254"/>
                    <a:pt x="580" y="261"/>
                    <a:pt x="580" y="261"/>
                  </a:cubicBezTo>
                  <a:cubicBezTo>
                    <a:pt x="580" y="261"/>
                    <a:pt x="602" y="281"/>
                    <a:pt x="601" y="303"/>
                  </a:cubicBezTo>
                  <a:cubicBezTo>
                    <a:pt x="596" y="318"/>
                    <a:pt x="580" y="330"/>
                    <a:pt x="580" y="330"/>
                  </a:cubicBezTo>
                  <a:cubicBezTo>
                    <a:pt x="580" y="330"/>
                    <a:pt x="601" y="347"/>
                    <a:pt x="601" y="368"/>
                  </a:cubicBezTo>
                  <a:cubicBezTo>
                    <a:pt x="601" y="389"/>
                    <a:pt x="595" y="404"/>
                    <a:pt x="580" y="410"/>
                  </a:cubicBezTo>
                  <a:cubicBezTo>
                    <a:pt x="580" y="410"/>
                    <a:pt x="565" y="416"/>
                    <a:pt x="558" y="392"/>
                  </a:cubicBezTo>
                  <a:cubicBezTo>
                    <a:pt x="558" y="392"/>
                    <a:pt x="543" y="416"/>
                    <a:pt x="519" y="407"/>
                  </a:cubicBezTo>
                  <a:cubicBezTo>
                    <a:pt x="495" y="397"/>
                    <a:pt x="488" y="381"/>
                    <a:pt x="490" y="361"/>
                  </a:cubicBezTo>
                  <a:cubicBezTo>
                    <a:pt x="493" y="342"/>
                    <a:pt x="508" y="339"/>
                    <a:pt x="514" y="339"/>
                  </a:cubicBezTo>
                  <a:cubicBezTo>
                    <a:pt x="519" y="338"/>
                    <a:pt x="526" y="344"/>
                    <a:pt x="526" y="350"/>
                  </a:cubicBezTo>
                  <a:cubicBezTo>
                    <a:pt x="526" y="355"/>
                    <a:pt x="520" y="355"/>
                    <a:pt x="519" y="355"/>
                  </a:cubicBezTo>
                  <a:cubicBezTo>
                    <a:pt x="516" y="353"/>
                    <a:pt x="502" y="350"/>
                    <a:pt x="502" y="365"/>
                  </a:cubicBezTo>
                  <a:cubicBezTo>
                    <a:pt x="502" y="380"/>
                    <a:pt x="523" y="389"/>
                    <a:pt x="535" y="386"/>
                  </a:cubicBezTo>
                  <a:cubicBezTo>
                    <a:pt x="547" y="382"/>
                    <a:pt x="567" y="365"/>
                    <a:pt x="567" y="326"/>
                  </a:cubicBezTo>
                  <a:cubicBezTo>
                    <a:pt x="561" y="283"/>
                    <a:pt x="507" y="283"/>
                    <a:pt x="507" y="283"/>
                  </a:cubicBezTo>
                  <a:cubicBezTo>
                    <a:pt x="507" y="283"/>
                    <a:pt x="471" y="289"/>
                    <a:pt x="462" y="297"/>
                  </a:cubicBezTo>
                  <a:cubicBezTo>
                    <a:pt x="462" y="297"/>
                    <a:pt x="431" y="254"/>
                    <a:pt x="374" y="284"/>
                  </a:cubicBezTo>
                  <a:cubicBezTo>
                    <a:pt x="371" y="285"/>
                    <a:pt x="371" y="285"/>
                    <a:pt x="371" y="285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52" y="298"/>
                    <a:pt x="352" y="298"/>
                    <a:pt x="352" y="298"/>
                  </a:cubicBezTo>
                  <a:cubicBezTo>
                    <a:pt x="352" y="298"/>
                    <a:pt x="311" y="355"/>
                    <a:pt x="357" y="399"/>
                  </a:cubicBezTo>
                  <a:cubicBezTo>
                    <a:pt x="357" y="399"/>
                    <a:pt x="323" y="440"/>
                    <a:pt x="348" y="484"/>
                  </a:cubicBezTo>
                  <a:cubicBezTo>
                    <a:pt x="371" y="529"/>
                    <a:pt x="416" y="510"/>
                    <a:pt x="419" y="506"/>
                  </a:cubicBezTo>
                  <a:cubicBezTo>
                    <a:pt x="422" y="502"/>
                    <a:pt x="456" y="480"/>
                    <a:pt x="433" y="447"/>
                  </a:cubicBezTo>
                  <a:cubicBezTo>
                    <a:pt x="424" y="438"/>
                    <a:pt x="413" y="445"/>
                    <a:pt x="413" y="445"/>
                  </a:cubicBezTo>
                  <a:cubicBezTo>
                    <a:pt x="413" y="445"/>
                    <a:pt x="405" y="449"/>
                    <a:pt x="411" y="465"/>
                  </a:cubicBezTo>
                  <a:cubicBezTo>
                    <a:pt x="411" y="465"/>
                    <a:pt x="404" y="471"/>
                    <a:pt x="400" y="465"/>
                  </a:cubicBezTo>
                  <a:cubicBezTo>
                    <a:pt x="394" y="461"/>
                    <a:pt x="391" y="443"/>
                    <a:pt x="409" y="431"/>
                  </a:cubicBezTo>
                  <a:cubicBezTo>
                    <a:pt x="428" y="420"/>
                    <a:pt x="449" y="436"/>
                    <a:pt x="458" y="454"/>
                  </a:cubicBezTo>
                  <a:cubicBezTo>
                    <a:pt x="467" y="473"/>
                    <a:pt x="462" y="478"/>
                    <a:pt x="460" y="484"/>
                  </a:cubicBezTo>
                  <a:cubicBezTo>
                    <a:pt x="458" y="490"/>
                    <a:pt x="444" y="504"/>
                    <a:pt x="444" y="504"/>
                  </a:cubicBezTo>
                  <a:cubicBezTo>
                    <a:pt x="444" y="504"/>
                    <a:pt x="457" y="507"/>
                    <a:pt x="457" y="519"/>
                  </a:cubicBezTo>
                  <a:cubicBezTo>
                    <a:pt x="457" y="532"/>
                    <a:pt x="457" y="542"/>
                    <a:pt x="429" y="546"/>
                  </a:cubicBezTo>
                  <a:cubicBezTo>
                    <a:pt x="403" y="549"/>
                    <a:pt x="383" y="520"/>
                    <a:pt x="383" y="520"/>
                  </a:cubicBezTo>
                  <a:cubicBezTo>
                    <a:pt x="383" y="520"/>
                    <a:pt x="361" y="543"/>
                    <a:pt x="342" y="543"/>
                  </a:cubicBezTo>
                  <a:cubicBezTo>
                    <a:pt x="322" y="543"/>
                    <a:pt x="307" y="524"/>
                    <a:pt x="307" y="524"/>
                  </a:cubicBezTo>
                  <a:cubicBezTo>
                    <a:pt x="307" y="524"/>
                    <a:pt x="288" y="562"/>
                    <a:pt x="250" y="566"/>
                  </a:cubicBezTo>
                  <a:cubicBezTo>
                    <a:pt x="211" y="569"/>
                    <a:pt x="208" y="536"/>
                    <a:pt x="211" y="519"/>
                  </a:cubicBezTo>
                  <a:cubicBezTo>
                    <a:pt x="214" y="502"/>
                    <a:pt x="227" y="504"/>
                    <a:pt x="232" y="504"/>
                  </a:cubicBezTo>
                  <a:cubicBezTo>
                    <a:pt x="235" y="504"/>
                    <a:pt x="239" y="510"/>
                    <a:pt x="235" y="515"/>
                  </a:cubicBezTo>
                  <a:cubicBezTo>
                    <a:pt x="230" y="519"/>
                    <a:pt x="211" y="539"/>
                    <a:pt x="238" y="550"/>
                  </a:cubicBezTo>
                  <a:cubicBezTo>
                    <a:pt x="274" y="555"/>
                    <a:pt x="285" y="516"/>
                    <a:pt x="287" y="510"/>
                  </a:cubicBezTo>
                  <a:cubicBezTo>
                    <a:pt x="289" y="504"/>
                    <a:pt x="289" y="443"/>
                    <a:pt x="224" y="443"/>
                  </a:cubicBezTo>
                  <a:cubicBezTo>
                    <a:pt x="164" y="443"/>
                    <a:pt x="154" y="478"/>
                    <a:pt x="147" y="495"/>
                  </a:cubicBezTo>
                  <a:cubicBezTo>
                    <a:pt x="147" y="495"/>
                    <a:pt x="138" y="516"/>
                    <a:pt x="138" y="524"/>
                  </a:cubicBezTo>
                  <a:cubicBezTo>
                    <a:pt x="138" y="524"/>
                    <a:pt x="105" y="512"/>
                    <a:pt x="55" y="558"/>
                  </a:cubicBezTo>
                  <a:cubicBezTo>
                    <a:pt x="55" y="558"/>
                    <a:pt x="2" y="609"/>
                    <a:pt x="0" y="611"/>
                  </a:cubicBezTo>
                  <a:cubicBezTo>
                    <a:pt x="0" y="611"/>
                    <a:pt x="650" y="611"/>
                    <a:pt x="653" y="611"/>
                  </a:cubicBezTo>
                  <a:cubicBezTo>
                    <a:pt x="653" y="566"/>
                    <a:pt x="653" y="566"/>
                    <a:pt x="653" y="566"/>
                  </a:cubicBezTo>
                  <a:lnTo>
                    <a:pt x="653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2169237"/>
              <a:endParaRPr lang="en-US">
                <a:solidFill>
                  <a:prstClr val="black"/>
                </a:solidFill>
              </a:endParaRPr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7987" y="12255066"/>
              <a:ext cx="13282613" cy="1166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Oval 3"/>
          <p:cNvSpPr/>
          <p:nvPr/>
        </p:nvSpPr>
        <p:spPr>
          <a:xfrm>
            <a:off x="6544384" y="3855788"/>
            <a:ext cx="10591800" cy="30022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vắng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”, “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chốn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xao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 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? </a:t>
            </a:r>
            <a:endParaRPr lang="en-US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25484" y="1452391"/>
            <a:ext cx="8229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Triết</a:t>
            </a:r>
            <a:r>
              <a:rPr lang="en-US" sz="66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lí</a:t>
            </a:r>
            <a:r>
              <a:rPr lang="en-US" sz="66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dại</a:t>
            </a:r>
            <a:r>
              <a:rPr lang="en-US" sz="66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en-US" sz="66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khôn</a:t>
            </a:r>
            <a:endParaRPr lang="en-US" sz="66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468841" y="3165213"/>
            <a:ext cx="42571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láy</a:t>
            </a:r>
            <a:endParaRPr lang="vi-VN" sz="7200" dirty="0"/>
          </a:p>
        </p:txBody>
      </p:sp>
      <p:sp>
        <p:nvSpPr>
          <p:cNvPr id="23" name="TextBox 22"/>
          <p:cNvSpPr txBox="1"/>
          <p:nvPr/>
        </p:nvSpPr>
        <p:spPr>
          <a:xfrm>
            <a:off x="6211887" y="2917742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vắng</a:t>
            </a:r>
            <a:r>
              <a:rPr lang="en-US" sz="7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vẻ</a:t>
            </a:r>
            <a:r>
              <a:rPr lang="en-US" sz="7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vi-VN" sz="7200" b="1" dirty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97587" y="4264641"/>
            <a:ext cx="419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</a:t>
            </a:r>
            <a:r>
              <a:rPr lang="en-US" sz="7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xao</a:t>
            </a:r>
            <a:r>
              <a:rPr lang="en-US" sz="7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7200" b="1" dirty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515599" y="2917742"/>
            <a:ext cx="134127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 smtClean="0">
                <a:latin typeface="Arial" pitchFamily="34" charset="0"/>
                <a:cs typeface="Arial" pitchFamily="34" charset="0"/>
              </a:rPr>
              <a:t>nơi</a:t>
            </a:r>
            <a:r>
              <a:rPr lang="en-US" sz="7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dirty="0" err="1" smtClean="0">
                <a:latin typeface="Arial" pitchFamily="34" charset="0"/>
                <a:cs typeface="Arial" pitchFamily="34" charset="0"/>
              </a:rPr>
              <a:t>thảnh</a:t>
            </a:r>
            <a:r>
              <a:rPr lang="en-US" sz="7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dirty="0" err="1" smtClean="0">
                <a:latin typeface="Arial" pitchFamily="34" charset="0"/>
                <a:cs typeface="Arial" pitchFamily="34" charset="0"/>
              </a:rPr>
              <a:t>thơi</a:t>
            </a:r>
            <a:r>
              <a:rPr lang="en-US" sz="7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7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dirty="0" err="1" smtClean="0">
                <a:latin typeface="Arial" pitchFamily="34" charset="0"/>
                <a:cs typeface="Arial" pitchFamily="34" charset="0"/>
              </a:rPr>
              <a:t>tâm</a:t>
            </a:r>
            <a:r>
              <a:rPr lang="en-US" sz="7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7200" b="1" dirty="0" err="1" smtClean="0">
                <a:latin typeface="Arial" pitchFamily="34" charset="0"/>
                <a:cs typeface="Arial" pitchFamily="34" charset="0"/>
              </a:rPr>
              <a:t>hồn</a:t>
            </a:r>
            <a:endParaRPr lang="vi-VN" sz="7200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871074" y="4299749"/>
            <a:ext cx="1333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c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hốn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quan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trường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xô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bồ</a:t>
            </a:r>
            <a:endParaRPr lang="vi-VN" sz="7200" b="1" dirty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8787" y="1600200"/>
            <a:ext cx="1356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triết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lý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dại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khôn</a:t>
            </a:r>
            <a:endParaRPr lang="en-US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06387" y="276761"/>
            <a:ext cx="16840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8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64" name="Straight Arrow Connector 63"/>
          <p:cNvCxnSpPr>
            <a:endCxn id="23" idx="1"/>
          </p:cNvCxnSpPr>
          <p:nvPr/>
        </p:nvCxnSpPr>
        <p:spPr>
          <a:xfrm flipV="1">
            <a:off x="4725987" y="3517907"/>
            <a:ext cx="1485900" cy="25267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18" idx="3"/>
            <a:endCxn id="28" idx="1"/>
          </p:cNvCxnSpPr>
          <p:nvPr/>
        </p:nvCxnSpPr>
        <p:spPr>
          <a:xfrm>
            <a:off x="4725987" y="3765378"/>
            <a:ext cx="1371600" cy="109942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4037"/>
            <a:ext cx="24387175" cy="818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111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99" b="99451" l="3610" r="99278">
                        <a14:foregroundMark x1="85921" y1="2198" x2="95668" y2="98352"/>
                        <a14:foregroundMark x1="49819" y1="98352" x2="79422" y2="89560"/>
                        <a14:foregroundMark x1="46209" y1="73077" x2="3610" y2="94505"/>
                        <a14:foregroundMark x1="25632" y1="75824" x2="19134" y2="74725"/>
                        <a14:foregroundMark x1="5415" y1="68681" x2="14440" y2="75275"/>
                        <a14:backgroundMark x1="37184" y1="34066" x2="61011" y2="34066"/>
                        <a14:backgroundMark x1="46209" y1="41209" x2="66426" y2="41209"/>
                        <a14:backgroundMark x1="67148" y1="41209" x2="90975" y2="41209"/>
                        <a14:backgroundMark x1="84116" y1="37912" x2="76173" y2="15934"/>
                        <a14:backgroundMark x1="88809" y1="35714" x2="93502" y2="36813"/>
                        <a14:backgroundMark x1="88087" y1="43407" x2="92058" y2="43407"/>
                        <a14:backgroundMark x1="90253" y1="42308" x2="89170" y2="32418"/>
                      </a14:backgroundRemoval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7175" cy="137170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7555" y="3266182"/>
            <a:ext cx="5260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0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sz="60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60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sz="60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phản</a:t>
            </a:r>
            <a:r>
              <a:rPr lang="en-US" sz="60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5489575" y="3276600"/>
            <a:ext cx="18897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Ta 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dại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, ta 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tìm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 n</a:t>
            </a:r>
            <a:r>
              <a:rPr lang="vi-VN" sz="6000" b="1" i="1" dirty="0" smtClean="0">
                <a:latin typeface="Arial" pitchFamily="34" charset="0"/>
                <a:cs typeface="Arial" pitchFamily="34" charset="0"/>
              </a:rPr>
              <a:t>ơ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vắng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vẻ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Ng</a:t>
            </a:r>
            <a:r>
              <a:rPr lang="vi-VN" sz="6000" b="1" i="1" dirty="0" smtClean="0">
                <a:latin typeface="Arial" pitchFamily="34" charset="0"/>
                <a:cs typeface="Arial" pitchFamily="34" charset="0"/>
              </a:rPr>
              <a:t>ư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ời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khôn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ng</a:t>
            </a:r>
            <a:r>
              <a:rPr lang="vi-VN" sz="6000" b="1" i="1" dirty="0" smtClean="0">
                <a:latin typeface="Arial" pitchFamily="34" charset="0"/>
                <a:cs typeface="Arial" pitchFamily="34" charset="0"/>
              </a:rPr>
              <a:t>ư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ời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6000" b="1" i="1" dirty="0" smtClean="0">
                <a:latin typeface="Arial" pitchFamily="34" charset="0"/>
                <a:cs typeface="Arial" pitchFamily="34" charset="0"/>
              </a:rPr>
              <a:t>đ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ến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chốn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lao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i="1" dirty="0" err="1" smtClean="0">
                <a:latin typeface="Arial" pitchFamily="34" charset="0"/>
                <a:cs typeface="Arial" pitchFamily="34" charset="0"/>
              </a:rPr>
              <a:t>xao</a:t>
            </a:r>
            <a:r>
              <a:rPr lang="en-US" sz="6000" b="1" i="1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6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92691" y="3429000"/>
            <a:ext cx="237789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Ta</a:t>
            </a:r>
            <a:r>
              <a:rPr lang="en-US" sz="6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dại</a:t>
            </a:r>
            <a:endParaRPr lang="vi-VN" sz="6000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87987" y="4343400"/>
            <a:ext cx="454002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Ng</a:t>
            </a:r>
            <a:r>
              <a:rPr lang="vi-VN" sz="60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ư</a:t>
            </a:r>
            <a:r>
              <a:rPr lang="en-US" sz="6000" b="1" i="1" dirty="0" err="1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ời</a:t>
            </a:r>
            <a:r>
              <a:rPr lang="en-US" sz="60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khôn</a:t>
            </a:r>
            <a:endParaRPr lang="vi-VN" sz="6000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322909" y="3405426"/>
            <a:ext cx="446147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vi-VN" sz="60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ơ</a:t>
            </a:r>
            <a:r>
              <a:rPr lang="en-US" sz="60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i </a:t>
            </a:r>
            <a:r>
              <a:rPr lang="en-US" sz="6000" b="1" i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vắng</a:t>
            </a:r>
            <a:r>
              <a:rPr lang="en-US" sz="60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i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vẻ</a:t>
            </a:r>
            <a:endParaRPr lang="vi-VN" sz="6000" dirty="0">
              <a:solidFill>
                <a:srgbClr val="0000C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174787" y="4353818"/>
            <a:ext cx="4884671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6000"/>
              </a:lnSpc>
            </a:pPr>
            <a:r>
              <a:rPr lang="en-US" sz="6000" b="1" i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chốn</a:t>
            </a:r>
            <a:r>
              <a:rPr lang="en-US" sz="60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i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lao</a:t>
            </a:r>
            <a:r>
              <a:rPr lang="en-US" sz="6000" b="1" i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i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xao</a:t>
            </a:r>
            <a:endParaRPr lang="vi-VN" sz="6000" dirty="0">
              <a:solidFill>
                <a:srgbClr val="0000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8787" y="1600200"/>
            <a:ext cx="1356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triết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lý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dại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khôn</a:t>
            </a:r>
            <a:endParaRPr lang="en-US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87" y="276761"/>
            <a:ext cx="16840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8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973387" y="5831145"/>
            <a:ext cx="18059400" cy="712285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láy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?  </a:t>
            </a:r>
            <a:endParaRPr lang="en-US" sz="7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ight Brace 11"/>
          <p:cNvSpPr/>
          <p:nvPr/>
        </p:nvSpPr>
        <p:spPr>
          <a:xfrm>
            <a:off x="4495211" y="3276600"/>
            <a:ext cx="1066800" cy="1928574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37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905">
                        <a14:foregroundMark x1="62409" y1="61413" x2="69708" y2="38043"/>
                        <a14:foregroundMark x1="69708" y1="34239" x2="70438" y2="0"/>
                        <a14:foregroundMark x1="70438" y1="17935" x2="98175" y2="48370"/>
                        <a14:foregroundMark x1="69708" y1="16848" x2="76642" y2="11957"/>
                        <a14:foregroundMark x1="70803" y1="77174" x2="97445" y2="50000"/>
                        <a14:foregroundMark x1="34307" y1="67935" x2="64964" y2="99457"/>
                        <a14:backgroundMark x1="1095" y1="2174" x2="32482" y2="22283"/>
                        <a14:backgroundMark x1="730" y1="51630" x2="40146" y2="44565"/>
                        <a14:backgroundMark x1="33212" y1="22826" x2="68978" y2="17391"/>
                        <a14:backgroundMark x1="730" y1="66304" x2="51460" y2="65761"/>
                        <a14:backgroundMark x1="50730" y1="66304" x2="57664" y2="66304"/>
                        <a14:backgroundMark x1="27007" y1="88043" x2="30292" y2="74457"/>
                        <a14:backgroundMark x1="3650" y1="79348" x2="43796" y2="90217"/>
                        <a14:backgroundMark x1="3650" y1="97283" x2="49270" y2="94565"/>
                        <a14:backgroundMark x1="36131" y1="70109" x2="55474" y2="92935"/>
                        <a14:backgroundMark x1="33942" y1="69565" x2="49270" y2="78804"/>
                        <a14:backgroundMark x1="34307" y1="67935" x2="39781" y2="72826"/>
                      </a14:backgroundRemoval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287" y="0"/>
            <a:ext cx="14923007" cy="1371599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306386" y="3048000"/>
            <a:ext cx="18301805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Nghệ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thuật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lập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ta &gt; 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&lt;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người</a:t>
            </a:r>
            <a:endParaRPr lang="en-US" sz="66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       </a:t>
            </a:r>
            <a:r>
              <a:rPr lang="en-US" sz="6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dại</a:t>
            </a:r>
            <a:r>
              <a:rPr lang="en-US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&gt;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&lt;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khôn</a:t>
            </a:r>
            <a:endParaRPr lang="en-US" sz="66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        </a:t>
            </a:r>
            <a:r>
              <a:rPr lang="en-US" sz="6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vắng</a:t>
            </a:r>
            <a:r>
              <a:rPr lang="en-US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vẻ</a:t>
            </a:r>
            <a:r>
              <a:rPr lang="en-US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&gt; 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&lt;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lao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xao</a:t>
            </a:r>
            <a:endParaRPr lang="en-US" sz="66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↓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↓ </a:t>
            </a:r>
          </a:p>
          <a:p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sạch</a:t>
            </a:r>
            <a:r>
              <a:rPr lang="en-US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thanh</a:t>
            </a:r>
            <a:r>
              <a:rPr lang="en-US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6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&gt; 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&lt;  </a:t>
            </a:r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on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chen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lợi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danh</a:t>
            </a:r>
            <a:endParaRPr lang="en-US" sz="66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endParaRPr lang="en-US" sz="6600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endParaRPr lang="en-US" sz="66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8787" y="1385715"/>
            <a:ext cx="1356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triết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lý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dại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khôn</a:t>
            </a:r>
            <a:endParaRPr lang="en-US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387" y="276761"/>
            <a:ext cx="1684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7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3608" y="457200"/>
            <a:ext cx="3251623" cy="231279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183187" y="304800"/>
            <a:ext cx="11743764" cy="2205013"/>
          </a:xfrm>
          <a:prstGeom prst="rect">
            <a:avLst/>
          </a:prstGeom>
          <a:noFill/>
        </p:spPr>
        <p:txBody>
          <a:bodyPr wrap="non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12900" b="1" spc="119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12900" b="1" spc="119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12900" b="1" spc="119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cũ</a:t>
            </a:r>
            <a:endParaRPr lang="en-US" sz="12900" b="1" spc="119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09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08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07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06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05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04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03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02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8696834" y="923332"/>
            <a:ext cx="2845170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028824" y="3514165"/>
            <a:ext cx="22558137" cy="10807368"/>
          </a:xfrm>
          <a:prstGeom prst="rect">
            <a:avLst/>
          </a:prstGeom>
          <a:noFill/>
        </p:spPr>
        <p:txBody>
          <a:bodyPr wrap="square" lIns="217728" tIns="108864" rIns="217728" bIns="108864" rtlCol="0">
            <a:spAutoFit/>
          </a:bodyPr>
          <a:lstStyle/>
          <a:p>
            <a:r>
              <a:rPr lang="en-US" sz="8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8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2: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Trãi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…</a:t>
            </a:r>
          </a:p>
          <a:p>
            <a:pPr marL="1371600" indent="-1371600">
              <a:buAutoNum type="alphaLcPeriod"/>
            </a:pP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Thất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cú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endParaRPr lang="en-US" sz="8600" b="1" dirty="0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371600" indent="-1371600">
              <a:buAutoNum type="alphaLcPeriod"/>
            </a:pP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Song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thất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bát</a:t>
            </a:r>
            <a:endParaRPr lang="en-US" sz="8600" b="1" dirty="0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371600" indent="-1371600">
              <a:buFontTx/>
              <a:buAutoNum type="alphaLcPeriod"/>
            </a:pPr>
            <a:r>
              <a:rPr lang="en-US" sz="86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Thất</a:t>
            </a:r>
            <a:r>
              <a:rPr lang="en-US" sz="86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86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sz="86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cú</a:t>
            </a:r>
            <a:r>
              <a:rPr lang="en-US" sz="86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86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86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xen</a:t>
            </a:r>
            <a:r>
              <a:rPr lang="en-US" sz="86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8600" b="1" dirty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ngôn</a:t>
            </a:r>
            <a:endParaRPr lang="en-US" sz="8600" b="1" dirty="0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371600" indent="-1371600">
              <a:buFontTx/>
              <a:buAutoNum type="alphaLcPeriod"/>
            </a:pP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Thất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tứ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tuyệt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xen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ngôn</a:t>
            </a:r>
            <a:endParaRPr lang="en-US" sz="8600" b="1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8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8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790" y="9144000"/>
            <a:ext cx="1219359" cy="9144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785907" y="2502738"/>
            <a:ext cx="11134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rgbClr val="00B0F0"/>
                </a:solidFill>
              </a:rPr>
              <a:t>CHỌN ĐÁP ÁN ĐÚNG</a:t>
            </a:r>
            <a:endParaRPr lang="en-US" sz="7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4220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0"/>
            <a:ext cx="24387175" cy="766824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33561" y="3036035"/>
            <a:ext cx="12192000" cy="20159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7500"/>
              </a:lnSpc>
            </a:pP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dại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vắng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lnSpc>
                <a:spcPts val="7500"/>
              </a:lnSpc>
            </a:pP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ến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chốn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xao</a:t>
            </a:r>
            <a:r>
              <a:rPr lang="en-US" sz="6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Oval 3"/>
          <p:cNvSpPr/>
          <p:nvPr/>
        </p:nvSpPr>
        <p:spPr>
          <a:xfrm>
            <a:off x="14022387" y="876925"/>
            <a:ext cx="10106989" cy="835009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7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”, “</a:t>
            </a:r>
            <a:r>
              <a:rPr lang="en-US" sz="7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8787" y="1385715"/>
            <a:ext cx="1356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triết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lý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dại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khôn</a:t>
            </a:r>
            <a:endParaRPr lang="en-US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387" y="276761"/>
            <a:ext cx="1684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7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22361" y="6400800"/>
            <a:ext cx="1219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6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6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 </a:t>
            </a:r>
            <a:r>
              <a:rPr lang="en-US" sz="66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dại</a:t>
            </a:r>
            <a:r>
              <a:rPr lang="en-US" sz="6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en-US" sz="6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khôn</a:t>
            </a:r>
            <a:endParaRPr lang="en-US" sz="66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 </a:t>
            </a:r>
            <a:r>
              <a:rPr lang="en-US" sz="6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↓</a:t>
            </a:r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     ↓ </a:t>
            </a:r>
          </a:p>
          <a:p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          </a:t>
            </a:r>
            <a:r>
              <a:rPr lang="en-US" sz="6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 </a:t>
            </a:r>
            <a:r>
              <a:rPr lang="en-US" sz="66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khôn</a:t>
            </a:r>
            <a:r>
              <a:rPr lang="en-US" sz="6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</a:t>
            </a:r>
            <a:r>
              <a:rPr lang="en-US" sz="6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người</a:t>
            </a:r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dại</a:t>
            </a:r>
            <a:endParaRPr lang="en-US" sz="66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6" descr="Digit 120"/>
          <p:cNvPicPr>
            <a:picLocks noChangeAspect="1" noChangeArrowheads="1" noCrop="1"/>
          </p:cNvPicPr>
          <p:nvPr/>
        </p:nvPicPr>
        <p:blipFill>
          <a:blip r:embed="rId4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6587" y="911940"/>
            <a:ext cx="3429000" cy="145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3746786" y="7082886"/>
            <a:ext cx="1064038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Giọng</a:t>
            </a:r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điệu</a:t>
            </a:r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mỉa</a:t>
            </a:r>
            <a:r>
              <a:rPr lang="en-US" sz="6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mai</a:t>
            </a:r>
            <a:r>
              <a:rPr lang="en-US" sz="6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châm</a:t>
            </a:r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biếm</a:t>
            </a:r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hào</a:t>
            </a:r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kín</a:t>
            </a:r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đáo</a:t>
            </a:r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66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12459014" y="6990553"/>
            <a:ext cx="914400" cy="2308324"/>
          </a:xfrm>
          <a:prstGeom prst="rightBrac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6600"/>
          </a:p>
        </p:txBody>
      </p:sp>
      <p:sp>
        <p:nvSpPr>
          <p:cNvPr id="12" name="Rectangle 11"/>
          <p:cNvSpPr/>
          <p:nvPr/>
        </p:nvSpPr>
        <p:spPr>
          <a:xfrm>
            <a:off x="5461563" y="6435804"/>
            <a:ext cx="15504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dại</a:t>
            </a:r>
            <a:r>
              <a:rPr lang="en-US" sz="6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6600" dirty="0"/>
          </a:p>
        </p:txBody>
      </p:sp>
      <p:sp>
        <p:nvSpPr>
          <p:cNvPr id="13" name="Rectangle 12"/>
          <p:cNvSpPr/>
          <p:nvPr/>
        </p:nvSpPr>
        <p:spPr>
          <a:xfrm>
            <a:off x="9943280" y="6400800"/>
            <a:ext cx="202170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khôn</a:t>
            </a:r>
            <a:endParaRPr lang="en-US" sz="66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Heart 13"/>
          <p:cNvSpPr/>
          <p:nvPr/>
        </p:nvSpPr>
        <p:spPr>
          <a:xfrm>
            <a:off x="4497387" y="9451188"/>
            <a:ext cx="2139154" cy="1369212"/>
          </a:xfrm>
          <a:prstGeom prst="hear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94</a:t>
            </a:r>
            <a:endParaRPr lang="en-US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209548" y="10820400"/>
            <a:ext cx="1285398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Khôn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mà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hiểm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độc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là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khôn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dại</a:t>
            </a:r>
            <a:endParaRPr lang="en-US" sz="54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Dai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vốn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hiền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lành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ấy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dại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khôn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</a:p>
          <a:p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                         (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Dại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6">
                    <a:lumMod val="75000"/>
                  </a:schemeClr>
                </a:solidFill>
              </a:rPr>
              <a:t>khôn</a:t>
            </a:r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68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9" grpId="0"/>
      <p:bldP spid="10" grpId="0" animBg="1"/>
      <p:bldP spid="12" grpId="0"/>
      <p:bldP spid="13" grpId="0"/>
      <p:bldP spid="14" grpId="0" animBg="1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2452"/>
            <a:ext cx="24387175" cy="774661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1" name="Rectangle 20"/>
          <p:cNvSpPr/>
          <p:nvPr/>
        </p:nvSpPr>
        <p:spPr>
          <a:xfrm>
            <a:off x="10136187" y="3429000"/>
            <a:ext cx="130232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vi-VN" sz="4400"/>
          </a:p>
        </p:txBody>
      </p:sp>
      <p:sp>
        <p:nvSpPr>
          <p:cNvPr id="45" name="TextBox 44"/>
          <p:cNvSpPr txBox="1"/>
          <p:nvPr/>
        </p:nvSpPr>
        <p:spPr>
          <a:xfrm>
            <a:off x="411161" y="1672792"/>
            <a:ext cx="1943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Hai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câu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thực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triết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lí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dại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khôn</a:t>
            </a:r>
            <a:endParaRPr lang="en-US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238374" y="5242172"/>
            <a:ext cx="1760378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72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	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trí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tuệ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sáng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suốt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trong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việc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lựa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thanh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660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nói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đùa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vui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ngược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nghĩa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thâm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trầm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mà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sâu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sắc</a:t>
            </a:r>
            <a:r>
              <a:rPr lang="en-US" sz="66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660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26507" y="282589"/>
            <a:ext cx="16840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8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Shape 24"/>
          <p:cNvSpPr/>
          <p:nvPr/>
        </p:nvSpPr>
        <p:spPr>
          <a:xfrm rot="9900000" flipH="1">
            <a:off x="2320149" y="5498329"/>
            <a:ext cx="2099002" cy="908248"/>
          </a:xfrm>
          <a:prstGeom prst="swooshArrow">
            <a:avLst>
              <a:gd name="adj1" fmla="val 37028"/>
              <a:gd name="adj2" fmla="val 44431"/>
            </a:avLst>
          </a:prstGeom>
          <a:solidFill>
            <a:schemeClr val="accent6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Rectangle 1"/>
          <p:cNvSpPr/>
          <p:nvPr/>
        </p:nvSpPr>
        <p:spPr>
          <a:xfrm>
            <a:off x="4116387" y="3190473"/>
            <a:ext cx="1630680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7500"/>
              </a:lnSpc>
            </a:pP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dại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vắng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lnSpc>
                <a:spcPts val="7500"/>
              </a:lnSpc>
            </a:pP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khôn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ến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chốn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xao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2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25374" y="1444364"/>
            <a:ext cx="8315297" cy="1692647"/>
            <a:chOff x="1034257" y="2795826"/>
            <a:chExt cx="4394010" cy="3822341"/>
          </a:xfrm>
        </p:grpSpPr>
        <p:sp>
          <p:nvSpPr>
            <p:cNvPr id="15" name="TextBox 14"/>
            <p:cNvSpPr txBox="1"/>
            <p:nvPr/>
          </p:nvSpPr>
          <p:spPr>
            <a:xfrm>
              <a:off x="1034257" y="3907580"/>
              <a:ext cx="4394010" cy="2710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3.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Hai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câu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luận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:</a:t>
              </a:r>
              <a:endPara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51913" y="2795826"/>
              <a:ext cx="59343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58787" y="727254"/>
            <a:ext cx="1684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7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65" y="6079720"/>
            <a:ext cx="11645437" cy="7618694"/>
            <a:chOff x="-20536" y="1094985"/>
            <a:chExt cx="16394419" cy="9184641"/>
          </a:xfrm>
        </p:grpSpPr>
        <p:pic>
          <p:nvPicPr>
            <p:cNvPr id="7" name="Picture 5" descr="C:\Users\USER\Desktop\dong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8182383" y="1094985"/>
              <a:ext cx="8191500" cy="9184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6" descr="C:\Users\USER\Desktop\thu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18"/>
            <a:stretch/>
          </p:blipFill>
          <p:spPr bwMode="auto">
            <a:xfrm>
              <a:off x="-20536" y="1094985"/>
              <a:ext cx="8191500" cy="91846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Group 8"/>
          <p:cNvGrpSpPr/>
          <p:nvPr/>
        </p:nvGrpSpPr>
        <p:grpSpPr>
          <a:xfrm>
            <a:off x="103725" y="3828743"/>
            <a:ext cx="11581731" cy="1716972"/>
            <a:chOff x="5279023" y="533400"/>
            <a:chExt cx="15139273" cy="1716972"/>
          </a:xfrm>
        </p:grpSpPr>
        <p:grpSp>
          <p:nvGrpSpPr>
            <p:cNvPr id="10" name="Group 9"/>
            <p:cNvGrpSpPr/>
            <p:nvPr/>
          </p:nvGrpSpPr>
          <p:grpSpPr>
            <a:xfrm>
              <a:off x="5279023" y="533400"/>
              <a:ext cx="15139273" cy="1716972"/>
              <a:chOff x="5261222" y="533400"/>
              <a:chExt cx="15174920" cy="1716972"/>
            </a:xfrm>
          </p:grpSpPr>
          <p:sp>
            <p:nvSpPr>
              <p:cNvPr id="12" name="Round Single Corner Rectangle 11"/>
              <p:cNvSpPr/>
              <p:nvPr/>
            </p:nvSpPr>
            <p:spPr>
              <a:xfrm flipH="1" flipV="1">
                <a:off x="5261222" y="559219"/>
                <a:ext cx="15174919" cy="1691145"/>
              </a:xfrm>
              <a:prstGeom prst="round1Rect">
                <a:avLst>
                  <a:gd name="adj" fmla="val 0"/>
                </a:avLst>
              </a:prstGeom>
              <a:solidFill>
                <a:srgbClr val="FFFFFF">
                  <a:alpha val="89804"/>
                </a:srgbClr>
              </a:solidFill>
              <a:ln w="381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 rot="5400000">
                <a:off x="5261223" y="1340933"/>
                <a:ext cx="909439" cy="909440"/>
              </a:xfrm>
              <a:custGeom>
                <a:avLst/>
                <a:gdLst>
                  <a:gd name="T0" fmla="*/ 653 w 653"/>
                  <a:gd name="T1" fmla="*/ 0 h 611"/>
                  <a:gd name="T2" fmla="*/ 587 w 653"/>
                  <a:gd name="T3" fmla="*/ 103 h 611"/>
                  <a:gd name="T4" fmla="*/ 508 w 653"/>
                  <a:gd name="T5" fmla="*/ 179 h 611"/>
                  <a:gd name="T6" fmla="*/ 549 w 653"/>
                  <a:gd name="T7" fmla="*/ 235 h 611"/>
                  <a:gd name="T8" fmla="*/ 602 w 653"/>
                  <a:gd name="T9" fmla="*/ 214 h 611"/>
                  <a:gd name="T10" fmla="*/ 592 w 653"/>
                  <a:gd name="T11" fmla="*/ 182 h 611"/>
                  <a:gd name="T12" fmla="*/ 576 w 653"/>
                  <a:gd name="T13" fmla="*/ 194 h 611"/>
                  <a:gd name="T14" fmla="*/ 565 w 653"/>
                  <a:gd name="T15" fmla="*/ 182 h 611"/>
                  <a:gd name="T16" fmla="*/ 602 w 653"/>
                  <a:gd name="T17" fmla="*/ 170 h 611"/>
                  <a:gd name="T18" fmla="*/ 615 w 653"/>
                  <a:gd name="T19" fmla="*/ 226 h 611"/>
                  <a:gd name="T20" fmla="*/ 580 w 653"/>
                  <a:gd name="T21" fmla="*/ 261 h 611"/>
                  <a:gd name="T22" fmla="*/ 601 w 653"/>
                  <a:gd name="T23" fmla="*/ 303 h 611"/>
                  <a:gd name="T24" fmla="*/ 580 w 653"/>
                  <a:gd name="T25" fmla="*/ 330 h 611"/>
                  <a:gd name="T26" fmla="*/ 601 w 653"/>
                  <a:gd name="T27" fmla="*/ 368 h 611"/>
                  <a:gd name="T28" fmla="*/ 580 w 653"/>
                  <a:gd name="T29" fmla="*/ 410 h 611"/>
                  <a:gd name="T30" fmla="*/ 558 w 653"/>
                  <a:gd name="T31" fmla="*/ 392 h 611"/>
                  <a:gd name="T32" fmla="*/ 519 w 653"/>
                  <a:gd name="T33" fmla="*/ 407 h 611"/>
                  <a:gd name="T34" fmla="*/ 490 w 653"/>
                  <a:gd name="T35" fmla="*/ 361 h 611"/>
                  <a:gd name="T36" fmla="*/ 514 w 653"/>
                  <a:gd name="T37" fmla="*/ 339 h 611"/>
                  <a:gd name="T38" fmla="*/ 526 w 653"/>
                  <a:gd name="T39" fmla="*/ 350 h 611"/>
                  <a:gd name="T40" fmla="*/ 519 w 653"/>
                  <a:gd name="T41" fmla="*/ 355 h 611"/>
                  <a:gd name="T42" fmla="*/ 502 w 653"/>
                  <a:gd name="T43" fmla="*/ 365 h 611"/>
                  <a:gd name="T44" fmla="*/ 535 w 653"/>
                  <a:gd name="T45" fmla="*/ 386 h 611"/>
                  <a:gd name="T46" fmla="*/ 567 w 653"/>
                  <a:gd name="T47" fmla="*/ 326 h 611"/>
                  <a:gd name="T48" fmla="*/ 507 w 653"/>
                  <a:gd name="T49" fmla="*/ 283 h 611"/>
                  <a:gd name="T50" fmla="*/ 462 w 653"/>
                  <a:gd name="T51" fmla="*/ 297 h 611"/>
                  <a:gd name="T52" fmla="*/ 374 w 653"/>
                  <a:gd name="T53" fmla="*/ 284 h 611"/>
                  <a:gd name="T54" fmla="*/ 371 w 653"/>
                  <a:gd name="T55" fmla="*/ 285 h 611"/>
                  <a:gd name="T56" fmla="*/ 351 w 653"/>
                  <a:gd name="T57" fmla="*/ 281 h 611"/>
                  <a:gd name="T58" fmla="*/ 352 w 653"/>
                  <a:gd name="T59" fmla="*/ 298 h 611"/>
                  <a:gd name="T60" fmla="*/ 357 w 653"/>
                  <a:gd name="T61" fmla="*/ 399 h 611"/>
                  <a:gd name="T62" fmla="*/ 348 w 653"/>
                  <a:gd name="T63" fmla="*/ 484 h 611"/>
                  <a:gd name="T64" fmla="*/ 419 w 653"/>
                  <a:gd name="T65" fmla="*/ 506 h 611"/>
                  <a:gd name="T66" fmla="*/ 433 w 653"/>
                  <a:gd name="T67" fmla="*/ 447 h 611"/>
                  <a:gd name="T68" fmla="*/ 413 w 653"/>
                  <a:gd name="T69" fmla="*/ 445 h 611"/>
                  <a:gd name="T70" fmla="*/ 411 w 653"/>
                  <a:gd name="T71" fmla="*/ 465 h 611"/>
                  <a:gd name="T72" fmla="*/ 400 w 653"/>
                  <a:gd name="T73" fmla="*/ 465 h 611"/>
                  <a:gd name="T74" fmla="*/ 409 w 653"/>
                  <a:gd name="T75" fmla="*/ 431 h 611"/>
                  <a:gd name="T76" fmla="*/ 458 w 653"/>
                  <a:gd name="T77" fmla="*/ 454 h 611"/>
                  <a:gd name="T78" fmla="*/ 460 w 653"/>
                  <a:gd name="T79" fmla="*/ 484 h 611"/>
                  <a:gd name="T80" fmla="*/ 444 w 653"/>
                  <a:gd name="T81" fmla="*/ 504 h 611"/>
                  <a:gd name="T82" fmla="*/ 457 w 653"/>
                  <a:gd name="T83" fmla="*/ 519 h 611"/>
                  <a:gd name="T84" fmla="*/ 429 w 653"/>
                  <a:gd name="T85" fmla="*/ 546 h 611"/>
                  <a:gd name="T86" fmla="*/ 383 w 653"/>
                  <a:gd name="T87" fmla="*/ 520 h 611"/>
                  <a:gd name="T88" fmla="*/ 342 w 653"/>
                  <a:gd name="T89" fmla="*/ 543 h 611"/>
                  <a:gd name="T90" fmla="*/ 307 w 653"/>
                  <a:gd name="T91" fmla="*/ 524 h 611"/>
                  <a:gd name="T92" fmla="*/ 250 w 653"/>
                  <a:gd name="T93" fmla="*/ 566 h 611"/>
                  <a:gd name="T94" fmla="*/ 211 w 653"/>
                  <a:gd name="T95" fmla="*/ 519 h 611"/>
                  <a:gd name="T96" fmla="*/ 232 w 653"/>
                  <a:gd name="T97" fmla="*/ 504 h 611"/>
                  <a:gd name="T98" fmla="*/ 235 w 653"/>
                  <a:gd name="T99" fmla="*/ 515 h 611"/>
                  <a:gd name="T100" fmla="*/ 238 w 653"/>
                  <a:gd name="T101" fmla="*/ 550 h 611"/>
                  <a:gd name="T102" fmla="*/ 287 w 653"/>
                  <a:gd name="T103" fmla="*/ 510 h 611"/>
                  <a:gd name="T104" fmla="*/ 224 w 653"/>
                  <a:gd name="T105" fmla="*/ 443 h 611"/>
                  <a:gd name="T106" fmla="*/ 147 w 653"/>
                  <a:gd name="T107" fmla="*/ 495 h 611"/>
                  <a:gd name="T108" fmla="*/ 138 w 653"/>
                  <a:gd name="T109" fmla="*/ 524 h 611"/>
                  <a:gd name="T110" fmla="*/ 55 w 653"/>
                  <a:gd name="T111" fmla="*/ 558 h 611"/>
                  <a:gd name="T112" fmla="*/ 0 w 653"/>
                  <a:gd name="T113" fmla="*/ 611 h 611"/>
                  <a:gd name="T114" fmla="*/ 653 w 653"/>
                  <a:gd name="T115" fmla="*/ 611 h 611"/>
                  <a:gd name="T116" fmla="*/ 653 w 653"/>
                  <a:gd name="T117" fmla="*/ 566 h 611"/>
                  <a:gd name="T118" fmla="*/ 653 w 653"/>
                  <a:gd name="T119" fmla="*/ 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53" h="611">
                    <a:moveTo>
                      <a:pt x="653" y="0"/>
                    </a:moveTo>
                    <a:cubicBezTo>
                      <a:pt x="636" y="13"/>
                      <a:pt x="583" y="58"/>
                      <a:pt x="587" y="103"/>
                    </a:cubicBezTo>
                    <a:cubicBezTo>
                      <a:pt x="587" y="103"/>
                      <a:pt x="511" y="111"/>
                      <a:pt x="508" y="179"/>
                    </a:cubicBezTo>
                    <a:cubicBezTo>
                      <a:pt x="508" y="179"/>
                      <a:pt x="516" y="226"/>
                      <a:pt x="549" y="235"/>
                    </a:cubicBezTo>
                    <a:cubicBezTo>
                      <a:pt x="583" y="245"/>
                      <a:pt x="600" y="221"/>
                      <a:pt x="602" y="214"/>
                    </a:cubicBezTo>
                    <a:cubicBezTo>
                      <a:pt x="607" y="207"/>
                      <a:pt x="611" y="188"/>
                      <a:pt x="592" y="182"/>
                    </a:cubicBezTo>
                    <a:cubicBezTo>
                      <a:pt x="582" y="180"/>
                      <a:pt x="576" y="192"/>
                      <a:pt x="576" y="194"/>
                    </a:cubicBezTo>
                    <a:cubicBezTo>
                      <a:pt x="576" y="194"/>
                      <a:pt x="567" y="196"/>
                      <a:pt x="565" y="182"/>
                    </a:cubicBezTo>
                    <a:cubicBezTo>
                      <a:pt x="565" y="167"/>
                      <a:pt x="590" y="162"/>
                      <a:pt x="602" y="170"/>
                    </a:cubicBezTo>
                    <a:cubicBezTo>
                      <a:pt x="614" y="178"/>
                      <a:pt x="627" y="195"/>
                      <a:pt x="615" y="226"/>
                    </a:cubicBezTo>
                    <a:cubicBezTo>
                      <a:pt x="602" y="254"/>
                      <a:pt x="580" y="261"/>
                      <a:pt x="580" y="261"/>
                    </a:cubicBezTo>
                    <a:cubicBezTo>
                      <a:pt x="580" y="261"/>
                      <a:pt x="602" y="281"/>
                      <a:pt x="601" y="303"/>
                    </a:cubicBezTo>
                    <a:cubicBezTo>
                      <a:pt x="596" y="318"/>
                      <a:pt x="580" y="330"/>
                      <a:pt x="580" y="330"/>
                    </a:cubicBezTo>
                    <a:cubicBezTo>
                      <a:pt x="580" y="330"/>
                      <a:pt x="601" y="347"/>
                      <a:pt x="601" y="368"/>
                    </a:cubicBezTo>
                    <a:cubicBezTo>
                      <a:pt x="601" y="389"/>
                      <a:pt x="595" y="404"/>
                      <a:pt x="580" y="410"/>
                    </a:cubicBezTo>
                    <a:cubicBezTo>
                      <a:pt x="580" y="410"/>
                      <a:pt x="565" y="416"/>
                      <a:pt x="558" y="392"/>
                    </a:cubicBezTo>
                    <a:cubicBezTo>
                      <a:pt x="558" y="392"/>
                      <a:pt x="543" y="416"/>
                      <a:pt x="519" y="407"/>
                    </a:cubicBezTo>
                    <a:cubicBezTo>
                      <a:pt x="495" y="397"/>
                      <a:pt x="488" y="381"/>
                      <a:pt x="490" y="361"/>
                    </a:cubicBezTo>
                    <a:cubicBezTo>
                      <a:pt x="493" y="342"/>
                      <a:pt x="508" y="339"/>
                      <a:pt x="514" y="339"/>
                    </a:cubicBezTo>
                    <a:cubicBezTo>
                      <a:pt x="519" y="338"/>
                      <a:pt x="526" y="344"/>
                      <a:pt x="526" y="350"/>
                    </a:cubicBezTo>
                    <a:cubicBezTo>
                      <a:pt x="526" y="355"/>
                      <a:pt x="520" y="355"/>
                      <a:pt x="519" y="355"/>
                    </a:cubicBezTo>
                    <a:cubicBezTo>
                      <a:pt x="516" y="353"/>
                      <a:pt x="502" y="350"/>
                      <a:pt x="502" y="365"/>
                    </a:cubicBezTo>
                    <a:cubicBezTo>
                      <a:pt x="502" y="380"/>
                      <a:pt x="523" y="389"/>
                      <a:pt x="535" y="386"/>
                    </a:cubicBezTo>
                    <a:cubicBezTo>
                      <a:pt x="547" y="382"/>
                      <a:pt x="567" y="365"/>
                      <a:pt x="567" y="326"/>
                    </a:cubicBezTo>
                    <a:cubicBezTo>
                      <a:pt x="561" y="283"/>
                      <a:pt x="507" y="283"/>
                      <a:pt x="507" y="283"/>
                    </a:cubicBezTo>
                    <a:cubicBezTo>
                      <a:pt x="507" y="283"/>
                      <a:pt x="471" y="289"/>
                      <a:pt x="462" y="297"/>
                    </a:cubicBezTo>
                    <a:cubicBezTo>
                      <a:pt x="462" y="297"/>
                      <a:pt x="431" y="254"/>
                      <a:pt x="374" y="284"/>
                    </a:cubicBezTo>
                    <a:cubicBezTo>
                      <a:pt x="371" y="285"/>
                      <a:pt x="371" y="285"/>
                      <a:pt x="371" y="285"/>
                    </a:cubicBezTo>
                    <a:cubicBezTo>
                      <a:pt x="351" y="281"/>
                      <a:pt x="351" y="281"/>
                      <a:pt x="351" y="281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2" y="298"/>
                      <a:pt x="311" y="355"/>
                      <a:pt x="357" y="399"/>
                    </a:cubicBezTo>
                    <a:cubicBezTo>
                      <a:pt x="357" y="399"/>
                      <a:pt x="323" y="440"/>
                      <a:pt x="348" y="484"/>
                    </a:cubicBezTo>
                    <a:cubicBezTo>
                      <a:pt x="371" y="529"/>
                      <a:pt x="416" y="510"/>
                      <a:pt x="419" y="506"/>
                    </a:cubicBezTo>
                    <a:cubicBezTo>
                      <a:pt x="422" y="502"/>
                      <a:pt x="456" y="480"/>
                      <a:pt x="433" y="447"/>
                    </a:cubicBezTo>
                    <a:cubicBezTo>
                      <a:pt x="424" y="438"/>
                      <a:pt x="413" y="445"/>
                      <a:pt x="413" y="445"/>
                    </a:cubicBezTo>
                    <a:cubicBezTo>
                      <a:pt x="413" y="445"/>
                      <a:pt x="405" y="449"/>
                      <a:pt x="411" y="465"/>
                    </a:cubicBezTo>
                    <a:cubicBezTo>
                      <a:pt x="411" y="465"/>
                      <a:pt x="404" y="471"/>
                      <a:pt x="400" y="465"/>
                    </a:cubicBezTo>
                    <a:cubicBezTo>
                      <a:pt x="394" y="461"/>
                      <a:pt x="391" y="443"/>
                      <a:pt x="409" y="431"/>
                    </a:cubicBezTo>
                    <a:cubicBezTo>
                      <a:pt x="428" y="420"/>
                      <a:pt x="449" y="436"/>
                      <a:pt x="458" y="454"/>
                    </a:cubicBezTo>
                    <a:cubicBezTo>
                      <a:pt x="467" y="473"/>
                      <a:pt x="462" y="478"/>
                      <a:pt x="460" y="484"/>
                    </a:cubicBezTo>
                    <a:cubicBezTo>
                      <a:pt x="458" y="490"/>
                      <a:pt x="444" y="504"/>
                      <a:pt x="444" y="504"/>
                    </a:cubicBezTo>
                    <a:cubicBezTo>
                      <a:pt x="444" y="504"/>
                      <a:pt x="457" y="507"/>
                      <a:pt x="457" y="519"/>
                    </a:cubicBezTo>
                    <a:cubicBezTo>
                      <a:pt x="457" y="532"/>
                      <a:pt x="457" y="542"/>
                      <a:pt x="429" y="546"/>
                    </a:cubicBezTo>
                    <a:cubicBezTo>
                      <a:pt x="403" y="549"/>
                      <a:pt x="383" y="520"/>
                      <a:pt x="383" y="520"/>
                    </a:cubicBezTo>
                    <a:cubicBezTo>
                      <a:pt x="383" y="520"/>
                      <a:pt x="361" y="543"/>
                      <a:pt x="342" y="543"/>
                    </a:cubicBezTo>
                    <a:cubicBezTo>
                      <a:pt x="322" y="543"/>
                      <a:pt x="307" y="524"/>
                      <a:pt x="307" y="524"/>
                    </a:cubicBezTo>
                    <a:cubicBezTo>
                      <a:pt x="307" y="524"/>
                      <a:pt x="288" y="562"/>
                      <a:pt x="250" y="566"/>
                    </a:cubicBezTo>
                    <a:cubicBezTo>
                      <a:pt x="211" y="569"/>
                      <a:pt x="208" y="536"/>
                      <a:pt x="211" y="519"/>
                    </a:cubicBezTo>
                    <a:cubicBezTo>
                      <a:pt x="214" y="502"/>
                      <a:pt x="227" y="504"/>
                      <a:pt x="232" y="504"/>
                    </a:cubicBezTo>
                    <a:cubicBezTo>
                      <a:pt x="235" y="504"/>
                      <a:pt x="239" y="510"/>
                      <a:pt x="235" y="515"/>
                    </a:cubicBezTo>
                    <a:cubicBezTo>
                      <a:pt x="230" y="519"/>
                      <a:pt x="211" y="539"/>
                      <a:pt x="238" y="550"/>
                    </a:cubicBezTo>
                    <a:cubicBezTo>
                      <a:pt x="274" y="555"/>
                      <a:pt x="285" y="516"/>
                      <a:pt x="287" y="510"/>
                    </a:cubicBezTo>
                    <a:cubicBezTo>
                      <a:pt x="289" y="504"/>
                      <a:pt x="289" y="443"/>
                      <a:pt x="224" y="443"/>
                    </a:cubicBezTo>
                    <a:cubicBezTo>
                      <a:pt x="164" y="443"/>
                      <a:pt x="154" y="478"/>
                      <a:pt x="147" y="495"/>
                    </a:cubicBezTo>
                    <a:cubicBezTo>
                      <a:pt x="147" y="495"/>
                      <a:pt x="138" y="516"/>
                      <a:pt x="138" y="524"/>
                    </a:cubicBezTo>
                    <a:cubicBezTo>
                      <a:pt x="138" y="524"/>
                      <a:pt x="105" y="512"/>
                      <a:pt x="55" y="558"/>
                    </a:cubicBezTo>
                    <a:cubicBezTo>
                      <a:pt x="55" y="558"/>
                      <a:pt x="2" y="609"/>
                      <a:pt x="0" y="611"/>
                    </a:cubicBezTo>
                    <a:cubicBezTo>
                      <a:pt x="0" y="611"/>
                      <a:pt x="650" y="611"/>
                      <a:pt x="653" y="611"/>
                    </a:cubicBezTo>
                    <a:cubicBezTo>
                      <a:pt x="653" y="566"/>
                      <a:pt x="653" y="566"/>
                      <a:pt x="653" y="566"/>
                    </a:cubicBezTo>
                    <a:lnTo>
                      <a:pt x="65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2169237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 rot="16200000">
                <a:off x="19526702" y="533400"/>
                <a:ext cx="909439" cy="909440"/>
              </a:xfrm>
              <a:custGeom>
                <a:avLst/>
                <a:gdLst>
                  <a:gd name="T0" fmla="*/ 653 w 653"/>
                  <a:gd name="T1" fmla="*/ 0 h 611"/>
                  <a:gd name="T2" fmla="*/ 587 w 653"/>
                  <a:gd name="T3" fmla="*/ 103 h 611"/>
                  <a:gd name="T4" fmla="*/ 508 w 653"/>
                  <a:gd name="T5" fmla="*/ 179 h 611"/>
                  <a:gd name="T6" fmla="*/ 549 w 653"/>
                  <a:gd name="T7" fmla="*/ 235 h 611"/>
                  <a:gd name="T8" fmla="*/ 602 w 653"/>
                  <a:gd name="T9" fmla="*/ 214 h 611"/>
                  <a:gd name="T10" fmla="*/ 592 w 653"/>
                  <a:gd name="T11" fmla="*/ 182 h 611"/>
                  <a:gd name="T12" fmla="*/ 576 w 653"/>
                  <a:gd name="T13" fmla="*/ 194 h 611"/>
                  <a:gd name="T14" fmla="*/ 565 w 653"/>
                  <a:gd name="T15" fmla="*/ 182 h 611"/>
                  <a:gd name="T16" fmla="*/ 602 w 653"/>
                  <a:gd name="T17" fmla="*/ 170 h 611"/>
                  <a:gd name="T18" fmla="*/ 615 w 653"/>
                  <a:gd name="T19" fmla="*/ 226 h 611"/>
                  <a:gd name="T20" fmla="*/ 580 w 653"/>
                  <a:gd name="T21" fmla="*/ 261 h 611"/>
                  <a:gd name="T22" fmla="*/ 601 w 653"/>
                  <a:gd name="T23" fmla="*/ 303 h 611"/>
                  <a:gd name="T24" fmla="*/ 580 w 653"/>
                  <a:gd name="T25" fmla="*/ 330 h 611"/>
                  <a:gd name="T26" fmla="*/ 601 w 653"/>
                  <a:gd name="T27" fmla="*/ 368 h 611"/>
                  <a:gd name="T28" fmla="*/ 580 w 653"/>
                  <a:gd name="T29" fmla="*/ 410 h 611"/>
                  <a:gd name="T30" fmla="*/ 558 w 653"/>
                  <a:gd name="T31" fmla="*/ 392 h 611"/>
                  <a:gd name="T32" fmla="*/ 519 w 653"/>
                  <a:gd name="T33" fmla="*/ 407 h 611"/>
                  <a:gd name="T34" fmla="*/ 490 w 653"/>
                  <a:gd name="T35" fmla="*/ 361 h 611"/>
                  <a:gd name="T36" fmla="*/ 514 w 653"/>
                  <a:gd name="T37" fmla="*/ 339 h 611"/>
                  <a:gd name="T38" fmla="*/ 526 w 653"/>
                  <a:gd name="T39" fmla="*/ 350 h 611"/>
                  <a:gd name="T40" fmla="*/ 519 w 653"/>
                  <a:gd name="T41" fmla="*/ 355 h 611"/>
                  <a:gd name="T42" fmla="*/ 502 w 653"/>
                  <a:gd name="T43" fmla="*/ 365 h 611"/>
                  <a:gd name="T44" fmla="*/ 535 w 653"/>
                  <a:gd name="T45" fmla="*/ 386 h 611"/>
                  <a:gd name="T46" fmla="*/ 567 w 653"/>
                  <a:gd name="T47" fmla="*/ 326 h 611"/>
                  <a:gd name="T48" fmla="*/ 507 w 653"/>
                  <a:gd name="T49" fmla="*/ 283 h 611"/>
                  <a:gd name="T50" fmla="*/ 462 w 653"/>
                  <a:gd name="T51" fmla="*/ 297 h 611"/>
                  <a:gd name="T52" fmla="*/ 374 w 653"/>
                  <a:gd name="T53" fmla="*/ 284 h 611"/>
                  <a:gd name="T54" fmla="*/ 371 w 653"/>
                  <a:gd name="T55" fmla="*/ 285 h 611"/>
                  <a:gd name="T56" fmla="*/ 351 w 653"/>
                  <a:gd name="T57" fmla="*/ 281 h 611"/>
                  <a:gd name="T58" fmla="*/ 352 w 653"/>
                  <a:gd name="T59" fmla="*/ 298 h 611"/>
                  <a:gd name="T60" fmla="*/ 357 w 653"/>
                  <a:gd name="T61" fmla="*/ 399 h 611"/>
                  <a:gd name="T62" fmla="*/ 348 w 653"/>
                  <a:gd name="T63" fmla="*/ 484 h 611"/>
                  <a:gd name="T64" fmla="*/ 419 w 653"/>
                  <a:gd name="T65" fmla="*/ 506 h 611"/>
                  <a:gd name="T66" fmla="*/ 433 w 653"/>
                  <a:gd name="T67" fmla="*/ 447 h 611"/>
                  <a:gd name="T68" fmla="*/ 413 w 653"/>
                  <a:gd name="T69" fmla="*/ 445 h 611"/>
                  <a:gd name="T70" fmla="*/ 411 w 653"/>
                  <a:gd name="T71" fmla="*/ 465 h 611"/>
                  <a:gd name="T72" fmla="*/ 400 w 653"/>
                  <a:gd name="T73" fmla="*/ 465 h 611"/>
                  <a:gd name="T74" fmla="*/ 409 w 653"/>
                  <a:gd name="T75" fmla="*/ 431 h 611"/>
                  <a:gd name="T76" fmla="*/ 458 w 653"/>
                  <a:gd name="T77" fmla="*/ 454 h 611"/>
                  <a:gd name="T78" fmla="*/ 460 w 653"/>
                  <a:gd name="T79" fmla="*/ 484 h 611"/>
                  <a:gd name="T80" fmla="*/ 444 w 653"/>
                  <a:gd name="T81" fmla="*/ 504 h 611"/>
                  <a:gd name="T82" fmla="*/ 457 w 653"/>
                  <a:gd name="T83" fmla="*/ 519 h 611"/>
                  <a:gd name="T84" fmla="*/ 429 w 653"/>
                  <a:gd name="T85" fmla="*/ 546 h 611"/>
                  <a:gd name="T86" fmla="*/ 383 w 653"/>
                  <a:gd name="T87" fmla="*/ 520 h 611"/>
                  <a:gd name="T88" fmla="*/ 342 w 653"/>
                  <a:gd name="T89" fmla="*/ 543 h 611"/>
                  <a:gd name="T90" fmla="*/ 307 w 653"/>
                  <a:gd name="T91" fmla="*/ 524 h 611"/>
                  <a:gd name="T92" fmla="*/ 250 w 653"/>
                  <a:gd name="T93" fmla="*/ 566 h 611"/>
                  <a:gd name="T94" fmla="*/ 211 w 653"/>
                  <a:gd name="T95" fmla="*/ 519 h 611"/>
                  <a:gd name="T96" fmla="*/ 232 w 653"/>
                  <a:gd name="T97" fmla="*/ 504 h 611"/>
                  <a:gd name="T98" fmla="*/ 235 w 653"/>
                  <a:gd name="T99" fmla="*/ 515 h 611"/>
                  <a:gd name="T100" fmla="*/ 238 w 653"/>
                  <a:gd name="T101" fmla="*/ 550 h 611"/>
                  <a:gd name="T102" fmla="*/ 287 w 653"/>
                  <a:gd name="T103" fmla="*/ 510 h 611"/>
                  <a:gd name="T104" fmla="*/ 224 w 653"/>
                  <a:gd name="T105" fmla="*/ 443 h 611"/>
                  <a:gd name="T106" fmla="*/ 147 w 653"/>
                  <a:gd name="T107" fmla="*/ 495 h 611"/>
                  <a:gd name="T108" fmla="*/ 138 w 653"/>
                  <a:gd name="T109" fmla="*/ 524 h 611"/>
                  <a:gd name="T110" fmla="*/ 55 w 653"/>
                  <a:gd name="T111" fmla="*/ 558 h 611"/>
                  <a:gd name="T112" fmla="*/ 0 w 653"/>
                  <a:gd name="T113" fmla="*/ 611 h 611"/>
                  <a:gd name="T114" fmla="*/ 653 w 653"/>
                  <a:gd name="T115" fmla="*/ 611 h 611"/>
                  <a:gd name="T116" fmla="*/ 653 w 653"/>
                  <a:gd name="T117" fmla="*/ 566 h 611"/>
                  <a:gd name="T118" fmla="*/ 653 w 653"/>
                  <a:gd name="T119" fmla="*/ 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53" h="611">
                    <a:moveTo>
                      <a:pt x="653" y="0"/>
                    </a:moveTo>
                    <a:cubicBezTo>
                      <a:pt x="636" y="13"/>
                      <a:pt x="583" y="58"/>
                      <a:pt x="587" y="103"/>
                    </a:cubicBezTo>
                    <a:cubicBezTo>
                      <a:pt x="587" y="103"/>
                      <a:pt x="511" y="111"/>
                      <a:pt x="508" y="179"/>
                    </a:cubicBezTo>
                    <a:cubicBezTo>
                      <a:pt x="508" y="179"/>
                      <a:pt x="516" y="226"/>
                      <a:pt x="549" y="235"/>
                    </a:cubicBezTo>
                    <a:cubicBezTo>
                      <a:pt x="583" y="245"/>
                      <a:pt x="600" y="221"/>
                      <a:pt x="602" y="214"/>
                    </a:cubicBezTo>
                    <a:cubicBezTo>
                      <a:pt x="607" y="207"/>
                      <a:pt x="611" y="188"/>
                      <a:pt x="592" y="182"/>
                    </a:cubicBezTo>
                    <a:cubicBezTo>
                      <a:pt x="582" y="180"/>
                      <a:pt x="576" y="192"/>
                      <a:pt x="576" y="194"/>
                    </a:cubicBezTo>
                    <a:cubicBezTo>
                      <a:pt x="576" y="194"/>
                      <a:pt x="567" y="196"/>
                      <a:pt x="565" y="182"/>
                    </a:cubicBezTo>
                    <a:cubicBezTo>
                      <a:pt x="565" y="167"/>
                      <a:pt x="590" y="162"/>
                      <a:pt x="602" y="170"/>
                    </a:cubicBezTo>
                    <a:cubicBezTo>
                      <a:pt x="614" y="178"/>
                      <a:pt x="627" y="195"/>
                      <a:pt x="615" y="226"/>
                    </a:cubicBezTo>
                    <a:cubicBezTo>
                      <a:pt x="602" y="254"/>
                      <a:pt x="580" y="261"/>
                      <a:pt x="580" y="261"/>
                    </a:cubicBezTo>
                    <a:cubicBezTo>
                      <a:pt x="580" y="261"/>
                      <a:pt x="602" y="281"/>
                      <a:pt x="601" y="303"/>
                    </a:cubicBezTo>
                    <a:cubicBezTo>
                      <a:pt x="596" y="318"/>
                      <a:pt x="580" y="330"/>
                      <a:pt x="580" y="330"/>
                    </a:cubicBezTo>
                    <a:cubicBezTo>
                      <a:pt x="580" y="330"/>
                      <a:pt x="601" y="347"/>
                      <a:pt x="601" y="368"/>
                    </a:cubicBezTo>
                    <a:cubicBezTo>
                      <a:pt x="601" y="389"/>
                      <a:pt x="595" y="404"/>
                      <a:pt x="580" y="410"/>
                    </a:cubicBezTo>
                    <a:cubicBezTo>
                      <a:pt x="580" y="410"/>
                      <a:pt x="565" y="416"/>
                      <a:pt x="558" y="392"/>
                    </a:cubicBezTo>
                    <a:cubicBezTo>
                      <a:pt x="558" y="392"/>
                      <a:pt x="543" y="416"/>
                      <a:pt x="519" y="407"/>
                    </a:cubicBezTo>
                    <a:cubicBezTo>
                      <a:pt x="495" y="397"/>
                      <a:pt x="488" y="381"/>
                      <a:pt x="490" y="361"/>
                    </a:cubicBezTo>
                    <a:cubicBezTo>
                      <a:pt x="493" y="342"/>
                      <a:pt x="508" y="339"/>
                      <a:pt x="514" y="339"/>
                    </a:cubicBezTo>
                    <a:cubicBezTo>
                      <a:pt x="519" y="338"/>
                      <a:pt x="526" y="344"/>
                      <a:pt x="526" y="350"/>
                    </a:cubicBezTo>
                    <a:cubicBezTo>
                      <a:pt x="526" y="355"/>
                      <a:pt x="520" y="355"/>
                      <a:pt x="519" y="355"/>
                    </a:cubicBezTo>
                    <a:cubicBezTo>
                      <a:pt x="516" y="353"/>
                      <a:pt x="502" y="350"/>
                      <a:pt x="502" y="365"/>
                    </a:cubicBezTo>
                    <a:cubicBezTo>
                      <a:pt x="502" y="380"/>
                      <a:pt x="523" y="389"/>
                      <a:pt x="535" y="386"/>
                    </a:cubicBezTo>
                    <a:cubicBezTo>
                      <a:pt x="547" y="382"/>
                      <a:pt x="567" y="365"/>
                      <a:pt x="567" y="326"/>
                    </a:cubicBezTo>
                    <a:cubicBezTo>
                      <a:pt x="561" y="283"/>
                      <a:pt x="507" y="283"/>
                      <a:pt x="507" y="283"/>
                    </a:cubicBezTo>
                    <a:cubicBezTo>
                      <a:pt x="507" y="283"/>
                      <a:pt x="471" y="289"/>
                      <a:pt x="462" y="297"/>
                    </a:cubicBezTo>
                    <a:cubicBezTo>
                      <a:pt x="462" y="297"/>
                      <a:pt x="431" y="254"/>
                      <a:pt x="374" y="284"/>
                    </a:cubicBezTo>
                    <a:cubicBezTo>
                      <a:pt x="371" y="285"/>
                      <a:pt x="371" y="285"/>
                      <a:pt x="371" y="285"/>
                    </a:cubicBezTo>
                    <a:cubicBezTo>
                      <a:pt x="351" y="281"/>
                      <a:pt x="351" y="281"/>
                      <a:pt x="351" y="281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2" y="298"/>
                      <a:pt x="311" y="355"/>
                      <a:pt x="357" y="399"/>
                    </a:cubicBezTo>
                    <a:cubicBezTo>
                      <a:pt x="357" y="399"/>
                      <a:pt x="323" y="440"/>
                      <a:pt x="348" y="484"/>
                    </a:cubicBezTo>
                    <a:cubicBezTo>
                      <a:pt x="371" y="529"/>
                      <a:pt x="416" y="510"/>
                      <a:pt x="419" y="506"/>
                    </a:cubicBezTo>
                    <a:cubicBezTo>
                      <a:pt x="422" y="502"/>
                      <a:pt x="456" y="480"/>
                      <a:pt x="433" y="447"/>
                    </a:cubicBezTo>
                    <a:cubicBezTo>
                      <a:pt x="424" y="438"/>
                      <a:pt x="413" y="445"/>
                      <a:pt x="413" y="445"/>
                    </a:cubicBezTo>
                    <a:cubicBezTo>
                      <a:pt x="413" y="445"/>
                      <a:pt x="405" y="449"/>
                      <a:pt x="411" y="465"/>
                    </a:cubicBezTo>
                    <a:cubicBezTo>
                      <a:pt x="411" y="465"/>
                      <a:pt x="404" y="471"/>
                      <a:pt x="400" y="465"/>
                    </a:cubicBezTo>
                    <a:cubicBezTo>
                      <a:pt x="394" y="461"/>
                      <a:pt x="391" y="443"/>
                      <a:pt x="409" y="431"/>
                    </a:cubicBezTo>
                    <a:cubicBezTo>
                      <a:pt x="428" y="420"/>
                      <a:pt x="449" y="436"/>
                      <a:pt x="458" y="454"/>
                    </a:cubicBezTo>
                    <a:cubicBezTo>
                      <a:pt x="467" y="473"/>
                      <a:pt x="462" y="478"/>
                      <a:pt x="460" y="484"/>
                    </a:cubicBezTo>
                    <a:cubicBezTo>
                      <a:pt x="458" y="490"/>
                      <a:pt x="444" y="504"/>
                      <a:pt x="444" y="504"/>
                    </a:cubicBezTo>
                    <a:cubicBezTo>
                      <a:pt x="444" y="504"/>
                      <a:pt x="457" y="507"/>
                      <a:pt x="457" y="519"/>
                    </a:cubicBezTo>
                    <a:cubicBezTo>
                      <a:pt x="457" y="532"/>
                      <a:pt x="457" y="542"/>
                      <a:pt x="429" y="546"/>
                    </a:cubicBezTo>
                    <a:cubicBezTo>
                      <a:pt x="403" y="549"/>
                      <a:pt x="383" y="520"/>
                      <a:pt x="383" y="520"/>
                    </a:cubicBezTo>
                    <a:cubicBezTo>
                      <a:pt x="383" y="520"/>
                      <a:pt x="361" y="543"/>
                      <a:pt x="342" y="543"/>
                    </a:cubicBezTo>
                    <a:cubicBezTo>
                      <a:pt x="322" y="543"/>
                      <a:pt x="307" y="524"/>
                      <a:pt x="307" y="524"/>
                    </a:cubicBezTo>
                    <a:cubicBezTo>
                      <a:pt x="307" y="524"/>
                      <a:pt x="288" y="562"/>
                      <a:pt x="250" y="566"/>
                    </a:cubicBezTo>
                    <a:cubicBezTo>
                      <a:pt x="211" y="569"/>
                      <a:pt x="208" y="536"/>
                      <a:pt x="211" y="519"/>
                    </a:cubicBezTo>
                    <a:cubicBezTo>
                      <a:pt x="214" y="502"/>
                      <a:pt x="227" y="504"/>
                      <a:pt x="232" y="504"/>
                    </a:cubicBezTo>
                    <a:cubicBezTo>
                      <a:pt x="235" y="504"/>
                      <a:pt x="239" y="510"/>
                      <a:pt x="235" y="515"/>
                    </a:cubicBezTo>
                    <a:cubicBezTo>
                      <a:pt x="230" y="519"/>
                      <a:pt x="211" y="539"/>
                      <a:pt x="238" y="550"/>
                    </a:cubicBezTo>
                    <a:cubicBezTo>
                      <a:pt x="274" y="555"/>
                      <a:pt x="285" y="516"/>
                      <a:pt x="287" y="510"/>
                    </a:cubicBezTo>
                    <a:cubicBezTo>
                      <a:pt x="289" y="504"/>
                      <a:pt x="289" y="443"/>
                      <a:pt x="224" y="443"/>
                    </a:cubicBezTo>
                    <a:cubicBezTo>
                      <a:pt x="164" y="443"/>
                      <a:pt x="154" y="478"/>
                      <a:pt x="147" y="495"/>
                    </a:cubicBezTo>
                    <a:cubicBezTo>
                      <a:pt x="147" y="495"/>
                      <a:pt x="138" y="516"/>
                      <a:pt x="138" y="524"/>
                    </a:cubicBezTo>
                    <a:cubicBezTo>
                      <a:pt x="138" y="524"/>
                      <a:pt x="105" y="512"/>
                      <a:pt x="55" y="558"/>
                    </a:cubicBezTo>
                    <a:cubicBezTo>
                      <a:pt x="55" y="558"/>
                      <a:pt x="2" y="609"/>
                      <a:pt x="0" y="611"/>
                    </a:cubicBezTo>
                    <a:cubicBezTo>
                      <a:pt x="0" y="611"/>
                      <a:pt x="650" y="611"/>
                      <a:pt x="653" y="611"/>
                    </a:cubicBezTo>
                    <a:cubicBezTo>
                      <a:pt x="653" y="566"/>
                      <a:pt x="653" y="566"/>
                      <a:pt x="653" y="566"/>
                    </a:cubicBezTo>
                    <a:lnTo>
                      <a:pt x="65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2169237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1663" y="852285"/>
              <a:ext cx="11914187" cy="1192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9" name="Picture 6" descr="C:\Users\USER\Desktop\h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3304" y="6079721"/>
            <a:ext cx="6243925" cy="7618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C:\Users\USER\Desktop\xua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0058" y="5978120"/>
            <a:ext cx="5922330" cy="772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11953219" y="3841648"/>
            <a:ext cx="12113474" cy="1716972"/>
            <a:chOff x="4614132" y="11125200"/>
            <a:chExt cx="15158909" cy="1716972"/>
          </a:xfrm>
        </p:grpSpPr>
        <p:grpSp>
          <p:nvGrpSpPr>
            <p:cNvPr id="22" name="Group 21"/>
            <p:cNvGrpSpPr/>
            <p:nvPr/>
          </p:nvGrpSpPr>
          <p:grpSpPr>
            <a:xfrm>
              <a:off x="4614132" y="11125200"/>
              <a:ext cx="15158909" cy="1716972"/>
              <a:chOff x="5241540" y="533400"/>
              <a:chExt cx="15194602" cy="1716972"/>
            </a:xfrm>
          </p:grpSpPr>
          <p:sp>
            <p:nvSpPr>
              <p:cNvPr id="24" name="Round Single Corner Rectangle 23"/>
              <p:cNvSpPr/>
              <p:nvPr/>
            </p:nvSpPr>
            <p:spPr>
              <a:xfrm flipH="1" flipV="1">
                <a:off x="5241540" y="559222"/>
                <a:ext cx="15194602" cy="1691145"/>
              </a:xfrm>
              <a:prstGeom prst="round1Rect">
                <a:avLst>
                  <a:gd name="adj" fmla="val 0"/>
                </a:avLst>
              </a:prstGeom>
              <a:solidFill>
                <a:srgbClr val="FFFFFF">
                  <a:alpha val="89804"/>
                </a:srgbClr>
              </a:solidFill>
              <a:ln w="38100"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 rot="5400000">
                <a:off x="5261223" y="1340933"/>
                <a:ext cx="909439" cy="909440"/>
              </a:xfrm>
              <a:custGeom>
                <a:avLst/>
                <a:gdLst>
                  <a:gd name="T0" fmla="*/ 653 w 653"/>
                  <a:gd name="T1" fmla="*/ 0 h 611"/>
                  <a:gd name="T2" fmla="*/ 587 w 653"/>
                  <a:gd name="T3" fmla="*/ 103 h 611"/>
                  <a:gd name="T4" fmla="*/ 508 w 653"/>
                  <a:gd name="T5" fmla="*/ 179 h 611"/>
                  <a:gd name="T6" fmla="*/ 549 w 653"/>
                  <a:gd name="T7" fmla="*/ 235 h 611"/>
                  <a:gd name="T8" fmla="*/ 602 w 653"/>
                  <a:gd name="T9" fmla="*/ 214 h 611"/>
                  <a:gd name="T10" fmla="*/ 592 w 653"/>
                  <a:gd name="T11" fmla="*/ 182 h 611"/>
                  <a:gd name="T12" fmla="*/ 576 w 653"/>
                  <a:gd name="T13" fmla="*/ 194 h 611"/>
                  <a:gd name="T14" fmla="*/ 565 w 653"/>
                  <a:gd name="T15" fmla="*/ 182 h 611"/>
                  <a:gd name="T16" fmla="*/ 602 w 653"/>
                  <a:gd name="T17" fmla="*/ 170 h 611"/>
                  <a:gd name="T18" fmla="*/ 615 w 653"/>
                  <a:gd name="T19" fmla="*/ 226 h 611"/>
                  <a:gd name="T20" fmla="*/ 580 w 653"/>
                  <a:gd name="T21" fmla="*/ 261 h 611"/>
                  <a:gd name="T22" fmla="*/ 601 w 653"/>
                  <a:gd name="T23" fmla="*/ 303 h 611"/>
                  <a:gd name="T24" fmla="*/ 580 w 653"/>
                  <a:gd name="T25" fmla="*/ 330 h 611"/>
                  <a:gd name="T26" fmla="*/ 601 w 653"/>
                  <a:gd name="T27" fmla="*/ 368 h 611"/>
                  <a:gd name="T28" fmla="*/ 580 w 653"/>
                  <a:gd name="T29" fmla="*/ 410 h 611"/>
                  <a:gd name="T30" fmla="*/ 558 w 653"/>
                  <a:gd name="T31" fmla="*/ 392 h 611"/>
                  <a:gd name="T32" fmla="*/ 519 w 653"/>
                  <a:gd name="T33" fmla="*/ 407 h 611"/>
                  <a:gd name="T34" fmla="*/ 490 w 653"/>
                  <a:gd name="T35" fmla="*/ 361 h 611"/>
                  <a:gd name="T36" fmla="*/ 514 w 653"/>
                  <a:gd name="T37" fmla="*/ 339 h 611"/>
                  <a:gd name="T38" fmla="*/ 526 w 653"/>
                  <a:gd name="T39" fmla="*/ 350 h 611"/>
                  <a:gd name="T40" fmla="*/ 519 w 653"/>
                  <a:gd name="T41" fmla="*/ 355 h 611"/>
                  <a:gd name="T42" fmla="*/ 502 w 653"/>
                  <a:gd name="T43" fmla="*/ 365 h 611"/>
                  <a:gd name="T44" fmla="*/ 535 w 653"/>
                  <a:gd name="T45" fmla="*/ 386 h 611"/>
                  <a:gd name="T46" fmla="*/ 567 w 653"/>
                  <a:gd name="T47" fmla="*/ 326 h 611"/>
                  <a:gd name="T48" fmla="*/ 507 w 653"/>
                  <a:gd name="T49" fmla="*/ 283 h 611"/>
                  <a:gd name="T50" fmla="*/ 462 w 653"/>
                  <a:gd name="T51" fmla="*/ 297 h 611"/>
                  <a:gd name="T52" fmla="*/ 374 w 653"/>
                  <a:gd name="T53" fmla="*/ 284 h 611"/>
                  <a:gd name="T54" fmla="*/ 371 w 653"/>
                  <a:gd name="T55" fmla="*/ 285 h 611"/>
                  <a:gd name="T56" fmla="*/ 351 w 653"/>
                  <a:gd name="T57" fmla="*/ 281 h 611"/>
                  <a:gd name="T58" fmla="*/ 352 w 653"/>
                  <a:gd name="T59" fmla="*/ 298 h 611"/>
                  <a:gd name="T60" fmla="*/ 357 w 653"/>
                  <a:gd name="T61" fmla="*/ 399 h 611"/>
                  <a:gd name="T62" fmla="*/ 348 w 653"/>
                  <a:gd name="T63" fmla="*/ 484 h 611"/>
                  <a:gd name="T64" fmla="*/ 419 w 653"/>
                  <a:gd name="T65" fmla="*/ 506 h 611"/>
                  <a:gd name="T66" fmla="*/ 433 w 653"/>
                  <a:gd name="T67" fmla="*/ 447 h 611"/>
                  <a:gd name="T68" fmla="*/ 413 w 653"/>
                  <a:gd name="T69" fmla="*/ 445 h 611"/>
                  <a:gd name="T70" fmla="*/ 411 w 653"/>
                  <a:gd name="T71" fmla="*/ 465 h 611"/>
                  <a:gd name="T72" fmla="*/ 400 w 653"/>
                  <a:gd name="T73" fmla="*/ 465 h 611"/>
                  <a:gd name="T74" fmla="*/ 409 w 653"/>
                  <a:gd name="T75" fmla="*/ 431 h 611"/>
                  <a:gd name="T76" fmla="*/ 458 w 653"/>
                  <a:gd name="T77" fmla="*/ 454 h 611"/>
                  <a:gd name="T78" fmla="*/ 460 w 653"/>
                  <a:gd name="T79" fmla="*/ 484 h 611"/>
                  <a:gd name="T80" fmla="*/ 444 w 653"/>
                  <a:gd name="T81" fmla="*/ 504 h 611"/>
                  <a:gd name="T82" fmla="*/ 457 w 653"/>
                  <a:gd name="T83" fmla="*/ 519 h 611"/>
                  <a:gd name="T84" fmla="*/ 429 w 653"/>
                  <a:gd name="T85" fmla="*/ 546 h 611"/>
                  <a:gd name="T86" fmla="*/ 383 w 653"/>
                  <a:gd name="T87" fmla="*/ 520 h 611"/>
                  <a:gd name="T88" fmla="*/ 342 w 653"/>
                  <a:gd name="T89" fmla="*/ 543 h 611"/>
                  <a:gd name="T90" fmla="*/ 307 w 653"/>
                  <a:gd name="T91" fmla="*/ 524 h 611"/>
                  <a:gd name="T92" fmla="*/ 250 w 653"/>
                  <a:gd name="T93" fmla="*/ 566 h 611"/>
                  <a:gd name="T94" fmla="*/ 211 w 653"/>
                  <a:gd name="T95" fmla="*/ 519 h 611"/>
                  <a:gd name="T96" fmla="*/ 232 w 653"/>
                  <a:gd name="T97" fmla="*/ 504 h 611"/>
                  <a:gd name="T98" fmla="*/ 235 w 653"/>
                  <a:gd name="T99" fmla="*/ 515 h 611"/>
                  <a:gd name="T100" fmla="*/ 238 w 653"/>
                  <a:gd name="T101" fmla="*/ 550 h 611"/>
                  <a:gd name="T102" fmla="*/ 287 w 653"/>
                  <a:gd name="T103" fmla="*/ 510 h 611"/>
                  <a:gd name="T104" fmla="*/ 224 w 653"/>
                  <a:gd name="T105" fmla="*/ 443 h 611"/>
                  <a:gd name="T106" fmla="*/ 147 w 653"/>
                  <a:gd name="T107" fmla="*/ 495 h 611"/>
                  <a:gd name="T108" fmla="*/ 138 w 653"/>
                  <a:gd name="T109" fmla="*/ 524 h 611"/>
                  <a:gd name="T110" fmla="*/ 55 w 653"/>
                  <a:gd name="T111" fmla="*/ 558 h 611"/>
                  <a:gd name="T112" fmla="*/ 0 w 653"/>
                  <a:gd name="T113" fmla="*/ 611 h 611"/>
                  <a:gd name="T114" fmla="*/ 653 w 653"/>
                  <a:gd name="T115" fmla="*/ 611 h 611"/>
                  <a:gd name="T116" fmla="*/ 653 w 653"/>
                  <a:gd name="T117" fmla="*/ 566 h 611"/>
                  <a:gd name="T118" fmla="*/ 653 w 653"/>
                  <a:gd name="T119" fmla="*/ 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53" h="611">
                    <a:moveTo>
                      <a:pt x="653" y="0"/>
                    </a:moveTo>
                    <a:cubicBezTo>
                      <a:pt x="636" y="13"/>
                      <a:pt x="583" y="58"/>
                      <a:pt x="587" y="103"/>
                    </a:cubicBezTo>
                    <a:cubicBezTo>
                      <a:pt x="587" y="103"/>
                      <a:pt x="511" y="111"/>
                      <a:pt x="508" y="179"/>
                    </a:cubicBezTo>
                    <a:cubicBezTo>
                      <a:pt x="508" y="179"/>
                      <a:pt x="516" y="226"/>
                      <a:pt x="549" y="235"/>
                    </a:cubicBezTo>
                    <a:cubicBezTo>
                      <a:pt x="583" y="245"/>
                      <a:pt x="600" y="221"/>
                      <a:pt x="602" y="214"/>
                    </a:cubicBezTo>
                    <a:cubicBezTo>
                      <a:pt x="607" y="207"/>
                      <a:pt x="611" y="188"/>
                      <a:pt x="592" y="182"/>
                    </a:cubicBezTo>
                    <a:cubicBezTo>
                      <a:pt x="582" y="180"/>
                      <a:pt x="576" y="192"/>
                      <a:pt x="576" y="194"/>
                    </a:cubicBezTo>
                    <a:cubicBezTo>
                      <a:pt x="576" y="194"/>
                      <a:pt x="567" y="196"/>
                      <a:pt x="565" y="182"/>
                    </a:cubicBezTo>
                    <a:cubicBezTo>
                      <a:pt x="565" y="167"/>
                      <a:pt x="590" y="162"/>
                      <a:pt x="602" y="170"/>
                    </a:cubicBezTo>
                    <a:cubicBezTo>
                      <a:pt x="614" y="178"/>
                      <a:pt x="627" y="195"/>
                      <a:pt x="615" y="226"/>
                    </a:cubicBezTo>
                    <a:cubicBezTo>
                      <a:pt x="602" y="254"/>
                      <a:pt x="580" y="261"/>
                      <a:pt x="580" y="261"/>
                    </a:cubicBezTo>
                    <a:cubicBezTo>
                      <a:pt x="580" y="261"/>
                      <a:pt x="602" y="281"/>
                      <a:pt x="601" y="303"/>
                    </a:cubicBezTo>
                    <a:cubicBezTo>
                      <a:pt x="596" y="318"/>
                      <a:pt x="580" y="330"/>
                      <a:pt x="580" y="330"/>
                    </a:cubicBezTo>
                    <a:cubicBezTo>
                      <a:pt x="580" y="330"/>
                      <a:pt x="601" y="347"/>
                      <a:pt x="601" y="368"/>
                    </a:cubicBezTo>
                    <a:cubicBezTo>
                      <a:pt x="601" y="389"/>
                      <a:pt x="595" y="404"/>
                      <a:pt x="580" y="410"/>
                    </a:cubicBezTo>
                    <a:cubicBezTo>
                      <a:pt x="580" y="410"/>
                      <a:pt x="565" y="416"/>
                      <a:pt x="558" y="392"/>
                    </a:cubicBezTo>
                    <a:cubicBezTo>
                      <a:pt x="558" y="392"/>
                      <a:pt x="543" y="416"/>
                      <a:pt x="519" y="407"/>
                    </a:cubicBezTo>
                    <a:cubicBezTo>
                      <a:pt x="495" y="397"/>
                      <a:pt x="488" y="381"/>
                      <a:pt x="490" y="361"/>
                    </a:cubicBezTo>
                    <a:cubicBezTo>
                      <a:pt x="493" y="342"/>
                      <a:pt x="508" y="339"/>
                      <a:pt x="514" y="339"/>
                    </a:cubicBezTo>
                    <a:cubicBezTo>
                      <a:pt x="519" y="338"/>
                      <a:pt x="526" y="344"/>
                      <a:pt x="526" y="350"/>
                    </a:cubicBezTo>
                    <a:cubicBezTo>
                      <a:pt x="526" y="355"/>
                      <a:pt x="520" y="355"/>
                      <a:pt x="519" y="355"/>
                    </a:cubicBezTo>
                    <a:cubicBezTo>
                      <a:pt x="516" y="353"/>
                      <a:pt x="502" y="350"/>
                      <a:pt x="502" y="365"/>
                    </a:cubicBezTo>
                    <a:cubicBezTo>
                      <a:pt x="502" y="380"/>
                      <a:pt x="523" y="389"/>
                      <a:pt x="535" y="386"/>
                    </a:cubicBezTo>
                    <a:cubicBezTo>
                      <a:pt x="547" y="382"/>
                      <a:pt x="567" y="365"/>
                      <a:pt x="567" y="326"/>
                    </a:cubicBezTo>
                    <a:cubicBezTo>
                      <a:pt x="561" y="283"/>
                      <a:pt x="507" y="283"/>
                      <a:pt x="507" y="283"/>
                    </a:cubicBezTo>
                    <a:cubicBezTo>
                      <a:pt x="507" y="283"/>
                      <a:pt x="471" y="289"/>
                      <a:pt x="462" y="297"/>
                    </a:cubicBezTo>
                    <a:cubicBezTo>
                      <a:pt x="462" y="297"/>
                      <a:pt x="431" y="254"/>
                      <a:pt x="374" y="284"/>
                    </a:cubicBezTo>
                    <a:cubicBezTo>
                      <a:pt x="371" y="285"/>
                      <a:pt x="371" y="285"/>
                      <a:pt x="371" y="285"/>
                    </a:cubicBezTo>
                    <a:cubicBezTo>
                      <a:pt x="351" y="281"/>
                      <a:pt x="351" y="281"/>
                      <a:pt x="351" y="281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2" y="298"/>
                      <a:pt x="311" y="355"/>
                      <a:pt x="357" y="399"/>
                    </a:cubicBezTo>
                    <a:cubicBezTo>
                      <a:pt x="357" y="399"/>
                      <a:pt x="323" y="440"/>
                      <a:pt x="348" y="484"/>
                    </a:cubicBezTo>
                    <a:cubicBezTo>
                      <a:pt x="371" y="529"/>
                      <a:pt x="416" y="510"/>
                      <a:pt x="419" y="506"/>
                    </a:cubicBezTo>
                    <a:cubicBezTo>
                      <a:pt x="422" y="502"/>
                      <a:pt x="456" y="480"/>
                      <a:pt x="433" y="447"/>
                    </a:cubicBezTo>
                    <a:cubicBezTo>
                      <a:pt x="424" y="438"/>
                      <a:pt x="413" y="445"/>
                      <a:pt x="413" y="445"/>
                    </a:cubicBezTo>
                    <a:cubicBezTo>
                      <a:pt x="413" y="445"/>
                      <a:pt x="405" y="449"/>
                      <a:pt x="411" y="465"/>
                    </a:cubicBezTo>
                    <a:cubicBezTo>
                      <a:pt x="411" y="465"/>
                      <a:pt x="404" y="471"/>
                      <a:pt x="400" y="465"/>
                    </a:cubicBezTo>
                    <a:cubicBezTo>
                      <a:pt x="394" y="461"/>
                      <a:pt x="391" y="443"/>
                      <a:pt x="409" y="431"/>
                    </a:cubicBezTo>
                    <a:cubicBezTo>
                      <a:pt x="428" y="420"/>
                      <a:pt x="449" y="436"/>
                      <a:pt x="458" y="454"/>
                    </a:cubicBezTo>
                    <a:cubicBezTo>
                      <a:pt x="467" y="473"/>
                      <a:pt x="462" y="478"/>
                      <a:pt x="460" y="484"/>
                    </a:cubicBezTo>
                    <a:cubicBezTo>
                      <a:pt x="458" y="490"/>
                      <a:pt x="444" y="504"/>
                      <a:pt x="444" y="504"/>
                    </a:cubicBezTo>
                    <a:cubicBezTo>
                      <a:pt x="444" y="504"/>
                      <a:pt x="457" y="507"/>
                      <a:pt x="457" y="519"/>
                    </a:cubicBezTo>
                    <a:cubicBezTo>
                      <a:pt x="457" y="532"/>
                      <a:pt x="457" y="542"/>
                      <a:pt x="429" y="546"/>
                    </a:cubicBezTo>
                    <a:cubicBezTo>
                      <a:pt x="403" y="549"/>
                      <a:pt x="383" y="520"/>
                      <a:pt x="383" y="520"/>
                    </a:cubicBezTo>
                    <a:cubicBezTo>
                      <a:pt x="383" y="520"/>
                      <a:pt x="361" y="543"/>
                      <a:pt x="342" y="543"/>
                    </a:cubicBezTo>
                    <a:cubicBezTo>
                      <a:pt x="322" y="543"/>
                      <a:pt x="307" y="524"/>
                      <a:pt x="307" y="524"/>
                    </a:cubicBezTo>
                    <a:cubicBezTo>
                      <a:pt x="307" y="524"/>
                      <a:pt x="288" y="562"/>
                      <a:pt x="250" y="566"/>
                    </a:cubicBezTo>
                    <a:cubicBezTo>
                      <a:pt x="211" y="569"/>
                      <a:pt x="208" y="536"/>
                      <a:pt x="211" y="519"/>
                    </a:cubicBezTo>
                    <a:cubicBezTo>
                      <a:pt x="214" y="502"/>
                      <a:pt x="227" y="504"/>
                      <a:pt x="232" y="504"/>
                    </a:cubicBezTo>
                    <a:cubicBezTo>
                      <a:pt x="235" y="504"/>
                      <a:pt x="239" y="510"/>
                      <a:pt x="235" y="515"/>
                    </a:cubicBezTo>
                    <a:cubicBezTo>
                      <a:pt x="230" y="519"/>
                      <a:pt x="211" y="539"/>
                      <a:pt x="238" y="550"/>
                    </a:cubicBezTo>
                    <a:cubicBezTo>
                      <a:pt x="274" y="555"/>
                      <a:pt x="285" y="516"/>
                      <a:pt x="287" y="510"/>
                    </a:cubicBezTo>
                    <a:cubicBezTo>
                      <a:pt x="289" y="504"/>
                      <a:pt x="289" y="443"/>
                      <a:pt x="224" y="443"/>
                    </a:cubicBezTo>
                    <a:cubicBezTo>
                      <a:pt x="164" y="443"/>
                      <a:pt x="154" y="478"/>
                      <a:pt x="147" y="495"/>
                    </a:cubicBezTo>
                    <a:cubicBezTo>
                      <a:pt x="147" y="495"/>
                      <a:pt x="138" y="516"/>
                      <a:pt x="138" y="524"/>
                    </a:cubicBezTo>
                    <a:cubicBezTo>
                      <a:pt x="138" y="524"/>
                      <a:pt x="105" y="512"/>
                      <a:pt x="55" y="558"/>
                    </a:cubicBezTo>
                    <a:cubicBezTo>
                      <a:pt x="55" y="558"/>
                      <a:pt x="2" y="609"/>
                      <a:pt x="0" y="611"/>
                    </a:cubicBezTo>
                    <a:cubicBezTo>
                      <a:pt x="0" y="611"/>
                      <a:pt x="650" y="611"/>
                      <a:pt x="653" y="611"/>
                    </a:cubicBezTo>
                    <a:cubicBezTo>
                      <a:pt x="653" y="566"/>
                      <a:pt x="653" y="566"/>
                      <a:pt x="653" y="566"/>
                    </a:cubicBezTo>
                    <a:lnTo>
                      <a:pt x="65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2169237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 rot="16200000">
                <a:off x="19526702" y="533400"/>
                <a:ext cx="909439" cy="909440"/>
              </a:xfrm>
              <a:custGeom>
                <a:avLst/>
                <a:gdLst>
                  <a:gd name="T0" fmla="*/ 653 w 653"/>
                  <a:gd name="T1" fmla="*/ 0 h 611"/>
                  <a:gd name="T2" fmla="*/ 587 w 653"/>
                  <a:gd name="T3" fmla="*/ 103 h 611"/>
                  <a:gd name="T4" fmla="*/ 508 w 653"/>
                  <a:gd name="T5" fmla="*/ 179 h 611"/>
                  <a:gd name="T6" fmla="*/ 549 w 653"/>
                  <a:gd name="T7" fmla="*/ 235 h 611"/>
                  <a:gd name="T8" fmla="*/ 602 w 653"/>
                  <a:gd name="T9" fmla="*/ 214 h 611"/>
                  <a:gd name="T10" fmla="*/ 592 w 653"/>
                  <a:gd name="T11" fmla="*/ 182 h 611"/>
                  <a:gd name="T12" fmla="*/ 576 w 653"/>
                  <a:gd name="T13" fmla="*/ 194 h 611"/>
                  <a:gd name="T14" fmla="*/ 565 w 653"/>
                  <a:gd name="T15" fmla="*/ 182 h 611"/>
                  <a:gd name="T16" fmla="*/ 602 w 653"/>
                  <a:gd name="T17" fmla="*/ 170 h 611"/>
                  <a:gd name="T18" fmla="*/ 615 w 653"/>
                  <a:gd name="T19" fmla="*/ 226 h 611"/>
                  <a:gd name="T20" fmla="*/ 580 w 653"/>
                  <a:gd name="T21" fmla="*/ 261 h 611"/>
                  <a:gd name="T22" fmla="*/ 601 w 653"/>
                  <a:gd name="T23" fmla="*/ 303 h 611"/>
                  <a:gd name="T24" fmla="*/ 580 w 653"/>
                  <a:gd name="T25" fmla="*/ 330 h 611"/>
                  <a:gd name="T26" fmla="*/ 601 w 653"/>
                  <a:gd name="T27" fmla="*/ 368 h 611"/>
                  <a:gd name="T28" fmla="*/ 580 w 653"/>
                  <a:gd name="T29" fmla="*/ 410 h 611"/>
                  <a:gd name="T30" fmla="*/ 558 w 653"/>
                  <a:gd name="T31" fmla="*/ 392 h 611"/>
                  <a:gd name="T32" fmla="*/ 519 w 653"/>
                  <a:gd name="T33" fmla="*/ 407 h 611"/>
                  <a:gd name="T34" fmla="*/ 490 w 653"/>
                  <a:gd name="T35" fmla="*/ 361 h 611"/>
                  <a:gd name="T36" fmla="*/ 514 w 653"/>
                  <a:gd name="T37" fmla="*/ 339 h 611"/>
                  <a:gd name="T38" fmla="*/ 526 w 653"/>
                  <a:gd name="T39" fmla="*/ 350 h 611"/>
                  <a:gd name="T40" fmla="*/ 519 w 653"/>
                  <a:gd name="T41" fmla="*/ 355 h 611"/>
                  <a:gd name="T42" fmla="*/ 502 w 653"/>
                  <a:gd name="T43" fmla="*/ 365 h 611"/>
                  <a:gd name="T44" fmla="*/ 535 w 653"/>
                  <a:gd name="T45" fmla="*/ 386 h 611"/>
                  <a:gd name="T46" fmla="*/ 567 w 653"/>
                  <a:gd name="T47" fmla="*/ 326 h 611"/>
                  <a:gd name="T48" fmla="*/ 507 w 653"/>
                  <a:gd name="T49" fmla="*/ 283 h 611"/>
                  <a:gd name="T50" fmla="*/ 462 w 653"/>
                  <a:gd name="T51" fmla="*/ 297 h 611"/>
                  <a:gd name="T52" fmla="*/ 374 w 653"/>
                  <a:gd name="T53" fmla="*/ 284 h 611"/>
                  <a:gd name="T54" fmla="*/ 371 w 653"/>
                  <a:gd name="T55" fmla="*/ 285 h 611"/>
                  <a:gd name="T56" fmla="*/ 351 w 653"/>
                  <a:gd name="T57" fmla="*/ 281 h 611"/>
                  <a:gd name="T58" fmla="*/ 352 w 653"/>
                  <a:gd name="T59" fmla="*/ 298 h 611"/>
                  <a:gd name="T60" fmla="*/ 357 w 653"/>
                  <a:gd name="T61" fmla="*/ 399 h 611"/>
                  <a:gd name="T62" fmla="*/ 348 w 653"/>
                  <a:gd name="T63" fmla="*/ 484 h 611"/>
                  <a:gd name="T64" fmla="*/ 419 w 653"/>
                  <a:gd name="T65" fmla="*/ 506 h 611"/>
                  <a:gd name="T66" fmla="*/ 433 w 653"/>
                  <a:gd name="T67" fmla="*/ 447 h 611"/>
                  <a:gd name="T68" fmla="*/ 413 w 653"/>
                  <a:gd name="T69" fmla="*/ 445 h 611"/>
                  <a:gd name="T70" fmla="*/ 411 w 653"/>
                  <a:gd name="T71" fmla="*/ 465 h 611"/>
                  <a:gd name="T72" fmla="*/ 400 w 653"/>
                  <a:gd name="T73" fmla="*/ 465 h 611"/>
                  <a:gd name="T74" fmla="*/ 409 w 653"/>
                  <a:gd name="T75" fmla="*/ 431 h 611"/>
                  <a:gd name="T76" fmla="*/ 458 w 653"/>
                  <a:gd name="T77" fmla="*/ 454 h 611"/>
                  <a:gd name="T78" fmla="*/ 460 w 653"/>
                  <a:gd name="T79" fmla="*/ 484 h 611"/>
                  <a:gd name="T80" fmla="*/ 444 w 653"/>
                  <a:gd name="T81" fmla="*/ 504 h 611"/>
                  <a:gd name="T82" fmla="*/ 457 w 653"/>
                  <a:gd name="T83" fmla="*/ 519 h 611"/>
                  <a:gd name="T84" fmla="*/ 429 w 653"/>
                  <a:gd name="T85" fmla="*/ 546 h 611"/>
                  <a:gd name="T86" fmla="*/ 383 w 653"/>
                  <a:gd name="T87" fmla="*/ 520 h 611"/>
                  <a:gd name="T88" fmla="*/ 342 w 653"/>
                  <a:gd name="T89" fmla="*/ 543 h 611"/>
                  <a:gd name="T90" fmla="*/ 307 w 653"/>
                  <a:gd name="T91" fmla="*/ 524 h 611"/>
                  <a:gd name="T92" fmla="*/ 250 w 653"/>
                  <a:gd name="T93" fmla="*/ 566 h 611"/>
                  <a:gd name="T94" fmla="*/ 211 w 653"/>
                  <a:gd name="T95" fmla="*/ 519 h 611"/>
                  <a:gd name="T96" fmla="*/ 232 w 653"/>
                  <a:gd name="T97" fmla="*/ 504 h 611"/>
                  <a:gd name="T98" fmla="*/ 235 w 653"/>
                  <a:gd name="T99" fmla="*/ 515 h 611"/>
                  <a:gd name="T100" fmla="*/ 238 w 653"/>
                  <a:gd name="T101" fmla="*/ 550 h 611"/>
                  <a:gd name="T102" fmla="*/ 287 w 653"/>
                  <a:gd name="T103" fmla="*/ 510 h 611"/>
                  <a:gd name="T104" fmla="*/ 224 w 653"/>
                  <a:gd name="T105" fmla="*/ 443 h 611"/>
                  <a:gd name="T106" fmla="*/ 147 w 653"/>
                  <a:gd name="T107" fmla="*/ 495 h 611"/>
                  <a:gd name="T108" fmla="*/ 138 w 653"/>
                  <a:gd name="T109" fmla="*/ 524 h 611"/>
                  <a:gd name="T110" fmla="*/ 55 w 653"/>
                  <a:gd name="T111" fmla="*/ 558 h 611"/>
                  <a:gd name="T112" fmla="*/ 0 w 653"/>
                  <a:gd name="T113" fmla="*/ 611 h 611"/>
                  <a:gd name="T114" fmla="*/ 653 w 653"/>
                  <a:gd name="T115" fmla="*/ 611 h 611"/>
                  <a:gd name="T116" fmla="*/ 653 w 653"/>
                  <a:gd name="T117" fmla="*/ 566 h 611"/>
                  <a:gd name="T118" fmla="*/ 653 w 653"/>
                  <a:gd name="T119" fmla="*/ 0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53" h="611">
                    <a:moveTo>
                      <a:pt x="653" y="0"/>
                    </a:moveTo>
                    <a:cubicBezTo>
                      <a:pt x="636" y="13"/>
                      <a:pt x="583" y="58"/>
                      <a:pt x="587" y="103"/>
                    </a:cubicBezTo>
                    <a:cubicBezTo>
                      <a:pt x="587" y="103"/>
                      <a:pt x="511" y="111"/>
                      <a:pt x="508" y="179"/>
                    </a:cubicBezTo>
                    <a:cubicBezTo>
                      <a:pt x="508" y="179"/>
                      <a:pt x="516" y="226"/>
                      <a:pt x="549" y="235"/>
                    </a:cubicBezTo>
                    <a:cubicBezTo>
                      <a:pt x="583" y="245"/>
                      <a:pt x="600" y="221"/>
                      <a:pt x="602" y="214"/>
                    </a:cubicBezTo>
                    <a:cubicBezTo>
                      <a:pt x="607" y="207"/>
                      <a:pt x="611" y="188"/>
                      <a:pt x="592" y="182"/>
                    </a:cubicBezTo>
                    <a:cubicBezTo>
                      <a:pt x="582" y="180"/>
                      <a:pt x="576" y="192"/>
                      <a:pt x="576" y="194"/>
                    </a:cubicBezTo>
                    <a:cubicBezTo>
                      <a:pt x="576" y="194"/>
                      <a:pt x="567" y="196"/>
                      <a:pt x="565" y="182"/>
                    </a:cubicBezTo>
                    <a:cubicBezTo>
                      <a:pt x="565" y="167"/>
                      <a:pt x="590" y="162"/>
                      <a:pt x="602" y="170"/>
                    </a:cubicBezTo>
                    <a:cubicBezTo>
                      <a:pt x="614" y="178"/>
                      <a:pt x="627" y="195"/>
                      <a:pt x="615" y="226"/>
                    </a:cubicBezTo>
                    <a:cubicBezTo>
                      <a:pt x="602" y="254"/>
                      <a:pt x="580" y="261"/>
                      <a:pt x="580" y="261"/>
                    </a:cubicBezTo>
                    <a:cubicBezTo>
                      <a:pt x="580" y="261"/>
                      <a:pt x="602" y="281"/>
                      <a:pt x="601" y="303"/>
                    </a:cubicBezTo>
                    <a:cubicBezTo>
                      <a:pt x="596" y="318"/>
                      <a:pt x="580" y="330"/>
                      <a:pt x="580" y="330"/>
                    </a:cubicBezTo>
                    <a:cubicBezTo>
                      <a:pt x="580" y="330"/>
                      <a:pt x="601" y="347"/>
                      <a:pt x="601" y="368"/>
                    </a:cubicBezTo>
                    <a:cubicBezTo>
                      <a:pt x="601" y="389"/>
                      <a:pt x="595" y="404"/>
                      <a:pt x="580" y="410"/>
                    </a:cubicBezTo>
                    <a:cubicBezTo>
                      <a:pt x="580" y="410"/>
                      <a:pt x="565" y="416"/>
                      <a:pt x="558" y="392"/>
                    </a:cubicBezTo>
                    <a:cubicBezTo>
                      <a:pt x="558" y="392"/>
                      <a:pt x="543" y="416"/>
                      <a:pt x="519" y="407"/>
                    </a:cubicBezTo>
                    <a:cubicBezTo>
                      <a:pt x="495" y="397"/>
                      <a:pt x="488" y="381"/>
                      <a:pt x="490" y="361"/>
                    </a:cubicBezTo>
                    <a:cubicBezTo>
                      <a:pt x="493" y="342"/>
                      <a:pt x="508" y="339"/>
                      <a:pt x="514" y="339"/>
                    </a:cubicBezTo>
                    <a:cubicBezTo>
                      <a:pt x="519" y="338"/>
                      <a:pt x="526" y="344"/>
                      <a:pt x="526" y="350"/>
                    </a:cubicBezTo>
                    <a:cubicBezTo>
                      <a:pt x="526" y="355"/>
                      <a:pt x="520" y="355"/>
                      <a:pt x="519" y="355"/>
                    </a:cubicBezTo>
                    <a:cubicBezTo>
                      <a:pt x="516" y="353"/>
                      <a:pt x="502" y="350"/>
                      <a:pt x="502" y="365"/>
                    </a:cubicBezTo>
                    <a:cubicBezTo>
                      <a:pt x="502" y="380"/>
                      <a:pt x="523" y="389"/>
                      <a:pt x="535" y="386"/>
                    </a:cubicBezTo>
                    <a:cubicBezTo>
                      <a:pt x="547" y="382"/>
                      <a:pt x="567" y="365"/>
                      <a:pt x="567" y="326"/>
                    </a:cubicBezTo>
                    <a:cubicBezTo>
                      <a:pt x="561" y="283"/>
                      <a:pt x="507" y="283"/>
                      <a:pt x="507" y="283"/>
                    </a:cubicBezTo>
                    <a:cubicBezTo>
                      <a:pt x="507" y="283"/>
                      <a:pt x="471" y="289"/>
                      <a:pt x="462" y="297"/>
                    </a:cubicBezTo>
                    <a:cubicBezTo>
                      <a:pt x="462" y="297"/>
                      <a:pt x="431" y="254"/>
                      <a:pt x="374" y="284"/>
                    </a:cubicBezTo>
                    <a:cubicBezTo>
                      <a:pt x="371" y="285"/>
                      <a:pt x="371" y="285"/>
                      <a:pt x="371" y="285"/>
                    </a:cubicBezTo>
                    <a:cubicBezTo>
                      <a:pt x="351" y="281"/>
                      <a:pt x="351" y="281"/>
                      <a:pt x="351" y="281"/>
                    </a:cubicBezTo>
                    <a:cubicBezTo>
                      <a:pt x="352" y="298"/>
                      <a:pt x="352" y="298"/>
                      <a:pt x="352" y="298"/>
                    </a:cubicBezTo>
                    <a:cubicBezTo>
                      <a:pt x="352" y="298"/>
                      <a:pt x="311" y="355"/>
                      <a:pt x="357" y="399"/>
                    </a:cubicBezTo>
                    <a:cubicBezTo>
                      <a:pt x="357" y="399"/>
                      <a:pt x="323" y="440"/>
                      <a:pt x="348" y="484"/>
                    </a:cubicBezTo>
                    <a:cubicBezTo>
                      <a:pt x="371" y="529"/>
                      <a:pt x="416" y="510"/>
                      <a:pt x="419" y="506"/>
                    </a:cubicBezTo>
                    <a:cubicBezTo>
                      <a:pt x="422" y="502"/>
                      <a:pt x="456" y="480"/>
                      <a:pt x="433" y="447"/>
                    </a:cubicBezTo>
                    <a:cubicBezTo>
                      <a:pt x="424" y="438"/>
                      <a:pt x="413" y="445"/>
                      <a:pt x="413" y="445"/>
                    </a:cubicBezTo>
                    <a:cubicBezTo>
                      <a:pt x="413" y="445"/>
                      <a:pt x="405" y="449"/>
                      <a:pt x="411" y="465"/>
                    </a:cubicBezTo>
                    <a:cubicBezTo>
                      <a:pt x="411" y="465"/>
                      <a:pt x="404" y="471"/>
                      <a:pt x="400" y="465"/>
                    </a:cubicBezTo>
                    <a:cubicBezTo>
                      <a:pt x="394" y="461"/>
                      <a:pt x="391" y="443"/>
                      <a:pt x="409" y="431"/>
                    </a:cubicBezTo>
                    <a:cubicBezTo>
                      <a:pt x="428" y="420"/>
                      <a:pt x="449" y="436"/>
                      <a:pt x="458" y="454"/>
                    </a:cubicBezTo>
                    <a:cubicBezTo>
                      <a:pt x="467" y="473"/>
                      <a:pt x="462" y="478"/>
                      <a:pt x="460" y="484"/>
                    </a:cubicBezTo>
                    <a:cubicBezTo>
                      <a:pt x="458" y="490"/>
                      <a:pt x="444" y="504"/>
                      <a:pt x="444" y="504"/>
                    </a:cubicBezTo>
                    <a:cubicBezTo>
                      <a:pt x="444" y="504"/>
                      <a:pt x="457" y="507"/>
                      <a:pt x="457" y="519"/>
                    </a:cubicBezTo>
                    <a:cubicBezTo>
                      <a:pt x="457" y="532"/>
                      <a:pt x="457" y="542"/>
                      <a:pt x="429" y="546"/>
                    </a:cubicBezTo>
                    <a:cubicBezTo>
                      <a:pt x="403" y="549"/>
                      <a:pt x="383" y="520"/>
                      <a:pt x="383" y="520"/>
                    </a:cubicBezTo>
                    <a:cubicBezTo>
                      <a:pt x="383" y="520"/>
                      <a:pt x="361" y="543"/>
                      <a:pt x="342" y="543"/>
                    </a:cubicBezTo>
                    <a:cubicBezTo>
                      <a:pt x="322" y="543"/>
                      <a:pt x="307" y="524"/>
                      <a:pt x="307" y="524"/>
                    </a:cubicBezTo>
                    <a:cubicBezTo>
                      <a:pt x="307" y="524"/>
                      <a:pt x="288" y="562"/>
                      <a:pt x="250" y="566"/>
                    </a:cubicBezTo>
                    <a:cubicBezTo>
                      <a:pt x="211" y="569"/>
                      <a:pt x="208" y="536"/>
                      <a:pt x="211" y="519"/>
                    </a:cubicBezTo>
                    <a:cubicBezTo>
                      <a:pt x="214" y="502"/>
                      <a:pt x="227" y="504"/>
                      <a:pt x="232" y="504"/>
                    </a:cubicBezTo>
                    <a:cubicBezTo>
                      <a:pt x="235" y="504"/>
                      <a:pt x="239" y="510"/>
                      <a:pt x="235" y="515"/>
                    </a:cubicBezTo>
                    <a:cubicBezTo>
                      <a:pt x="230" y="519"/>
                      <a:pt x="211" y="539"/>
                      <a:pt x="238" y="550"/>
                    </a:cubicBezTo>
                    <a:cubicBezTo>
                      <a:pt x="274" y="555"/>
                      <a:pt x="285" y="516"/>
                      <a:pt x="287" y="510"/>
                    </a:cubicBezTo>
                    <a:cubicBezTo>
                      <a:pt x="289" y="504"/>
                      <a:pt x="289" y="443"/>
                      <a:pt x="224" y="443"/>
                    </a:cubicBezTo>
                    <a:cubicBezTo>
                      <a:pt x="164" y="443"/>
                      <a:pt x="154" y="478"/>
                      <a:pt x="147" y="495"/>
                    </a:cubicBezTo>
                    <a:cubicBezTo>
                      <a:pt x="147" y="495"/>
                      <a:pt x="138" y="516"/>
                      <a:pt x="138" y="524"/>
                    </a:cubicBezTo>
                    <a:cubicBezTo>
                      <a:pt x="138" y="524"/>
                      <a:pt x="105" y="512"/>
                      <a:pt x="55" y="558"/>
                    </a:cubicBezTo>
                    <a:cubicBezTo>
                      <a:pt x="55" y="558"/>
                      <a:pt x="2" y="609"/>
                      <a:pt x="0" y="611"/>
                    </a:cubicBezTo>
                    <a:cubicBezTo>
                      <a:pt x="0" y="611"/>
                      <a:pt x="650" y="611"/>
                      <a:pt x="653" y="611"/>
                    </a:cubicBezTo>
                    <a:cubicBezTo>
                      <a:pt x="653" y="566"/>
                      <a:pt x="653" y="566"/>
                      <a:pt x="653" y="566"/>
                    </a:cubicBezTo>
                    <a:lnTo>
                      <a:pt x="653" y="0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2169237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6587" y="11495088"/>
              <a:ext cx="10675937" cy="1001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8154987" y="1905000"/>
            <a:ext cx="98026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Bàn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về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lối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sống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nhàn</a:t>
            </a:r>
            <a:endParaRPr lang="en-US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1115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6" descr="3306139199_f6141c169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67" b="98667" l="200" r="100000">
                        <a14:foregroundMark x1="1200" y1="97067" x2="62800" y2="98133"/>
                        <a14:foregroundMark x1="51400" y1="48533" x2="61600" y2="47733"/>
                        <a14:backgroundMark x1="24000" y1="29600" x2="27000" y2="35733"/>
                        <a14:backgroundMark x1="52600" y1="41867" x2="58800" y2="40533"/>
                      </a14:backgroundRemoval>
                    </a14:imgEffect>
                  </a14:imgLayer>
                </a14:imgProps>
              </a:ext>
            </a:extLst>
          </a:blip>
          <a:srcRect t="17914" b="7095"/>
          <a:stretch>
            <a:fillRect/>
          </a:stretch>
        </p:blipFill>
        <p:spPr bwMode="auto">
          <a:xfrm>
            <a:off x="0" y="609600"/>
            <a:ext cx="24387175" cy="131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458786" y="1376666"/>
            <a:ext cx="20061831" cy="1200329"/>
            <a:chOff x="1051913" y="2642950"/>
            <a:chExt cx="10601171" cy="2710587"/>
          </a:xfrm>
        </p:grpSpPr>
        <p:sp>
          <p:nvSpPr>
            <p:cNvPr id="4" name="TextBox 3"/>
            <p:cNvSpPr txBox="1"/>
            <p:nvPr/>
          </p:nvSpPr>
          <p:spPr>
            <a:xfrm>
              <a:off x="1344994" y="2642950"/>
              <a:ext cx="10308090" cy="2710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3.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Hai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câu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luận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: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Bàn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về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lối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sống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nhàn</a:t>
              </a:r>
              <a:endPara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51913" y="2795826"/>
              <a:ext cx="59343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77307" y="293956"/>
            <a:ext cx="1684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7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98696" y="2618893"/>
            <a:ext cx="14521921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7500"/>
              </a:lnSpc>
            </a:pP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Thu 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n m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lnSpc>
                <a:spcPts val="7500"/>
              </a:lnSpc>
            </a:pP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tắm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sen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tắm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Oval 7"/>
          <p:cNvSpPr/>
          <p:nvPr/>
        </p:nvSpPr>
        <p:spPr>
          <a:xfrm>
            <a:off x="6554787" y="4634829"/>
            <a:ext cx="11277600" cy="560493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lối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qua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?  </a:t>
            </a:r>
            <a:endParaRPr lang="en-US" sz="7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89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458787" y="3200400"/>
            <a:ext cx="23317200" cy="3038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2997199" y="5624363"/>
            <a:ext cx="5181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ă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vi-VN" sz="72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9154053" y="6824692"/>
            <a:ext cx="9601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7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  <a:r>
              <a:rPr lang="en-US" sz="7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ông</a:t>
            </a:r>
            <a:r>
              <a:rPr lang="en-US" sz="7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 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ỗ 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0678053" y="8543985"/>
            <a:ext cx="716093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-   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</a:t>
            </a:r>
            <a:endParaRPr lang="en-US" sz="72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981853" y="8620185"/>
            <a:ext cx="5562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</a:t>
            </a:r>
            <a:endParaRPr lang="vi-VN" sz="6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0830453" y="9758467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hạ</a:t>
            </a:r>
            <a:r>
              <a:rPr lang="en-US" sz="7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 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</a:t>
            </a:r>
            <a:endParaRPr lang="en-US" sz="72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0586507" y="5319846"/>
            <a:ext cx="86998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thu</a:t>
            </a:r>
            <a:r>
              <a:rPr lang="en-US" sz="7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  m</a:t>
            </a:r>
            <a:r>
              <a:rPr lang="vi-VN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ă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trúc</a:t>
            </a:r>
            <a:r>
              <a:rPr lang="en-US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06941" y="613243"/>
            <a:ext cx="16840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8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8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8" name="Straight Arrow Connector 57"/>
          <p:cNvCxnSpPr/>
          <p:nvPr/>
        </p:nvCxnSpPr>
        <p:spPr>
          <a:xfrm flipV="1">
            <a:off x="7492999" y="6081563"/>
            <a:ext cx="31242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7569199" y="6386363"/>
            <a:ext cx="2667000" cy="1066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7782453" y="9229785"/>
            <a:ext cx="2743200" cy="10573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V="1">
            <a:off x="7706253" y="9144149"/>
            <a:ext cx="2819400" cy="856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425374" y="1444364"/>
            <a:ext cx="19507200" cy="1692647"/>
            <a:chOff x="1034257" y="2795826"/>
            <a:chExt cx="10308090" cy="3822341"/>
          </a:xfrm>
        </p:grpSpPr>
        <p:sp>
          <p:nvSpPr>
            <p:cNvPr id="17" name="TextBox 16"/>
            <p:cNvSpPr txBox="1"/>
            <p:nvPr/>
          </p:nvSpPr>
          <p:spPr>
            <a:xfrm>
              <a:off x="1034257" y="3907580"/>
              <a:ext cx="10308090" cy="2710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3.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Hai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câu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luận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: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Bàn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về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lối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sống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nhàn</a:t>
              </a:r>
              <a:endPara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51913" y="2795826"/>
              <a:ext cx="59343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</p:grpSp>
      <p:pic>
        <p:nvPicPr>
          <p:cNvPr id="19" name="Picture 26" descr="3306139199_f6141c169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067" b="98667" l="200" r="100000">
                        <a14:foregroundMark x1="1200" y1="97067" x2="62800" y2="98133"/>
                        <a14:foregroundMark x1="51400" y1="48533" x2="61600" y2="47733"/>
                        <a14:backgroundMark x1="24000" y1="29600" x2="27000" y2="35733"/>
                        <a14:backgroundMark x1="52600" y1="41867" x2="58800" y2="40533"/>
                      </a14:backgroundRemoval>
                    </a14:imgEffect>
                  </a14:imgLayer>
                </a14:imgProps>
              </a:ext>
            </a:extLst>
          </a:blip>
          <a:srcRect t="17914" b="7095"/>
          <a:stretch>
            <a:fillRect/>
          </a:stretch>
        </p:blipFill>
        <p:spPr bwMode="auto">
          <a:xfrm>
            <a:off x="35454" y="9239503"/>
            <a:ext cx="24387175" cy="4922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2523156" y="3992914"/>
            <a:ext cx="202439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60000"/>
              <a:defRPr/>
            </a:pP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Cuộc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thanh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đạm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giản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dị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hài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hòa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thiên</a:t>
            </a:r>
            <a:r>
              <a:rPr lang="en-US" sz="6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nhiên</a:t>
            </a:r>
            <a:endParaRPr lang="en-US" sz="6000" b="1" dirty="0" smtClean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1115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2" grpId="0"/>
      <p:bldP spid="5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/>
          <a:srcRect l="4852" r="8946"/>
          <a:stretch/>
        </p:blipFill>
        <p:spPr>
          <a:xfrm>
            <a:off x="14479587" y="0"/>
            <a:ext cx="9907588" cy="13716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458786" y="1376666"/>
            <a:ext cx="20061831" cy="1200329"/>
            <a:chOff x="1051913" y="2642950"/>
            <a:chExt cx="10601171" cy="2710587"/>
          </a:xfrm>
        </p:grpSpPr>
        <p:sp>
          <p:nvSpPr>
            <p:cNvPr id="4" name="TextBox 3"/>
            <p:cNvSpPr txBox="1"/>
            <p:nvPr/>
          </p:nvSpPr>
          <p:spPr>
            <a:xfrm>
              <a:off x="1344994" y="2642950"/>
              <a:ext cx="10308090" cy="2710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3.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Hai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câu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luận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: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Bàn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về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lối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sống</a:t>
              </a:r>
              <a:r>
                <a:rPr lang="en-US" sz="7200" b="1" i="1" dirty="0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lang="en-US" sz="7200" b="1" i="1" dirty="0" err="1" smtClean="0">
                  <a:solidFill>
                    <a:srgbClr val="00B0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nhàn</a:t>
              </a:r>
              <a:endPara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51913" y="2795826"/>
              <a:ext cx="59343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477307" y="293956"/>
            <a:ext cx="1684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II.TÌM 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7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98696" y="2618893"/>
            <a:ext cx="14521921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7500"/>
              </a:lnSpc>
            </a:pP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Thu 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n m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7200" b="1" i="1" dirty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lnSpc>
                <a:spcPts val="7500"/>
              </a:lnSpc>
            </a:pP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tắm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sen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tắm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b="1" i="1" dirty="0" err="1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sz="72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7583487" y="2618893"/>
            <a:ext cx="381000" cy="100796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3107987" y="2791354"/>
            <a:ext cx="381000" cy="100796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5241587" y="2730764"/>
            <a:ext cx="381000" cy="100796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002587" y="3799322"/>
            <a:ext cx="381000" cy="100796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2611753" y="3728942"/>
            <a:ext cx="381000" cy="100796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3793787" y="3728942"/>
            <a:ext cx="381000" cy="100796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81807" y="6129614"/>
            <a:ext cx="1503584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Tx/>
              <a:buChar char="-"/>
            </a:pPr>
            <a:r>
              <a:rPr lang="en-US" sz="6600" dirty="0" err="1" smtClean="0"/>
              <a:t>Các</a:t>
            </a:r>
            <a:r>
              <a:rPr lang="en-US" sz="6600" dirty="0" smtClean="0"/>
              <a:t> </a:t>
            </a:r>
            <a:r>
              <a:rPr lang="en-US" sz="6600" dirty="0" err="1" smtClean="0"/>
              <a:t>chữ</a:t>
            </a:r>
            <a:r>
              <a:rPr lang="en-US" sz="6600" dirty="0" smtClean="0"/>
              <a:t> </a:t>
            </a:r>
            <a:r>
              <a:rPr lang="en-US" sz="6600" dirty="0" err="1" smtClean="0">
                <a:solidFill>
                  <a:srgbClr val="FF0000"/>
                </a:solidFill>
              </a:rPr>
              <a:t>thu</a:t>
            </a:r>
            <a:r>
              <a:rPr lang="en-US" sz="6600" dirty="0" smtClean="0"/>
              <a:t>, </a:t>
            </a:r>
            <a:r>
              <a:rPr lang="en-US" sz="6600" dirty="0" err="1" smtClean="0">
                <a:solidFill>
                  <a:srgbClr val="FF0000"/>
                </a:solidFill>
              </a:rPr>
              <a:t>đông</a:t>
            </a:r>
            <a:r>
              <a:rPr lang="en-US" sz="6600" dirty="0" smtClean="0"/>
              <a:t>, </a:t>
            </a:r>
            <a:r>
              <a:rPr lang="en-US" sz="6600" dirty="0" err="1" smtClean="0">
                <a:solidFill>
                  <a:srgbClr val="FF0000"/>
                </a:solidFill>
              </a:rPr>
              <a:t>xuân</a:t>
            </a:r>
            <a:r>
              <a:rPr lang="en-US" sz="6600" dirty="0" smtClean="0"/>
              <a:t>, </a:t>
            </a:r>
            <a:r>
              <a:rPr lang="en-US" sz="6600" dirty="0" err="1" smtClean="0">
                <a:solidFill>
                  <a:srgbClr val="FF0000"/>
                </a:solidFill>
              </a:rPr>
              <a:t>hạ</a:t>
            </a:r>
            <a:r>
              <a:rPr lang="en-US" sz="6600" dirty="0" smtClean="0"/>
              <a:t> </a:t>
            </a:r>
            <a:r>
              <a:rPr lang="en-US" sz="6600" dirty="0" err="1" smtClean="0"/>
              <a:t>ngắt</a:t>
            </a:r>
            <a:r>
              <a:rPr lang="en-US" sz="6600" dirty="0" smtClean="0"/>
              <a:t> </a:t>
            </a:r>
            <a:r>
              <a:rPr lang="en-US" sz="6600" dirty="0" err="1" smtClean="0"/>
              <a:t>riêng</a:t>
            </a:r>
            <a:r>
              <a:rPr lang="en-US" sz="6600" dirty="0" smtClean="0"/>
              <a:t> </a:t>
            </a:r>
            <a:r>
              <a:rPr lang="en-US" sz="6600" dirty="0" err="1" smtClean="0"/>
              <a:t>một</a:t>
            </a:r>
            <a:r>
              <a:rPr lang="en-US" sz="6600" dirty="0" smtClean="0"/>
              <a:t> </a:t>
            </a:r>
            <a:r>
              <a:rPr lang="en-US" sz="6600" dirty="0" err="1" smtClean="0"/>
              <a:t>nhịp</a:t>
            </a:r>
            <a:r>
              <a:rPr lang="en-US" sz="6600" dirty="0" smtClean="0"/>
              <a:t>, </a:t>
            </a:r>
            <a:r>
              <a:rPr lang="en-US" sz="6600" dirty="0" err="1" smtClean="0"/>
              <a:t>kết</a:t>
            </a:r>
            <a:r>
              <a:rPr lang="en-US" sz="6600" dirty="0" smtClean="0"/>
              <a:t> </a:t>
            </a:r>
            <a:r>
              <a:rPr lang="en-US" sz="6600" dirty="0" err="1" smtClean="0"/>
              <a:t>hợp</a:t>
            </a:r>
            <a:r>
              <a:rPr lang="en-US" sz="6600" dirty="0" smtClean="0"/>
              <a:t> </a:t>
            </a:r>
            <a:r>
              <a:rPr lang="en-US" sz="6600" dirty="0" err="1" smtClean="0"/>
              <a:t>với</a:t>
            </a:r>
            <a:r>
              <a:rPr lang="en-US" sz="6600" dirty="0" smtClean="0"/>
              <a:t> </a:t>
            </a:r>
            <a:r>
              <a:rPr lang="en-US" sz="6600" dirty="0" err="1" smtClean="0"/>
              <a:t>bốn</a:t>
            </a:r>
            <a:r>
              <a:rPr lang="en-US" sz="6600" dirty="0" smtClean="0"/>
              <a:t> </a:t>
            </a:r>
            <a:r>
              <a:rPr lang="en-US" sz="6600" dirty="0" err="1" smtClean="0"/>
              <a:t>cảnh</a:t>
            </a:r>
            <a:r>
              <a:rPr lang="en-US" sz="6600" dirty="0" smtClean="0"/>
              <a:t> </a:t>
            </a:r>
            <a:r>
              <a:rPr lang="en-US" sz="6600" dirty="0" err="1" smtClean="0"/>
              <a:t>sinh</a:t>
            </a:r>
            <a:r>
              <a:rPr lang="en-US" sz="6600" dirty="0" smtClean="0"/>
              <a:t> </a:t>
            </a:r>
            <a:r>
              <a:rPr lang="en-US" sz="6600" dirty="0" err="1" smtClean="0"/>
              <a:t>hoạt</a:t>
            </a:r>
            <a:r>
              <a:rPr lang="en-US" sz="6600" dirty="0" smtClean="0"/>
              <a:t> </a:t>
            </a:r>
            <a:r>
              <a:rPr lang="en-US" sz="6600" dirty="0" err="1" smtClean="0"/>
              <a:t>của</a:t>
            </a:r>
            <a:r>
              <a:rPr lang="en-US" sz="6600" dirty="0" smtClean="0"/>
              <a:t> con </a:t>
            </a:r>
            <a:r>
              <a:rPr lang="en-US" sz="6600" dirty="0" err="1" smtClean="0"/>
              <a:t>người</a:t>
            </a:r>
            <a:r>
              <a:rPr lang="en-US" sz="6600" dirty="0" smtClean="0"/>
              <a:t>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499452" y="5021618"/>
            <a:ext cx="114494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 algn="just">
              <a:buFontTx/>
              <a:buChar char="-"/>
            </a:pPr>
            <a:r>
              <a:rPr lang="en-US" sz="6600" dirty="0" err="1"/>
              <a:t>Ngắt</a:t>
            </a:r>
            <a:r>
              <a:rPr lang="en-US" sz="6600" dirty="0"/>
              <a:t> </a:t>
            </a:r>
            <a:r>
              <a:rPr lang="en-US" sz="6600" dirty="0" err="1"/>
              <a:t>nhịp</a:t>
            </a:r>
            <a:r>
              <a:rPr lang="en-US" sz="6600" dirty="0"/>
              <a:t> </a:t>
            </a:r>
            <a:r>
              <a:rPr lang="en-US" sz="6600" dirty="0" smtClean="0"/>
              <a:t>1/3/1/2 </a:t>
            </a:r>
            <a:r>
              <a:rPr lang="en-US" sz="6600" dirty="0" err="1"/>
              <a:t>nhịp</a:t>
            </a:r>
            <a:r>
              <a:rPr lang="en-US" sz="6600" dirty="0"/>
              <a:t> </a:t>
            </a:r>
            <a:r>
              <a:rPr lang="en-US" sz="6600" dirty="0" err="1"/>
              <a:t>nhàng</a:t>
            </a:r>
            <a:r>
              <a:rPr lang="en-US" sz="6600" dirty="0"/>
              <a:t>.</a:t>
            </a:r>
          </a:p>
        </p:txBody>
      </p:sp>
      <p:sp>
        <p:nvSpPr>
          <p:cNvPr id="17" name="Oval 16"/>
          <p:cNvSpPr/>
          <p:nvPr/>
        </p:nvSpPr>
        <p:spPr>
          <a:xfrm>
            <a:off x="3405282" y="5240862"/>
            <a:ext cx="14723470" cy="3762479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ngắt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  </a:t>
            </a:r>
            <a:endParaRPr lang="en-US" sz="7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18853" y="10209911"/>
            <a:ext cx="1270373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sz="6600" dirty="0" smtClean="0"/>
              <a:t>* </a:t>
            </a:r>
            <a:r>
              <a:rPr lang="en-US" sz="6600" dirty="0" err="1" smtClean="0"/>
              <a:t>Bức</a:t>
            </a:r>
            <a:r>
              <a:rPr lang="en-US" sz="6600" dirty="0" smtClean="0"/>
              <a:t> </a:t>
            </a:r>
            <a:r>
              <a:rPr lang="en-US" sz="6600" dirty="0" err="1"/>
              <a:t>tranh</a:t>
            </a:r>
            <a:r>
              <a:rPr lang="en-US" sz="6600" dirty="0"/>
              <a:t> </a:t>
            </a:r>
            <a:r>
              <a:rPr lang="en-US" sz="6600" dirty="0" err="1"/>
              <a:t>tứ</a:t>
            </a:r>
            <a:r>
              <a:rPr lang="en-US" sz="6600" dirty="0"/>
              <a:t> </a:t>
            </a:r>
            <a:r>
              <a:rPr lang="en-US" sz="6600" dirty="0" err="1" smtClean="0"/>
              <a:t>bình</a:t>
            </a:r>
            <a:r>
              <a:rPr lang="en-US" sz="6600" dirty="0" smtClean="0"/>
              <a:t> </a:t>
            </a:r>
            <a:r>
              <a:rPr lang="en-US" sz="6600" dirty="0" err="1" smtClean="0"/>
              <a:t>hài</a:t>
            </a:r>
            <a:r>
              <a:rPr lang="en-US" sz="6600" dirty="0" smtClean="0"/>
              <a:t> </a:t>
            </a:r>
            <a:r>
              <a:rPr lang="en-US" sz="6600" dirty="0" err="1" smtClean="0"/>
              <a:t>hòa</a:t>
            </a:r>
            <a:r>
              <a:rPr lang="en-US" sz="6600" dirty="0" smtClean="0"/>
              <a:t>, </a:t>
            </a:r>
            <a:r>
              <a:rPr lang="en-US" sz="6600" dirty="0" err="1" smtClean="0"/>
              <a:t>cân</a:t>
            </a:r>
            <a:r>
              <a:rPr lang="en-US" sz="6600" dirty="0" smtClean="0"/>
              <a:t> </a:t>
            </a:r>
            <a:r>
              <a:rPr lang="en-US" sz="6600" dirty="0" err="1" smtClean="0"/>
              <a:t>đối</a:t>
            </a:r>
            <a:r>
              <a:rPr lang="en-US" sz="6600" dirty="0" smtClean="0"/>
              <a:t>.</a:t>
            </a:r>
            <a:endParaRPr lang="en-US" sz="6600" dirty="0"/>
          </a:p>
        </p:txBody>
      </p:sp>
      <p:sp>
        <p:nvSpPr>
          <p:cNvPr id="19" name="Shape 18"/>
          <p:cNvSpPr/>
          <p:nvPr/>
        </p:nvSpPr>
        <p:spPr>
          <a:xfrm rot="11493454" flipH="1">
            <a:off x="473769" y="7861875"/>
            <a:ext cx="2583238" cy="3229998"/>
          </a:xfrm>
          <a:prstGeom prst="swooshArrow">
            <a:avLst>
              <a:gd name="adj1" fmla="val 37028"/>
              <a:gd name="adj2" fmla="val 34949"/>
            </a:avLst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sz="7200"/>
          </a:p>
        </p:txBody>
      </p:sp>
      <p:sp>
        <p:nvSpPr>
          <p:cNvPr id="8" name="Left Brace 7"/>
          <p:cNvSpPr/>
          <p:nvPr/>
        </p:nvSpPr>
        <p:spPr>
          <a:xfrm>
            <a:off x="477307" y="5575616"/>
            <a:ext cx="1734080" cy="2958784"/>
          </a:xfrm>
          <a:prstGeom prst="leftBrac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1" name="TextBox 20"/>
          <p:cNvSpPr txBox="1"/>
          <p:nvPr/>
        </p:nvSpPr>
        <p:spPr>
          <a:xfrm>
            <a:off x="1711008" y="11640029"/>
            <a:ext cx="17141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solidFill>
                  <a:srgbClr val="00B050"/>
                </a:solidFill>
              </a:rPr>
              <a:t>Ngày</a:t>
            </a:r>
            <a:r>
              <a:rPr lang="en-US" sz="5400" dirty="0">
                <a:solidFill>
                  <a:srgbClr val="00B050"/>
                </a:solidFill>
              </a:rPr>
              <a:t> nay </a:t>
            </a:r>
            <a:r>
              <a:rPr lang="en-US" sz="5400" dirty="0" err="1" smtClean="0">
                <a:solidFill>
                  <a:srgbClr val="00B050"/>
                </a:solidFill>
              </a:rPr>
              <a:t>chúng</a:t>
            </a:r>
            <a:r>
              <a:rPr lang="en-US" sz="5400" dirty="0" smtClean="0">
                <a:solidFill>
                  <a:srgbClr val="00B050"/>
                </a:solidFill>
              </a:rPr>
              <a:t> </a:t>
            </a:r>
            <a:r>
              <a:rPr lang="en-US" sz="5400" dirty="0">
                <a:solidFill>
                  <a:srgbClr val="00B050"/>
                </a:solidFill>
              </a:rPr>
              <a:t>ta </a:t>
            </a:r>
            <a:r>
              <a:rPr lang="en-US" sz="5400" dirty="0" err="1">
                <a:solidFill>
                  <a:srgbClr val="00B050"/>
                </a:solidFill>
              </a:rPr>
              <a:t>có</a:t>
            </a:r>
            <a:r>
              <a:rPr lang="en-US" sz="5400" dirty="0">
                <a:solidFill>
                  <a:srgbClr val="00B050"/>
                </a:solidFill>
              </a:rPr>
              <a:t> </a:t>
            </a:r>
            <a:r>
              <a:rPr lang="en-US" sz="5400" dirty="0" err="1">
                <a:solidFill>
                  <a:srgbClr val="00B050"/>
                </a:solidFill>
              </a:rPr>
              <a:t>thể</a:t>
            </a:r>
            <a:r>
              <a:rPr lang="en-US" sz="5400" dirty="0">
                <a:solidFill>
                  <a:srgbClr val="00B050"/>
                </a:solidFill>
              </a:rPr>
              <a:t> </a:t>
            </a:r>
            <a:r>
              <a:rPr lang="en-US" sz="5400" dirty="0" err="1">
                <a:solidFill>
                  <a:srgbClr val="00B050"/>
                </a:solidFill>
              </a:rPr>
              <a:t>sống</a:t>
            </a:r>
            <a:r>
              <a:rPr lang="en-US" sz="5400" dirty="0">
                <a:solidFill>
                  <a:srgbClr val="00B050"/>
                </a:solidFill>
              </a:rPr>
              <a:t> </a:t>
            </a:r>
            <a:r>
              <a:rPr lang="en-US" sz="5400" dirty="0" err="1">
                <a:solidFill>
                  <a:srgbClr val="00B050"/>
                </a:solidFill>
              </a:rPr>
              <a:t>được</a:t>
            </a:r>
            <a:r>
              <a:rPr lang="en-US" sz="5400" dirty="0">
                <a:solidFill>
                  <a:srgbClr val="00B050"/>
                </a:solidFill>
              </a:rPr>
              <a:t> </a:t>
            </a:r>
            <a:r>
              <a:rPr lang="en-US" sz="5400" dirty="0" err="1">
                <a:solidFill>
                  <a:srgbClr val="00B050"/>
                </a:solidFill>
              </a:rPr>
              <a:t>như</a:t>
            </a:r>
            <a:r>
              <a:rPr lang="en-US" sz="5400" dirty="0">
                <a:solidFill>
                  <a:srgbClr val="00B050"/>
                </a:solidFill>
              </a:rPr>
              <a:t> </a:t>
            </a:r>
            <a:r>
              <a:rPr lang="en-US" sz="5400" dirty="0" err="1">
                <a:solidFill>
                  <a:srgbClr val="00B050"/>
                </a:solidFill>
              </a:rPr>
              <a:t>nhà</a:t>
            </a:r>
            <a:r>
              <a:rPr lang="en-US" sz="5400" dirty="0">
                <a:solidFill>
                  <a:srgbClr val="00B050"/>
                </a:solidFill>
              </a:rPr>
              <a:t> </a:t>
            </a:r>
            <a:r>
              <a:rPr lang="en-US" sz="5400" dirty="0" err="1">
                <a:solidFill>
                  <a:srgbClr val="00B050"/>
                </a:solidFill>
              </a:rPr>
              <a:t>thơ</a:t>
            </a:r>
            <a:r>
              <a:rPr lang="en-US" sz="5400" dirty="0">
                <a:solidFill>
                  <a:srgbClr val="00B050"/>
                </a:solidFill>
              </a:rPr>
              <a:t> </a:t>
            </a:r>
            <a:r>
              <a:rPr lang="en-US" sz="5400" dirty="0" err="1">
                <a:solidFill>
                  <a:srgbClr val="00B050"/>
                </a:solidFill>
              </a:rPr>
              <a:t>không</a:t>
            </a:r>
            <a:r>
              <a:rPr lang="en-US" sz="5400" dirty="0">
                <a:solidFill>
                  <a:srgbClr val="00B050"/>
                </a:solidFill>
              </a:rPr>
              <a:t> ? </a:t>
            </a:r>
          </a:p>
        </p:txBody>
      </p:sp>
    </p:spTree>
    <p:extLst>
      <p:ext uri="{BB962C8B-B14F-4D97-AF65-F5344CB8AC3E}">
        <p14:creationId xmlns:p14="http://schemas.microsoft.com/office/powerpoint/2010/main" val="38700510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 animBg="1"/>
      <p:bldP spid="2" grpId="0"/>
      <p:bldP spid="19" grpId="0" animBg="1"/>
      <p:bldP spid="8" grpId="0" animBg="1"/>
      <p:bldP spid="2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9986" cy="66228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086600"/>
            <a:ext cx="10059987" cy="6578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4187" y="7086600"/>
            <a:ext cx="11202988" cy="7162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4187" y="0"/>
            <a:ext cx="11202988" cy="6754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70040" y="3810000"/>
            <a:ext cx="312420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 smtClean="0">
                <a:solidFill>
                  <a:srgbClr val="FF0000"/>
                </a:solidFill>
              </a:rPr>
              <a:t>Bảo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7200" dirty="0" err="1" smtClean="0">
                <a:solidFill>
                  <a:srgbClr val="FF0000"/>
                </a:solidFill>
              </a:rPr>
              <a:t>vệ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7200" dirty="0" err="1" smtClean="0">
                <a:solidFill>
                  <a:srgbClr val="FF0000"/>
                </a:solidFill>
              </a:rPr>
              <a:t>môi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8000" dirty="0" err="1" smtClean="0">
                <a:solidFill>
                  <a:srgbClr val="FF0000"/>
                </a:solidFill>
              </a:rPr>
              <a:t>trường</a:t>
            </a:r>
            <a:endParaRPr lang="en-US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746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763587" y="1676400"/>
            <a:ext cx="714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Hai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câu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ết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endParaRPr lang="en-US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0574" y="511875"/>
            <a:ext cx="1684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 TÌM 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7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566804" y="3078825"/>
            <a:ext cx="16381387" cy="3581400"/>
            <a:chOff x="2293936" y="3886200"/>
            <a:chExt cx="11563765" cy="3117851"/>
          </a:xfrm>
        </p:grpSpPr>
        <p:sp>
          <p:nvSpPr>
            <p:cNvPr id="5" name="Rectangle 4"/>
            <p:cNvSpPr/>
            <p:nvPr/>
          </p:nvSpPr>
          <p:spPr>
            <a:xfrm>
              <a:off x="2564008" y="4549573"/>
              <a:ext cx="11293693" cy="1848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vi-VN" sz="6600" b="1" i="1" dirty="0">
                  <a:solidFill>
                    <a:srgbClr val="C00000"/>
                  </a:solidFill>
                  <a:ea typeface="Tahoma" pitchFamily="34" charset="0"/>
                  <a:cs typeface="Tahoma" pitchFamily="34" charset="0"/>
                </a:rPr>
                <a:t>Rượu, đến cội cây, ta sẽ uống,</a:t>
              </a:r>
            </a:p>
            <a:p>
              <a:r>
                <a:rPr lang="vi-VN" sz="6600" b="1" i="1" dirty="0">
                  <a:solidFill>
                    <a:srgbClr val="C00000"/>
                  </a:solidFill>
                  <a:ea typeface="Tahoma" pitchFamily="34" charset="0"/>
                  <a:cs typeface="Tahoma" pitchFamily="34" charset="0"/>
                </a:rPr>
                <a:t>Nhìn xem phú quý tựa chiêm bao.</a:t>
              </a:r>
            </a:p>
          </p:txBody>
        </p:sp>
        <p:grpSp>
          <p:nvGrpSpPr>
            <p:cNvPr id="6" name="Group 47"/>
            <p:cNvGrpSpPr/>
            <p:nvPr/>
          </p:nvGrpSpPr>
          <p:grpSpPr>
            <a:xfrm>
              <a:off x="2328859" y="3886200"/>
              <a:ext cx="10583863" cy="603251"/>
              <a:chOff x="11557001" y="-306388"/>
              <a:chExt cx="10583863" cy="60325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16984663" y="142875"/>
                <a:ext cx="641350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7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4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3 h 15"/>
                  <a:gd name="T18" fmla="*/ 77 w 80"/>
                  <a:gd name="T19" fmla="*/ 1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2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7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4"/>
                      <a:pt x="33" y="4"/>
                      <a:pt x="40" y="4"/>
                    </a:cubicBezTo>
                    <a:cubicBezTo>
                      <a:pt x="46" y="4"/>
                      <a:pt x="53" y="4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1" y="3"/>
                      <a:pt x="73" y="3"/>
                      <a:pt x="75" y="3"/>
                    </a:cubicBezTo>
                    <a:cubicBezTo>
                      <a:pt x="76" y="2"/>
                      <a:pt x="76" y="0"/>
                      <a:pt x="77" y="1"/>
                    </a:cubicBezTo>
                    <a:cubicBezTo>
                      <a:pt x="78" y="1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6" y="14"/>
                      <a:pt x="76" y="13"/>
                      <a:pt x="75" y="12"/>
                    </a:cubicBezTo>
                    <a:cubicBezTo>
                      <a:pt x="73" y="11"/>
                      <a:pt x="71" y="12"/>
                      <a:pt x="7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6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2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16063913" y="-306388"/>
                <a:ext cx="320675" cy="469901"/>
              </a:xfrm>
              <a:custGeom>
                <a:avLst/>
                <a:gdLst>
                  <a:gd name="T0" fmla="*/ 20 w 40"/>
                  <a:gd name="T1" fmla="*/ 40 h 46"/>
                  <a:gd name="T2" fmla="*/ 7 w 40"/>
                  <a:gd name="T3" fmla="*/ 44 h 46"/>
                  <a:gd name="T4" fmla="*/ 2 w 40"/>
                  <a:gd name="T5" fmla="*/ 43 h 46"/>
                  <a:gd name="T6" fmla="*/ 9 w 40"/>
                  <a:gd name="T7" fmla="*/ 23 h 46"/>
                  <a:gd name="T8" fmla="*/ 23 w 40"/>
                  <a:gd name="T9" fmla="*/ 0 h 46"/>
                  <a:gd name="T10" fmla="*/ 18 w 40"/>
                  <a:gd name="T11" fmla="*/ 23 h 46"/>
                  <a:gd name="T12" fmla="*/ 11 w 40"/>
                  <a:gd name="T13" fmla="*/ 34 h 46"/>
                  <a:gd name="T14" fmla="*/ 3 w 40"/>
                  <a:gd name="T15" fmla="*/ 44 h 46"/>
                  <a:gd name="T16" fmla="*/ 12 w 40"/>
                  <a:gd name="T17" fmla="*/ 38 h 46"/>
                  <a:gd name="T18" fmla="*/ 20 w 40"/>
                  <a:gd name="T19" fmla="*/ 32 h 46"/>
                  <a:gd name="T20" fmla="*/ 40 w 40"/>
                  <a:gd name="T21" fmla="*/ 28 h 46"/>
                  <a:gd name="T22" fmla="*/ 30 w 40"/>
                  <a:gd name="T23" fmla="*/ 35 h 46"/>
                  <a:gd name="T24" fmla="*/ 20 w 40"/>
                  <a:gd name="T2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46">
                    <a:moveTo>
                      <a:pt x="20" y="40"/>
                    </a:moveTo>
                    <a:cubicBezTo>
                      <a:pt x="15" y="41"/>
                      <a:pt x="11" y="43"/>
                      <a:pt x="7" y="44"/>
                    </a:cubicBezTo>
                    <a:cubicBezTo>
                      <a:pt x="4" y="45"/>
                      <a:pt x="2" y="46"/>
                      <a:pt x="2" y="43"/>
                    </a:cubicBezTo>
                    <a:cubicBezTo>
                      <a:pt x="0" y="36"/>
                      <a:pt x="6" y="28"/>
                      <a:pt x="9" y="23"/>
                    </a:cubicBezTo>
                    <a:cubicBezTo>
                      <a:pt x="13" y="15"/>
                      <a:pt x="18" y="7"/>
                      <a:pt x="23" y="0"/>
                    </a:cubicBezTo>
                    <a:cubicBezTo>
                      <a:pt x="20" y="7"/>
                      <a:pt x="21" y="15"/>
                      <a:pt x="18" y="23"/>
                    </a:cubicBezTo>
                    <a:cubicBezTo>
                      <a:pt x="16" y="27"/>
                      <a:pt x="14" y="31"/>
                      <a:pt x="11" y="34"/>
                    </a:cubicBezTo>
                    <a:cubicBezTo>
                      <a:pt x="8" y="38"/>
                      <a:pt x="5" y="40"/>
                      <a:pt x="3" y="44"/>
                    </a:cubicBezTo>
                    <a:cubicBezTo>
                      <a:pt x="6" y="44"/>
                      <a:pt x="10" y="39"/>
                      <a:pt x="12" y="38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6" y="30"/>
                      <a:pt x="33" y="29"/>
                      <a:pt x="40" y="28"/>
                    </a:cubicBezTo>
                    <a:cubicBezTo>
                      <a:pt x="36" y="30"/>
                      <a:pt x="34" y="33"/>
                      <a:pt x="30" y="35"/>
                    </a:cubicBezTo>
                    <a:cubicBezTo>
                      <a:pt x="27" y="38"/>
                      <a:pt x="23" y="39"/>
                      <a:pt x="2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18713451" y="-285750"/>
                <a:ext cx="312738" cy="479426"/>
              </a:xfrm>
              <a:custGeom>
                <a:avLst/>
                <a:gdLst>
                  <a:gd name="T0" fmla="*/ 19 w 39"/>
                  <a:gd name="T1" fmla="*/ 41 h 47"/>
                  <a:gd name="T2" fmla="*/ 6 w 39"/>
                  <a:gd name="T3" fmla="*/ 44 h 47"/>
                  <a:gd name="T4" fmla="*/ 1 w 39"/>
                  <a:gd name="T5" fmla="*/ 43 h 47"/>
                  <a:gd name="T6" fmla="*/ 8 w 39"/>
                  <a:gd name="T7" fmla="*/ 23 h 47"/>
                  <a:gd name="T8" fmla="*/ 22 w 39"/>
                  <a:gd name="T9" fmla="*/ 0 h 47"/>
                  <a:gd name="T10" fmla="*/ 17 w 39"/>
                  <a:gd name="T11" fmla="*/ 23 h 47"/>
                  <a:gd name="T12" fmla="*/ 10 w 39"/>
                  <a:gd name="T13" fmla="*/ 35 h 47"/>
                  <a:gd name="T14" fmla="*/ 3 w 39"/>
                  <a:gd name="T15" fmla="*/ 45 h 47"/>
                  <a:gd name="T16" fmla="*/ 11 w 39"/>
                  <a:gd name="T17" fmla="*/ 38 h 47"/>
                  <a:gd name="T18" fmla="*/ 19 w 39"/>
                  <a:gd name="T19" fmla="*/ 33 h 47"/>
                  <a:gd name="T20" fmla="*/ 39 w 39"/>
                  <a:gd name="T21" fmla="*/ 29 h 47"/>
                  <a:gd name="T22" fmla="*/ 29 w 39"/>
                  <a:gd name="T23" fmla="*/ 36 h 47"/>
                  <a:gd name="T24" fmla="*/ 19 w 39"/>
                  <a:gd name="T25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7">
                    <a:moveTo>
                      <a:pt x="19" y="41"/>
                    </a:moveTo>
                    <a:cubicBezTo>
                      <a:pt x="14" y="42"/>
                      <a:pt x="10" y="43"/>
                      <a:pt x="6" y="44"/>
                    </a:cubicBezTo>
                    <a:cubicBezTo>
                      <a:pt x="3" y="45"/>
                      <a:pt x="1" y="47"/>
                      <a:pt x="1" y="43"/>
                    </a:cubicBezTo>
                    <a:cubicBezTo>
                      <a:pt x="0" y="36"/>
                      <a:pt x="5" y="29"/>
                      <a:pt x="8" y="23"/>
                    </a:cubicBezTo>
                    <a:cubicBezTo>
                      <a:pt x="12" y="15"/>
                      <a:pt x="17" y="7"/>
                      <a:pt x="22" y="0"/>
                    </a:cubicBezTo>
                    <a:cubicBezTo>
                      <a:pt x="19" y="7"/>
                      <a:pt x="20" y="16"/>
                      <a:pt x="17" y="23"/>
                    </a:cubicBezTo>
                    <a:cubicBezTo>
                      <a:pt x="15" y="27"/>
                      <a:pt x="13" y="31"/>
                      <a:pt x="10" y="35"/>
                    </a:cubicBezTo>
                    <a:cubicBezTo>
                      <a:pt x="7" y="38"/>
                      <a:pt x="4" y="41"/>
                      <a:pt x="3" y="45"/>
                    </a:cubicBezTo>
                    <a:cubicBezTo>
                      <a:pt x="5" y="45"/>
                      <a:pt x="9" y="40"/>
                      <a:pt x="11" y="38"/>
                    </a:cubicBezTo>
                    <a:cubicBezTo>
                      <a:pt x="14" y="36"/>
                      <a:pt x="16" y="34"/>
                      <a:pt x="19" y="33"/>
                    </a:cubicBezTo>
                    <a:cubicBezTo>
                      <a:pt x="25" y="30"/>
                      <a:pt x="33" y="30"/>
                      <a:pt x="39" y="29"/>
                    </a:cubicBezTo>
                    <a:cubicBezTo>
                      <a:pt x="35" y="30"/>
                      <a:pt x="33" y="34"/>
                      <a:pt x="29" y="36"/>
                    </a:cubicBezTo>
                    <a:cubicBezTo>
                      <a:pt x="26" y="38"/>
                      <a:pt x="23" y="39"/>
                      <a:pt x="1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3" name="Freeform 8"/>
              <p:cNvSpPr>
                <a:spLocks/>
              </p:cNvSpPr>
              <p:nvPr/>
            </p:nvSpPr>
            <p:spPr bwMode="auto">
              <a:xfrm>
                <a:off x="15895638" y="-50800"/>
                <a:ext cx="160338" cy="204788"/>
              </a:xfrm>
              <a:custGeom>
                <a:avLst/>
                <a:gdLst>
                  <a:gd name="T0" fmla="*/ 7 w 20"/>
                  <a:gd name="T1" fmla="*/ 13 h 20"/>
                  <a:gd name="T2" fmla="*/ 0 w 20"/>
                  <a:gd name="T3" fmla="*/ 0 h 20"/>
                  <a:gd name="T4" fmla="*/ 12 w 20"/>
                  <a:gd name="T5" fmla="*/ 8 h 20"/>
                  <a:gd name="T6" fmla="*/ 19 w 20"/>
                  <a:gd name="T7" fmla="*/ 17 h 20"/>
                  <a:gd name="T8" fmla="*/ 18 w 20"/>
                  <a:gd name="T9" fmla="*/ 20 h 20"/>
                  <a:gd name="T10" fmla="*/ 7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7" y="13"/>
                    </a:moveTo>
                    <a:cubicBezTo>
                      <a:pt x="4" y="9"/>
                      <a:pt x="1" y="4"/>
                      <a:pt x="0" y="0"/>
                    </a:cubicBezTo>
                    <a:cubicBezTo>
                      <a:pt x="4" y="2"/>
                      <a:pt x="9" y="5"/>
                      <a:pt x="12" y="8"/>
                    </a:cubicBezTo>
                    <a:cubicBezTo>
                      <a:pt x="16" y="11"/>
                      <a:pt x="17" y="13"/>
                      <a:pt x="19" y="17"/>
                    </a:cubicBezTo>
                    <a:cubicBezTo>
                      <a:pt x="19" y="18"/>
                      <a:pt x="20" y="20"/>
                      <a:pt x="18" y="20"/>
                    </a:cubicBezTo>
                    <a:cubicBezTo>
                      <a:pt x="16" y="20"/>
                      <a:pt x="10" y="16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4" name="Freeform 9"/>
              <p:cNvSpPr>
                <a:spLocks/>
              </p:cNvSpPr>
              <p:nvPr/>
            </p:nvSpPr>
            <p:spPr bwMode="auto">
              <a:xfrm>
                <a:off x="15624176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3 w 108"/>
                  <a:gd name="T3" fmla="*/ 0 h 12"/>
                  <a:gd name="T4" fmla="*/ 7 w 108"/>
                  <a:gd name="T5" fmla="*/ 2 h 12"/>
                  <a:gd name="T6" fmla="*/ 13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3 w 108"/>
                  <a:gd name="T41" fmla="*/ 10 h 12"/>
                  <a:gd name="T42" fmla="*/ 7 w 108"/>
                  <a:gd name="T43" fmla="*/ 10 h 12"/>
                  <a:gd name="T44" fmla="*/ 3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1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16685376" y="11113"/>
                <a:ext cx="431800" cy="285750"/>
              </a:xfrm>
              <a:custGeom>
                <a:avLst/>
                <a:gdLst>
                  <a:gd name="T0" fmla="*/ 0 w 54"/>
                  <a:gd name="T1" fmla="*/ 25 h 28"/>
                  <a:gd name="T2" fmla="*/ 7 w 54"/>
                  <a:gd name="T3" fmla="*/ 24 h 28"/>
                  <a:gd name="T4" fmla="*/ 8 w 54"/>
                  <a:gd name="T5" fmla="*/ 24 h 28"/>
                  <a:gd name="T6" fmla="*/ 13 w 54"/>
                  <a:gd name="T7" fmla="*/ 27 h 28"/>
                  <a:gd name="T8" fmla="*/ 17 w 54"/>
                  <a:gd name="T9" fmla="*/ 27 h 28"/>
                  <a:gd name="T10" fmla="*/ 14 w 54"/>
                  <a:gd name="T11" fmla="*/ 24 h 28"/>
                  <a:gd name="T12" fmla="*/ 27 w 54"/>
                  <a:gd name="T13" fmla="*/ 24 h 28"/>
                  <a:gd name="T14" fmla="*/ 40 w 54"/>
                  <a:gd name="T15" fmla="*/ 24 h 28"/>
                  <a:gd name="T16" fmla="*/ 47 w 54"/>
                  <a:gd name="T17" fmla="*/ 25 h 28"/>
                  <a:gd name="T18" fmla="*/ 51 w 54"/>
                  <a:gd name="T19" fmla="*/ 27 h 28"/>
                  <a:gd name="T20" fmla="*/ 54 w 54"/>
                  <a:gd name="T21" fmla="*/ 25 h 28"/>
                  <a:gd name="T22" fmla="*/ 54 w 54"/>
                  <a:gd name="T23" fmla="*/ 15 h 28"/>
                  <a:gd name="T24" fmla="*/ 51 w 54"/>
                  <a:gd name="T25" fmla="*/ 14 h 28"/>
                  <a:gd name="T26" fmla="*/ 47 w 54"/>
                  <a:gd name="T27" fmla="*/ 16 h 28"/>
                  <a:gd name="T28" fmla="*/ 40 w 54"/>
                  <a:gd name="T29" fmla="*/ 16 h 28"/>
                  <a:gd name="T30" fmla="*/ 27 w 54"/>
                  <a:gd name="T31" fmla="*/ 17 h 28"/>
                  <a:gd name="T32" fmla="*/ 44 w 54"/>
                  <a:gd name="T33" fmla="*/ 1 h 28"/>
                  <a:gd name="T34" fmla="*/ 42 w 54"/>
                  <a:gd name="T35" fmla="*/ 2 h 28"/>
                  <a:gd name="T36" fmla="*/ 14 w 54"/>
                  <a:gd name="T37" fmla="*/ 17 h 28"/>
                  <a:gd name="T38" fmla="*/ 7 w 54"/>
                  <a:gd name="T39" fmla="*/ 16 h 28"/>
                  <a:gd name="T40" fmla="*/ 0 w 54"/>
                  <a:gd name="T41" fmla="*/ 15 h 28"/>
                  <a:gd name="T42" fmla="*/ 0 w 54"/>
                  <a:gd name="T4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28">
                    <a:moveTo>
                      <a:pt x="0" y="25"/>
                    </a:moveTo>
                    <a:cubicBezTo>
                      <a:pt x="2" y="28"/>
                      <a:pt x="5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12" y="27"/>
                      <a:pt x="13" y="27"/>
                    </a:cubicBezTo>
                    <a:cubicBezTo>
                      <a:pt x="16" y="28"/>
                      <a:pt x="17" y="28"/>
                      <a:pt x="17" y="27"/>
                    </a:cubicBezTo>
                    <a:cubicBezTo>
                      <a:pt x="13" y="25"/>
                      <a:pt x="14" y="24"/>
                      <a:pt x="14" y="24"/>
                    </a:cubicBezTo>
                    <a:cubicBezTo>
                      <a:pt x="18" y="24"/>
                      <a:pt x="23" y="24"/>
                      <a:pt x="27" y="24"/>
                    </a:cubicBezTo>
                    <a:cubicBezTo>
                      <a:pt x="31" y="24"/>
                      <a:pt x="36" y="24"/>
                      <a:pt x="40" y="24"/>
                    </a:cubicBezTo>
                    <a:cubicBezTo>
                      <a:pt x="43" y="24"/>
                      <a:pt x="45" y="24"/>
                      <a:pt x="47" y="25"/>
                    </a:cubicBezTo>
                    <a:cubicBezTo>
                      <a:pt x="48" y="25"/>
                      <a:pt x="49" y="26"/>
                      <a:pt x="51" y="27"/>
                    </a:cubicBezTo>
                    <a:cubicBezTo>
                      <a:pt x="52" y="27"/>
                      <a:pt x="53" y="27"/>
                      <a:pt x="54" y="2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4"/>
                      <a:pt x="52" y="13"/>
                      <a:pt x="51" y="14"/>
                    </a:cubicBezTo>
                    <a:cubicBezTo>
                      <a:pt x="49" y="14"/>
                      <a:pt x="48" y="15"/>
                      <a:pt x="47" y="16"/>
                    </a:cubicBezTo>
                    <a:cubicBezTo>
                      <a:pt x="45" y="16"/>
                      <a:pt x="43" y="16"/>
                      <a:pt x="40" y="16"/>
                    </a:cubicBezTo>
                    <a:cubicBezTo>
                      <a:pt x="36" y="16"/>
                      <a:pt x="31" y="16"/>
                      <a:pt x="27" y="17"/>
                    </a:cubicBezTo>
                    <a:cubicBezTo>
                      <a:pt x="26" y="17"/>
                      <a:pt x="41" y="7"/>
                      <a:pt x="44" y="1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24" y="17"/>
                      <a:pt x="15" y="17"/>
                      <a:pt x="14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1" y="13"/>
                      <a:pt x="0" y="15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6" name="Freeform 11"/>
              <p:cNvSpPr>
                <a:spLocks/>
              </p:cNvSpPr>
              <p:nvPr/>
            </p:nvSpPr>
            <p:spPr bwMode="auto">
              <a:xfrm>
                <a:off x="21491576" y="142875"/>
                <a:ext cx="649288" cy="153988"/>
              </a:xfrm>
              <a:custGeom>
                <a:avLst/>
                <a:gdLst>
                  <a:gd name="T0" fmla="*/ 0 w 81"/>
                  <a:gd name="T1" fmla="*/ 2 h 15"/>
                  <a:gd name="T2" fmla="*/ 5 w 81"/>
                  <a:gd name="T3" fmla="*/ 3 h 15"/>
                  <a:gd name="T4" fmla="*/ 10 w 81"/>
                  <a:gd name="T5" fmla="*/ 4 h 15"/>
                  <a:gd name="T6" fmla="*/ 20 w 81"/>
                  <a:gd name="T7" fmla="*/ 5 h 15"/>
                  <a:gd name="T8" fmla="*/ 41 w 81"/>
                  <a:gd name="T9" fmla="*/ 6 h 15"/>
                  <a:gd name="T10" fmla="*/ 61 w 81"/>
                  <a:gd name="T11" fmla="*/ 9 h 15"/>
                  <a:gd name="T12" fmla="*/ 71 w 81"/>
                  <a:gd name="T13" fmla="*/ 11 h 15"/>
                  <a:gd name="T14" fmla="*/ 81 w 81"/>
                  <a:gd name="T15" fmla="*/ 15 h 15"/>
                  <a:gd name="T16" fmla="*/ 71 w 81"/>
                  <a:gd name="T17" fmla="*/ 12 h 15"/>
                  <a:gd name="T18" fmla="*/ 61 w 81"/>
                  <a:gd name="T19" fmla="*/ 11 h 15"/>
                  <a:gd name="T20" fmla="*/ 40 w 81"/>
                  <a:gd name="T21" fmla="*/ 10 h 15"/>
                  <a:gd name="T22" fmla="*/ 20 w 81"/>
                  <a:gd name="T23" fmla="*/ 10 h 15"/>
                  <a:gd name="T24" fmla="*/ 10 w 81"/>
                  <a:gd name="T25" fmla="*/ 10 h 15"/>
                  <a:gd name="T26" fmla="*/ 5 w 81"/>
                  <a:gd name="T27" fmla="*/ 11 h 15"/>
                  <a:gd name="T28" fmla="*/ 0 w 81"/>
                  <a:gd name="T29" fmla="*/ 12 h 15"/>
                  <a:gd name="T30" fmla="*/ 0 w 81"/>
                  <a:gd name="T31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15">
                    <a:moveTo>
                      <a:pt x="0" y="2"/>
                    </a:moveTo>
                    <a:cubicBezTo>
                      <a:pt x="1" y="0"/>
                      <a:pt x="3" y="3"/>
                      <a:pt x="5" y="3"/>
                    </a:cubicBezTo>
                    <a:cubicBezTo>
                      <a:pt x="6" y="4"/>
                      <a:pt x="8" y="4"/>
                      <a:pt x="10" y="4"/>
                    </a:cubicBezTo>
                    <a:cubicBezTo>
                      <a:pt x="13" y="4"/>
                      <a:pt x="17" y="5"/>
                      <a:pt x="20" y="5"/>
                    </a:cubicBezTo>
                    <a:cubicBezTo>
                      <a:pt x="27" y="5"/>
                      <a:pt x="34" y="6"/>
                      <a:pt x="41" y="6"/>
                    </a:cubicBezTo>
                    <a:cubicBezTo>
                      <a:pt x="47" y="7"/>
                      <a:pt x="54" y="8"/>
                      <a:pt x="61" y="9"/>
                    </a:cubicBezTo>
                    <a:cubicBezTo>
                      <a:pt x="64" y="10"/>
                      <a:pt x="68" y="10"/>
                      <a:pt x="71" y="11"/>
                    </a:cubicBezTo>
                    <a:cubicBezTo>
                      <a:pt x="74" y="12"/>
                      <a:pt x="78" y="13"/>
                      <a:pt x="81" y="15"/>
                    </a:cubicBezTo>
                    <a:cubicBezTo>
                      <a:pt x="78" y="13"/>
                      <a:pt x="74" y="13"/>
                      <a:pt x="71" y="12"/>
                    </a:cubicBezTo>
                    <a:cubicBezTo>
                      <a:pt x="68" y="12"/>
                      <a:pt x="64" y="11"/>
                      <a:pt x="61" y="11"/>
                    </a:cubicBezTo>
                    <a:cubicBezTo>
                      <a:pt x="54" y="10"/>
                      <a:pt x="47" y="10"/>
                      <a:pt x="40" y="10"/>
                    </a:cubicBezTo>
                    <a:cubicBezTo>
                      <a:pt x="34" y="10"/>
                      <a:pt x="27" y="10"/>
                      <a:pt x="20" y="10"/>
                    </a:cubicBezTo>
                    <a:cubicBezTo>
                      <a:pt x="17" y="10"/>
                      <a:pt x="13" y="10"/>
                      <a:pt x="10" y="10"/>
                    </a:cubicBezTo>
                    <a:cubicBezTo>
                      <a:pt x="8" y="11"/>
                      <a:pt x="6" y="11"/>
                      <a:pt x="5" y="11"/>
                    </a:cubicBezTo>
                    <a:cubicBezTo>
                      <a:pt x="3" y="12"/>
                      <a:pt x="1" y="14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7" name="Freeform 12"/>
              <p:cNvSpPr>
                <a:spLocks/>
              </p:cNvSpPr>
              <p:nvPr/>
            </p:nvSpPr>
            <p:spPr bwMode="auto">
              <a:xfrm>
                <a:off x="14951076" y="142875"/>
                <a:ext cx="641350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8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3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2 h 15"/>
                  <a:gd name="T18" fmla="*/ 77 w 80"/>
                  <a:gd name="T19" fmla="*/ 0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1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8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3"/>
                      <a:pt x="33" y="3"/>
                      <a:pt x="40" y="3"/>
                    </a:cubicBezTo>
                    <a:cubicBezTo>
                      <a:pt x="47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2" y="3"/>
                      <a:pt x="73" y="3"/>
                      <a:pt x="75" y="2"/>
                    </a:cubicBezTo>
                    <a:cubicBezTo>
                      <a:pt x="76" y="2"/>
                      <a:pt x="77" y="0"/>
                      <a:pt x="77" y="0"/>
                    </a:cubicBezTo>
                    <a:cubicBezTo>
                      <a:pt x="78" y="0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7" y="14"/>
                      <a:pt x="76" y="12"/>
                      <a:pt x="75" y="12"/>
                    </a:cubicBezTo>
                    <a:cubicBezTo>
                      <a:pt x="73" y="11"/>
                      <a:pt x="72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7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6" y="11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8" name="Freeform 13"/>
              <p:cNvSpPr>
                <a:spLocks/>
              </p:cNvSpPr>
              <p:nvPr/>
            </p:nvSpPr>
            <p:spPr bwMode="auto">
              <a:xfrm>
                <a:off x="14038263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5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5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5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5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2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6" y="12"/>
                      <a:pt x="105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2"/>
                      <a:pt x="2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9" name="Freeform 14"/>
              <p:cNvSpPr>
                <a:spLocks/>
              </p:cNvSpPr>
              <p:nvPr/>
            </p:nvSpPr>
            <p:spPr bwMode="auto">
              <a:xfrm>
                <a:off x="13142913" y="153988"/>
                <a:ext cx="855663" cy="122238"/>
              </a:xfrm>
              <a:custGeom>
                <a:avLst/>
                <a:gdLst>
                  <a:gd name="T0" fmla="*/ 0 w 107"/>
                  <a:gd name="T1" fmla="*/ 2 h 12"/>
                  <a:gd name="T2" fmla="*/ 3 w 107"/>
                  <a:gd name="T3" fmla="*/ 0 h 12"/>
                  <a:gd name="T4" fmla="*/ 6 w 107"/>
                  <a:gd name="T5" fmla="*/ 2 h 12"/>
                  <a:gd name="T6" fmla="*/ 13 w 107"/>
                  <a:gd name="T7" fmla="*/ 2 h 12"/>
                  <a:gd name="T8" fmla="*/ 27 w 107"/>
                  <a:gd name="T9" fmla="*/ 2 h 12"/>
                  <a:gd name="T10" fmla="*/ 53 w 107"/>
                  <a:gd name="T11" fmla="*/ 3 h 12"/>
                  <a:gd name="T12" fmla="*/ 80 w 107"/>
                  <a:gd name="T13" fmla="*/ 3 h 12"/>
                  <a:gd name="T14" fmla="*/ 94 w 107"/>
                  <a:gd name="T15" fmla="*/ 2 h 12"/>
                  <a:gd name="T16" fmla="*/ 100 w 107"/>
                  <a:gd name="T17" fmla="*/ 2 h 12"/>
                  <a:gd name="T18" fmla="*/ 102 w 107"/>
                  <a:gd name="T19" fmla="*/ 2 h 12"/>
                  <a:gd name="T20" fmla="*/ 104 w 107"/>
                  <a:gd name="T21" fmla="*/ 1 h 12"/>
                  <a:gd name="T22" fmla="*/ 107 w 107"/>
                  <a:gd name="T23" fmla="*/ 2 h 12"/>
                  <a:gd name="T24" fmla="*/ 107 w 107"/>
                  <a:gd name="T25" fmla="*/ 11 h 12"/>
                  <a:gd name="T26" fmla="*/ 104 w 107"/>
                  <a:gd name="T27" fmla="*/ 12 h 12"/>
                  <a:gd name="T28" fmla="*/ 102 w 107"/>
                  <a:gd name="T29" fmla="*/ 10 h 12"/>
                  <a:gd name="T30" fmla="*/ 100 w 107"/>
                  <a:gd name="T31" fmla="*/ 10 h 12"/>
                  <a:gd name="T32" fmla="*/ 94 w 107"/>
                  <a:gd name="T33" fmla="*/ 10 h 12"/>
                  <a:gd name="T34" fmla="*/ 80 w 107"/>
                  <a:gd name="T35" fmla="*/ 10 h 12"/>
                  <a:gd name="T36" fmla="*/ 53 w 107"/>
                  <a:gd name="T37" fmla="*/ 10 h 12"/>
                  <a:gd name="T38" fmla="*/ 27 w 107"/>
                  <a:gd name="T39" fmla="*/ 10 h 12"/>
                  <a:gd name="T40" fmla="*/ 13 w 107"/>
                  <a:gd name="T41" fmla="*/ 10 h 12"/>
                  <a:gd name="T42" fmla="*/ 6 w 107"/>
                  <a:gd name="T43" fmla="*/ 10 h 12"/>
                  <a:gd name="T44" fmla="*/ 3 w 107"/>
                  <a:gd name="T45" fmla="*/ 12 h 12"/>
                  <a:gd name="T46" fmla="*/ 0 w 107"/>
                  <a:gd name="T47" fmla="*/ 10 h 12"/>
                  <a:gd name="T48" fmla="*/ 0 w 107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7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1" y="2"/>
                      <a:pt x="102" y="2"/>
                      <a:pt x="102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7" y="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1" y="10"/>
                      <a:pt x="100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6" y="10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0" name="Freeform 15"/>
              <p:cNvSpPr>
                <a:spLocks/>
              </p:cNvSpPr>
              <p:nvPr/>
            </p:nvSpPr>
            <p:spPr bwMode="auto">
              <a:xfrm>
                <a:off x="20146963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3 w 108"/>
                  <a:gd name="T3" fmla="*/ 0 h 12"/>
                  <a:gd name="T4" fmla="*/ 7 w 108"/>
                  <a:gd name="T5" fmla="*/ 2 h 12"/>
                  <a:gd name="T6" fmla="*/ 13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3 w 108"/>
                  <a:gd name="T41" fmla="*/ 10 h 12"/>
                  <a:gd name="T42" fmla="*/ 7 w 108"/>
                  <a:gd name="T43" fmla="*/ 10 h 12"/>
                  <a:gd name="T44" fmla="*/ 3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1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1" name="Freeform 16"/>
              <p:cNvSpPr>
                <a:spLocks/>
              </p:cNvSpPr>
              <p:nvPr/>
            </p:nvSpPr>
            <p:spPr bwMode="auto">
              <a:xfrm>
                <a:off x="21043901" y="11113"/>
                <a:ext cx="431800" cy="285750"/>
              </a:xfrm>
              <a:custGeom>
                <a:avLst/>
                <a:gdLst>
                  <a:gd name="T0" fmla="*/ 0 w 54"/>
                  <a:gd name="T1" fmla="*/ 25 h 28"/>
                  <a:gd name="T2" fmla="*/ 7 w 54"/>
                  <a:gd name="T3" fmla="*/ 24 h 28"/>
                  <a:gd name="T4" fmla="*/ 8 w 54"/>
                  <a:gd name="T5" fmla="*/ 24 h 28"/>
                  <a:gd name="T6" fmla="*/ 13 w 54"/>
                  <a:gd name="T7" fmla="*/ 27 h 28"/>
                  <a:gd name="T8" fmla="*/ 17 w 54"/>
                  <a:gd name="T9" fmla="*/ 27 h 28"/>
                  <a:gd name="T10" fmla="*/ 14 w 54"/>
                  <a:gd name="T11" fmla="*/ 24 h 28"/>
                  <a:gd name="T12" fmla="*/ 27 w 54"/>
                  <a:gd name="T13" fmla="*/ 24 h 28"/>
                  <a:gd name="T14" fmla="*/ 40 w 54"/>
                  <a:gd name="T15" fmla="*/ 24 h 28"/>
                  <a:gd name="T16" fmla="*/ 47 w 54"/>
                  <a:gd name="T17" fmla="*/ 25 h 28"/>
                  <a:gd name="T18" fmla="*/ 51 w 54"/>
                  <a:gd name="T19" fmla="*/ 27 h 28"/>
                  <a:gd name="T20" fmla="*/ 54 w 54"/>
                  <a:gd name="T21" fmla="*/ 25 h 28"/>
                  <a:gd name="T22" fmla="*/ 54 w 54"/>
                  <a:gd name="T23" fmla="*/ 15 h 28"/>
                  <a:gd name="T24" fmla="*/ 51 w 54"/>
                  <a:gd name="T25" fmla="*/ 14 h 28"/>
                  <a:gd name="T26" fmla="*/ 47 w 54"/>
                  <a:gd name="T27" fmla="*/ 16 h 28"/>
                  <a:gd name="T28" fmla="*/ 40 w 54"/>
                  <a:gd name="T29" fmla="*/ 16 h 28"/>
                  <a:gd name="T30" fmla="*/ 27 w 54"/>
                  <a:gd name="T31" fmla="*/ 17 h 28"/>
                  <a:gd name="T32" fmla="*/ 44 w 54"/>
                  <a:gd name="T33" fmla="*/ 1 h 28"/>
                  <a:gd name="T34" fmla="*/ 42 w 54"/>
                  <a:gd name="T35" fmla="*/ 2 h 28"/>
                  <a:gd name="T36" fmla="*/ 14 w 54"/>
                  <a:gd name="T37" fmla="*/ 17 h 28"/>
                  <a:gd name="T38" fmla="*/ 7 w 54"/>
                  <a:gd name="T39" fmla="*/ 16 h 28"/>
                  <a:gd name="T40" fmla="*/ 0 w 54"/>
                  <a:gd name="T41" fmla="*/ 15 h 28"/>
                  <a:gd name="T42" fmla="*/ 0 w 54"/>
                  <a:gd name="T4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28">
                    <a:moveTo>
                      <a:pt x="0" y="25"/>
                    </a:moveTo>
                    <a:cubicBezTo>
                      <a:pt x="2" y="28"/>
                      <a:pt x="5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12" y="27"/>
                      <a:pt x="13" y="27"/>
                    </a:cubicBezTo>
                    <a:cubicBezTo>
                      <a:pt x="16" y="28"/>
                      <a:pt x="17" y="28"/>
                      <a:pt x="17" y="27"/>
                    </a:cubicBezTo>
                    <a:cubicBezTo>
                      <a:pt x="13" y="25"/>
                      <a:pt x="14" y="24"/>
                      <a:pt x="14" y="24"/>
                    </a:cubicBezTo>
                    <a:cubicBezTo>
                      <a:pt x="18" y="24"/>
                      <a:pt x="23" y="24"/>
                      <a:pt x="27" y="24"/>
                    </a:cubicBezTo>
                    <a:cubicBezTo>
                      <a:pt x="31" y="24"/>
                      <a:pt x="36" y="24"/>
                      <a:pt x="40" y="24"/>
                    </a:cubicBezTo>
                    <a:cubicBezTo>
                      <a:pt x="43" y="24"/>
                      <a:pt x="45" y="24"/>
                      <a:pt x="47" y="25"/>
                    </a:cubicBezTo>
                    <a:cubicBezTo>
                      <a:pt x="48" y="25"/>
                      <a:pt x="49" y="26"/>
                      <a:pt x="51" y="27"/>
                    </a:cubicBezTo>
                    <a:cubicBezTo>
                      <a:pt x="52" y="27"/>
                      <a:pt x="53" y="27"/>
                      <a:pt x="54" y="2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4"/>
                      <a:pt x="52" y="13"/>
                      <a:pt x="51" y="14"/>
                    </a:cubicBezTo>
                    <a:cubicBezTo>
                      <a:pt x="49" y="14"/>
                      <a:pt x="48" y="15"/>
                      <a:pt x="47" y="16"/>
                    </a:cubicBezTo>
                    <a:cubicBezTo>
                      <a:pt x="45" y="16"/>
                      <a:pt x="43" y="16"/>
                      <a:pt x="40" y="16"/>
                    </a:cubicBezTo>
                    <a:cubicBezTo>
                      <a:pt x="36" y="16"/>
                      <a:pt x="31" y="16"/>
                      <a:pt x="27" y="17"/>
                    </a:cubicBezTo>
                    <a:cubicBezTo>
                      <a:pt x="26" y="17"/>
                      <a:pt x="41" y="7"/>
                      <a:pt x="44" y="1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24" y="17"/>
                      <a:pt x="15" y="17"/>
                      <a:pt x="14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1" y="13"/>
                      <a:pt x="0" y="15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2" name="Freeform 17"/>
              <p:cNvSpPr>
                <a:spLocks/>
              </p:cNvSpPr>
              <p:nvPr/>
            </p:nvSpPr>
            <p:spPr bwMode="auto">
              <a:xfrm>
                <a:off x="19475451" y="142875"/>
                <a:ext cx="639763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8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3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2 h 15"/>
                  <a:gd name="T18" fmla="*/ 77 w 80"/>
                  <a:gd name="T19" fmla="*/ 0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1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8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3"/>
                      <a:pt x="33" y="3"/>
                      <a:pt x="40" y="3"/>
                    </a:cubicBezTo>
                    <a:cubicBezTo>
                      <a:pt x="47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2" y="3"/>
                      <a:pt x="73" y="3"/>
                      <a:pt x="75" y="2"/>
                    </a:cubicBezTo>
                    <a:cubicBezTo>
                      <a:pt x="76" y="2"/>
                      <a:pt x="77" y="0"/>
                      <a:pt x="77" y="0"/>
                    </a:cubicBezTo>
                    <a:cubicBezTo>
                      <a:pt x="78" y="0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7" y="14"/>
                      <a:pt x="76" y="12"/>
                      <a:pt x="75" y="12"/>
                    </a:cubicBezTo>
                    <a:cubicBezTo>
                      <a:pt x="73" y="11"/>
                      <a:pt x="72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7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6" y="11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3" name="Freeform 18"/>
              <p:cNvSpPr>
                <a:spLocks/>
              </p:cNvSpPr>
              <p:nvPr/>
            </p:nvSpPr>
            <p:spPr bwMode="auto">
              <a:xfrm>
                <a:off x="18562638" y="153988"/>
                <a:ext cx="863600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5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5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5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5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2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6" y="12"/>
                      <a:pt x="105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2"/>
                      <a:pt x="2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4" name="Freeform 19"/>
              <p:cNvSpPr>
                <a:spLocks/>
              </p:cNvSpPr>
              <p:nvPr/>
            </p:nvSpPr>
            <p:spPr bwMode="auto">
              <a:xfrm>
                <a:off x="17665701" y="153988"/>
                <a:ext cx="855663" cy="122238"/>
              </a:xfrm>
              <a:custGeom>
                <a:avLst/>
                <a:gdLst>
                  <a:gd name="T0" fmla="*/ 0 w 107"/>
                  <a:gd name="T1" fmla="*/ 2 h 12"/>
                  <a:gd name="T2" fmla="*/ 3 w 107"/>
                  <a:gd name="T3" fmla="*/ 0 h 12"/>
                  <a:gd name="T4" fmla="*/ 6 w 107"/>
                  <a:gd name="T5" fmla="*/ 2 h 12"/>
                  <a:gd name="T6" fmla="*/ 13 w 107"/>
                  <a:gd name="T7" fmla="*/ 2 h 12"/>
                  <a:gd name="T8" fmla="*/ 27 w 107"/>
                  <a:gd name="T9" fmla="*/ 2 h 12"/>
                  <a:gd name="T10" fmla="*/ 53 w 107"/>
                  <a:gd name="T11" fmla="*/ 3 h 12"/>
                  <a:gd name="T12" fmla="*/ 80 w 107"/>
                  <a:gd name="T13" fmla="*/ 3 h 12"/>
                  <a:gd name="T14" fmla="*/ 94 w 107"/>
                  <a:gd name="T15" fmla="*/ 2 h 12"/>
                  <a:gd name="T16" fmla="*/ 100 w 107"/>
                  <a:gd name="T17" fmla="*/ 2 h 12"/>
                  <a:gd name="T18" fmla="*/ 102 w 107"/>
                  <a:gd name="T19" fmla="*/ 2 h 12"/>
                  <a:gd name="T20" fmla="*/ 104 w 107"/>
                  <a:gd name="T21" fmla="*/ 1 h 12"/>
                  <a:gd name="T22" fmla="*/ 107 w 107"/>
                  <a:gd name="T23" fmla="*/ 2 h 12"/>
                  <a:gd name="T24" fmla="*/ 107 w 107"/>
                  <a:gd name="T25" fmla="*/ 11 h 12"/>
                  <a:gd name="T26" fmla="*/ 104 w 107"/>
                  <a:gd name="T27" fmla="*/ 12 h 12"/>
                  <a:gd name="T28" fmla="*/ 102 w 107"/>
                  <a:gd name="T29" fmla="*/ 10 h 12"/>
                  <a:gd name="T30" fmla="*/ 100 w 107"/>
                  <a:gd name="T31" fmla="*/ 10 h 12"/>
                  <a:gd name="T32" fmla="*/ 94 w 107"/>
                  <a:gd name="T33" fmla="*/ 10 h 12"/>
                  <a:gd name="T34" fmla="*/ 80 w 107"/>
                  <a:gd name="T35" fmla="*/ 10 h 12"/>
                  <a:gd name="T36" fmla="*/ 53 w 107"/>
                  <a:gd name="T37" fmla="*/ 10 h 12"/>
                  <a:gd name="T38" fmla="*/ 27 w 107"/>
                  <a:gd name="T39" fmla="*/ 10 h 12"/>
                  <a:gd name="T40" fmla="*/ 13 w 107"/>
                  <a:gd name="T41" fmla="*/ 10 h 12"/>
                  <a:gd name="T42" fmla="*/ 6 w 107"/>
                  <a:gd name="T43" fmla="*/ 10 h 12"/>
                  <a:gd name="T44" fmla="*/ 3 w 107"/>
                  <a:gd name="T45" fmla="*/ 12 h 12"/>
                  <a:gd name="T46" fmla="*/ 0 w 107"/>
                  <a:gd name="T47" fmla="*/ 10 h 12"/>
                  <a:gd name="T48" fmla="*/ 0 w 107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7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1" y="2"/>
                      <a:pt x="102" y="2"/>
                      <a:pt x="102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7" y="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1" y="10"/>
                      <a:pt x="100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6" y="10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5" name="Freeform 20"/>
              <p:cNvSpPr>
                <a:spLocks/>
              </p:cNvSpPr>
              <p:nvPr/>
            </p:nvSpPr>
            <p:spPr bwMode="auto">
              <a:xfrm>
                <a:off x="12469813" y="142875"/>
                <a:ext cx="631825" cy="153988"/>
              </a:xfrm>
              <a:custGeom>
                <a:avLst/>
                <a:gdLst>
                  <a:gd name="T0" fmla="*/ 0 w 79"/>
                  <a:gd name="T1" fmla="*/ 2 h 15"/>
                  <a:gd name="T2" fmla="*/ 5 w 79"/>
                  <a:gd name="T3" fmla="*/ 2 h 15"/>
                  <a:gd name="T4" fmla="*/ 7 w 79"/>
                  <a:gd name="T5" fmla="*/ 3 h 15"/>
                  <a:gd name="T6" fmla="*/ 10 w 79"/>
                  <a:gd name="T7" fmla="*/ 3 h 15"/>
                  <a:gd name="T8" fmla="*/ 20 w 79"/>
                  <a:gd name="T9" fmla="*/ 3 h 15"/>
                  <a:gd name="T10" fmla="*/ 40 w 79"/>
                  <a:gd name="T11" fmla="*/ 3 h 15"/>
                  <a:gd name="T12" fmla="*/ 60 w 79"/>
                  <a:gd name="T13" fmla="*/ 3 h 15"/>
                  <a:gd name="T14" fmla="*/ 70 w 79"/>
                  <a:gd name="T15" fmla="*/ 3 h 15"/>
                  <a:gd name="T16" fmla="*/ 74 w 79"/>
                  <a:gd name="T17" fmla="*/ 2 h 15"/>
                  <a:gd name="T18" fmla="*/ 77 w 79"/>
                  <a:gd name="T19" fmla="*/ 0 h 15"/>
                  <a:gd name="T20" fmla="*/ 79 w 79"/>
                  <a:gd name="T21" fmla="*/ 2 h 15"/>
                  <a:gd name="T22" fmla="*/ 79 w 79"/>
                  <a:gd name="T23" fmla="*/ 12 h 15"/>
                  <a:gd name="T24" fmla="*/ 77 w 79"/>
                  <a:gd name="T25" fmla="*/ 14 h 15"/>
                  <a:gd name="T26" fmla="*/ 74 w 79"/>
                  <a:gd name="T27" fmla="*/ 12 h 15"/>
                  <a:gd name="T28" fmla="*/ 70 w 79"/>
                  <a:gd name="T29" fmla="*/ 11 h 15"/>
                  <a:gd name="T30" fmla="*/ 60 w 79"/>
                  <a:gd name="T31" fmla="*/ 11 h 15"/>
                  <a:gd name="T32" fmla="*/ 40 w 79"/>
                  <a:gd name="T33" fmla="*/ 11 h 15"/>
                  <a:gd name="T34" fmla="*/ 20 w 79"/>
                  <a:gd name="T35" fmla="*/ 11 h 15"/>
                  <a:gd name="T36" fmla="*/ 10 w 79"/>
                  <a:gd name="T37" fmla="*/ 11 h 15"/>
                  <a:gd name="T38" fmla="*/ 7 w 79"/>
                  <a:gd name="T39" fmla="*/ 11 h 15"/>
                  <a:gd name="T40" fmla="*/ 5 w 79"/>
                  <a:gd name="T41" fmla="*/ 12 h 15"/>
                  <a:gd name="T42" fmla="*/ 0 w 79"/>
                  <a:gd name="T43" fmla="*/ 12 h 15"/>
                  <a:gd name="T44" fmla="*/ 0 w 79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15">
                    <a:moveTo>
                      <a:pt x="0" y="2"/>
                    </a:moveTo>
                    <a:cubicBezTo>
                      <a:pt x="1" y="0"/>
                      <a:pt x="3" y="1"/>
                      <a:pt x="5" y="2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6" y="3"/>
                      <a:pt x="33" y="3"/>
                      <a:pt x="40" y="3"/>
                    </a:cubicBezTo>
                    <a:cubicBezTo>
                      <a:pt x="46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1" y="3"/>
                      <a:pt x="73" y="3"/>
                      <a:pt x="74" y="2"/>
                    </a:cubicBezTo>
                    <a:cubicBezTo>
                      <a:pt x="75" y="2"/>
                      <a:pt x="76" y="0"/>
                      <a:pt x="77" y="0"/>
                    </a:cubicBezTo>
                    <a:cubicBezTo>
                      <a:pt x="78" y="0"/>
                      <a:pt x="79" y="1"/>
                      <a:pt x="79" y="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6" y="14"/>
                      <a:pt x="75" y="12"/>
                      <a:pt x="74" y="12"/>
                    </a:cubicBezTo>
                    <a:cubicBezTo>
                      <a:pt x="73" y="11"/>
                      <a:pt x="71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6" y="11"/>
                      <a:pt x="40" y="11"/>
                    </a:cubicBezTo>
                    <a:cubicBezTo>
                      <a:pt x="33" y="11"/>
                      <a:pt x="26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5" y="11"/>
                      <a:pt x="5" y="12"/>
                    </a:cubicBezTo>
                    <a:cubicBezTo>
                      <a:pt x="3" y="13"/>
                      <a:pt x="1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6" name="Freeform 21"/>
              <p:cNvSpPr>
                <a:spLocks/>
              </p:cNvSpPr>
              <p:nvPr/>
            </p:nvSpPr>
            <p:spPr bwMode="auto">
              <a:xfrm>
                <a:off x="11557001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7" name="Freeform 22"/>
              <p:cNvSpPr>
                <a:spLocks/>
              </p:cNvSpPr>
              <p:nvPr/>
            </p:nvSpPr>
            <p:spPr bwMode="auto">
              <a:xfrm>
                <a:off x="12717463" y="0"/>
                <a:ext cx="192088" cy="112713"/>
              </a:xfrm>
              <a:custGeom>
                <a:avLst/>
                <a:gdLst>
                  <a:gd name="T0" fmla="*/ 14 w 24"/>
                  <a:gd name="T1" fmla="*/ 9 h 11"/>
                  <a:gd name="T2" fmla="*/ 24 w 24"/>
                  <a:gd name="T3" fmla="*/ 0 h 11"/>
                  <a:gd name="T4" fmla="*/ 12 w 24"/>
                  <a:gd name="T5" fmla="*/ 4 h 11"/>
                  <a:gd name="T6" fmla="*/ 0 w 24"/>
                  <a:gd name="T7" fmla="*/ 11 h 11"/>
                  <a:gd name="T8" fmla="*/ 14 w 24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4" y="9"/>
                    </a:moveTo>
                    <a:cubicBezTo>
                      <a:pt x="18" y="7"/>
                      <a:pt x="21" y="3"/>
                      <a:pt x="24" y="0"/>
                    </a:cubicBezTo>
                    <a:cubicBezTo>
                      <a:pt x="23" y="2"/>
                      <a:pt x="15" y="3"/>
                      <a:pt x="12" y="4"/>
                    </a:cubicBezTo>
                    <a:cubicBezTo>
                      <a:pt x="8" y="6"/>
                      <a:pt x="4" y="8"/>
                      <a:pt x="0" y="11"/>
                    </a:cubicBezTo>
                    <a:cubicBezTo>
                      <a:pt x="5" y="11"/>
                      <a:pt x="10" y="11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8" name="Freeform 23"/>
              <p:cNvSpPr>
                <a:spLocks/>
              </p:cNvSpPr>
              <p:nvPr/>
            </p:nvSpPr>
            <p:spPr bwMode="auto">
              <a:xfrm>
                <a:off x="12630151" y="-295275"/>
                <a:ext cx="120650" cy="325438"/>
              </a:xfrm>
              <a:custGeom>
                <a:avLst/>
                <a:gdLst>
                  <a:gd name="T0" fmla="*/ 10 w 15"/>
                  <a:gd name="T1" fmla="*/ 17 h 32"/>
                  <a:gd name="T2" fmla="*/ 15 w 15"/>
                  <a:gd name="T3" fmla="*/ 0 h 32"/>
                  <a:gd name="T4" fmla="*/ 10 w 15"/>
                  <a:gd name="T5" fmla="*/ 7 h 32"/>
                  <a:gd name="T6" fmla="*/ 3 w 15"/>
                  <a:gd name="T7" fmla="*/ 16 h 32"/>
                  <a:gd name="T8" fmla="*/ 0 w 15"/>
                  <a:gd name="T9" fmla="*/ 32 h 32"/>
                  <a:gd name="T10" fmla="*/ 3 w 15"/>
                  <a:gd name="T11" fmla="*/ 29 h 32"/>
                  <a:gd name="T12" fmla="*/ 5 w 15"/>
                  <a:gd name="T13" fmla="*/ 26 h 32"/>
                  <a:gd name="T14" fmla="*/ 10 w 15"/>
                  <a:gd name="T1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2">
                    <a:moveTo>
                      <a:pt x="10" y="17"/>
                    </a:moveTo>
                    <a:cubicBezTo>
                      <a:pt x="13" y="11"/>
                      <a:pt x="12" y="5"/>
                      <a:pt x="15" y="0"/>
                    </a:cubicBezTo>
                    <a:cubicBezTo>
                      <a:pt x="14" y="2"/>
                      <a:pt x="11" y="5"/>
                      <a:pt x="10" y="7"/>
                    </a:cubicBezTo>
                    <a:cubicBezTo>
                      <a:pt x="7" y="10"/>
                      <a:pt x="5" y="13"/>
                      <a:pt x="3" y="16"/>
                    </a:cubicBezTo>
                    <a:cubicBezTo>
                      <a:pt x="1" y="21"/>
                      <a:pt x="0" y="27"/>
                      <a:pt x="0" y="32"/>
                    </a:cubicBezTo>
                    <a:cubicBezTo>
                      <a:pt x="0" y="32"/>
                      <a:pt x="2" y="30"/>
                      <a:pt x="3" y="29"/>
                    </a:cubicBezTo>
                    <a:cubicBezTo>
                      <a:pt x="3" y="28"/>
                      <a:pt x="4" y="27"/>
                      <a:pt x="5" y="26"/>
                    </a:cubicBezTo>
                    <a:cubicBezTo>
                      <a:pt x="7" y="23"/>
                      <a:pt x="9" y="20"/>
                      <a:pt x="1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9" name="Freeform 24"/>
              <p:cNvSpPr>
                <a:spLocks/>
              </p:cNvSpPr>
              <p:nvPr/>
            </p:nvSpPr>
            <p:spPr bwMode="auto">
              <a:xfrm>
                <a:off x="12630151" y="-295275"/>
                <a:ext cx="320675" cy="438151"/>
              </a:xfrm>
              <a:custGeom>
                <a:avLst/>
                <a:gdLst>
                  <a:gd name="T0" fmla="*/ 20 w 40"/>
                  <a:gd name="T1" fmla="*/ 30 h 43"/>
                  <a:gd name="T2" fmla="*/ 34 w 40"/>
                  <a:gd name="T3" fmla="*/ 12 h 43"/>
                  <a:gd name="T4" fmla="*/ 40 w 40"/>
                  <a:gd name="T5" fmla="*/ 0 h 43"/>
                  <a:gd name="T6" fmla="*/ 23 w 40"/>
                  <a:gd name="T7" fmla="*/ 14 h 43"/>
                  <a:gd name="T8" fmla="*/ 6 w 40"/>
                  <a:gd name="T9" fmla="*/ 29 h 43"/>
                  <a:gd name="T10" fmla="*/ 0 w 40"/>
                  <a:gd name="T11" fmla="*/ 38 h 43"/>
                  <a:gd name="T12" fmla="*/ 11 w 40"/>
                  <a:gd name="T13" fmla="*/ 32 h 43"/>
                  <a:gd name="T14" fmla="*/ 7 w 40"/>
                  <a:gd name="T15" fmla="*/ 38 h 43"/>
                  <a:gd name="T16" fmla="*/ 1 w 40"/>
                  <a:gd name="T17" fmla="*/ 42 h 43"/>
                  <a:gd name="T18" fmla="*/ 7 w 40"/>
                  <a:gd name="T19" fmla="*/ 40 h 43"/>
                  <a:gd name="T20" fmla="*/ 20 w 40"/>
                  <a:gd name="T21" fmla="*/ 3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3">
                    <a:moveTo>
                      <a:pt x="20" y="30"/>
                    </a:moveTo>
                    <a:cubicBezTo>
                      <a:pt x="25" y="24"/>
                      <a:pt x="29" y="18"/>
                      <a:pt x="34" y="12"/>
                    </a:cubicBezTo>
                    <a:cubicBezTo>
                      <a:pt x="36" y="8"/>
                      <a:pt x="39" y="4"/>
                      <a:pt x="40" y="0"/>
                    </a:cubicBezTo>
                    <a:cubicBezTo>
                      <a:pt x="37" y="3"/>
                      <a:pt x="26" y="12"/>
                      <a:pt x="23" y="14"/>
                    </a:cubicBezTo>
                    <a:cubicBezTo>
                      <a:pt x="17" y="19"/>
                      <a:pt x="11" y="23"/>
                      <a:pt x="6" y="29"/>
                    </a:cubicBezTo>
                    <a:cubicBezTo>
                      <a:pt x="4" y="32"/>
                      <a:pt x="2" y="35"/>
                      <a:pt x="0" y="38"/>
                    </a:cubicBezTo>
                    <a:cubicBezTo>
                      <a:pt x="1" y="38"/>
                      <a:pt x="10" y="29"/>
                      <a:pt x="11" y="32"/>
                    </a:cubicBezTo>
                    <a:cubicBezTo>
                      <a:pt x="11" y="34"/>
                      <a:pt x="8" y="37"/>
                      <a:pt x="7" y="38"/>
                    </a:cubicBezTo>
                    <a:cubicBezTo>
                      <a:pt x="6" y="39"/>
                      <a:pt x="1" y="41"/>
                      <a:pt x="1" y="42"/>
                    </a:cubicBezTo>
                    <a:cubicBezTo>
                      <a:pt x="3" y="43"/>
                      <a:pt x="5" y="41"/>
                      <a:pt x="7" y="40"/>
                    </a:cubicBezTo>
                    <a:cubicBezTo>
                      <a:pt x="12" y="38"/>
                      <a:pt x="17" y="33"/>
                      <a:pt x="2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50" name="Freeform 25"/>
              <p:cNvSpPr>
                <a:spLocks/>
              </p:cNvSpPr>
              <p:nvPr/>
            </p:nvSpPr>
            <p:spPr bwMode="auto">
              <a:xfrm>
                <a:off x="19851688" y="-112713"/>
                <a:ext cx="223838" cy="266700"/>
              </a:xfrm>
              <a:custGeom>
                <a:avLst/>
                <a:gdLst>
                  <a:gd name="T0" fmla="*/ 18 w 28"/>
                  <a:gd name="T1" fmla="*/ 17 h 26"/>
                  <a:gd name="T2" fmla="*/ 28 w 28"/>
                  <a:gd name="T3" fmla="*/ 0 h 26"/>
                  <a:gd name="T4" fmla="*/ 11 w 28"/>
                  <a:gd name="T5" fmla="*/ 11 h 26"/>
                  <a:gd name="T6" fmla="*/ 2 w 28"/>
                  <a:gd name="T7" fmla="*/ 22 h 26"/>
                  <a:gd name="T8" fmla="*/ 3 w 28"/>
                  <a:gd name="T9" fmla="*/ 26 h 26"/>
                  <a:gd name="T10" fmla="*/ 18 w 28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6">
                    <a:moveTo>
                      <a:pt x="18" y="17"/>
                    </a:moveTo>
                    <a:cubicBezTo>
                      <a:pt x="23" y="12"/>
                      <a:pt x="26" y="6"/>
                      <a:pt x="28" y="0"/>
                    </a:cubicBezTo>
                    <a:cubicBezTo>
                      <a:pt x="22" y="3"/>
                      <a:pt x="16" y="6"/>
                      <a:pt x="11" y="11"/>
                    </a:cubicBezTo>
                    <a:cubicBezTo>
                      <a:pt x="6" y="15"/>
                      <a:pt x="4" y="17"/>
                      <a:pt x="2" y="22"/>
                    </a:cubicBezTo>
                    <a:cubicBezTo>
                      <a:pt x="1" y="24"/>
                      <a:pt x="0" y="26"/>
                      <a:pt x="3" y="26"/>
                    </a:cubicBezTo>
                    <a:cubicBezTo>
                      <a:pt x="5" y="26"/>
                      <a:pt x="13" y="22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</p:grpSp>
        <p:grpSp>
          <p:nvGrpSpPr>
            <p:cNvPr id="7" name="Group 77"/>
            <p:cNvGrpSpPr/>
            <p:nvPr/>
          </p:nvGrpSpPr>
          <p:grpSpPr>
            <a:xfrm flipH="1" flipV="1">
              <a:off x="2293936" y="6400800"/>
              <a:ext cx="10583863" cy="603251"/>
              <a:chOff x="11557001" y="-306388"/>
              <a:chExt cx="10583863" cy="60325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6984663" y="142875"/>
                <a:ext cx="641350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7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4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3 h 15"/>
                  <a:gd name="T18" fmla="*/ 77 w 80"/>
                  <a:gd name="T19" fmla="*/ 1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2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7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4"/>
                      <a:pt x="33" y="4"/>
                      <a:pt x="40" y="4"/>
                    </a:cubicBezTo>
                    <a:cubicBezTo>
                      <a:pt x="46" y="4"/>
                      <a:pt x="53" y="4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1" y="3"/>
                      <a:pt x="73" y="3"/>
                      <a:pt x="75" y="3"/>
                    </a:cubicBezTo>
                    <a:cubicBezTo>
                      <a:pt x="76" y="2"/>
                      <a:pt x="76" y="0"/>
                      <a:pt x="77" y="1"/>
                    </a:cubicBezTo>
                    <a:cubicBezTo>
                      <a:pt x="78" y="1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6" y="14"/>
                      <a:pt x="76" y="13"/>
                      <a:pt x="75" y="12"/>
                    </a:cubicBezTo>
                    <a:cubicBezTo>
                      <a:pt x="73" y="11"/>
                      <a:pt x="71" y="12"/>
                      <a:pt x="7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6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2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16063913" y="-306388"/>
                <a:ext cx="320675" cy="469901"/>
              </a:xfrm>
              <a:custGeom>
                <a:avLst/>
                <a:gdLst>
                  <a:gd name="T0" fmla="*/ 20 w 40"/>
                  <a:gd name="T1" fmla="*/ 40 h 46"/>
                  <a:gd name="T2" fmla="*/ 7 w 40"/>
                  <a:gd name="T3" fmla="*/ 44 h 46"/>
                  <a:gd name="T4" fmla="*/ 2 w 40"/>
                  <a:gd name="T5" fmla="*/ 43 h 46"/>
                  <a:gd name="T6" fmla="*/ 9 w 40"/>
                  <a:gd name="T7" fmla="*/ 23 h 46"/>
                  <a:gd name="T8" fmla="*/ 23 w 40"/>
                  <a:gd name="T9" fmla="*/ 0 h 46"/>
                  <a:gd name="T10" fmla="*/ 18 w 40"/>
                  <a:gd name="T11" fmla="*/ 23 h 46"/>
                  <a:gd name="T12" fmla="*/ 11 w 40"/>
                  <a:gd name="T13" fmla="*/ 34 h 46"/>
                  <a:gd name="T14" fmla="*/ 3 w 40"/>
                  <a:gd name="T15" fmla="*/ 44 h 46"/>
                  <a:gd name="T16" fmla="*/ 12 w 40"/>
                  <a:gd name="T17" fmla="*/ 38 h 46"/>
                  <a:gd name="T18" fmla="*/ 20 w 40"/>
                  <a:gd name="T19" fmla="*/ 32 h 46"/>
                  <a:gd name="T20" fmla="*/ 40 w 40"/>
                  <a:gd name="T21" fmla="*/ 28 h 46"/>
                  <a:gd name="T22" fmla="*/ 30 w 40"/>
                  <a:gd name="T23" fmla="*/ 35 h 46"/>
                  <a:gd name="T24" fmla="*/ 20 w 40"/>
                  <a:gd name="T2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46">
                    <a:moveTo>
                      <a:pt x="20" y="40"/>
                    </a:moveTo>
                    <a:cubicBezTo>
                      <a:pt x="15" y="41"/>
                      <a:pt x="11" y="43"/>
                      <a:pt x="7" y="44"/>
                    </a:cubicBezTo>
                    <a:cubicBezTo>
                      <a:pt x="4" y="45"/>
                      <a:pt x="2" y="46"/>
                      <a:pt x="2" y="43"/>
                    </a:cubicBezTo>
                    <a:cubicBezTo>
                      <a:pt x="0" y="36"/>
                      <a:pt x="6" y="28"/>
                      <a:pt x="9" y="23"/>
                    </a:cubicBezTo>
                    <a:cubicBezTo>
                      <a:pt x="13" y="15"/>
                      <a:pt x="18" y="7"/>
                      <a:pt x="23" y="0"/>
                    </a:cubicBezTo>
                    <a:cubicBezTo>
                      <a:pt x="20" y="7"/>
                      <a:pt x="21" y="15"/>
                      <a:pt x="18" y="23"/>
                    </a:cubicBezTo>
                    <a:cubicBezTo>
                      <a:pt x="16" y="27"/>
                      <a:pt x="14" y="31"/>
                      <a:pt x="11" y="34"/>
                    </a:cubicBezTo>
                    <a:cubicBezTo>
                      <a:pt x="8" y="38"/>
                      <a:pt x="5" y="40"/>
                      <a:pt x="3" y="44"/>
                    </a:cubicBezTo>
                    <a:cubicBezTo>
                      <a:pt x="6" y="44"/>
                      <a:pt x="10" y="39"/>
                      <a:pt x="12" y="38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6" y="30"/>
                      <a:pt x="33" y="29"/>
                      <a:pt x="40" y="28"/>
                    </a:cubicBezTo>
                    <a:cubicBezTo>
                      <a:pt x="36" y="30"/>
                      <a:pt x="34" y="33"/>
                      <a:pt x="30" y="35"/>
                    </a:cubicBezTo>
                    <a:cubicBezTo>
                      <a:pt x="27" y="38"/>
                      <a:pt x="23" y="39"/>
                      <a:pt x="2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18713451" y="-285750"/>
                <a:ext cx="312738" cy="479426"/>
              </a:xfrm>
              <a:custGeom>
                <a:avLst/>
                <a:gdLst>
                  <a:gd name="T0" fmla="*/ 19 w 39"/>
                  <a:gd name="T1" fmla="*/ 41 h 47"/>
                  <a:gd name="T2" fmla="*/ 6 w 39"/>
                  <a:gd name="T3" fmla="*/ 44 h 47"/>
                  <a:gd name="T4" fmla="*/ 1 w 39"/>
                  <a:gd name="T5" fmla="*/ 43 h 47"/>
                  <a:gd name="T6" fmla="*/ 8 w 39"/>
                  <a:gd name="T7" fmla="*/ 23 h 47"/>
                  <a:gd name="T8" fmla="*/ 22 w 39"/>
                  <a:gd name="T9" fmla="*/ 0 h 47"/>
                  <a:gd name="T10" fmla="*/ 17 w 39"/>
                  <a:gd name="T11" fmla="*/ 23 h 47"/>
                  <a:gd name="T12" fmla="*/ 10 w 39"/>
                  <a:gd name="T13" fmla="*/ 35 h 47"/>
                  <a:gd name="T14" fmla="*/ 3 w 39"/>
                  <a:gd name="T15" fmla="*/ 45 h 47"/>
                  <a:gd name="T16" fmla="*/ 11 w 39"/>
                  <a:gd name="T17" fmla="*/ 38 h 47"/>
                  <a:gd name="T18" fmla="*/ 19 w 39"/>
                  <a:gd name="T19" fmla="*/ 33 h 47"/>
                  <a:gd name="T20" fmla="*/ 39 w 39"/>
                  <a:gd name="T21" fmla="*/ 29 h 47"/>
                  <a:gd name="T22" fmla="*/ 29 w 39"/>
                  <a:gd name="T23" fmla="*/ 36 h 47"/>
                  <a:gd name="T24" fmla="*/ 19 w 39"/>
                  <a:gd name="T25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7">
                    <a:moveTo>
                      <a:pt x="19" y="41"/>
                    </a:moveTo>
                    <a:cubicBezTo>
                      <a:pt x="14" y="42"/>
                      <a:pt x="10" y="43"/>
                      <a:pt x="6" y="44"/>
                    </a:cubicBezTo>
                    <a:cubicBezTo>
                      <a:pt x="3" y="45"/>
                      <a:pt x="1" y="47"/>
                      <a:pt x="1" y="43"/>
                    </a:cubicBezTo>
                    <a:cubicBezTo>
                      <a:pt x="0" y="36"/>
                      <a:pt x="5" y="29"/>
                      <a:pt x="8" y="23"/>
                    </a:cubicBezTo>
                    <a:cubicBezTo>
                      <a:pt x="12" y="15"/>
                      <a:pt x="17" y="7"/>
                      <a:pt x="22" y="0"/>
                    </a:cubicBezTo>
                    <a:cubicBezTo>
                      <a:pt x="19" y="7"/>
                      <a:pt x="20" y="16"/>
                      <a:pt x="17" y="23"/>
                    </a:cubicBezTo>
                    <a:cubicBezTo>
                      <a:pt x="15" y="27"/>
                      <a:pt x="13" y="31"/>
                      <a:pt x="10" y="35"/>
                    </a:cubicBezTo>
                    <a:cubicBezTo>
                      <a:pt x="7" y="38"/>
                      <a:pt x="4" y="41"/>
                      <a:pt x="3" y="45"/>
                    </a:cubicBezTo>
                    <a:cubicBezTo>
                      <a:pt x="5" y="45"/>
                      <a:pt x="9" y="40"/>
                      <a:pt x="11" y="38"/>
                    </a:cubicBezTo>
                    <a:cubicBezTo>
                      <a:pt x="14" y="36"/>
                      <a:pt x="16" y="34"/>
                      <a:pt x="19" y="33"/>
                    </a:cubicBezTo>
                    <a:cubicBezTo>
                      <a:pt x="25" y="30"/>
                      <a:pt x="33" y="30"/>
                      <a:pt x="39" y="29"/>
                    </a:cubicBezTo>
                    <a:cubicBezTo>
                      <a:pt x="35" y="30"/>
                      <a:pt x="33" y="34"/>
                      <a:pt x="29" y="36"/>
                    </a:cubicBezTo>
                    <a:cubicBezTo>
                      <a:pt x="26" y="38"/>
                      <a:pt x="23" y="39"/>
                      <a:pt x="1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15895638" y="-50800"/>
                <a:ext cx="160338" cy="204788"/>
              </a:xfrm>
              <a:custGeom>
                <a:avLst/>
                <a:gdLst>
                  <a:gd name="T0" fmla="*/ 7 w 20"/>
                  <a:gd name="T1" fmla="*/ 13 h 20"/>
                  <a:gd name="T2" fmla="*/ 0 w 20"/>
                  <a:gd name="T3" fmla="*/ 0 h 20"/>
                  <a:gd name="T4" fmla="*/ 12 w 20"/>
                  <a:gd name="T5" fmla="*/ 8 h 20"/>
                  <a:gd name="T6" fmla="*/ 19 w 20"/>
                  <a:gd name="T7" fmla="*/ 17 h 20"/>
                  <a:gd name="T8" fmla="*/ 18 w 20"/>
                  <a:gd name="T9" fmla="*/ 20 h 20"/>
                  <a:gd name="T10" fmla="*/ 7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7" y="13"/>
                    </a:moveTo>
                    <a:cubicBezTo>
                      <a:pt x="4" y="9"/>
                      <a:pt x="1" y="4"/>
                      <a:pt x="0" y="0"/>
                    </a:cubicBezTo>
                    <a:cubicBezTo>
                      <a:pt x="4" y="2"/>
                      <a:pt x="9" y="5"/>
                      <a:pt x="12" y="8"/>
                    </a:cubicBezTo>
                    <a:cubicBezTo>
                      <a:pt x="16" y="11"/>
                      <a:pt x="17" y="13"/>
                      <a:pt x="19" y="17"/>
                    </a:cubicBezTo>
                    <a:cubicBezTo>
                      <a:pt x="19" y="18"/>
                      <a:pt x="20" y="20"/>
                      <a:pt x="18" y="20"/>
                    </a:cubicBezTo>
                    <a:cubicBezTo>
                      <a:pt x="16" y="20"/>
                      <a:pt x="10" y="16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15624176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3 w 108"/>
                  <a:gd name="T3" fmla="*/ 0 h 12"/>
                  <a:gd name="T4" fmla="*/ 7 w 108"/>
                  <a:gd name="T5" fmla="*/ 2 h 12"/>
                  <a:gd name="T6" fmla="*/ 13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3 w 108"/>
                  <a:gd name="T41" fmla="*/ 10 h 12"/>
                  <a:gd name="T42" fmla="*/ 7 w 108"/>
                  <a:gd name="T43" fmla="*/ 10 h 12"/>
                  <a:gd name="T44" fmla="*/ 3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1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16521113" y="11113"/>
                <a:ext cx="431800" cy="285750"/>
              </a:xfrm>
              <a:custGeom>
                <a:avLst/>
                <a:gdLst>
                  <a:gd name="T0" fmla="*/ 0 w 54"/>
                  <a:gd name="T1" fmla="*/ 25 h 28"/>
                  <a:gd name="T2" fmla="*/ 7 w 54"/>
                  <a:gd name="T3" fmla="*/ 24 h 28"/>
                  <a:gd name="T4" fmla="*/ 8 w 54"/>
                  <a:gd name="T5" fmla="*/ 24 h 28"/>
                  <a:gd name="T6" fmla="*/ 13 w 54"/>
                  <a:gd name="T7" fmla="*/ 27 h 28"/>
                  <a:gd name="T8" fmla="*/ 17 w 54"/>
                  <a:gd name="T9" fmla="*/ 27 h 28"/>
                  <a:gd name="T10" fmla="*/ 14 w 54"/>
                  <a:gd name="T11" fmla="*/ 24 h 28"/>
                  <a:gd name="T12" fmla="*/ 27 w 54"/>
                  <a:gd name="T13" fmla="*/ 24 h 28"/>
                  <a:gd name="T14" fmla="*/ 40 w 54"/>
                  <a:gd name="T15" fmla="*/ 24 h 28"/>
                  <a:gd name="T16" fmla="*/ 47 w 54"/>
                  <a:gd name="T17" fmla="*/ 25 h 28"/>
                  <a:gd name="T18" fmla="*/ 51 w 54"/>
                  <a:gd name="T19" fmla="*/ 27 h 28"/>
                  <a:gd name="T20" fmla="*/ 54 w 54"/>
                  <a:gd name="T21" fmla="*/ 25 h 28"/>
                  <a:gd name="T22" fmla="*/ 54 w 54"/>
                  <a:gd name="T23" fmla="*/ 15 h 28"/>
                  <a:gd name="T24" fmla="*/ 51 w 54"/>
                  <a:gd name="T25" fmla="*/ 14 h 28"/>
                  <a:gd name="T26" fmla="*/ 47 w 54"/>
                  <a:gd name="T27" fmla="*/ 16 h 28"/>
                  <a:gd name="T28" fmla="*/ 40 w 54"/>
                  <a:gd name="T29" fmla="*/ 16 h 28"/>
                  <a:gd name="T30" fmla="*/ 27 w 54"/>
                  <a:gd name="T31" fmla="*/ 17 h 28"/>
                  <a:gd name="T32" fmla="*/ 44 w 54"/>
                  <a:gd name="T33" fmla="*/ 1 h 28"/>
                  <a:gd name="T34" fmla="*/ 42 w 54"/>
                  <a:gd name="T35" fmla="*/ 2 h 28"/>
                  <a:gd name="T36" fmla="*/ 14 w 54"/>
                  <a:gd name="T37" fmla="*/ 17 h 28"/>
                  <a:gd name="T38" fmla="*/ 7 w 54"/>
                  <a:gd name="T39" fmla="*/ 16 h 28"/>
                  <a:gd name="T40" fmla="*/ 0 w 54"/>
                  <a:gd name="T41" fmla="*/ 15 h 28"/>
                  <a:gd name="T42" fmla="*/ 0 w 54"/>
                  <a:gd name="T4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28">
                    <a:moveTo>
                      <a:pt x="0" y="25"/>
                    </a:moveTo>
                    <a:cubicBezTo>
                      <a:pt x="2" y="28"/>
                      <a:pt x="5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12" y="27"/>
                      <a:pt x="13" y="27"/>
                    </a:cubicBezTo>
                    <a:cubicBezTo>
                      <a:pt x="16" y="28"/>
                      <a:pt x="17" y="28"/>
                      <a:pt x="17" y="27"/>
                    </a:cubicBezTo>
                    <a:cubicBezTo>
                      <a:pt x="13" y="25"/>
                      <a:pt x="14" y="24"/>
                      <a:pt x="14" y="24"/>
                    </a:cubicBezTo>
                    <a:cubicBezTo>
                      <a:pt x="18" y="24"/>
                      <a:pt x="23" y="24"/>
                      <a:pt x="27" y="24"/>
                    </a:cubicBezTo>
                    <a:cubicBezTo>
                      <a:pt x="31" y="24"/>
                      <a:pt x="36" y="24"/>
                      <a:pt x="40" y="24"/>
                    </a:cubicBezTo>
                    <a:cubicBezTo>
                      <a:pt x="43" y="24"/>
                      <a:pt x="45" y="24"/>
                      <a:pt x="47" y="25"/>
                    </a:cubicBezTo>
                    <a:cubicBezTo>
                      <a:pt x="48" y="25"/>
                      <a:pt x="49" y="26"/>
                      <a:pt x="51" y="27"/>
                    </a:cubicBezTo>
                    <a:cubicBezTo>
                      <a:pt x="52" y="27"/>
                      <a:pt x="53" y="27"/>
                      <a:pt x="54" y="2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4"/>
                      <a:pt x="52" y="13"/>
                      <a:pt x="51" y="14"/>
                    </a:cubicBezTo>
                    <a:cubicBezTo>
                      <a:pt x="49" y="14"/>
                      <a:pt x="48" y="15"/>
                      <a:pt x="47" y="16"/>
                    </a:cubicBezTo>
                    <a:cubicBezTo>
                      <a:pt x="45" y="16"/>
                      <a:pt x="43" y="16"/>
                      <a:pt x="40" y="16"/>
                    </a:cubicBezTo>
                    <a:cubicBezTo>
                      <a:pt x="36" y="16"/>
                      <a:pt x="31" y="16"/>
                      <a:pt x="27" y="17"/>
                    </a:cubicBezTo>
                    <a:cubicBezTo>
                      <a:pt x="26" y="17"/>
                      <a:pt x="41" y="7"/>
                      <a:pt x="44" y="1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24" y="17"/>
                      <a:pt x="15" y="17"/>
                      <a:pt x="14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1" y="13"/>
                      <a:pt x="0" y="15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21491576" y="142875"/>
                <a:ext cx="649288" cy="153988"/>
              </a:xfrm>
              <a:custGeom>
                <a:avLst/>
                <a:gdLst>
                  <a:gd name="T0" fmla="*/ 0 w 81"/>
                  <a:gd name="T1" fmla="*/ 2 h 15"/>
                  <a:gd name="T2" fmla="*/ 5 w 81"/>
                  <a:gd name="T3" fmla="*/ 3 h 15"/>
                  <a:gd name="T4" fmla="*/ 10 w 81"/>
                  <a:gd name="T5" fmla="*/ 4 h 15"/>
                  <a:gd name="T6" fmla="*/ 20 w 81"/>
                  <a:gd name="T7" fmla="*/ 5 h 15"/>
                  <a:gd name="T8" fmla="*/ 41 w 81"/>
                  <a:gd name="T9" fmla="*/ 6 h 15"/>
                  <a:gd name="T10" fmla="*/ 61 w 81"/>
                  <a:gd name="T11" fmla="*/ 9 h 15"/>
                  <a:gd name="T12" fmla="*/ 71 w 81"/>
                  <a:gd name="T13" fmla="*/ 11 h 15"/>
                  <a:gd name="T14" fmla="*/ 81 w 81"/>
                  <a:gd name="T15" fmla="*/ 15 h 15"/>
                  <a:gd name="T16" fmla="*/ 71 w 81"/>
                  <a:gd name="T17" fmla="*/ 12 h 15"/>
                  <a:gd name="T18" fmla="*/ 61 w 81"/>
                  <a:gd name="T19" fmla="*/ 11 h 15"/>
                  <a:gd name="T20" fmla="*/ 40 w 81"/>
                  <a:gd name="T21" fmla="*/ 10 h 15"/>
                  <a:gd name="T22" fmla="*/ 20 w 81"/>
                  <a:gd name="T23" fmla="*/ 10 h 15"/>
                  <a:gd name="T24" fmla="*/ 10 w 81"/>
                  <a:gd name="T25" fmla="*/ 10 h 15"/>
                  <a:gd name="T26" fmla="*/ 5 w 81"/>
                  <a:gd name="T27" fmla="*/ 11 h 15"/>
                  <a:gd name="T28" fmla="*/ 0 w 81"/>
                  <a:gd name="T29" fmla="*/ 12 h 15"/>
                  <a:gd name="T30" fmla="*/ 0 w 81"/>
                  <a:gd name="T31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15">
                    <a:moveTo>
                      <a:pt x="0" y="2"/>
                    </a:moveTo>
                    <a:cubicBezTo>
                      <a:pt x="1" y="0"/>
                      <a:pt x="3" y="3"/>
                      <a:pt x="5" y="3"/>
                    </a:cubicBezTo>
                    <a:cubicBezTo>
                      <a:pt x="6" y="4"/>
                      <a:pt x="8" y="4"/>
                      <a:pt x="10" y="4"/>
                    </a:cubicBezTo>
                    <a:cubicBezTo>
                      <a:pt x="13" y="4"/>
                      <a:pt x="17" y="5"/>
                      <a:pt x="20" y="5"/>
                    </a:cubicBezTo>
                    <a:cubicBezTo>
                      <a:pt x="27" y="5"/>
                      <a:pt x="34" y="6"/>
                      <a:pt x="41" y="6"/>
                    </a:cubicBezTo>
                    <a:cubicBezTo>
                      <a:pt x="47" y="7"/>
                      <a:pt x="54" y="8"/>
                      <a:pt x="61" y="9"/>
                    </a:cubicBezTo>
                    <a:cubicBezTo>
                      <a:pt x="64" y="10"/>
                      <a:pt x="68" y="10"/>
                      <a:pt x="71" y="11"/>
                    </a:cubicBezTo>
                    <a:cubicBezTo>
                      <a:pt x="74" y="12"/>
                      <a:pt x="78" y="13"/>
                      <a:pt x="81" y="15"/>
                    </a:cubicBezTo>
                    <a:cubicBezTo>
                      <a:pt x="78" y="13"/>
                      <a:pt x="74" y="13"/>
                      <a:pt x="71" y="12"/>
                    </a:cubicBezTo>
                    <a:cubicBezTo>
                      <a:pt x="68" y="12"/>
                      <a:pt x="64" y="11"/>
                      <a:pt x="61" y="11"/>
                    </a:cubicBezTo>
                    <a:cubicBezTo>
                      <a:pt x="54" y="10"/>
                      <a:pt x="47" y="10"/>
                      <a:pt x="40" y="10"/>
                    </a:cubicBezTo>
                    <a:cubicBezTo>
                      <a:pt x="34" y="10"/>
                      <a:pt x="27" y="10"/>
                      <a:pt x="20" y="10"/>
                    </a:cubicBezTo>
                    <a:cubicBezTo>
                      <a:pt x="17" y="10"/>
                      <a:pt x="13" y="10"/>
                      <a:pt x="10" y="10"/>
                    </a:cubicBezTo>
                    <a:cubicBezTo>
                      <a:pt x="8" y="11"/>
                      <a:pt x="6" y="11"/>
                      <a:pt x="5" y="11"/>
                    </a:cubicBezTo>
                    <a:cubicBezTo>
                      <a:pt x="3" y="12"/>
                      <a:pt x="1" y="14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14951076" y="142875"/>
                <a:ext cx="641350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8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3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2 h 15"/>
                  <a:gd name="T18" fmla="*/ 77 w 80"/>
                  <a:gd name="T19" fmla="*/ 0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1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8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3"/>
                      <a:pt x="33" y="3"/>
                      <a:pt x="40" y="3"/>
                    </a:cubicBezTo>
                    <a:cubicBezTo>
                      <a:pt x="47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2" y="3"/>
                      <a:pt x="73" y="3"/>
                      <a:pt x="75" y="2"/>
                    </a:cubicBezTo>
                    <a:cubicBezTo>
                      <a:pt x="76" y="2"/>
                      <a:pt x="77" y="0"/>
                      <a:pt x="77" y="0"/>
                    </a:cubicBezTo>
                    <a:cubicBezTo>
                      <a:pt x="78" y="0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7" y="14"/>
                      <a:pt x="76" y="12"/>
                      <a:pt x="75" y="12"/>
                    </a:cubicBezTo>
                    <a:cubicBezTo>
                      <a:pt x="73" y="11"/>
                      <a:pt x="72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7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6" y="11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14038263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5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5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5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5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2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6" y="12"/>
                      <a:pt x="105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2"/>
                      <a:pt x="2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13142913" y="153988"/>
                <a:ext cx="855663" cy="122238"/>
              </a:xfrm>
              <a:custGeom>
                <a:avLst/>
                <a:gdLst>
                  <a:gd name="T0" fmla="*/ 0 w 107"/>
                  <a:gd name="T1" fmla="*/ 2 h 12"/>
                  <a:gd name="T2" fmla="*/ 3 w 107"/>
                  <a:gd name="T3" fmla="*/ 0 h 12"/>
                  <a:gd name="T4" fmla="*/ 6 w 107"/>
                  <a:gd name="T5" fmla="*/ 2 h 12"/>
                  <a:gd name="T6" fmla="*/ 13 w 107"/>
                  <a:gd name="T7" fmla="*/ 2 h 12"/>
                  <a:gd name="T8" fmla="*/ 27 w 107"/>
                  <a:gd name="T9" fmla="*/ 2 h 12"/>
                  <a:gd name="T10" fmla="*/ 53 w 107"/>
                  <a:gd name="T11" fmla="*/ 3 h 12"/>
                  <a:gd name="T12" fmla="*/ 80 w 107"/>
                  <a:gd name="T13" fmla="*/ 3 h 12"/>
                  <a:gd name="T14" fmla="*/ 94 w 107"/>
                  <a:gd name="T15" fmla="*/ 2 h 12"/>
                  <a:gd name="T16" fmla="*/ 100 w 107"/>
                  <a:gd name="T17" fmla="*/ 2 h 12"/>
                  <a:gd name="T18" fmla="*/ 102 w 107"/>
                  <a:gd name="T19" fmla="*/ 2 h 12"/>
                  <a:gd name="T20" fmla="*/ 104 w 107"/>
                  <a:gd name="T21" fmla="*/ 1 h 12"/>
                  <a:gd name="T22" fmla="*/ 107 w 107"/>
                  <a:gd name="T23" fmla="*/ 2 h 12"/>
                  <a:gd name="T24" fmla="*/ 107 w 107"/>
                  <a:gd name="T25" fmla="*/ 11 h 12"/>
                  <a:gd name="T26" fmla="*/ 104 w 107"/>
                  <a:gd name="T27" fmla="*/ 12 h 12"/>
                  <a:gd name="T28" fmla="*/ 102 w 107"/>
                  <a:gd name="T29" fmla="*/ 10 h 12"/>
                  <a:gd name="T30" fmla="*/ 100 w 107"/>
                  <a:gd name="T31" fmla="*/ 10 h 12"/>
                  <a:gd name="T32" fmla="*/ 94 w 107"/>
                  <a:gd name="T33" fmla="*/ 10 h 12"/>
                  <a:gd name="T34" fmla="*/ 80 w 107"/>
                  <a:gd name="T35" fmla="*/ 10 h 12"/>
                  <a:gd name="T36" fmla="*/ 53 w 107"/>
                  <a:gd name="T37" fmla="*/ 10 h 12"/>
                  <a:gd name="T38" fmla="*/ 27 w 107"/>
                  <a:gd name="T39" fmla="*/ 10 h 12"/>
                  <a:gd name="T40" fmla="*/ 13 w 107"/>
                  <a:gd name="T41" fmla="*/ 10 h 12"/>
                  <a:gd name="T42" fmla="*/ 6 w 107"/>
                  <a:gd name="T43" fmla="*/ 10 h 12"/>
                  <a:gd name="T44" fmla="*/ 3 w 107"/>
                  <a:gd name="T45" fmla="*/ 12 h 12"/>
                  <a:gd name="T46" fmla="*/ 0 w 107"/>
                  <a:gd name="T47" fmla="*/ 10 h 12"/>
                  <a:gd name="T48" fmla="*/ 0 w 107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7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1" y="2"/>
                      <a:pt x="102" y="2"/>
                      <a:pt x="102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7" y="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1" y="10"/>
                      <a:pt x="100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6" y="10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20146963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3 w 108"/>
                  <a:gd name="T3" fmla="*/ 0 h 12"/>
                  <a:gd name="T4" fmla="*/ 7 w 108"/>
                  <a:gd name="T5" fmla="*/ 2 h 12"/>
                  <a:gd name="T6" fmla="*/ 13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3 w 108"/>
                  <a:gd name="T41" fmla="*/ 10 h 12"/>
                  <a:gd name="T42" fmla="*/ 7 w 108"/>
                  <a:gd name="T43" fmla="*/ 10 h 12"/>
                  <a:gd name="T44" fmla="*/ 3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1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21043901" y="11113"/>
                <a:ext cx="431800" cy="285750"/>
              </a:xfrm>
              <a:custGeom>
                <a:avLst/>
                <a:gdLst>
                  <a:gd name="T0" fmla="*/ 0 w 54"/>
                  <a:gd name="T1" fmla="*/ 25 h 28"/>
                  <a:gd name="T2" fmla="*/ 7 w 54"/>
                  <a:gd name="T3" fmla="*/ 24 h 28"/>
                  <a:gd name="T4" fmla="*/ 8 w 54"/>
                  <a:gd name="T5" fmla="*/ 24 h 28"/>
                  <a:gd name="T6" fmla="*/ 13 w 54"/>
                  <a:gd name="T7" fmla="*/ 27 h 28"/>
                  <a:gd name="T8" fmla="*/ 17 w 54"/>
                  <a:gd name="T9" fmla="*/ 27 h 28"/>
                  <a:gd name="T10" fmla="*/ 14 w 54"/>
                  <a:gd name="T11" fmla="*/ 24 h 28"/>
                  <a:gd name="T12" fmla="*/ 27 w 54"/>
                  <a:gd name="T13" fmla="*/ 24 h 28"/>
                  <a:gd name="T14" fmla="*/ 40 w 54"/>
                  <a:gd name="T15" fmla="*/ 24 h 28"/>
                  <a:gd name="T16" fmla="*/ 47 w 54"/>
                  <a:gd name="T17" fmla="*/ 25 h 28"/>
                  <a:gd name="T18" fmla="*/ 51 w 54"/>
                  <a:gd name="T19" fmla="*/ 27 h 28"/>
                  <a:gd name="T20" fmla="*/ 54 w 54"/>
                  <a:gd name="T21" fmla="*/ 25 h 28"/>
                  <a:gd name="T22" fmla="*/ 54 w 54"/>
                  <a:gd name="T23" fmla="*/ 15 h 28"/>
                  <a:gd name="T24" fmla="*/ 51 w 54"/>
                  <a:gd name="T25" fmla="*/ 14 h 28"/>
                  <a:gd name="T26" fmla="*/ 47 w 54"/>
                  <a:gd name="T27" fmla="*/ 16 h 28"/>
                  <a:gd name="T28" fmla="*/ 40 w 54"/>
                  <a:gd name="T29" fmla="*/ 16 h 28"/>
                  <a:gd name="T30" fmla="*/ 27 w 54"/>
                  <a:gd name="T31" fmla="*/ 17 h 28"/>
                  <a:gd name="T32" fmla="*/ 44 w 54"/>
                  <a:gd name="T33" fmla="*/ 1 h 28"/>
                  <a:gd name="T34" fmla="*/ 42 w 54"/>
                  <a:gd name="T35" fmla="*/ 2 h 28"/>
                  <a:gd name="T36" fmla="*/ 14 w 54"/>
                  <a:gd name="T37" fmla="*/ 17 h 28"/>
                  <a:gd name="T38" fmla="*/ 7 w 54"/>
                  <a:gd name="T39" fmla="*/ 16 h 28"/>
                  <a:gd name="T40" fmla="*/ 0 w 54"/>
                  <a:gd name="T41" fmla="*/ 15 h 28"/>
                  <a:gd name="T42" fmla="*/ 0 w 54"/>
                  <a:gd name="T4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28">
                    <a:moveTo>
                      <a:pt x="0" y="25"/>
                    </a:moveTo>
                    <a:cubicBezTo>
                      <a:pt x="2" y="28"/>
                      <a:pt x="5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12" y="27"/>
                      <a:pt x="13" y="27"/>
                    </a:cubicBezTo>
                    <a:cubicBezTo>
                      <a:pt x="16" y="28"/>
                      <a:pt x="17" y="28"/>
                      <a:pt x="17" y="27"/>
                    </a:cubicBezTo>
                    <a:cubicBezTo>
                      <a:pt x="13" y="25"/>
                      <a:pt x="14" y="24"/>
                      <a:pt x="14" y="24"/>
                    </a:cubicBezTo>
                    <a:cubicBezTo>
                      <a:pt x="18" y="24"/>
                      <a:pt x="23" y="24"/>
                      <a:pt x="27" y="24"/>
                    </a:cubicBezTo>
                    <a:cubicBezTo>
                      <a:pt x="31" y="24"/>
                      <a:pt x="36" y="24"/>
                      <a:pt x="40" y="24"/>
                    </a:cubicBezTo>
                    <a:cubicBezTo>
                      <a:pt x="43" y="24"/>
                      <a:pt x="45" y="24"/>
                      <a:pt x="47" y="25"/>
                    </a:cubicBezTo>
                    <a:cubicBezTo>
                      <a:pt x="48" y="25"/>
                      <a:pt x="49" y="26"/>
                      <a:pt x="51" y="27"/>
                    </a:cubicBezTo>
                    <a:cubicBezTo>
                      <a:pt x="52" y="27"/>
                      <a:pt x="53" y="27"/>
                      <a:pt x="54" y="2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4"/>
                      <a:pt x="52" y="13"/>
                      <a:pt x="51" y="14"/>
                    </a:cubicBezTo>
                    <a:cubicBezTo>
                      <a:pt x="49" y="14"/>
                      <a:pt x="48" y="15"/>
                      <a:pt x="47" y="16"/>
                    </a:cubicBezTo>
                    <a:cubicBezTo>
                      <a:pt x="45" y="16"/>
                      <a:pt x="43" y="16"/>
                      <a:pt x="40" y="16"/>
                    </a:cubicBezTo>
                    <a:cubicBezTo>
                      <a:pt x="36" y="16"/>
                      <a:pt x="31" y="16"/>
                      <a:pt x="27" y="17"/>
                    </a:cubicBezTo>
                    <a:cubicBezTo>
                      <a:pt x="26" y="17"/>
                      <a:pt x="41" y="7"/>
                      <a:pt x="44" y="1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24" y="17"/>
                      <a:pt x="15" y="17"/>
                      <a:pt x="14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1" y="13"/>
                      <a:pt x="0" y="15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19475451" y="142875"/>
                <a:ext cx="639763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8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3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2 h 15"/>
                  <a:gd name="T18" fmla="*/ 77 w 80"/>
                  <a:gd name="T19" fmla="*/ 0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1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8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3"/>
                      <a:pt x="33" y="3"/>
                      <a:pt x="40" y="3"/>
                    </a:cubicBezTo>
                    <a:cubicBezTo>
                      <a:pt x="47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2" y="3"/>
                      <a:pt x="73" y="3"/>
                      <a:pt x="75" y="2"/>
                    </a:cubicBezTo>
                    <a:cubicBezTo>
                      <a:pt x="76" y="2"/>
                      <a:pt x="77" y="0"/>
                      <a:pt x="77" y="0"/>
                    </a:cubicBezTo>
                    <a:cubicBezTo>
                      <a:pt x="78" y="0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7" y="14"/>
                      <a:pt x="76" y="12"/>
                      <a:pt x="75" y="12"/>
                    </a:cubicBezTo>
                    <a:cubicBezTo>
                      <a:pt x="73" y="11"/>
                      <a:pt x="72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7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6" y="11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18562638" y="153988"/>
                <a:ext cx="863600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5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5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5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5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2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6" y="12"/>
                      <a:pt x="105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2"/>
                      <a:pt x="2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17665701" y="153988"/>
                <a:ext cx="855663" cy="122238"/>
              </a:xfrm>
              <a:custGeom>
                <a:avLst/>
                <a:gdLst>
                  <a:gd name="T0" fmla="*/ 0 w 107"/>
                  <a:gd name="T1" fmla="*/ 2 h 12"/>
                  <a:gd name="T2" fmla="*/ 3 w 107"/>
                  <a:gd name="T3" fmla="*/ 0 h 12"/>
                  <a:gd name="T4" fmla="*/ 6 w 107"/>
                  <a:gd name="T5" fmla="*/ 2 h 12"/>
                  <a:gd name="T6" fmla="*/ 13 w 107"/>
                  <a:gd name="T7" fmla="*/ 2 h 12"/>
                  <a:gd name="T8" fmla="*/ 27 w 107"/>
                  <a:gd name="T9" fmla="*/ 2 h 12"/>
                  <a:gd name="T10" fmla="*/ 53 w 107"/>
                  <a:gd name="T11" fmla="*/ 3 h 12"/>
                  <a:gd name="T12" fmla="*/ 80 w 107"/>
                  <a:gd name="T13" fmla="*/ 3 h 12"/>
                  <a:gd name="T14" fmla="*/ 94 w 107"/>
                  <a:gd name="T15" fmla="*/ 2 h 12"/>
                  <a:gd name="T16" fmla="*/ 100 w 107"/>
                  <a:gd name="T17" fmla="*/ 2 h 12"/>
                  <a:gd name="T18" fmla="*/ 102 w 107"/>
                  <a:gd name="T19" fmla="*/ 2 h 12"/>
                  <a:gd name="T20" fmla="*/ 104 w 107"/>
                  <a:gd name="T21" fmla="*/ 1 h 12"/>
                  <a:gd name="T22" fmla="*/ 107 w 107"/>
                  <a:gd name="T23" fmla="*/ 2 h 12"/>
                  <a:gd name="T24" fmla="*/ 107 w 107"/>
                  <a:gd name="T25" fmla="*/ 11 h 12"/>
                  <a:gd name="T26" fmla="*/ 104 w 107"/>
                  <a:gd name="T27" fmla="*/ 12 h 12"/>
                  <a:gd name="T28" fmla="*/ 102 w 107"/>
                  <a:gd name="T29" fmla="*/ 10 h 12"/>
                  <a:gd name="T30" fmla="*/ 100 w 107"/>
                  <a:gd name="T31" fmla="*/ 10 h 12"/>
                  <a:gd name="T32" fmla="*/ 94 w 107"/>
                  <a:gd name="T33" fmla="*/ 10 h 12"/>
                  <a:gd name="T34" fmla="*/ 80 w 107"/>
                  <a:gd name="T35" fmla="*/ 10 h 12"/>
                  <a:gd name="T36" fmla="*/ 53 w 107"/>
                  <a:gd name="T37" fmla="*/ 10 h 12"/>
                  <a:gd name="T38" fmla="*/ 27 w 107"/>
                  <a:gd name="T39" fmla="*/ 10 h 12"/>
                  <a:gd name="T40" fmla="*/ 13 w 107"/>
                  <a:gd name="T41" fmla="*/ 10 h 12"/>
                  <a:gd name="T42" fmla="*/ 6 w 107"/>
                  <a:gd name="T43" fmla="*/ 10 h 12"/>
                  <a:gd name="T44" fmla="*/ 3 w 107"/>
                  <a:gd name="T45" fmla="*/ 12 h 12"/>
                  <a:gd name="T46" fmla="*/ 0 w 107"/>
                  <a:gd name="T47" fmla="*/ 10 h 12"/>
                  <a:gd name="T48" fmla="*/ 0 w 107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7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1" y="2"/>
                      <a:pt x="102" y="2"/>
                      <a:pt x="102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7" y="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1" y="10"/>
                      <a:pt x="100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6" y="10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12469813" y="142875"/>
                <a:ext cx="631825" cy="153988"/>
              </a:xfrm>
              <a:custGeom>
                <a:avLst/>
                <a:gdLst>
                  <a:gd name="T0" fmla="*/ 0 w 79"/>
                  <a:gd name="T1" fmla="*/ 2 h 15"/>
                  <a:gd name="T2" fmla="*/ 5 w 79"/>
                  <a:gd name="T3" fmla="*/ 2 h 15"/>
                  <a:gd name="T4" fmla="*/ 7 w 79"/>
                  <a:gd name="T5" fmla="*/ 3 h 15"/>
                  <a:gd name="T6" fmla="*/ 10 w 79"/>
                  <a:gd name="T7" fmla="*/ 3 h 15"/>
                  <a:gd name="T8" fmla="*/ 20 w 79"/>
                  <a:gd name="T9" fmla="*/ 3 h 15"/>
                  <a:gd name="T10" fmla="*/ 40 w 79"/>
                  <a:gd name="T11" fmla="*/ 3 h 15"/>
                  <a:gd name="T12" fmla="*/ 60 w 79"/>
                  <a:gd name="T13" fmla="*/ 3 h 15"/>
                  <a:gd name="T14" fmla="*/ 70 w 79"/>
                  <a:gd name="T15" fmla="*/ 3 h 15"/>
                  <a:gd name="T16" fmla="*/ 74 w 79"/>
                  <a:gd name="T17" fmla="*/ 2 h 15"/>
                  <a:gd name="T18" fmla="*/ 77 w 79"/>
                  <a:gd name="T19" fmla="*/ 0 h 15"/>
                  <a:gd name="T20" fmla="*/ 79 w 79"/>
                  <a:gd name="T21" fmla="*/ 2 h 15"/>
                  <a:gd name="T22" fmla="*/ 79 w 79"/>
                  <a:gd name="T23" fmla="*/ 12 h 15"/>
                  <a:gd name="T24" fmla="*/ 77 w 79"/>
                  <a:gd name="T25" fmla="*/ 14 h 15"/>
                  <a:gd name="T26" fmla="*/ 74 w 79"/>
                  <a:gd name="T27" fmla="*/ 12 h 15"/>
                  <a:gd name="T28" fmla="*/ 70 w 79"/>
                  <a:gd name="T29" fmla="*/ 11 h 15"/>
                  <a:gd name="T30" fmla="*/ 60 w 79"/>
                  <a:gd name="T31" fmla="*/ 11 h 15"/>
                  <a:gd name="T32" fmla="*/ 40 w 79"/>
                  <a:gd name="T33" fmla="*/ 11 h 15"/>
                  <a:gd name="T34" fmla="*/ 20 w 79"/>
                  <a:gd name="T35" fmla="*/ 11 h 15"/>
                  <a:gd name="T36" fmla="*/ 10 w 79"/>
                  <a:gd name="T37" fmla="*/ 11 h 15"/>
                  <a:gd name="T38" fmla="*/ 7 w 79"/>
                  <a:gd name="T39" fmla="*/ 11 h 15"/>
                  <a:gd name="T40" fmla="*/ 5 w 79"/>
                  <a:gd name="T41" fmla="*/ 12 h 15"/>
                  <a:gd name="T42" fmla="*/ 0 w 79"/>
                  <a:gd name="T43" fmla="*/ 12 h 15"/>
                  <a:gd name="T44" fmla="*/ 0 w 79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15">
                    <a:moveTo>
                      <a:pt x="0" y="2"/>
                    </a:moveTo>
                    <a:cubicBezTo>
                      <a:pt x="1" y="0"/>
                      <a:pt x="3" y="1"/>
                      <a:pt x="5" y="2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6" y="3"/>
                      <a:pt x="33" y="3"/>
                      <a:pt x="40" y="3"/>
                    </a:cubicBezTo>
                    <a:cubicBezTo>
                      <a:pt x="46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1" y="3"/>
                      <a:pt x="73" y="3"/>
                      <a:pt x="74" y="2"/>
                    </a:cubicBezTo>
                    <a:cubicBezTo>
                      <a:pt x="75" y="2"/>
                      <a:pt x="76" y="0"/>
                      <a:pt x="77" y="0"/>
                    </a:cubicBezTo>
                    <a:cubicBezTo>
                      <a:pt x="78" y="0"/>
                      <a:pt x="79" y="1"/>
                      <a:pt x="79" y="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6" y="14"/>
                      <a:pt x="75" y="12"/>
                      <a:pt x="74" y="12"/>
                    </a:cubicBezTo>
                    <a:cubicBezTo>
                      <a:pt x="73" y="11"/>
                      <a:pt x="71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6" y="11"/>
                      <a:pt x="40" y="11"/>
                    </a:cubicBezTo>
                    <a:cubicBezTo>
                      <a:pt x="33" y="11"/>
                      <a:pt x="26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5" y="11"/>
                      <a:pt x="5" y="12"/>
                    </a:cubicBezTo>
                    <a:cubicBezTo>
                      <a:pt x="3" y="13"/>
                      <a:pt x="1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11557001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12717463" y="0"/>
                <a:ext cx="192088" cy="112713"/>
              </a:xfrm>
              <a:custGeom>
                <a:avLst/>
                <a:gdLst>
                  <a:gd name="T0" fmla="*/ 14 w 24"/>
                  <a:gd name="T1" fmla="*/ 9 h 11"/>
                  <a:gd name="T2" fmla="*/ 24 w 24"/>
                  <a:gd name="T3" fmla="*/ 0 h 11"/>
                  <a:gd name="T4" fmla="*/ 12 w 24"/>
                  <a:gd name="T5" fmla="*/ 4 h 11"/>
                  <a:gd name="T6" fmla="*/ 0 w 24"/>
                  <a:gd name="T7" fmla="*/ 11 h 11"/>
                  <a:gd name="T8" fmla="*/ 14 w 24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4" y="9"/>
                    </a:moveTo>
                    <a:cubicBezTo>
                      <a:pt x="18" y="7"/>
                      <a:pt x="21" y="3"/>
                      <a:pt x="24" y="0"/>
                    </a:cubicBezTo>
                    <a:cubicBezTo>
                      <a:pt x="23" y="2"/>
                      <a:pt x="15" y="3"/>
                      <a:pt x="12" y="4"/>
                    </a:cubicBezTo>
                    <a:cubicBezTo>
                      <a:pt x="8" y="6"/>
                      <a:pt x="4" y="8"/>
                      <a:pt x="0" y="11"/>
                    </a:cubicBezTo>
                    <a:cubicBezTo>
                      <a:pt x="5" y="11"/>
                      <a:pt x="10" y="11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12630151" y="-295275"/>
                <a:ext cx="120650" cy="325438"/>
              </a:xfrm>
              <a:custGeom>
                <a:avLst/>
                <a:gdLst>
                  <a:gd name="T0" fmla="*/ 10 w 15"/>
                  <a:gd name="T1" fmla="*/ 17 h 32"/>
                  <a:gd name="T2" fmla="*/ 15 w 15"/>
                  <a:gd name="T3" fmla="*/ 0 h 32"/>
                  <a:gd name="T4" fmla="*/ 10 w 15"/>
                  <a:gd name="T5" fmla="*/ 7 h 32"/>
                  <a:gd name="T6" fmla="*/ 3 w 15"/>
                  <a:gd name="T7" fmla="*/ 16 h 32"/>
                  <a:gd name="T8" fmla="*/ 0 w 15"/>
                  <a:gd name="T9" fmla="*/ 32 h 32"/>
                  <a:gd name="T10" fmla="*/ 3 w 15"/>
                  <a:gd name="T11" fmla="*/ 29 h 32"/>
                  <a:gd name="T12" fmla="*/ 5 w 15"/>
                  <a:gd name="T13" fmla="*/ 26 h 32"/>
                  <a:gd name="T14" fmla="*/ 10 w 15"/>
                  <a:gd name="T1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2">
                    <a:moveTo>
                      <a:pt x="10" y="17"/>
                    </a:moveTo>
                    <a:cubicBezTo>
                      <a:pt x="13" y="11"/>
                      <a:pt x="12" y="5"/>
                      <a:pt x="15" y="0"/>
                    </a:cubicBezTo>
                    <a:cubicBezTo>
                      <a:pt x="14" y="2"/>
                      <a:pt x="11" y="5"/>
                      <a:pt x="10" y="7"/>
                    </a:cubicBezTo>
                    <a:cubicBezTo>
                      <a:pt x="7" y="10"/>
                      <a:pt x="5" y="13"/>
                      <a:pt x="3" y="16"/>
                    </a:cubicBezTo>
                    <a:cubicBezTo>
                      <a:pt x="1" y="21"/>
                      <a:pt x="0" y="27"/>
                      <a:pt x="0" y="32"/>
                    </a:cubicBezTo>
                    <a:cubicBezTo>
                      <a:pt x="0" y="32"/>
                      <a:pt x="2" y="30"/>
                      <a:pt x="3" y="29"/>
                    </a:cubicBezTo>
                    <a:cubicBezTo>
                      <a:pt x="3" y="28"/>
                      <a:pt x="4" y="27"/>
                      <a:pt x="5" y="26"/>
                    </a:cubicBezTo>
                    <a:cubicBezTo>
                      <a:pt x="7" y="23"/>
                      <a:pt x="9" y="20"/>
                      <a:pt x="1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7" name="Freeform 24"/>
              <p:cNvSpPr>
                <a:spLocks/>
              </p:cNvSpPr>
              <p:nvPr/>
            </p:nvSpPr>
            <p:spPr bwMode="auto">
              <a:xfrm>
                <a:off x="12630151" y="-295275"/>
                <a:ext cx="320675" cy="438151"/>
              </a:xfrm>
              <a:custGeom>
                <a:avLst/>
                <a:gdLst>
                  <a:gd name="T0" fmla="*/ 20 w 40"/>
                  <a:gd name="T1" fmla="*/ 30 h 43"/>
                  <a:gd name="T2" fmla="*/ 34 w 40"/>
                  <a:gd name="T3" fmla="*/ 12 h 43"/>
                  <a:gd name="T4" fmla="*/ 40 w 40"/>
                  <a:gd name="T5" fmla="*/ 0 h 43"/>
                  <a:gd name="T6" fmla="*/ 23 w 40"/>
                  <a:gd name="T7" fmla="*/ 14 h 43"/>
                  <a:gd name="T8" fmla="*/ 6 w 40"/>
                  <a:gd name="T9" fmla="*/ 29 h 43"/>
                  <a:gd name="T10" fmla="*/ 0 w 40"/>
                  <a:gd name="T11" fmla="*/ 38 h 43"/>
                  <a:gd name="T12" fmla="*/ 11 w 40"/>
                  <a:gd name="T13" fmla="*/ 32 h 43"/>
                  <a:gd name="T14" fmla="*/ 7 w 40"/>
                  <a:gd name="T15" fmla="*/ 38 h 43"/>
                  <a:gd name="T16" fmla="*/ 1 w 40"/>
                  <a:gd name="T17" fmla="*/ 42 h 43"/>
                  <a:gd name="T18" fmla="*/ 7 w 40"/>
                  <a:gd name="T19" fmla="*/ 40 h 43"/>
                  <a:gd name="T20" fmla="*/ 20 w 40"/>
                  <a:gd name="T21" fmla="*/ 3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3">
                    <a:moveTo>
                      <a:pt x="20" y="30"/>
                    </a:moveTo>
                    <a:cubicBezTo>
                      <a:pt x="25" y="24"/>
                      <a:pt x="29" y="18"/>
                      <a:pt x="34" y="12"/>
                    </a:cubicBezTo>
                    <a:cubicBezTo>
                      <a:pt x="36" y="8"/>
                      <a:pt x="39" y="4"/>
                      <a:pt x="40" y="0"/>
                    </a:cubicBezTo>
                    <a:cubicBezTo>
                      <a:pt x="37" y="3"/>
                      <a:pt x="26" y="12"/>
                      <a:pt x="23" y="14"/>
                    </a:cubicBezTo>
                    <a:cubicBezTo>
                      <a:pt x="17" y="19"/>
                      <a:pt x="11" y="23"/>
                      <a:pt x="6" y="29"/>
                    </a:cubicBezTo>
                    <a:cubicBezTo>
                      <a:pt x="4" y="32"/>
                      <a:pt x="2" y="35"/>
                      <a:pt x="0" y="38"/>
                    </a:cubicBezTo>
                    <a:cubicBezTo>
                      <a:pt x="1" y="38"/>
                      <a:pt x="10" y="29"/>
                      <a:pt x="11" y="32"/>
                    </a:cubicBezTo>
                    <a:cubicBezTo>
                      <a:pt x="11" y="34"/>
                      <a:pt x="8" y="37"/>
                      <a:pt x="7" y="38"/>
                    </a:cubicBezTo>
                    <a:cubicBezTo>
                      <a:pt x="6" y="39"/>
                      <a:pt x="1" y="41"/>
                      <a:pt x="1" y="42"/>
                    </a:cubicBezTo>
                    <a:cubicBezTo>
                      <a:pt x="3" y="43"/>
                      <a:pt x="5" y="41"/>
                      <a:pt x="7" y="40"/>
                    </a:cubicBezTo>
                    <a:cubicBezTo>
                      <a:pt x="12" y="38"/>
                      <a:pt x="17" y="33"/>
                      <a:pt x="2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8" name="Freeform 25"/>
              <p:cNvSpPr>
                <a:spLocks/>
              </p:cNvSpPr>
              <p:nvPr/>
            </p:nvSpPr>
            <p:spPr bwMode="auto">
              <a:xfrm>
                <a:off x="19851688" y="-112713"/>
                <a:ext cx="223838" cy="266700"/>
              </a:xfrm>
              <a:custGeom>
                <a:avLst/>
                <a:gdLst>
                  <a:gd name="T0" fmla="*/ 18 w 28"/>
                  <a:gd name="T1" fmla="*/ 17 h 26"/>
                  <a:gd name="T2" fmla="*/ 28 w 28"/>
                  <a:gd name="T3" fmla="*/ 0 h 26"/>
                  <a:gd name="T4" fmla="*/ 11 w 28"/>
                  <a:gd name="T5" fmla="*/ 11 h 26"/>
                  <a:gd name="T6" fmla="*/ 2 w 28"/>
                  <a:gd name="T7" fmla="*/ 22 h 26"/>
                  <a:gd name="T8" fmla="*/ 3 w 28"/>
                  <a:gd name="T9" fmla="*/ 26 h 26"/>
                  <a:gd name="T10" fmla="*/ 18 w 28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6">
                    <a:moveTo>
                      <a:pt x="18" y="17"/>
                    </a:moveTo>
                    <a:cubicBezTo>
                      <a:pt x="23" y="12"/>
                      <a:pt x="26" y="6"/>
                      <a:pt x="28" y="0"/>
                    </a:cubicBezTo>
                    <a:cubicBezTo>
                      <a:pt x="22" y="3"/>
                      <a:pt x="16" y="6"/>
                      <a:pt x="11" y="11"/>
                    </a:cubicBezTo>
                    <a:cubicBezTo>
                      <a:pt x="6" y="15"/>
                      <a:pt x="4" y="17"/>
                      <a:pt x="2" y="22"/>
                    </a:cubicBezTo>
                    <a:cubicBezTo>
                      <a:pt x="1" y="24"/>
                      <a:pt x="0" y="26"/>
                      <a:pt x="3" y="26"/>
                    </a:cubicBezTo>
                    <a:cubicBezTo>
                      <a:pt x="5" y="26"/>
                      <a:pt x="13" y="22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</p:grpSp>
      </p:grpSp>
      <p:grpSp>
        <p:nvGrpSpPr>
          <p:cNvPr id="51" name="Group 3"/>
          <p:cNvGrpSpPr/>
          <p:nvPr/>
        </p:nvGrpSpPr>
        <p:grpSpPr>
          <a:xfrm>
            <a:off x="14708187" y="3002870"/>
            <a:ext cx="9353382" cy="10713130"/>
            <a:chOff x="14194004" y="2407462"/>
            <a:chExt cx="9353382" cy="10083846"/>
          </a:xfrm>
        </p:grpSpPr>
        <p:pic>
          <p:nvPicPr>
            <p:cNvPr id="52" name="Picture 2" descr="C:\Users\USER\Desktop\ducdieungu.gif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027"/>
            <a:stretch/>
          </p:blipFill>
          <p:spPr bwMode="auto">
            <a:xfrm>
              <a:off x="14787218" y="3135086"/>
              <a:ext cx="8203411" cy="8640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3" name="Group 105"/>
            <p:cNvGrpSpPr/>
            <p:nvPr/>
          </p:nvGrpSpPr>
          <p:grpSpPr>
            <a:xfrm>
              <a:off x="14194004" y="2407462"/>
              <a:ext cx="9353382" cy="10083846"/>
              <a:chOff x="20367625" y="-280988"/>
              <a:chExt cx="6886577" cy="5492751"/>
            </a:xfrm>
            <a:solidFill>
              <a:schemeClr val="bg1">
                <a:lumMod val="85000"/>
              </a:schemeClr>
            </a:solidFill>
          </p:grpSpPr>
          <p:sp>
            <p:nvSpPr>
              <p:cNvPr id="54" name="Freeform 8"/>
              <p:cNvSpPr>
                <a:spLocks/>
              </p:cNvSpPr>
              <p:nvPr/>
            </p:nvSpPr>
            <p:spPr bwMode="auto">
              <a:xfrm>
                <a:off x="23314026" y="4019550"/>
                <a:ext cx="3521075" cy="784225"/>
              </a:xfrm>
              <a:custGeom>
                <a:avLst/>
                <a:gdLst>
                  <a:gd name="T0" fmla="*/ 1 w 319"/>
                  <a:gd name="T1" fmla="*/ 68 h 71"/>
                  <a:gd name="T2" fmla="*/ 2 w 319"/>
                  <a:gd name="T3" fmla="*/ 68 h 71"/>
                  <a:gd name="T4" fmla="*/ 12 w 319"/>
                  <a:gd name="T5" fmla="*/ 68 h 71"/>
                  <a:gd name="T6" fmla="*/ 46 w 319"/>
                  <a:gd name="T7" fmla="*/ 69 h 71"/>
                  <a:gd name="T8" fmla="*/ 56 w 319"/>
                  <a:gd name="T9" fmla="*/ 70 h 71"/>
                  <a:gd name="T10" fmla="*/ 64 w 319"/>
                  <a:gd name="T11" fmla="*/ 69 h 71"/>
                  <a:gd name="T12" fmla="*/ 64 w 319"/>
                  <a:gd name="T13" fmla="*/ 69 h 71"/>
                  <a:gd name="T14" fmla="*/ 128 w 319"/>
                  <a:gd name="T15" fmla="*/ 69 h 71"/>
                  <a:gd name="T16" fmla="*/ 129 w 319"/>
                  <a:gd name="T17" fmla="*/ 69 h 71"/>
                  <a:gd name="T18" fmla="*/ 131 w 319"/>
                  <a:gd name="T19" fmla="*/ 68 h 71"/>
                  <a:gd name="T20" fmla="*/ 133 w 319"/>
                  <a:gd name="T21" fmla="*/ 69 h 71"/>
                  <a:gd name="T22" fmla="*/ 147 w 319"/>
                  <a:gd name="T23" fmla="*/ 68 h 71"/>
                  <a:gd name="T24" fmla="*/ 243 w 319"/>
                  <a:gd name="T25" fmla="*/ 68 h 71"/>
                  <a:gd name="T26" fmla="*/ 300 w 319"/>
                  <a:gd name="T27" fmla="*/ 70 h 71"/>
                  <a:gd name="T28" fmla="*/ 301 w 319"/>
                  <a:gd name="T29" fmla="*/ 70 h 71"/>
                  <a:gd name="T30" fmla="*/ 302 w 319"/>
                  <a:gd name="T31" fmla="*/ 70 h 71"/>
                  <a:gd name="T32" fmla="*/ 304 w 319"/>
                  <a:gd name="T33" fmla="*/ 70 h 71"/>
                  <a:gd name="T34" fmla="*/ 307 w 319"/>
                  <a:gd name="T35" fmla="*/ 70 h 71"/>
                  <a:gd name="T36" fmla="*/ 311 w 319"/>
                  <a:gd name="T37" fmla="*/ 68 h 71"/>
                  <a:gd name="T38" fmla="*/ 315 w 319"/>
                  <a:gd name="T39" fmla="*/ 54 h 71"/>
                  <a:gd name="T40" fmla="*/ 315 w 319"/>
                  <a:gd name="T41" fmla="*/ 53 h 71"/>
                  <a:gd name="T42" fmla="*/ 314 w 319"/>
                  <a:gd name="T43" fmla="*/ 47 h 71"/>
                  <a:gd name="T44" fmla="*/ 314 w 319"/>
                  <a:gd name="T45" fmla="*/ 38 h 71"/>
                  <a:gd name="T46" fmla="*/ 314 w 319"/>
                  <a:gd name="T47" fmla="*/ 17 h 71"/>
                  <a:gd name="T48" fmla="*/ 314 w 319"/>
                  <a:gd name="T49" fmla="*/ 14 h 71"/>
                  <a:gd name="T50" fmla="*/ 314 w 319"/>
                  <a:gd name="T51" fmla="*/ 2 h 71"/>
                  <a:gd name="T52" fmla="*/ 315 w 319"/>
                  <a:gd name="T53" fmla="*/ 0 h 71"/>
                  <a:gd name="T54" fmla="*/ 317 w 319"/>
                  <a:gd name="T55" fmla="*/ 2 h 71"/>
                  <a:gd name="T56" fmla="*/ 317 w 319"/>
                  <a:gd name="T57" fmla="*/ 20 h 71"/>
                  <a:gd name="T58" fmla="*/ 317 w 319"/>
                  <a:gd name="T59" fmla="*/ 71 h 71"/>
                  <a:gd name="T60" fmla="*/ 1 w 319"/>
                  <a:gd name="T61" fmla="*/ 70 h 71"/>
                  <a:gd name="T62" fmla="*/ 1 w 319"/>
                  <a:gd name="T63" fmla="*/ 6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9" h="71">
                    <a:moveTo>
                      <a:pt x="1" y="68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5" y="68"/>
                      <a:pt x="9" y="68"/>
                      <a:pt x="12" y="68"/>
                    </a:cubicBezTo>
                    <a:cubicBezTo>
                      <a:pt x="23" y="70"/>
                      <a:pt x="35" y="69"/>
                      <a:pt x="46" y="69"/>
                    </a:cubicBezTo>
                    <a:cubicBezTo>
                      <a:pt x="49" y="70"/>
                      <a:pt x="53" y="70"/>
                      <a:pt x="56" y="70"/>
                    </a:cubicBezTo>
                    <a:cubicBezTo>
                      <a:pt x="59" y="70"/>
                      <a:pt x="61" y="70"/>
                      <a:pt x="64" y="69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83" y="69"/>
                      <a:pt x="110" y="69"/>
                      <a:pt x="128" y="69"/>
                    </a:cubicBezTo>
                    <a:cubicBezTo>
                      <a:pt x="128" y="69"/>
                      <a:pt x="128" y="69"/>
                      <a:pt x="129" y="69"/>
                    </a:cubicBezTo>
                    <a:cubicBezTo>
                      <a:pt x="130" y="69"/>
                      <a:pt x="131" y="68"/>
                      <a:pt x="131" y="68"/>
                    </a:cubicBezTo>
                    <a:cubicBezTo>
                      <a:pt x="132" y="68"/>
                      <a:pt x="132" y="69"/>
                      <a:pt x="133" y="69"/>
                    </a:cubicBezTo>
                    <a:cubicBezTo>
                      <a:pt x="138" y="68"/>
                      <a:pt x="142" y="69"/>
                      <a:pt x="147" y="68"/>
                    </a:cubicBezTo>
                    <a:cubicBezTo>
                      <a:pt x="175" y="69"/>
                      <a:pt x="212" y="69"/>
                      <a:pt x="243" y="68"/>
                    </a:cubicBezTo>
                    <a:cubicBezTo>
                      <a:pt x="262" y="68"/>
                      <a:pt x="282" y="71"/>
                      <a:pt x="300" y="70"/>
                    </a:cubicBezTo>
                    <a:cubicBezTo>
                      <a:pt x="300" y="70"/>
                      <a:pt x="301" y="70"/>
                      <a:pt x="301" y="70"/>
                    </a:cubicBezTo>
                    <a:cubicBezTo>
                      <a:pt x="301" y="70"/>
                      <a:pt x="302" y="70"/>
                      <a:pt x="302" y="70"/>
                    </a:cubicBezTo>
                    <a:cubicBezTo>
                      <a:pt x="302" y="70"/>
                      <a:pt x="303" y="70"/>
                      <a:pt x="304" y="70"/>
                    </a:cubicBezTo>
                    <a:cubicBezTo>
                      <a:pt x="305" y="70"/>
                      <a:pt x="306" y="70"/>
                      <a:pt x="307" y="70"/>
                    </a:cubicBezTo>
                    <a:cubicBezTo>
                      <a:pt x="309" y="70"/>
                      <a:pt x="310" y="69"/>
                      <a:pt x="311" y="68"/>
                    </a:cubicBezTo>
                    <a:cubicBezTo>
                      <a:pt x="316" y="65"/>
                      <a:pt x="317" y="59"/>
                      <a:pt x="315" y="54"/>
                    </a:cubicBezTo>
                    <a:cubicBezTo>
                      <a:pt x="315" y="54"/>
                      <a:pt x="315" y="53"/>
                      <a:pt x="315" y="53"/>
                    </a:cubicBezTo>
                    <a:cubicBezTo>
                      <a:pt x="315" y="51"/>
                      <a:pt x="315" y="49"/>
                      <a:pt x="314" y="47"/>
                    </a:cubicBezTo>
                    <a:cubicBezTo>
                      <a:pt x="314" y="44"/>
                      <a:pt x="314" y="41"/>
                      <a:pt x="314" y="38"/>
                    </a:cubicBezTo>
                    <a:cubicBezTo>
                      <a:pt x="314" y="32"/>
                      <a:pt x="314" y="24"/>
                      <a:pt x="314" y="17"/>
                    </a:cubicBezTo>
                    <a:cubicBezTo>
                      <a:pt x="314" y="16"/>
                      <a:pt x="314" y="15"/>
                      <a:pt x="314" y="14"/>
                    </a:cubicBezTo>
                    <a:cubicBezTo>
                      <a:pt x="314" y="10"/>
                      <a:pt x="314" y="6"/>
                      <a:pt x="314" y="2"/>
                    </a:cubicBezTo>
                    <a:cubicBezTo>
                      <a:pt x="314" y="1"/>
                      <a:pt x="315" y="0"/>
                      <a:pt x="315" y="0"/>
                    </a:cubicBezTo>
                    <a:cubicBezTo>
                      <a:pt x="315" y="0"/>
                      <a:pt x="317" y="1"/>
                      <a:pt x="317" y="2"/>
                    </a:cubicBezTo>
                    <a:cubicBezTo>
                      <a:pt x="319" y="7"/>
                      <a:pt x="316" y="14"/>
                      <a:pt x="317" y="20"/>
                    </a:cubicBezTo>
                    <a:cubicBezTo>
                      <a:pt x="317" y="37"/>
                      <a:pt x="317" y="57"/>
                      <a:pt x="317" y="71"/>
                    </a:cubicBezTo>
                    <a:cubicBezTo>
                      <a:pt x="213" y="71"/>
                      <a:pt x="95" y="71"/>
                      <a:pt x="1" y="70"/>
                    </a:cubicBezTo>
                    <a:cubicBezTo>
                      <a:pt x="0" y="69"/>
                      <a:pt x="0" y="69"/>
                      <a:pt x="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9"/>
              <p:cNvSpPr>
                <a:spLocks/>
              </p:cNvSpPr>
              <p:nvPr/>
            </p:nvSpPr>
            <p:spPr bwMode="auto">
              <a:xfrm>
                <a:off x="26746201" y="842962"/>
                <a:ext cx="100013" cy="3176587"/>
              </a:xfrm>
              <a:custGeom>
                <a:avLst/>
                <a:gdLst>
                  <a:gd name="T0" fmla="*/ 0 w 9"/>
                  <a:gd name="T1" fmla="*/ 108 h 288"/>
                  <a:gd name="T2" fmla="*/ 0 w 9"/>
                  <a:gd name="T3" fmla="*/ 106 h 288"/>
                  <a:gd name="T4" fmla="*/ 1 w 9"/>
                  <a:gd name="T5" fmla="*/ 106 h 288"/>
                  <a:gd name="T6" fmla="*/ 0 w 9"/>
                  <a:gd name="T7" fmla="*/ 104 h 288"/>
                  <a:gd name="T8" fmla="*/ 0 w 9"/>
                  <a:gd name="T9" fmla="*/ 101 h 288"/>
                  <a:gd name="T10" fmla="*/ 2 w 9"/>
                  <a:gd name="T11" fmla="*/ 97 h 288"/>
                  <a:gd name="T12" fmla="*/ 1 w 9"/>
                  <a:gd name="T13" fmla="*/ 97 h 288"/>
                  <a:gd name="T14" fmla="*/ 2 w 9"/>
                  <a:gd name="T15" fmla="*/ 73 h 288"/>
                  <a:gd name="T16" fmla="*/ 2 w 9"/>
                  <a:gd name="T17" fmla="*/ 70 h 288"/>
                  <a:gd name="T18" fmla="*/ 2 w 9"/>
                  <a:gd name="T19" fmla="*/ 70 h 288"/>
                  <a:gd name="T20" fmla="*/ 2 w 9"/>
                  <a:gd name="T21" fmla="*/ 44 h 288"/>
                  <a:gd name="T22" fmla="*/ 2 w 9"/>
                  <a:gd name="T23" fmla="*/ 43 h 288"/>
                  <a:gd name="T24" fmla="*/ 2 w 9"/>
                  <a:gd name="T25" fmla="*/ 43 h 288"/>
                  <a:gd name="T26" fmla="*/ 3 w 9"/>
                  <a:gd name="T27" fmla="*/ 31 h 288"/>
                  <a:gd name="T28" fmla="*/ 3 w 9"/>
                  <a:gd name="T29" fmla="*/ 31 h 288"/>
                  <a:gd name="T30" fmla="*/ 3 w 9"/>
                  <a:gd name="T31" fmla="*/ 26 h 288"/>
                  <a:gd name="T32" fmla="*/ 3 w 9"/>
                  <a:gd name="T33" fmla="*/ 15 h 288"/>
                  <a:gd name="T34" fmla="*/ 3 w 9"/>
                  <a:gd name="T35" fmla="*/ 0 h 288"/>
                  <a:gd name="T36" fmla="*/ 5 w 9"/>
                  <a:gd name="T37" fmla="*/ 85 h 288"/>
                  <a:gd name="T38" fmla="*/ 3 w 9"/>
                  <a:gd name="T39" fmla="*/ 111 h 288"/>
                  <a:gd name="T40" fmla="*/ 6 w 9"/>
                  <a:gd name="T41" fmla="*/ 247 h 288"/>
                  <a:gd name="T42" fmla="*/ 6 w 9"/>
                  <a:gd name="T43" fmla="*/ 285 h 288"/>
                  <a:gd name="T44" fmla="*/ 4 w 9"/>
                  <a:gd name="T45" fmla="*/ 288 h 288"/>
                  <a:gd name="T46" fmla="*/ 4 w 9"/>
                  <a:gd name="T47" fmla="*/ 278 h 288"/>
                  <a:gd name="T48" fmla="*/ 3 w 9"/>
                  <a:gd name="T49" fmla="*/ 273 h 288"/>
                  <a:gd name="T50" fmla="*/ 3 w 9"/>
                  <a:gd name="T51" fmla="*/ 259 h 288"/>
                  <a:gd name="T52" fmla="*/ 3 w 9"/>
                  <a:gd name="T53" fmla="*/ 236 h 288"/>
                  <a:gd name="T54" fmla="*/ 3 w 9"/>
                  <a:gd name="T55" fmla="*/ 235 h 288"/>
                  <a:gd name="T56" fmla="*/ 2 w 9"/>
                  <a:gd name="T57" fmla="*/ 221 h 288"/>
                  <a:gd name="T58" fmla="*/ 2 w 9"/>
                  <a:gd name="T59" fmla="*/ 215 h 288"/>
                  <a:gd name="T60" fmla="*/ 2 w 9"/>
                  <a:gd name="T61" fmla="*/ 215 h 288"/>
                  <a:gd name="T62" fmla="*/ 2 w 9"/>
                  <a:gd name="T63" fmla="*/ 213 h 288"/>
                  <a:gd name="T64" fmla="*/ 2 w 9"/>
                  <a:gd name="T65" fmla="*/ 211 h 288"/>
                  <a:gd name="T66" fmla="*/ 1 w 9"/>
                  <a:gd name="T67" fmla="*/ 192 h 288"/>
                  <a:gd name="T68" fmla="*/ 1 w 9"/>
                  <a:gd name="T69" fmla="*/ 192 h 288"/>
                  <a:gd name="T70" fmla="*/ 1 w 9"/>
                  <a:gd name="T71" fmla="*/ 188 h 288"/>
                  <a:gd name="T72" fmla="*/ 1 w 9"/>
                  <a:gd name="T73" fmla="*/ 155 h 288"/>
                  <a:gd name="T74" fmla="*/ 1 w 9"/>
                  <a:gd name="T75" fmla="*/ 142 h 288"/>
                  <a:gd name="T76" fmla="*/ 1 w 9"/>
                  <a:gd name="T77" fmla="*/ 139 h 288"/>
                  <a:gd name="T78" fmla="*/ 1 w 9"/>
                  <a:gd name="T79" fmla="*/ 139 h 288"/>
                  <a:gd name="T80" fmla="*/ 0 w 9"/>
                  <a:gd name="T81" fmla="*/ 108 h 288"/>
                  <a:gd name="T82" fmla="*/ 0 w 9"/>
                  <a:gd name="T83" fmla="*/ 10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" h="288">
                    <a:moveTo>
                      <a:pt x="0" y="108"/>
                    </a:moveTo>
                    <a:cubicBezTo>
                      <a:pt x="0" y="107"/>
                      <a:pt x="0" y="106"/>
                      <a:pt x="0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1" y="105"/>
                      <a:pt x="1" y="104"/>
                      <a:pt x="0" y="104"/>
                    </a:cubicBezTo>
                    <a:cubicBezTo>
                      <a:pt x="0" y="103"/>
                      <a:pt x="0" y="102"/>
                      <a:pt x="0" y="101"/>
                    </a:cubicBezTo>
                    <a:cubicBezTo>
                      <a:pt x="2" y="100"/>
                      <a:pt x="2" y="99"/>
                      <a:pt x="2" y="97"/>
                    </a:cubicBezTo>
                    <a:cubicBezTo>
                      <a:pt x="1" y="97"/>
                      <a:pt x="1" y="97"/>
                      <a:pt x="1" y="97"/>
                    </a:cubicBezTo>
                    <a:cubicBezTo>
                      <a:pt x="1" y="89"/>
                      <a:pt x="1" y="81"/>
                      <a:pt x="2" y="73"/>
                    </a:cubicBezTo>
                    <a:cubicBezTo>
                      <a:pt x="2" y="72"/>
                      <a:pt x="2" y="71"/>
                      <a:pt x="2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2" y="61"/>
                      <a:pt x="2" y="53"/>
                      <a:pt x="2" y="44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4" y="40"/>
                      <a:pt x="2" y="35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29"/>
                      <a:pt x="3" y="27"/>
                      <a:pt x="3" y="26"/>
                    </a:cubicBezTo>
                    <a:cubicBezTo>
                      <a:pt x="4" y="22"/>
                      <a:pt x="4" y="18"/>
                      <a:pt x="3" y="15"/>
                    </a:cubicBezTo>
                    <a:cubicBezTo>
                      <a:pt x="4" y="11"/>
                      <a:pt x="2" y="3"/>
                      <a:pt x="3" y="0"/>
                    </a:cubicBezTo>
                    <a:cubicBezTo>
                      <a:pt x="9" y="27"/>
                      <a:pt x="3" y="57"/>
                      <a:pt x="5" y="85"/>
                    </a:cubicBezTo>
                    <a:cubicBezTo>
                      <a:pt x="5" y="93"/>
                      <a:pt x="3" y="102"/>
                      <a:pt x="3" y="111"/>
                    </a:cubicBezTo>
                    <a:cubicBezTo>
                      <a:pt x="5" y="155"/>
                      <a:pt x="4" y="202"/>
                      <a:pt x="6" y="247"/>
                    </a:cubicBezTo>
                    <a:cubicBezTo>
                      <a:pt x="6" y="260"/>
                      <a:pt x="8" y="275"/>
                      <a:pt x="6" y="285"/>
                    </a:cubicBezTo>
                    <a:cubicBezTo>
                      <a:pt x="6" y="286"/>
                      <a:pt x="4" y="287"/>
                      <a:pt x="4" y="288"/>
                    </a:cubicBezTo>
                    <a:cubicBezTo>
                      <a:pt x="4" y="284"/>
                      <a:pt x="5" y="281"/>
                      <a:pt x="4" y="278"/>
                    </a:cubicBezTo>
                    <a:cubicBezTo>
                      <a:pt x="4" y="276"/>
                      <a:pt x="4" y="274"/>
                      <a:pt x="3" y="273"/>
                    </a:cubicBezTo>
                    <a:cubicBezTo>
                      <a:pt x="3" y="267"/>
                      <a:pt x="4" y="262"/>
                      <a:pt x="3" y="259"/>
                    </a:cubicBezTo>
                    <a:cubicBezTo>
                      <a:pt x="3" y="251"/>
                      <a:pt x="5" y="244"/>
                      <a:pt x="3" y="236"/>
                    </a:cubicBezTo>
                    <a:cubicBezTo>
                      <a:pt x="3" y="236"/>
                      <a:pt x="3" y="236"/>
                      <a:pt x="3" y="235"/>
                    </a:cubicBezTo>
                    <a:cubicBezTo>
                      <a:pt x="3" y="230"/>
                      <a:pt x="3" y="225"/>
                      <a:pt x="2" y="221"/>
                    </a:cubicBezTo>
                    <a:cubicBezTo>
                      <a:pt x="2" y="219"/>
                      <a:pt x="2" y="217"/>
                      <a:pt x="2" y="215"/>
                    </a:cubicBezTo>
                    <a:cubicBezTo>
                      <a:pt x="2" y="215"/>
                      <a:pt x="2" y="215"/>
                      <a:pt x="2" y="215"/>
                    </a:cubicBezTo>
                    <a:cubicBezTo>
                      <a:pt x="2" y="215"/>
                      <a:pt x="2" y="214"/>
                      <a:pt x="2" y="213"/>
                    </a:cubicBezTo>
                    <a:cubicBezTo>
                      <a:pt x="2" y="212"/>
                      <a:pt x="2" y="212"/>
                      <a:pt x="2" y="211"/>
                    </a:cubicBezTo>
                    <a:cubicBezTo>
                      <a:pt x="2" y="205"/>
                      <a:pt x="3" y="197"/>
                      <a:pt x="1" y="192"/>
                    </a:cubicBezTo>
                    <a:cubicBezTo>
                      <a:pt x="1" y="192"/>
                      <a:pt x="1" y="192"/>
                      <a:pt x="1" y="192"/>
                    </a:cubicBezTo>
                    <a:cubicBezTo>
                      <a:pt x="1" y="191"/>
                      <a:pt x="1" y="189"/>
                      <a:pt x="1" y="188"/>
                    </a:cubicBezTo>
                    <a:cubicBezTo>
                      <a:pt x="3" y="180"/>
                      <a:pt x="2" y="166"/>
                      <a:pt x="1" y="155"/>
                    </a:cubicBezTo>
                    <a:cubicBezTo>
                      <a:pt x="1" y="151"/>
                      <a:pt x="1" y="146"/>
                      <a:pt x="1" y="142"/>
                    </a:cubicBezTo>
                    <a:cubicBezTo>
                      <a:pt x="1" y="141"/>
                      <a:pt x="1" y="140"/>
                      <a:pt x="1" y="139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1" y="125"/>
                      <a:pt x="1" y="120"/>
                      <a:pt x="0" y="108"/>
                    </a:cubicBezTo>
                    <a:cubicBezTo>
                      <a:pt x="0" y="108"/>
                      <a:pt x="0" y="108"/>
                      <a:pt x="0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0"/>
              <p:cNvSpPr>
                <a:spLocks/>
              </p:cNvSpPr>
              <p:nvPr/>
            </p:nvSpPr>
            <p:spPr bwMode="auto">
              <a:xfrm>
                <a:off x="22453601" y="4770437"/>
                <a:ext cx="849313" cy="77788"/>
              </a:xfrm>
              <a:custGeom>
                <a:avLst/>
                <a:gdLst>
                  <a:gd name="T0" fmla="*/ 2 w 77"/>
                  <a:gd name="T1" fmla="*/ 1 h 7"/>
                  <a:gd name="T2" fmla="*/ 7 w 77"/>
                  <a:gd name="T3" fmla="*/ 1 h 7"/>
                  <a:gd name="T4" fmla="*/ 14 w 77"/>
                  <a:gd name="T5" fmla="*/ 1 h 7"/>
                  <a:gd name="T6" fmla="*/ 60 w 77"/>
                  <a:gd name="T7" fmla="*/ 1 h 7"/>
                  <a:gd name="T8" fmla="*/ 77 w 77"/>
                  <a:gd name="T9" fmla="*/ 1 h 7"/>
                  <a:gd name="T10" fmla="*/ 74 w 77"/>
                  <a:gd name="T11" fmla="*/ 3 h 7"/>
                  <a:gd name="T12" fmla="*/ 3 w 77"/>
                  <a:gd name="T13" fmla="*/ 3 h 7"/>
                  <a:gd name="T14" fmla="*/ 0 w 77"/>
                  <a:gd name="T15" fmla="*/ 1 h 7"/>
                  <a:gd name="T16" fmla="*/ 2 w 77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7">
                    <a:moveTo>
                      <a:pt x="2" y="1"/>
                    </a:moveTo>
                    <a:cubicBezTo>
                      <a:pt x="3" y="1"/>
                      <a:pt x="5" y="1"/>
                      <a:pt x="7" y="1"/>
                    </a:cubicBezTo>
                    <a:cubicBezTo>
                      <a:pt x="9" y="1"/>
                      <a:pt x="12" y="1"/>
                      <a:pt x="14" y="1"/>
                    </a:cubicBezTo>
                    <a:cubicBezTo>
                      <a:pt x="29" y="1"/>
                      <a:pt x="45" y="0"/>
                      <a:pt x="60" y="1"/>
                    </a:cubicBezTo>
                    <a:cubicBezTo>
                      <a:pt x="65" y="2"/>
                      <a:pt x="71" y="2"/>
                      <a:pt x="77" y="1"/>
                    </a:cubicBezTo>
                    <a:cubicBezTo>
                      <a:pt x="76" y="2"/>
                      <a:pt x="75" y="2"/>
                      <a:pt x="74" y="3"/>
                    </a:cubicBezTo>
                    <a:cubicBezTo>
                      <a:pt x="52" y="0"/>
                      <a:pt x="26" y="7"/>
                      <a:pt x="3" y="3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1"/>
              <p:cNvSpPr>
                <a:spLocks/>
              </p:cNvSpPr>
              <p:nvPr/>
            </p:nvSpPr>
            <p:spPr bwMode="auto">
              <a:xfrm>
                <a:off x="25665114" y="104775"/>
                <a:ext cx="1049338" cy="53975"/>
              </a:xfrm>
              <a:custGeom>
                <a:avLst/>
                <a:gdLst>
                  <a:gd name="T0" fmla="*/ 93 w 95"/>
                  <a:gd name="T1" fmla="*/ 1 h 5"/>
                  <a:gd name="T2" fmla="*/ 87 w 95"/>
                  <a:gd name="T3" fmla="*/ 1 h 5"/>
                  <a:gd name="T4" fmla="*/ 77 w 95"/>
                  <a:gd name="T5" fmla="*/ 1 h 5"/>
                  <a:gd name="T6" fmla="*/ 21 w 95"/>
                  <a:gd name="T7" fmla="*/ 1 h 5"/>
                  <a:gd name="T8" fmla="*/ 0 w 95"/>
                  <a:gd name="T9" fmla="*/ 1 h 5"/>
                  <a:gd name="T10" fmla="*/ 4 w 95"/>
                  <a:gd name="T11" fmla="*/ 3 h 5"/>
                  <a:gd name="T12" fmla="*/ 92 w 95"/>
                  <a:gd name="T13" fmla="*/ 2 h 5"/>
                  <a:gd name="T14" fmla="*/ 95 w 95"/>
                  <a:gd name="T15" fmla="*/ 1 h 5"/>
                  <a:gd name="T16" fmla="*/ 93 w 95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5">
                    <a:moveTo>
                      <a:pt x="93" y="1"/>
                    </a:moveTo>
                    <a:cubicBezTo>
                      <a:pt x="91" y="1"/>
                      <a:pt x="89" y="1"/>
                      <a:pt x="87" y="1"/>
                    </a:cubicBezTo>
                    <a:cubicBezTo>
                      <a:pt x="84" y="1"/>
                      <a:pt x="80" y="1"/>
                      <a:pt x="77" y="1"/>
                    </a:cubicBezTo>
                    <a:cubicBezTo>
                      <a:pt x="59" y="1"/>
                      <a:pt x="40" y="1"/>
                      <a:pt x="21" y="1"/>
                    </a:cubicBezTo>
                    <a:cubicBezTo>
                      <a:pt x="14" y="2"/>
                      <a:pt x="7" y="2"/>
                      <a:pt x="0" y="1"/>
                    </a:cubicBezTo>
                    <a:cubicBezTo>
                      <a:pt x="1" y="2"/>
                      <a:pt x="2" y="2"/>
                      <a:pt x="4" y="3"/>
                    </a:cubicBezTo>
                    <a:cubicBezTo>
                      <a:pt x="31" y="0"/>
                      <a:pt x="63" y="5"/>
                      <a:pt x="92" y="2"/>
                    </a:cubicBezTo>
                    <a:cubicBezTo>
                      <a:pt x="92" y="2"/>
                      <a:pt x="94" y="1"/>
                      <a:pt x="95" y="1"/>
                    </a:cubicBezTo>
                    <a:cubicBezTo>
                      <a:pt x="94" y="1"/>
                      <a:pt x="94" y="1"/>
                      <a:pt x="9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2"/>
              <p:cNvSpPr>
                <a:spLocks noEditPoints="1"/>
              </p:cNvSpPr>
              <p:nvPr/>
            </p:nvSpPr>
            <p:spPr bwMode="auto">
              <a:xfrm>
                <a:off x="20677189" y="49212"/>
                <a:ext cx="6224588" cy="4810125"/>
              </a:xfrm>
              <a:custGeom>
                <a:avLst/>
                <a:gdLst>
                  <a:gd name="T0" fmla="*/ 563 w 564"/>
                  <a:gd name="T1" fmla="*/ 84 h 436"/>
                  <a:gd name="T2" fmla="*/ 6 w 564"/>
                  <a:gd name="T3" fmla="*/ 5 h 436"/>
                  <a:gd name="T4" fmla="*/ 2 w 564"/>
                  <a:gd name="T5" fmla="*/ 390 h 436"/>
                  <a:gd name="T6" fmla="*/ 5 w 564"/>
                  <a:gd name="T7" fmla="*/ 400 h 436"/>
                  <a:gd name="T8" fmla="*/ 6 w 564"/>
                  <a:gd name="T9" fmla="*/ 321 h 436"/>
                  <a:gd name="T10" fmla="*/ 11 w 564"/>
                  <a:gd name="T11" fmla="*/ 44 h 436"/>
                  <a:gd name="T12" fmla="*/ 11 w 564"/>
                  <a:gd name="T13" fmla="*/ 80 h 436"/>
                  <a:gd name="T14" fmla="*/ 10 w 564"/>
                  <a:gd name="T15" fmla="*/ 111 h 436"/>
                  <a:gd name="T16" fmla="*/ 8 w 564"/>
                  <a:gd name="T17" fmla="*/ 17 h 436"/>
                  <a:gd name="T18" fmla="*/ 25 w 564"/>
                  <a:gd name="T19" fmla="*/ 429 h 436"/>
                  <a:gd name="T20" fmla="*/ 158 w 564"/>
                  <a:gd name="T21" fmla="*/ 428 h 436"/>
                  <a:gd name="T22" fmla="*/ 93 w 564"/>
                  <a:gd name="T23" fmla="*/ 429 h 436"/>
                  <a:gd name="T24" fmla="*/ 87 w 564"/>
                  <a:gd name="T25" fmla="*/ 428 h 436"/>
                  <a:gd name="T26" fmla="*/ 81 w 564"/>
                  <a:gd name="T27" fmla="*/ 428 h 436"/>
                  <a:gd name="T28" fmla="*/ 9 w 564"/>
                  <a:gd name="T29" fmla="*/ 414 h 436"/>
                  <a:gd name="T30" fmla="*/ 10 w 564"/>
                  <a:gd name="T31" fmla="*/ 403 h 436"/>
                  <a:gd name="T32" fmla="*/ 10 w 564"/>
                  <a:gd name="T33" fmla="*/ 393 h 436"/>
                  <a:gd name="T34" fmla="*/ 11 w 564"/>
                  <a:gd name="T35" fmla="*/ 381 h 436"/>
                  <a:gd name="T36" fmla="*/ 11 w 564"/>
                  <a:gd name="T37" fmla="*/ 379 h 436"/>
                  <a:gd name="T38" fmla="*/ 11 w 564"/>
                  <a:gd name="T39" fmla="*/ 329 h 436"/>
                  <a:gd name="T40" fmla="*/ 12 w 564"/>
                  <a:gd name="T41" fmla="*/ 321 h 436"/>
                  <a:gd name="T42" fmla="*/ 12 w 564"/>
                  <a:gd name="T43" fmla="*/ 311 h 436"/>
                  <a:gd name="T44" fmla="*/ 14 w 564"/>
                  <a:gd name="T45" fmla="*/ 263 h 436"/>
                  <a:gd name="T46" fmla="*/ 14 w 564"/>
                  <a:gd name="T47" fmla="*/ 211 h 436"/>
                  <a:gd name="T48" fmla="*/ 15 w 564"/>
                  <a:gd name="T49" fmla="*/ 204 h 436"/>
                  <a:gd name="T50" fmla="*/ 14 w 564"/>
                  <a:gd name="T51" fmla="*/ 196 h 436"/>
                  <a:gd name="T52" fmla="*/ 14 w 564"/>
                  <a:gd name="T53" fmla="*/ 189 h 436"/>
                  <a:gd name="T54" fmla="*/ 14 w 564"/>
                  <a:gd name="T55" fmla="*/ 186 h 436"/>
                  <a:gd name="T56" fmla="*/ 14 w 564"/>
                  <a:gd name="T57" fmla="*/ 181 h 436"/>
                  <a:gd name="T58" fmla="*/ 14 w 564"/>
                  <a:gd name="T59" fmla="*/ 156 h 436"/>
                  <a:gd name="T60" fmla="*/ 15 w 564"/>
                  <a:gd name="T61" fmla="*/ 133 h 436"/>
                  <a:gd name="T62" fmla="*/ 15 w 564"/>
                  <a:gd name="T63" fmla="*/ 101 h 436"/>
                  <a:gd name="T64" fmla="*/ 14 w 564"/>
                  <a:gd name="T65" fmla="*/ 66 h 436"/>
                  <a:gd name="T66" fmla="*/ 28 w 564"/>
                  <a:gd name="T67" fmla="*/ 13 h 436"/>
                  <a:gd name="T68" fmla="*/ 371 w 564"/>
                  <a:gd name="T69" fmla="*/ 9 h 436"/>
                  <a:gd name="T70" fmla="*/ 398 w 564"/>
                  <a:gd name="T71" fmla="*/ 9 h 436"/>
                  <a:gd name="T72" fmla="*/ 449 w 564"/>
                  <a:gd name="T73" fmla="*/ 8 h 436"/>
                  <a:gd name="T74" fmla="*/ 29 w 564"/>
                  <a:gd name="T75" fmla="*/ 6 h 436"/>
                  <a:gd name="T76" fmla="*/ 555 w 564"/>
                  <a:gd name="T77" fmla="*/ 5 h 436"/>
                  <a:gd name="T78" fmla="*/ 555 w 564"/>
                  <a:gd name="T79" fmla="*/ 10 h 436"/>
                  <a:gd name="T80" fmla="*/ 554 w 564"/>
                  <a:gd name="T81" fmla="*/ 16 h 436"/>
                  <a:gd name="T82" fmla="*/ 555 w 564"/>
                  <a:gd name="T83" fmla="*/ 24 h 436"/>
                  <a:gd name="T84" fmla="*/ 555 w 564"/>
                  <a:gd name="T85" fmla="*/ 29 h 436"/>
                  <a:gd name="T86" fmla="*/ 554 w 564"/>
                  <a:gd name="T87" fmla="*/ 42 h 436"/>
                  <a:gd name="T88" fmla="*/ 555 w 564"/>
                  <a:gd name="T89" fmla="*/ 47 h 436"/>
                  <a:gd name="T90" fmla="*/ 557 w 564"/>
                  <a:gd name="T91" fmla="*/ 17 h 436"/>
                  <a:gd name="T92" fmla="*/ 491 w 564"/>
                  <a:gd name="T93" fmla="*/ 432 h 436"/>
                  <a:gd name="T94" fmla="*/ 52 w 564"/>
                  <a:gd name="T95" fmla="*/ 433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64" h="436">
                    <a:moveTo>
                      <a:pt x="2" y="390"/>
                    </a:moveTo>
                    <a:cubicBezTo>
                      <a:pt x="2" y="401"/>
                      <a:pt x="3" y="418"/>
                      <a:pt x="2" y="434"/>
                    </a:cubicBezTo>
                    <a:cubicBezTo>
                      <a:pt x="196" y="436"/>
                      <a:pt x="381" y="435"/>
                      <a:pt x="561" y="436"/>
                    </a:cubicBezTo>
                    <a:cubicBezTo>
                      <a:pt x="563" y="319"/>
                      <a:pt x="557" y="200"/>
                      <a:pt x="563" y="84"/>
                    </a:cubicBezTo>
                    <a:cubicBezTo>
                      <a:pt x="564" y="57"/>
                      <a:pt x="562" y="29"/>
                      <a:pt x="561" y="2"/>
                    </a:cubicBezTo>
                    <a:cubicBezTo>
                      <a:pt x="515" y="1"/>
                      <a:pt x="463" y="0"/>
                      <a:pt x="420" y="2"/>
                    </a:cubicBezTo>
                    <a:cubicBezTo>
                      <a:pt x="326" y="5"/>
                      <a:pt x="229" y="0"/>
                      <a:pt x="139" y="3"/>
                    </a:cubicBezTo>
                    <a:cubicBezTo>
                      <a:pt x="94" y="5"/>
                      <a:pt x="49" y="1"/>
                      <a:pt x="6" y="5"/>
                    </a:cubicBezTo>
                    <a:cubicBezTo>
                      <a:pt x="6" y="92"/>
                      <a:pt x="7" y="186"/>
                      <a:pt x="5" y="268"/>
                    </a:cubicBezTo>
                    <a:cubicBezTo>
                      <a:pt x="4" y="302"/>
                      <a:pt x="4" y="334"/>
                      <a:pt x="2" y="366"/>
                    </a:cubicBezTo>
                    <a:cubicBezTo>
                      <a:pt x="2" y="369"/>
                      <a:pt x="0" y="376"/>
                      <a:pt x="5" y="379"/>
                    </a:cubicBezTo>
                    <a:cubicBezTo>
                      <a:pt x="1" y="380"/>
                      <a:pt x="2" y="386"/>
                      <a:pt x="2" y="390"/>
                    </a:cubicBezTo>
                    <a:close/>
                    <a:moveTo>
                      <a:pt x="5" y="400"/>
                    </a:moveTo>
                    <a:cubicBezTo>
                      <a:pt x="8" y="400"/>
                      <a:pt x="8" y="400"/>
                      <a:pt x="8" y="400"/>
                    </a:cubicBezTo>
                    <a:cubicBezTo>
                      <a:pt x="6" y="409"/>
                      <a:pt x="10" y="421"/>
                      <a:pt x="5" y="426"/>
                    </a:cubicBezTo>
                    <a:cubicBezTo>
                      <a:pt x="5" y="414"/>
                      <a:pt x="5" y="413"/>
                      <a:pt x="5" y="400"/>
                    </a:cubicBezTo>
                    <a:close/>
                    <a:moveTo>
                      <a:pt x="6" y="321"/>
                    </a:moveTo>
                    <a:cubicBezTo>
                      <a:pt x="8" y="321"/>
                      <a:pt x="8" y="320"/>
                      <a:pt x="9" y="320"/>
                    </a:cubicBezTo>
                    <a:cubicBezTo>
                      <a:pt x="9" y="343"/>
                      <a:pt x="10" y="372"/>
                      <a:pt x="6" y="398"/>
                    </a:cubicBezTo>
                    <a:cubicBezTo>
                      <a:pt x="5" y="370"/>
                      <a:pt x="7" y="351"/>
                      <a:pt x="6" y="321"/>
                    </a:cubicBezTo>
                    <a:close/>
                    <a:moveTo>
                      <a:pt x="11" y="204"/>
                    </a:moveTo>
                    <a:cubicBezTo>
                      <a:pt x="11" y="242"/>
                      <a:pt x="11" y="279"/>
                      <a:pt x="8" y="319"/>
                    </a:cubicBezTo>
                    <a:cubicBezTo>
                      <a:pt x="7" y="283"/>
                      <a:pt x="6" y="238"/>
                      <a:pt x="11" y="204"/>
                    </a:cubicBezTo>
                    <a:close/>
                    <a:moveTo>
                      <a:pt x="11" y="44"/>
                    </a:moveTo>
                    <a:cubicBezTo>
                      <a:pt x="9" y="55"/>
                      <a:pt x="13" y="64"/>
                      <a:pt x="9" y="74"/>
                    </a:cubicBezTo>
                    <a:cubicBezTo>
                      <a:pt x="10" y="64"/>
                      <a:pt x="7" y="50"/>
                      <a:pt x="11" y="44"/>
                    </a:cubicBezTo>
                    <a:close/>
                    <a:moveTo>
                      <a:pt x="8" y="109"/>
                    </a:moveTo>
                    <a:cubicBezTo>
                      <a:pt x="10" y="100"/>
                      <a:pt x="6" y="89"/>
                      <a:pt x="11" y="80"/>
                    </a:cubicBezTo>
                    <a:cubicBezTo>
                      <a:pt x="11" y="85"/>
                      <a:pt x="13" y="106"/>
                      <a:pt x="8" y="109"/>
                    </a:cubicBezTo>
                    <a:close/>
                    <a:moveTo>
                      <a:pt x="11" y="202"/>
                    </a:moveTo>
                    <a:cubicBezTo>
                      <a:pt x="6" y="169"/>
                      <a:pt x="9" y="142"/>
                      <a:pt x="8" y="112"/>
                    </a:cubicBezTo>
                    <a:cubicBezTo>
                      <a:pt x="10" y="112"/>
                      <a:pt x="9" y="111"/>
                      <a:pt x="10" y="111"/>
                    </a:cubicBezTo>
                    <a:cubicBezTo>
                      <a:pt x="12" y="140"/>
                      <a:pt x="11" y="165"/>
                      <a:pt x="11" y="202"/>
                    </a:cubicBezTo>
                    <a:close/>
                    <a:moveTo>
                      <a:pt x="11" y="10"/>
                    </a:moveTo>
                    <a:cubicBezTo>
                      <a:pt x="14" y="17"/>
                      <a:pt x="10" y="26"/>
                      <a:pt x="11" y="34"/>
                    </a:cubicBezTo>
                    <a:cubicBezTo>
                      <a:pt x="6" y="31"/>
                      <a:pt x="11" y="24"/>
                      <a:pt x="8" y="17"/>
                    </a:cubicBezTo>
                    <a:cubicBezTo>
                      <a:pt x="12" y="18"/>
                      <a:pt x="7" y="12"/>
                      <a:pt x="11" y="10"/>
                    </a:cubicBezTo>
                    <a:close/>
                    <a:moveTo>
                      <a:pt x="5" y="429"/>
                    </a:moveTo>
                    <a:cubicBezTo>
                      <a:pt x="5" y="429"/>
                      <a:pt x="5" y="428"/>
                      <a:pt x="6" y="428"/>
                    </a:cubicBezTo>
                    <a:cubicBezTo>
                      <a:pt x="10" y="431"/>
                      <a:pt x="18" y="429"/>
                      <a:pt x="25" y="429"/>
                    </a:cubicBezTo>
                    <a:cubicBezTo>
                      <a:pt x="55" y="429"/>
                      <a:pt x="96" y="430"/>
                      <a:pt x="132" y="430"/>
                    </a:cubicBezTo>
                    <a:cubicBezTo>
                      <a:pt x="141" y="430"/>
                      <a:pt x="153" y="432"/>
                      <a:pt x="159" y="431"/>
                    </a:cubicBezTo>
                    <a:cubicBezTo>
                      <a:pt x="158" y="431"/>
                      <a:pt x="160" y="430"/>
                      <a:pt x="161" y="429"/>
                    </a:cubicBezTo>
                    <a:cubicBezTo>
                      <a:pt x="160" y="429"/>
                      <a:pt x="159" y="429"/>
                      <a:pt x="158" y="428"/>
                    </a:cubicBezTo>
                    <a:cubicBezTo>
                      <a:pt x="136" y="428"/>
                      <a:pt x="118" y="429"/>
                      <a:pt x="98" y="429"/>
                    </a:cubicBezTo>
                    <a:cubicBezTo>
                      <a:pt x="98" y="428"/>
                      <a:pt x="98" y="428"/>
                      <a:pt x="98" y="428"/>
                    </a:cubicBezTo>
                    <a:cubicBezTo>
                      <a:pt x="96" y="428"/>
                      <a:pt x="95" y="428"/>
                      <a:pt x="93" y="428"/>
                    </a:cubicBezTo>
                    <a:cubicBezTo>
                      <a:pt x="93" y="429"/>
                      <a:pt x="93" y="429"/>
                      <a:pt x="93" y="429"/>
                    </a:cubicBezTo>
                    <a:cubicBezTo>
                      <a:pt x="92" y="429"/>
                      <a:pt x="91" y="429"/>
                      <a:pt x="91" y="428"/>
                    </a:cubicBezTo>
                    <a:cubicBezTo>
                      <a:pt x="90" y="428"/>
                      <a:pt x="89" y="428"/>
                      <a:pt x="89" y="428"/>
                    </a:cubicBezTo>
                    <a:cubicBezTo>
                      <a:pt x="89" y="429"/>
                      <a:pt x="89" y="429"/>
                      <a:pt x="89" y="429"/>
                    </a:cubicBezTo>
                    <a:cubicBezTo>
                      <a:pt x="88" y="429"/>
                      <a:pt x="87" y="429"/>
                      <a:pt x="87" y="428"/>
                    </a:cubicBezTo>
                    <a:cubicBezTo>
                      <a:pt x="87" y="428"/>
                      <a:pt x="87" y="428"/>
                      <a:pt x="87" y="428"/>
                    </a:cubicBezTo>
                    <a:cubicBezTo>
                      <a:pt x="86" y="428"/>
                      <a:pt x="84" y="428"/>
                      <a:pt x="83" y="428"/>
                    </a:cubicBezTo>
                    <a:cubicBezTo>
                      <a:pt x="83" y="428"/>
                      <a:pt x="82" y="428"/>
                      <a:pt x="82" y="428"/>
                    </a:cubicBezTo>
                    <a:cubicBezTo>
                      <a:pt x="82" y="428"/>
                      <a:pt x="81" y="428"/>
                      <a:pt x="81" y="428"/>
                    </a:cubicBezTo>
                    <a:cubicBezTo>
                      <a:pt x="81" y="428"/>
                      <a:pt x="81" y="429"/>
                      <a:pt x="81" y="429"/>
                    </a:cubicBezTo>
                    <a:cubicBezTo>
                      <a:pt x="52" y="426"/>
                      <a:pt x="37" y="429"/>
                      <a:pt x="10" y="427"/>
                    </a:cubicBezTo>
                    <a:cubicBezTo>
                      <a:pt x="10" y="422"/>
                      <a:pt x="10" y="421"/>
                      <a:pt x="10" y="417"/>
                    </a:cubicBezTo>
                    <a:cubicBezTo>
                      <a:pt x="10" y="416"/>
                      <a:pt x="9" y="415"/>
                      <a:pt x="9" y="414"/>
                    </a:cubicBezTo>
                    <a:cubicBezTo>
                      <a:pt x="9" y="414"/>
                      <a:pt x="9" y="414"/>
                      <a:pt x="9" y="414"/>
                    </a:cubicBezTo>
                    <a:cubicBezTo>
                      <a:pt x="9" y="414"/>
                      <a:pt x="9" y="414"/>
                      <a:pt x="9" y="413"/>
                    </a:cubicBezTo>
                    <a:cubicBezTo>
                      <a:pt x="9" y="412"/>
                      <a:pt x="10" y="410"/>
                      <a:pt x="10" y="409"/>
                    </a:cubicBezTo>
                    <a:cubicBezTo>
                      <a:pt x="10" y="407"/>
                      <a:pt x="10" y="406"/>
                      <a:pt x="10" y="403"/>
                    </a:cubicBezTo>
                    <a:cubicBezTo>
                      <a:pt x="10" y="403"/>
                      <a:pt x="10" y="402"/>
                      <a:pt x="10" y="402"/>
                    </a:cubicBezTo>
                    <a:cubicBezTo>
                      <a:pt x="10" y="401"/>
                      <a:pt x="10" y="401"/>
                      <a:pt x="10" y="400"/>
                    </a:cubicBezTo>
                    <a:cubicBezTo>
                      <a:pt x="10" y="400"/>
                      <a:pt x="10" y="400"/>
                      <a:pt x="10" y="399"/>
                    </a:cubicBezTo>
                    <a:cubicBezTo>
                      <a:pt x="10" y="398"/>
                      <a:pt x="9" y="396"/>
                      <a:pt x="10" y="393"/>
                    </a:cubicBezTo>
                    <a:cubicBezTo>
                      <a:pt x="10" y="392"/>
                      <a:pt x="10" y="390"/>
                      <a:pt x="11" y="389"/>
                    </a:cubicBezTo>
                    <a:cubicBezTo>
                      <a:pt x="10" y="388"/>
                      <a:pt x="10" y="386"/>
                      <a:pt x="10" y="384"/>
                    </a:cubicBezTo>
                    <a:cubicBezTo>
                      <a:pt x="11" y="384"/>
                      <a:pt x="11" y="384"/>
                      <a:pt x="12" y="383"/>
                    </a:cubicBezTo>
                    <a:cubicBezTo>
                      <a:pt x="12" y="383"/>
                      <a:pt x="11" y="382"/>
                      <a:pt x="11" y="381"/>
                    </a:cubicBezTo>
                    <a:cubicBezTo>
                      <a:pt x="11" y="381"/>
                      <a:pt x="11" y="381"/>
                      <a:pt x="11" y="381"/>
                    </a:cubicBezTo>
                    <a:cubicBezTo>
                      <a:pt x="11" y="381"/>
                      <a:pt x="11" y="381"/>
                      <a:pt x="11" y="381"/>
                    </a:cubicBezTo>
                    <a:cubicBezTo>
                      <a:pt x="11" y="381"/>
                      <a:pt x="11" y="381"/>
                      <a:pt x="11" y="380"/>
                    </a:cubicBezTo>
                    <a:cubicBezTo>
                      <a:pt x="11" y="380"/>
                      <a:pt x="11" y="379"/>
                      <a:pt x="11" y="379"/>
                    </a:cubicBezTo>
                    <a:cubicBezTo>
                      <a:pt x="11" y="372"/>
                      <a:pt x="11" y="364"/>
                      <a:pt x="12" y="357"/>
                    </a:cubicBezTo>
                    <a:cubicBezTo>
                      <a:pt x="11" y="347"/>
                      <a:pt x="11" y="338"/>
                      <a:pt x="11" y="329"/>
                    </a:cubicBezTo>
                    <a:cubicBezTo>
                      <a:pt x="11" y="329"/>
                      <a:pt x="11" y="329"/>
                      <a:pt x="11" y="329"/>
                    </a:cubicBezTo>
                    <a:cubicBezTo>
                      <a:pt x="11" y="329"/>
                      <a:pt x="11" y="329"/>
                      <a:pt x="11" y="329"/>
                    </a:cubicBezTo>
                    <a:cubicBezTo>
                      <a:pt x="11" y="328"/>
                      <a:pt x="11" y="327"/>
                      <a:pt x="11" y="326"/>
                    </a:cubicBezTo>
                    <a:cubicBezTo>
                      <a:pt x="11" y="325"/>
                      <a:pt x="11" y="324"/>
                      <a:pt x="11" y="323"/>
                    </a:cubicBezTo>
                    <a:cubicBezTo>
                      <a:pt x="11" y="323"/>
                      <a:pt x="11" y="322"/>
                      <a:pt x="11" y="322"/>
                    </a:cubicBezTo>
                    <a:cubicBezTo>
                      <a:pt x="11" y="322"/>
                      <a:pt x="12" y="322"/>
                      <a:pt x="12" y="321"/>
                    </a:cubicBezTo>
                    <a:cubicBezTo>
                      <a:pt x="11" y="321"/>
                      <a:pt x="11" y="321"/>
                      <a:pt x="11" y="322"/>
                    </a:cubicBezTo>
                    <a:cubicBezTo>
                      <a:pt x="12" y="319"/>
                      <a:pt x="10" y="314"/>
                      <a:pt x="12" y="312"/>
                    </a:cubicBezTo>
                    <a:cubicBezTo>
                      <a:pt x="12" y="312"/>
                      <a:pt x="12" y="312"/>
                      <a:pt x="12" y="312"/>
                    </a:cubicBezTo>
                    <a:cubicBezTo>
                      <a:pt x="12" y="312"/>
                      <a:pt x="12" y="312"/>
                      <a:pt x="12" y="311"/>
                    </a:cubicBezTo>
                    <a:cubicBezTo>
                      <a:pt x="12" y="311"/>
                      <a:pt x="12" y="310"/>
                      <a:pt x="12" y="310"/>
                    </a:cubicBezTo>
                    <a:cubicBezTo>
                      <a:pt x="12" y="310"/>
                      <a:pt x="12" y="310"/>
                      <a:pt x="12" y="310"/>
                    </a:cubicBezTo>
                    <a:cubicBezTo>
                      <a:pt x="12" y="293"/>
                      <a:pt x="12" y="280"/>
                      <a:pt x="14" y="263"/>
                    </a:cubicBezTo>
                    <a:cubicBezTo>
                      <a:pt x="14" y="263"/>
                      <a:pt x="14" y="263"/>
                      <a:pt x="14" y="263"/>
                    </a:cubicBezTo>
                    <a:cubicBezTo>
                      <a:pt x="13" y="258"/>
                      <a:pt x="13" y="252"/>
                      <a:pt x="13" y="247"/>
                    </a:cubicBezTo>
                    <a:cubicBezTo>
                      <a:pt x="13" y="246"/>
                      <a:pt x="13" y="245"/>
                      <a:pt x="13" y="244"/>
                    </a:cubicBezTo>
                    <a:cubicBezTo>
                      <a:pt x="13" y="233"/>
                      <a:pt x="14" y="219"/>
                      <a:pt x="14" y="211"/>
                    </a:cubicBezTo>
                    <a:cubicBezTo>
                      <a:pt x="14" y="211"/>
                      <a:pt x="14" y="211"/>
                      <a:pt x="14" y="211"/>
                    </a:cubicBezTo>
                    <a:cubicBezTo>
                      <a:pt x="14" y="211"/>
                      <a:pt x="14" y="210"/>
                      <a:pt x="14" y="209"/>
                    </a:cubicBezTo>
                    <a:cubicBezTo>
                      <a:pt x="14" y="208"/>
                      <a:pt x="14" y="206"/>
                      <a:pt x="15" y="205"/>
                    </a:cubicBezTo>
                    <a:cubicBezTo>
                      <a:pt x="15" y="205"/>
                      <a:pt x="15" y="204"/>
                      <a:pt x="15" y="204"/>
                    </a:cubicBezTo>
                    <a:cubicBezTo>
                      <a:pt x="15" y="204"/>
                      <a:pt x="15" y="204"/>
                      <a:pt x="15" y="204"/>
                    </a:cubicBezTo>
                    <a:cubicBezTo>
                      <a:pt x="13" y="203"/>
                      <a:pt x="13" y="200"/>
                      <a:pt x="15" y="199"/>
                    </a:cubicBezTo>
                    <a:cubicBezTo>
                      <a:pt x="15" y="199"/>
                      <a:pt x="15" y="199"/>
                      <a:pt x="15" y="199"/>
                    </a:cubicBezTo>
                    <a:cubicBezTo>
                      <a:pt x="15" y="198"/>
                      <a:pt x="15" y="198"/>
                      <a:pt x="15" y="197"/>
                    </a:cubicBezTo>
                    <a:cubicBezTo>
                      <a:pt x="14" y="197"/>
                      <a:pt x="14" y="196"/>
                      <a:pt x="14" y="196"/>
                    </a:cubicBezTo>
                    <a:cubicBezTo>
                      <a:pt x="14" y="196"/>
                      <a:pt x="14" y="196"/>
                      <a:pt x="15" y="196"/>
                    </a:cubicBezTo>
                    <a:cubicBezTo>
                      <a:pt x="15" y="194"/>
                      <a:pt x="14" y="192"/>
                      <a:pt x="14" y="191"/>
                    </a:cubicBezTo>
                    <a:cubicBezTo>
                      <a:pt x="14" y="190"/>
                      <a:pt x="14" y="190"/>
                      <a:pt x="14" y="189"/>
                    </a:cubicBezTo>
                    <a:cubicBezTo>
                      <a:pt x="14" y="189"/>
                      <a:pt x="14" y="189"/>
                      <a:pt x="14" y="189"/>
                    </a:cubicBezTo>
                    <a:cubicBezTo>
                      <a:pt x="14" y="188"/>
                      <a:pt x="14" y="188"/>
                      <a:pt x="14" y="187"/>
                    </a:cubicBezTo>
                    <a:cubicBezTo>
                      <a:pt x="14" y="187"/>
                      <a:pt x="14" y="187"/>
                      <a:pt x="14" y="187"/>
                    </a:cubicBezTo>
                    <a:cubicBezTo>
                      <a:pt x="14" y="187"/>
                      <a:pt x="14" y="187"/>
                      <a:pt x="14" y="187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4" y="185"/>
                      <a:pt x="14" y="184"/>
                      <a:pt x="14" y="183"/>
                    </a:cubicBezTo>
                    <a:cubicBezTo>
                      <a:pt x="14" y="183"/>
                      <a:pt x="14" y="183"/>
                      <a:pt x="14" y="183"/>
                    </a:cubicBezTo>
                    <a:cubicBezTo>
                      <a:pt x="14" y="181"/>
                      <a:pt x="14" y="181"/>
                      <a:pt x="14" y="181"/>
                    </a:cubicBezTo>
                    <a:cubicBezTo>
                      <a:pt x="14" y="181"/>
                      <a:pt x="14" y="181"/>
                      <a:pt x="14" y="181"/>
                    </a:cubicBezTo>
                    <a:cubicBezTo>
                      <a:pt x="14" y="175"/>
                      <a:pt x="14" y="169"/>
                      <a:pt x="14" y="163"/>
                    </a:cubicBezTo>
                    <a:cubicBezTo>
                      <a:pt x="14" y="162"/>
                      <a:pt x="14" y="161"/>
                      <a:pt x="14" y="160"/>
                    </a:cubicBezTo>
                    <a:cubicBezTo>
                      <a:pt x="15" y="159"/>
                      <a:pt x="15" y="157"/>
                      <a:pt x="15" y="156"/>
                    </a:cubicBezTo>
                    <a:cubicBezTo>
                      <a:pt x="14" y="156"/>
                      <a:pt x="14" y="156"/>
                      <a:pt x="14" y="156"/>
                    </a:cubicBezTo>
                    <a:cubicBezTo>
                      <a:pt x="13" y="154"/>
                      <a:pt x="15" y="154"/>
                      <a:pt x="14" y="153"/>
                    </a:cubicBezTo>
                    <a:cubicBezTo>
                      <a:pt x="15" y="153"/>
                      <a:pt x="15" y="153"/>
                      <a:pt x="15" y="153"/>
                    </a:cubicBezTo>
                    <a:cubicBezTo>
                      <a:pt x="15" y="151"/>
                      <a:pt x="15" y="150"/>
                      <a:pt x="15" y="148"/>
                    </a:cubicBezTo>
                    <a:cubicBezTo>
                      <a:pt x="15" y="143"/>
                      <a:pt x="14" y="138"/>
                      <a:pt x="15" y="133"/>
                    </a:cubicBezTo>
                    <a:cubicBezTo>
                      <a:pt x="15" y="133"/>
                      <a:pt x="15" y="133"/>
                      <a:pt x="15" y="133"/>
                    </a:cubicBezTo>
                    <a:cubicBezTo>
                      <a:pt x="15" y="124"/>
                      <a:pt x="14" y="114"/>
                      <a:pt x="14" y="103"/>
                    </a:cubicBezTo>
                    <a:cubicBezTo>
                      <a:pt x="14" y="103"/>
                      <a:pt x="15" y="103"/>
                      <a:pt x="15" y="103"/>
                    </a:cubicBezTo>
                    <a:cubicBezTo>
                      <a:pt x="15" y="103"/>
                      <a:pt x="15" y="102"/>
                      <a:pt x="15" y="101"/>
                    </a:cubicBezTo>
                    <a:cubicBezTo>
                      <a:pt x="15" y="101"/>
                      <a:pt x="15" y="101"/>
                      <a:pt x="14" y="101"/>
                    </a:cubicBezTo>
                    <a:cubicBezTo>
                      <a:pt x="12" y="92"/>
                      <a:pt x="16" y="76"/>
                      <a:pt x="12" y="68"/>
                    </a:cubicBezTo>
                    <a:cubicBezTo>
                      <a:pt x="13" y="68"/>
                      <a:pt x="14" y="68"/>
                      <a:pt x="14" y="68"/>
                    </a:cubicBezTo>
                    <a:cubicBezTo>
                      <a:pt x="14" y="67"/>
                      <a:pt x="14" y="67"/>
                      <a:pt x="14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4"/>
                      <a:pt x="14" y="61"/>
                      <a:pt x="14" y="59"/>
                    </a:cubicBezTo>
                    <a:cubicBezTo>
                      <a:pt x="13" y="47"/>
                      <a:pt x="13" y="35"/>
                      <a:pt x="14" y="24"/>
                    </a:cubicBezTo>
                    <a:cubicBezTo>
                      <a:pt x="15" y="16"/>
                      <a:pt x="22" y="12"/>
                      <a:pt x="28" y="13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140" y="11"/>
                      <a:pt x="253" y="11"/>
                      <a:pt x="365" y="9"/>
                    </a:cubicBezTo>
                    <a:cubicBezTo>
                      <a:pt x="366" y="9"/>
                      <a:pt x="368" y="9"/>
                      <a:pt x="370" y="9"/>
                    </a:cubicBezTo>
                    <a:cubicBezTo>
                      <a:pt x="371" y="9"/>
                      <a:pt x="371" y="9"/>
                      <a:pt x="371" y="9"/>
                    </a:cubicBezTo>
                    <a:cubicBezTo>
                      <a:pt x="371" y="9"/>
                      <a:pt x="371" y="9"/>
                      <a:pt x="371" y="9"/>
                    </a:cubicBezTo>
                    <a:cubicBezTo>
                      <a:pt x="371" y="9"/>
                      <a:pt x="372" y="10"/>
                      <a:pt x="373" y="10"/>
                    </a:cubicBezTo>
                    <a:cubicBezTo>
                      <a:pt x="378" y="8"/>
                      <a:pt x="394" y="9"/>
                      <a:pt x="398" y="9"/>
                    </a:cubicBezTo>
                    <a:cubicBezTo>
                      <a:pt x="398" y="9"/>
                      <a:pt x="398" y="9"/>
                      <a:pt x="398" y="9"/>
                    </a:cubicBezTo>
                    <a:cubicBezTo>
                      <a:pt x="401" y="9"/>
                      <a:pt x="404" y="9"/>
                      <a:pt x="406" y="8"/>
                    </a:cubicBezTo>
                    <a:cubicBezTo>
                      <a:pt x="411" y="8"/>
                      <a:pt x="415" y="8"/>
                      <a:pt x="419" y="8"/>
                    </a:cubicBezTo>
                    <a:cubicBezTo>
                      <a:pt x="421" y="8"/>
                      <a:pt x="422" y="8"/>
                      <a:pt x="424" y="8"/>
                    </a:cubicBezTo>
                    <a:cubicBezTo>
                      <a:pt x="432" y="8"/>
                      <a:pt x="440" y="8"/>
                      <a:pt x="449" y="8"/>
                    </a:cubicBezTo>
                    <a:cubicBezTo>
                      <a:pt x="449" y="7"/>
                      <a:pt x="450" y="7"/>
                      <a:pt x="451" y="7"/>
                    </a:cubicBezTo>
                    <a:cubicBezTo>
                      <a:pt x="362" y="8"/>
                      <a:pt x="270" y="7"/>
                      <a:pt x="176" y="10"/>
                    </a:cubicBezTo>
                    <a:cubicBezTo>
                      <a:pt x="126" y="7"/>
                      <a:pt x="65" y="11"/>
                      <a:pt x="11" y="9"/>
                    </a:cubicBezTo>
                    <a:cubicBezTo>
                      <a:pt x="16" y="5"/>
                      <a:pt x="23" y="6"/>
                      <a:pt x="29" y="6"/>
                    </a:cubicBezTo>
                    <a:cubicBezTo>
                      <a:pt x="55" y="6"/>
                      <a:pt x="78" y="5"/>
                      <a:pt x="103" y="6"/>
                    </a:cubicBezTo>
                    <a:cubicBezTo>
                      <a:pt x="178" y="7"/>
                      <a:pt x="265" y="3"/>
                      <a:pt x="349" y="5"/>
                    </a:cubicBezTo>
                    <a:cubicBezTo>
                      <a:pt x="421" y="6"/>
                      <a:pt x="482" y="0"/>
                      <a:pt x="553" y="4"/>
                    </a:cubicBezTo>
                    <a:cubicBezTo>
                      <a:pt x="554" y="4"/>
                      <a:pt x="555" y="4"/>
                      <a:pt x="555" y="5"/>
                    </a:cubicBezTo>
                    <a:cubicBezTo>
                      <a:pt x="552" y="6"/>
                      <a:pt x="550" y="6"/>
                      <a:pt x="548" y="6"/>
                    </a:cubicBezTo>
                    <a:cubicBezTo>
                      <a:pt x="549" y="6"/>
                      <a:pt x="550" y="7"/>
                      <a:pt x="551" y="8"/>
                    </a:cubicBezTo>
                    <a:cubicBezTo>
                      <a:pt x="551" y="8"/>
                      <a:pt x="551" y="8"/>
                      <a:pt x="551" y="8"/>
                    </a:cubicBezTo>
                    <a:cubicBezTo>
                      <a:pt x="553" y="8"/>
                      <a:pt x="555" y="8"/>
                      <a:pt x="555" y="10"/>
                    </a:cubicBezTo>
                    <a:cubicBezTo>
                      <a:pt x="554" y="10"/>
                      <a:pt x="554" y="11"/>
                      <a:pt x="553" y="11"/>
                    </a:cubicBezTo>
                    <a:cubicBezTo>
                      <a:pt x="553" y="11"/>
                      <a:pt x="553" y="11"/>
                      <a:pt x="553" y="11"/>
                    </a:cubicBezTo>
                    <a:cubicBezTo>
                      <a:pt x="554" y="12"/>
                      <a:pt x="554" y="14"/>
                      <a:pt x="554" y="16"/>
                    </a:cubicBezTo>
                    <a:cubicBezTo>
                      <a:pt x="554" y="16"/>
                      <a:pt x="554" y="16"/>
                      <a:pt x="554" y="16"/>
                    </a:cubicBezTo>
                    <a:cubicBezTo>
                      <a:pt x="554" y="17"/>
                      <a:pt x="554" y="19"/>
                      <a:pt x="554" y="21"/>
                    </a:cubicBezTo>
                    <a:cubicBezTo>
                      <a:pt x="554" y="22"/>
                      <a:pt x="555" y="23"/>
                      <a:pt x="555" y="23"/>
                    </a:cubicBezTo>
                    <a:cubicBezTo>
                      <a:pt x="555" y="23"/>
                      <a:pt x="555" y="23"/>
                      <a:pt x="555" y="23"/>
                    </a:cubicBezTo>
                    <a:cubicBezTo>
                      <a:pt x="555" y="24"/>
                      <a:pt x="555" y="24"/>
                      <a:pt x="555" y="24"/>
                    </a:cubicBezTo>
                    <a:cubicBezTo>
                      <a:pt x="555" y="24"/>
                      <a:pt x="555" y="24"/>
                      <a:pt x="555" y="24"/>
                    </a:cubicBezTo>
                    <a:cubicBezTo>
                      <a:pt x="555" y="24"/>
                      <a:pt x="555" y="25"/>
                      <a:pt x="554" y="26"/>
                    </a:cubicBezTo>
                    <a:cubicBezTo>
                      <a:pt x="555" y="26"/>
                      <a:pt x="555" y="26"/>
                      <a:pt x="555" y="26"/>
                    </a:cubicBezTo>
                    <a:cubicBezTo>
                      <a:pt x="555" y="29"/>
                      <a:pt x="555" y="29"/>
                      <a:pt x="555" y="29"/>
                    </a:cubicBezTo>
                    <a:cubicBezTo>
                      <a:pt x="554" y="29"/>
                      <a:pt x="554" y="30"/>
                      <a:pt x="554" y="30"/>
                    </a:cubicBezTo>
                    <a:cubicBezTo>
                      <a:pt x="554" y="31"/>
                      <a:pt x="554" y="32"/>
                      <a:pt x="554" y="33"/>
                    </a:cubicBezTo>
                    <a:cubicBezTo>
                      <a:pt x="554" y="35"/>
                      <a:pt x="556" y="40"/>
                      <a:pt x="554" y="41"/>
                    </a:cubicBezTo>
                    <a:cubicBezTo>
                      <a:pt x="554" y="42"/>
                      <a:pt x="554" y="42"/>
                      <a:pt x="554" y="42"/>
                    </a:cubicBezTo>
                    <a:cubicBezTo>
                      <a:pt x="554" y="43"/>
                      <a:pt x="554" y="43"/>
                      <a:pt x="554" y="44"/>
                    </a:cubicBezTo>
                    <a:cubicBezTo>
                      <a:pt x="554" y="44"/>
                      <a:pt x="554" y="44"/>
                      <a:pt x="554" y="44"/>
                    </a:cubicBezTo>
                    <a:cubicBezTo>
                      <a:pt x="554" y="45"/>
                      <a:pt x="555" y="46"/>
                      <a:pt x="555" y="47"/>
                    </a:cubicBezTo>
                    <a:cubicBezTo>
                      <a:pt x="555" y="47"/>
                      <a:pt x="555" y="47"/>
                      <a:pt x="555" y="47"/>
                    </a:cubicBezTo>
                    <a:cubicBezTo>
                      <a:pt x="555" y="47"/>
                      <a:pt x="555" y="48"/>
                      <a:pt x="555" y="48"/>
                    </a:cubicBezTo>
                    <a:cubicBezTo>
                      <a:pt x="555" y="53"/>
                      <a:pt x="554" y="58"/>
                      <a:pt x="553" y="63"/>
                    </a:cubicBezTo>
                    <a:cubicBezTo>
                      <a:pt x="555" y="65"/>
                      <a:pt x="552" y="71"/>
                      <a:pt x="556" y="72"/>
                    </a:cubicBezTo>
                    <a:cubicBezTo>
                      <a:pt x="556" y="52"/>
                      <a:pt x="557" y="31"/>
                      <a:pt x="557" y="17"/>
                    </a:cubicBezTo>
                    <a:cubicBezTo>
                      <a:pt x="557" y="13"/>
                      <a:pt x="555" y="8"/>
                      <a:pt x="559" y="6"/>
                    </a:cubicBezTo>
                    <a:cubicBezTo>
                      <a:pt x="559" y="69"/>
                      <a:pt x="559" y="156"/>
                      <a:pt x="557" y="231"/>
                    </a:cubicBezTo>
                    <a:cubicBezTo>
                      <a:pt x="555" y="303"/>
                      <a:pt x="563" y="369"/>
                      <a:pt x="557" y="434"/>
                    </a:cubicBezTo>
                    <a:cubicBezTo>
                      <a:pt x="536" y="432"/>
                      <a:pt x="515" y="436"/>
                      <a:pt x="491" y="432"/>
                    </a:cubicBezTo>
                    <a:cubicBezTo>
                      <a:pt x="483" y="436"/>
                      <a:pt x="465" y="433"/>
                      <a:pt x="455" y="433"/>
                    </a:cubicBezTo>
                    <a:cubicBezTo>
                      <a:pt x="397" y="432"/>
                      <a:pt x="342" y="433"/>
                      <a:pt x="291" y="434"/>
                    </a:cubicBezTo>
                    <a:cubicBezTo>
                      <a:pt x="251" y="434"/>
                      <a:pt x="211" y="434"/>
                      <a:pt x="170" y="434"/>
                    </a:cubicBezTo>
                    <a:cubicBezTo>
                      <a:pt x="133" y="433"/>
                      <a:pt x="93" y="435"/>
                      <a:pt x="52" y="433"/>
                    </a:cubicBezTo>
                    <a:cubicBezTo>
                      <a:pt x="40" y="433"/>
                      <a:pt x="28" y="433"/>
                      <a:pt x="16" y="433"/>
                    </a:cubicBezTo>
                    <a:cubicBezTo>
                      <a:pt x="13" y="433"/>
                      <a:pt x="5" y="434"/>
                      <a:pt x="5" y="4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20378739" y="-280988"/>
                <a:ext cx="6875463" cy="5018087"/>
              </a:xfrm>
              <a:custGeom>
                <a:avLst/>
                <a:gdLst>
                  <a:gd name="T0" fmla="*/ 8 w 623"/>
                  <a:gd name="T1" fmla="*/ 443 h 455"/>
                  <a:gd name="T2" fmla="*/ 16 w 623"/>
                  <a:gd name="T3" fmla="*/ 447 h 455"/>
                  <a:gd name="T4" fmla="*/ 17 w 623"/>
                  <a:gd name="T5" fmla="*/ 445 h 455"/>
                  <a:gd name="T6" fmla="*/ 19 w 623"/>
                  <a:gd name="T7" fmla="*/ 407 h 455"/>
                  <a:gd name="T8" fmla="*/ 22 w 623"/>
                  <a:gd name="T9" fmla="*/ 76 h 455"/>
                  <a:gd name="T10" fmla="*/ 455 w 623"/>
                  <a:gd name="T11" fmla="*/ 23 h 455"/>
                  <a:gd name="T12" fmla="*/ 600 w 623"/>
                  <a:gd name="T13" fmla="*/ 455 h 455"/>
                  <a:gd name="T14" fmla="*/ 608 w 623"/>
                  <a:gd name="T15" fmla="*/ 357 h 455"/>
                  <a:gd name="T16" fmla="*/ 611 w 623"/>
                  <a:gd name="T17" fmla="*/ 454 h 455"/>
                  <a:gd name="T18" fmla="*/ 619 w 623"/>
                  <a:gd name="T19" fmla="*/ 443 h 455"/>
                  <a:gd name="T20" fmla="*/ 620 w 623"/>
                  <a:gd name="T21" fmla="*/ 409 h 455"/>
                  <a:gd name="T22" fmla="*/ 618 w 623"/>
                  <a:gd name="T23" fmla="*/ 335 h 455"/>
                  <a:gd name="T24" fmla="*/ 620 w 623"/>
                  <a:gd name="T25" fmla="*/ 287 h 455"/>
                  <a:gd name="T26" fmla="*/ 619 w 623"/>
                  <a:gd name="T27" fmla="*/ 209 h 455"/>
                  <a:gd name="T28" fmla="*/ 620 w 623"/>
                  <a:gd name="T29" fmla="*/ 152 h 455"/>
                  <a:gd name="T30" fmla="*/ 618 w 623"/>
                  <a:gd name="T31" fmla="*/ 97 h 455"/>
                  <a:gd name="T32" fmla="*/ 620 w 623"/>
                  <a:gd name="T33" fmla="*/ 12 h 455"/>
                  <a:gd name="T34" fmla="*/ 621 w 623"/>
                  <a:gd name="T35" fmla="*/ 8 h 455"/>
                  <a:gd name="T36" fmla="*/ 309 w 623"/>
                  <a:gd name="T37" fmla="*/ 6 h 455"/>
                  <a:gd name="T38" fmla="*/ 48 w 623"/>
                  <a:gd name="T39" fmla="*/ 5 h 455"/>
                  <a:gd name="T40" fmla="*/ 23 w 623"/>
                  <a:gd name="T41" fmla="*/ 3 h 455"/>
                  <a:gd name="T42" fmla="*/ 3 w 623"/>
                  <a:gd name="T43" fmla="*/ 5 h 455"/>
                  <a:gd name="T44" fmla="*/ 0 w 623"/>
                  <a:gd name="T45" fmla="*/ 448 h 455"/>
                  <a:gd name="T46" fmla="*/ 9 w 623"/>
                  <a:gd name="T47" fmla="*/ 402 h 455"/>
                  <a:gd name="T48" fmla="*/ 9 w 623"/>
                  <a:gd name="T49" fmla="*/ 402 h 455"/>
                  <a:gd name="T50" fmla="*/ 9 w 623"/>
                  <a:gd name="T51" fmla="*/ 395 h 455"/>
                  <a:gd name="T52" fmla="*/ 11 w 623"/>
                  <a:gd name="T53" fmla="*/ 309 h 455"/>
                  <a:gd name="T54" fmla="*/ 11 w 623"/>
                  <a:gd name="T55" fmla="*/ 307 h 455"/>
                  <a:gd name="T56" fmla="*/ 11 w 623"/>
                  <a:gd name="T57" fmla="*/ 95 h 455"/>
                  <a:gd name="T58" fmla="*/ 257 w 623"/>
                  <a:gd name="T59" fmla="*/ 11 h 455"/>
                  <a:gd name="T60" fmla="*/ 258 w 623"/>
                  <a:gd name="T61" fmla="*/ 9 h 455"/>
                  <a:gd name="T62" fmla="*/ 311 w 623"/>
                  <a:gd name="T63" fmla="*/ 9 h 455"/>
                  <a:gd name="T64" fmla="*/ 311 w 623"/>
                  <a:gd name="T65" fmla="*/ 9 h 455"/>
                  <a:gd name="T66" fmla="*/ 609 w 623"/>
                  <a:gd name="T67" fmla="*/ 355 h 455"/>
                  <a:gd name="T68" fmla="*/ 12 w 623"/>
                  <a:gd name="T69" fmla="*/ 58 h 455"/>
                  <a:gd name="T70" fmla="*/ 143 w 623"/>
                  <a:gd name="T71" fmla="*/ 13 h 455"/>
                  <a:gd name="T72" fmla="*/ 611 w 623"/>
                  <a:gd name="T73" fmla="*/ 15 h 455"/>
                  <a:gd name="T74" fmla="*/ 611 w 623"/>
                  <a:gd name="T75" fmla="*/ 239 h 455"/>
                  <a:gd name="T76" fmla="*/ 474 w 623"/>
                  <a:gd name="T77" fmla="*/ 17 h 455"/>
                  <a:gd name="T78" fmla="*/ 410 w 623"/>
                  <a:gd name="T79" fmla="*/ 16 h 455"/>
                  <a:gd name="T80" fmla="*/ 360 w 623"/>
                  <a:gd name="T81" fmla="*/ 15 h 455"/>
                  <a:gd name="T82" fmla="*/ 13 w 623"/>
                  <a:gd name="T83" fmla="*/ 16 h 455"/>
                  <a:gd name="T84" fmla="*/ 14 w 623"/>
                  <a:gd name="T85" fmla="*/ 398 h 455"/>
                  <a:gd name="T86" fmla="*/ 14 w 623"/>
                  <a:gd name="T87" fmla="*/ 264 h 455"/>
                  <a:gd name="T88" fmla="*/ 10 w 623"/>
                  <a:gd name="T89" fmla="*/ 248 h 455"/>
                  <a:gd name="T90" fmla="*/ 10 w 623"/>
                  <a:gd name="T91" fmla="*/ 112 h 455"/>
                  <a:gd name="T92" fmla="*/ 10 w 623"/>
                  <a:gd name="T93" fmla="*/ 248 h 455"/>
                  <a:gd name="T94" fmla="*/ 10 w 623"/>
                  <a:gd name="T95" fmla="*/ 276 h 455"/>
                  <a:gd name="T96" fmla="*/ 10 w 623"/>
                  <a:gd name="T97" fmla="*/ 286 h 455"/>
                  <a:gd name="T98" fmla="*/ 10 w 623"/>
                  <a:gd name="T99" fmla="*/ 42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23" h="455">
                    <a:moveTo>
                      <a:pt x="9" y="437"/>
                    </a:moveTo>
                    <a:cubicBezTo>
                      <a:pt x="11" y="439"/>
                      <a:pt x="9" y="440"/>
                      <a:pt x="8" y="440"/>
                    </a:cubicBezTo>
                    <a:cubicBezTo>
                      <a:pt x="8" y="443"/>
                      <a:pt x="8" y="443"/>
                      <a:pt x="8" y="443"/>
                    </a:cubicBezTo>
                    <a:cubicBezTo>
                      <a:pt x="9" y="443"/>
                      <a:pt x="10" y="442"/>
                      <a:pt x="11" y="442"/>
                    </a:cubicBezTo>
                    <a:cubicBezTo>
                      <a:pt x="10" y="443"/>
                      <a:pt x="10" y="445"/>
                      <a:pt x="10" y="447"/>
                    </a:cubicBezTo>
                    <a:cubicBezTo>
                      <a:pt x="12" y="447"/>
                      <a:pt x="14" y="447"/>
                      <a:pt x="16" y="447"/>
                    </a:cubicBezTo>
                    <a:cubicBezTo>
                      <a:pt x="17" y="447"/>
                      <a:pt x="18" y="447"/>
                      <a:pt x="19" y="447"/>
                    </a:cubicBezTo>
                    <a:cubicBezTo>
                      <a:pt x="19" y="446"/>
                      <a:pt x="19" y="445"/>
                      <a:pt x="19" y="444"/>
                    </a:cubicBezTo>
                    <a:cubicBezTo>
                      <a:pt x="18" y="441"/>
                      <a:pt x="19" y="446"/>
                      <a:pt x="17" y="445"/>
                    </a:cubicBezTo>
                    <a:cubicBezTo>
                      <a:pt x="20" y="438"/>
                      <a:pt x="19" y="420"/>
                      <a:pt x="19" y="407"/>
                    </a:cubicBezTo>
                    <a:cubicBezTo>
                      <a:pt x="17" y="408"/>
                      <a:pt x="12" y="405"/>
                      <a:pt x="15" y="405"/>
                    </a:cubicBezTo>
                    <a:cubicBezTo>
                      <a:pt x="18" y="401"/>
                      <a:pt x="15" y="406"/>
                      <a:pt x="19" y="407"/>
                    </a:cubicBezTo>
                    <a:cubicBezTo>
                      <a:pt x="20" y="300"/>
                      <a:pt x="21" y="181"/>
                      <a:pt x="22" y="79"/>
                    </a:cubicBezTo>
                    <a:cubicBezTo>
                      <a:pt x="19" y="78"/>
                      <a:pt x="16" y="82"/>
                      <a:pt x="16" y="79"/>
                    </a:cubicBezTo>
                    <a:cubicBezTo>
                      <a:pt x="17" y="76"/>
                      <a:pt x="20" y="77"/>
                      <a:pt x="22" y="76"/>
                    </a:cubicBezTo>
                    <a:cubicBezTo>
                      <a:pt x="21" y="60"/>
                      <a:pt x="22" y="39"/>
                      <a:pt x="22" y="22"/>
                    </a:cubicBezTo>
                    <a:cubicBezTo>
                      <a:pt x="67" y="21"/>
                      <a:pt x="105" y="23"/>
                      <a:pt x="148" y="23"/>
                    </a:cubicBezTo>
                    <a:cubicBezTo>
                      <a:pt x="261" y="21"/>
                      <a:pt x="353" y="26"/>
                      <a:pt x="455" y="23"/>
                    </a:cubicBezTo>
                    <a:cubicBezTo>
                      <a:pt x="503" y="22"/>
                      <a:pt x="551" y="25"/>
                      <a:pt x="600" y="26"/>
                    </a:cubicBezTo>
                    <a:cubicBezTo>
                      <a:pt x="601" y="155"/>
                      <a:pt x="599" y="280"/>
                      <a:pt x="600" y="414"/>
                    </a:cubicBezTo>
                    <a:cubicBezTo>
                      <a:pt x="600" y="427"/>
                      <a:pt x="600" y="441"/>
                      <a:pt x="600" y="455"/>
                    </a:cubicBezTo>
                    <a:cubicBezTo>
                      <a:pt x="601" y="454"/>
                      <a:pt x="603" y="454"/>
                      <a:pt x="605" y="454"/>
                    </a:cubicBezTo>
                    <a:cubicBezTo>
                      <a:pt x="606" y="454"/>
                      <a:pt x="607" y="454"/>
                      <a:pt x="608" y="454"/>
                    </a:cubicBezTo>
                    <a:cubicBezTo>
                      <a:pt x="608" y="423"/>
                      <a:pt x="608" y="391"/>
                      <a:pt x="608" y="357"/>
                    </a:cubicBezTo>
                    <a:cubicBezTo>
                      <a:pt x="610" y="357"/>
                      <a:pt x="610" y="356"/>
                      <a:pt x="611" y="356"/>
                    </a:cubicBezTo>
                    <a:cubicBezTo>
                      <a:pt x="611" y="359"/>
                      <a:pt x="611" y="359"/>
                      <a:pt x="611" y="359"/>
                    </a:cubicBezTo>
                    <a:cubicBezTo>
                      <a:pt x="610" y="394"/>
                      <a:pt x="611" y="424"/>
                      <a:pt x="611" y="454"/>
                    </a:cubicBezTo>
                    <a:cubicBezTo>
                      <a:pt x="614" y="454"/>
                      <a:pt x="617" y="454"/>
                      <a:pt x="620" y="454"/>
                    </a:cubicBezTo>
                    <a:cubicBezTo>
                      <a:pt x="620" y="451"/>
                      <a:pt x="621" y="448"/>
                      <a:pt x="621" y="445"/>
                    </a:cubicBezTo>
                    <a:cubicBezTo>
                      <a:pt x="623" y="442"/>
                      <a:pt x="619" y="445"/>
                      <a:pt x="619" y="443"/>
                    </a:cubicBezTo>
                    <a:cubicBezTo>
                      <a:pt x="620" y="441"/>
                      <a:pt x="622" y="436"/>
                      <a:pt x="622" y="432"/>
                    </a:cubicBezTo>
                    <a:cubicBezTo>
                      <a:pt x="622" y="427"/>
                      <a:pt x="619" y="423"/>
                      <a:pt x="618" y="419"/>
                    </a:cubicBezTo>
                    <a:cubicBezTo>
                      <a:pt x="618" y="416"/>
                      <a:pt x="620" y="412"/>
                      <a:pt x="620" y="409"/>
                    </a:cubicBezTo>
                    <a:cubicBezTo>
                      <a:pt x="621" y="404"/>
                      <a:pt x="619" y="399"/>
                      <a:pt x="619" y="394"/>
                    </a:cubicBezTo>
                    <a:cubicBezTo>
                      <a:pt x="618" y="386"/>
                      <a:pt x="623" y="378"/>
                      <a:pt x="618" y="373"/>
                    </a:cubicBezTo>
                    <a:cubicBezTo>
                      <a:pt x="620" y="360"/>
                      <a:pt x="621" y="346"/>
                      <a:pt x="618" y="335"/>
                    </a:cubicBezTo>
                    <a:cubicBezTo>
                      <a:pt x="622" y="324"/>
                      <a:pt x="619" y="312"/>
                      <a:pt x="619" y="295"/>
                    </a:cubicBezTo>
                    <a:cubicBezTo>
                      <a:pt x="619" y="294"/>
                      <a:pt x="620" y="293"/>
                      <a:pt x="621" y="293"/>
                    </a:cubicBezTo>
                    <a:cubicBezTo>
                      <a:pt x="621" y="291"/>
                      <a:pt x="620" y="289"/>
                      <a:pt x="620" y="287"/>
                    </a:cubicBezTo>
                    <a:cubicBezTo>
                      <a:pt x="620" y="287"/>
                      <a:pt x="620" y="287"/>
                      <a:pt x="620" y="287"/>
                    </a:cubicBezTo>
                    <a:cubicBezTo>
                      <a:pt x="620" y="284"/>
                      <a:pt x="620" y="281"/>
                      <a:pt x="622" y="282"/>
                    </a:cubicBezTo>
                    <a:cubicBezTo>
                      <a:pt x="619" y="259"/>
                      <a:pt x="619" y="236"/>
                      <a:pt x="619" y="209"/>
                    </a:cubicBezTo>
                    <a:cubicBezTo>
                      <a:pt x="619" y="202"/>
                      <a:pt x="618" y="193"/>
                      <a:pt x="619" y="186"/>
                    </a:cubicBezTo>
                    <a:cubicBezTo>
                      <a:pt x="619" y="176"/>
                      <a:pt x="622" y="166"/>
                      <a:pt x="622" y="157"/>
                    </a:cubicBezTo>
                    <a:cubicBezTo>
                      <a:pt x="621" y="155"/>
                      <a:pt x="620" y="153"/>
                      <a:pt x="620" y="152"/>
                    </a:cubicBezTo>
                    <a:cubicBezTo>
                      <a:pt x="620" y="146"/>
                      <a:pt x="622" y="141"/>
                      <a:pt x="622" y="135"/>
                    </a:cubicBezTo>
                    <a:cubicBezTo>
                      <a:pt x="622" y="129"/>
                      <a:pt x="620" y="121"/>
                      <a:pt x="620" y="114"/>
                    </a:cubicBezTo>
                    <a:cubicBezTo>
                      <a:pt x="620" y="107"/>
                      <a:pt x="621" y="103"/>
                      <a:pt x="618" y="97"/>
                    </a:cubicBezTo>
                    <a:cubicBezTo>
                      <a:pt x="622" y="90"/>
                      <a:pt x="620" y="78"/>
                      <a:pt x="619" y="69"/>
                    </a:cubicBezTo>
                    <a:cubicBezTo>
                      <a:pt x="619" y="67"/>
                      <a:pt x="621" y="67"/>
                      <a:pt x="622" y="65"/>
                    </a:cubicBezTo>
                    <a:cubicBezTo>
                      <a:pt x="618" y="50"/>
                      <a:pt x="621" y="29"/>
                      <a:pt x="620" y="12"/>
                    </a:cubicBezTo>
                    <a:cubicBezTo>
                      <a:pt x="620" y="12"/>
                      <a:pt x="620" y="12"/>
                      <a:pt x="620" y="12"/>
                    </a:cubicBezTo>
                    <a:cubicBezTo>
                      <a:pt x="620" y="11"/>
                      <a:pt x="620" y="9"/>
                      <a:pt x="620" y="8"/>
                    </a:cubicBezTo>
                    <a:cubicBezTo>
                      <a:pt x="620" y="8"/>
                      <a:pt x="621" y="8"/>
                      <a:pt x="621" y="8"/>
                    </a:cubicBezTo>
                    <a:cubicBezTo>
                      <a:pt x="515" y="8"/>
                      <a:pt x="422" y="7"/>
                      <a:pt x="316" y="6"/>
                    </a:cubicBezTo>
                    <a:cubicBezTo>
                      <a:pt x="316" y="6"/>
                      <a:pt x="315" y="6"/>
                      <a:pt x="315" y="6"/>
                    </a:cubicBezTo>
                    <a:cubicBezTo>
                      <a:pt x="313" y="6"/>
                      <a:pt x="311" y="6"/>
                      <a:pt x="309" y="6"/>
                    </a:cubicBezTo>
                    <a:cubicBezTo>
                      <a:pt x="306" y="6"/>
                      <a:pt x="303" y="5"/>
                      <a:pt x="305" y="9"/>
                    </a:cubicBezTo>
                    <a:cubicBezTo>
                      <a:pt x="303" y="8"/>
                      <a:pt x="304" y="5"/>
                      <a:pt x="302" y="6"/>
                    </a:cubicBezTo>
                    <a:cubicBezTo>
                      <a:pt x="215" y="7"/>
                      <a:pt x="137" y="0"/>
                      <a:pt x="48" y="5"/>
                    </a:cubicBezTo>
                    <a:cubicBezTo>
                      <a:pt x="46" y="5"/>
                      <a:pt x="43" y="3"/>
                      <a:pt x="40" y="3"/>
                    </a:cubicBezTo>
                    <a:cubicBezTo>
                      <a:pt x="37" y="3"/>
                      <a:pt x="34" y="5"/>
                      <a:pt x="31" y="5"/>
                    </a:cubicBezTo>
                    <a:cubicBezTo>
                      <a:pt x="28" y="5"/>
                      <a:pt x="26" y="3"/>
                      <a:pt x="23" y="3"/>
                    </a:cubicBezTo>
                    <a:cubicBezTo>
                      <a:pt x="19" y="3"/>
                      <a:pt x="14" y="5"/>
                      <a:pt x="9" y="4"/>
                    </a:cubicBezTo>
                    <a:cubicBezTo>
                      <a:pt x="7" y="4"/>
                      <a:pt x="5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7"/>
                      <a:pt x="3" y="8"/>
                      <a:pt x="3" y="10"/>
                    </a:cubicBezTo>
                    <a:cubicBezTo>
                      <a:pt x="1" y="69"/>
                      <a:pt x="0" y="127"/>
                      <a:pt x="1" y="181"/>
                    </a:cubicBezTo>
                    <a:cubicBezTo>
                      <a:pt x="1" y="275"/>
                      <a:pt x="0" y="361"/>
                      <a:pt x="0" y="448"/>
                    </a:cubicBezTo>
                    <a:cubicBezTo>
                      <a:pt x="2" y="447"/>
                      <a:pt x="5" y="447"/>
                      <a:pt x="7" y="447"/>
                    </a:cubicBezTo>
                    <a:cubicBezTo>
                      <a:pt x="7" y="443"/>
                      <a:pt x="8" y="439"/>
                      <a:pt x="9" y="437"/>
                    </a:cubicBezTo>
                    <a:close/>
                    <a:moveTo>
                      <a:pt x="9" y="402"/>
                    </a:moveTo>
                    <a:cubicBezTo>
                      <a:pt x="12" y="405"/>
                      <a:pt x="11" y="413"/>
                      <a:pt x="8" y="418"/>
                    </a:cubicBezTo>
                    <a:cubicBezTo>
                      <a:pt x="8" y="416"/>
                      <a:pt x="11" y="415"/>
                      <a:pt x="8" y="415"/>
                    </a:cubicBezTo>
                    <a:cubicBezTo>
                      <a:pt x="9" y="409"/>
                      <a:pt x="6" y="405"/>
                      <a:pt x="9" y="402"/>
                    </a:cubicBezTo>
                    <a:close/>
                    <a:moveTo>
                      <a:pt x="9" y="329"/>
                    </a:moveTo>
                    <a:cubicBezTo>
                      <a:pt x="11" y="329"/>
                      <a:pt x="11" y="329"/>
                      <a:pt x="11" y="329"/>
                    </a:cubicBezTo>
                    <a:cubicBezTo>
                      <a:pt x="9" y="354"/>
                      <a:pt x="13" y="378"/>
                      <a:pt x="9" y="395"/>
                    </a:cubicBezTo>
                    <a:cubicBezTo>
                      <a:pt x="8" y="373"/>
                      <a:pt x="8" y="353"/>
                      <a:pt x="9" y="329"/>
                    </a:cubicBezTo>
                    <a:close/>
                    <a:moveTo>
                      <a:pt x="9" y="328"/>
                    </a:moveTo>
                    <a:cubicBezTo>
                      <a:pt x="12" y="321"/>
                      <a:pt x="7" y="312"/>
                      <a:pt x="11" y="309"/>
                    </a:cubicBezTo>
                    <a:cubicBezTo>
                      <a:pt x="10" y="316"/>
                      <a:pt x="13" y="326"/>
                      <a:pt x="9" y="328"/>
                    </a:cubicBezTo>
                    <a:close/>
                    <a:moveTo>
                      <a:pt x="12" y="288"/>
                    </a:moveTo>
                    <a:cubicBezTo>
                      <a:pt x="12" y="296"/>
                      <a:pt x="12" y="299"/>
                      <a:pt x="11" y="307"/>
                    </a:cubicBezTo>
                    <a:cubicBezTo>
                      <a:pt x="8" y="302"/>
                      <a:pt x="8" y="292"/>
                      <a:pt x="12" y="288"/>
                    </a:cubicBezTo>
                    <a:close/>
                    <a:moveTo>
                      <a:pt x="12" y="60"/>
                    </a:moveTo>
                    <a:cubicBezTo>
                      <a:pt x="14" y="70"/>
                      <a:pt x="14" y="85"/>
                      <a:pt x="11" y="95"/>
                    </a:cubicBezTo>
                    <a:cubicBezTo>
                      <a:pt x="14" y="98"/>
                      <a:pt x="14" y="106"/>
                      <a:pt x="10" y="107"/>
                    </a:cubicBezTo>
                    <a:cubicBezTo>
                      <a:pt x="11" y="88"/>
                      <a:pt x="7" y="73"/>
                      <a:pt x="12" y="60"/>
                    </a:cubicBezTo>
                    <a:close/>
                    <a:moveTo>
                      <a:pt x="257" y="11"/>
                    </a:moveTo>
                    <a:cubicBezTo>
                      <a:pt x="257" y="9"/>
                      <a:pt x="256" y="9"/>
                      <a:pt x="255" y="8"/>
                    </a:cubicBezTo>
                    <a:cubicBezTo>
                      <a:pt x="256" y="8"/>
                      <a:pt x="259" y="6"/>
                      <a:pt x="260" y="8"/>
                    </a:cubicBezTo>
                    <a:cubicBezTo>
                      <a:pt x="259" y="8"/>
                      <a:pt x="258" y="8"/>
                      <a:pt x="258" y="9"/>
                    </a:cubicBezTo>
                    <a:cubicBezTo>
                      <a:pt x="260" y="9"/>
                      <a:pt x="260" y="11"/>
                      <a:pt x="262" y="9"/>
                    </a:cubicBezTo>
                    <a:cubicBezTo>
                      <a:pt x="262" y="12"/>
                      <a:pt x="258" y="10"/>
                      <a:pt x="257" y="11"/>
                    </a:cubicBezTo>
                    <a:close/>
                    <a:moveTo>
                      <a:pt x="311" y="9"/>
                    </a:moveTo>
                    <a:cubicBezTo>
                      <a:pt x="316" y="9"/>
                      <a:pt x="316" y="9"/>
                      <a:pt x="316" y="9"/>
                    </a:cubicBezTo>
                    <a:cubicBezTo>
                      <a:pt x="316" y="8"/>
                      <a:pt x="316" y="7"/>
                      <a:pt x="317" y="7"/>
                    </a:cubicBezTo>
                    <a:cubicBezTo>
                      <a:pt x="320" y="9"/>
                      <a:pt x="312" y="13"/>
                      <a:pt x="311" y="9"/>
                    </a:cubicBezTo>
                    <a:close/>
                    <a:moveTo>
                      <a:pt x="607" y="353"/>
                    </a:moveTo>
                    <a:cubicBezTo>
                      <a:pt x="611" y="312"/>
                      <a:pt x="605" y="288"/>
                      <a:pt x="611" y="248"/>
                    </a:cubicBezTo>
                    <a:cubicBezTo>
                      <a:pt x="611" y="284"/>
                      <a:pt x="613" y="325"/>
                      <a:pt x="609" y="355"/>
                    </a:cubicBezTo>
                    <a:cubicBezTo>
                      <a:pt x="609" y="352"/>
                      <a:pt x="608" y="350"/>
                      <a:pt x="607" y="353"/>
                    </a:cubicBezTo>
                    <a:close/>
                    <a:moveTo>
                      <a:pt x="13" y="16"/>
                    </a:moveTo>
                    <a:cubicBezTo>
                      <a:pt x="11" y="29"/>
                      <a:pt x="14" y="45"/>
                      <a:pt x="12" y="58"/>
                    </a:cubicBezTo>
                    <a:cubicBezTo>
                      <a:pt x="9" y="43"/>
                      <a:pt x="10" y="34"/>
                      <a:pt x="10" y="13"/>
                    </a:cubicBezTo>
                    <a:cubicBezTo>
                      <a:pt x="16" y="12"/>
                      <a:pt x="29" y="12"/>
                      <a:pt x="30" y="11"/>
                    </a:cubicBezTo>
                    <a:cubicBezTo>
                      <a:pt x="66" y="10"/>
                      <a:pt x="105" y="13"/>
                      <a:pt x="143" y="13"/>
                    </a:cubicBezTo>
                    <a:cubicBezTo>
                      <a:pt x="190" y="12"/>
                      <a:pt x="238" y="15"/>
                      <a:pt x="284" y="13"/>
                    </a:cubicBezTo>
                    <a:cubicBezTo>
                      <a:pt x="287" y="13"/>
                      <a:pt x="291" y="11"/>
                      <a:pt x="294" y="11"/>
                    </a:cubicBezTo>
                    <a:cubicBezTo>
                      <a:pt x="392" y="15"/>
                      <a:pt x="512" y="13"/>
                      <a:pt x="611" y="15"/>
                    </a:cubicBezTo>
                    <a:cubicBezTo>
                      <a:pt x="612" y="43"/>
                      <a:pt x="613" y="81"/>
                      <a:pt x="610" y="113"/>
                    </a:cubicBezTo>
                    <a:cubicBezTo>
                      <a:pt x="613" y="111"/>
                      <a:pt x="611" y="116"/>
                      <a:pt x="611" y="116"/>
                    </a:cubicBezTo>
                    <a:cubicBezTo>
                      <a:pt x="615" y="152"/>
                      <a:pt x="610" y="201"/>
                      <a:pt x="611" y="239"/>
                    </a:cubicBezTo>
                    <a:cubicBezTo>
                      <a:pt x="607" y="233"/>
                      <a:pt x="608" y="224"/>
                      <a:pt x="609" y="216"/>
                    </a:cubicBezTo>
                    <a:cubicBezTo>
                      <a:pt x="609" y="144"/>
                      <a:pt x="609" y="85"/>
                      <a:pt x="608" y="17"/>
                    </a:cubicBezTo>
                    <a:cubicBezTo>
                      <a:pt x="568" y="16"/>
                      <a:pt x="519" y="18"/>
                      <a:pt x="474" y="17"/>
                    </a:cubicBezTo>
                    <a:cubicBezTo>
                      <a:pt x="459" y="16"/>
                      <a:pt x="444" y="15"/>
                      <a:pt x="431" y="16"/>
                    </a:cubicBezTo>
                    <a:cubicBezTo>
                      <a:pt x="429" y="16"/>
                      <a:pt x="427" y="15"/>
                      <a:pt x="426" y="19"/>
                    </a:cubicBezTo>
                    <a:cubicBezTo>
                      <a:pt x="423" y="16"/>
                      <a:pt x="416" y="16"/>
                      <a:pt x="410" y="16"/>
                    </a:cubicBezTo>
                    <a:cubicBezTo>
                      <a:pt x="400" y="16"/>
                      <a:pt x="388" y="16"/>
                      <a:pt x="378" y="16"/>
                    </a:cubicBezTo>
                    <a:cubicBezTo>
                      <a:pt x="375" y="16"/>
                      <a:pt x="372" y="18"/>
                      <a:pt x="369" y="18"/>
                    </a:cubicBezTo>
                    <a:cubicBezTo>
                      <a:pt x="365" y="18"/>
                      <a:pt x="363" y="15"/>
                      <a:pt x="360" y="15"/>
                    </a:cubicBezTo>
                    <a:cubicBezTo>
                      <a:pt x="359" y="15"/>
                      <a:pt x="352" y="19"/>
                      <a:pt x="355" y="17"/>
                    </a:cubicBezTo>
                    <a:cubicBezTo>
                      <a:pt x="281" y="14"/>
                      <a:pt x="197" y="16"/>
                      <a:pt x="141" y="14"/>
                    </a:cubicBezTo>
                    <a:cubicBezTo>
                      <a:pt x="97" y="13"/>
                      <a:pt x="57" y="14"/>
                      <a:pt x="13" y="16"/>
                    </a:cubicBezTo>
                    <a:close/>
                    <a:moveTo>
                      <a:pt x="14" y="396"/>
                    </a:moveTo>
                    <a:cubicBezTo>
                      <a:pt x="16" y="397"/>
                      <a:pt x="16" y="395"/>
                      <a:pt x="18" y="395"/>
                    </a:cubicBezTo>
                    <a:cubicBezTo>
                      <a:pt x="18" y="397"/>
                      <a:pt x="16" y="398"/>
                      <a:pt x="14" y="398"/>
                    </a:cubicBezTo>
                    <a:cubicBezTo>
                      <a:pt x="14" y="397"/>
                      <a:pt x="14" y="397"/>
                      <a:pt x="14" y="396"/>
                    </a:cubicBezTo>
                    <a:close/>
                    <a:moveTo>
                      <a:pt x="13" y="267"/>
                    </a:moveTo>
                    <a:cubicBezTo>
                      <a:pt x="15" y="267"/>
                      <a:pt x="14" y="265"/>
                      <a:pt x="14" y="264"/>
                    </a:cubicBezTo>
                    <a:cubicBezTo>
                      <a:pt x="15" y="264"/>
                      <a:pt x="15" y="263"/>
                      <a:pt x="17" y="264"/>
                    </a:cubicBezTo>
                    <a:cubicBezTo>
                      <a:pt x="17" y="265"/>
                      <a:pt x="15" y="269"/>
                      <a:pt x="13" y="267"/>
                    </a:cubicBezTo>
                    <a:close/>
                    <a:moveTo>
                      <a:pt x="10" y="248"/>
                    </a:moveTo>
                    <a:cubicBezTo>
                      <a:pt x="11" y="234"/>
                      <a:pt x="9" y="212"/>
                      <a:pt x="10" y="198"/>
                    </a:cubicBezTo>
                    <a:cubicBezTo>
                      <a:pt x="10" y="199"/>
                      <a:pt x="10" y="199"/>
                      <a:pt x="9" y="199"/>
                    </a:cubicBezTo>
                    <a:cubicBezTo>
                      <a:pt x="10" y="170"/>
                      <a:pt x="10" y="143"/>
                      <a:pt x="10" y="112"/>
                    </a:cubicBezTo>
                    <a:cubicBezTo>
                      <a:pt x="14" y="115"/>
                      <a:pt x="12" y="123"/>
                      <a:pt x="12" y="128"/>
                    </a:cubicBezTo>
                    <a:cubicBezTo>
                      <a:pt x="12" y="159"/>
                      <a:pt x="13" y="194"/>
                      <a:pt x="13" y="226"/>
                    </a:cubicBezTo>
                    <a:cubicBezTo>
                      <a:pt x="13" y="233"/>
                      <a:pt x="14" y="242"/>
                      <a:pt x="10" y="248"/>
                    </a:cubicBezTo>
                    <a:close/>
                    <a:moveTo>
                      <a:pt x="10" y="276"/>
                    </a:moveTo>
                    <a:cubicBezTo>
                      <a:pt x="11" y="265"/>
                      <a:pt x="8" y="258"/>
                      <a:pt x="12" y="249"/>
                    </a:cubicBezTo>
                    <a:cubicBezTo>
                      <a:pt x="10" y="258"/>
                      <a:pt x="16" y="271"/>
                      <a:pt x="10" y="276"/>
                    </a:cubicBezTo>
                    <a:close/>
                    <a:moveTo>
                      <a:pt x="10" y="286"/>
                    </a:moveTo>
                    <a:cubicBezTo>
                      <a:pt x="10" y="284"/>
                      <a:pt x="8" y="280"/>
                      <a:pt x="12" y="278"/>
                    </a:cubicBezTo>
                    <a:cubicBezTo>
                      <a:pt x="11" y="281"/>
                      <a:pt x="13" y="286"/>
                      <a:pt x="10" y="286"/>
                    </a:cubicBezTo>
                    <a:close/>
                    <a:moveTo>
                      <a:pt x="10" y="436"/>
                    </a:moveTo>
                    <a:cubicBezTo>
                      <a:pt x="4" y="433"/>
                      <a:pt x="11" y="427"/>
                      <a:pt x="7" y="422"/>
                    </a:cubicBezTo>
                    <a:cubicBezTo>
                      <a:pt x="11" y="423"/>
                      <a:pt x="7" y="420"/>
                      <a:pt x="10" y="420"/>
                    </a:cubicBezTo>
                    <a:cubicBezTo>
                      <a:pt x="10" y="422"/>
                      <a:pt x="11" y="421"/>
                      <a:pt x="12" y="422"/>
                    </a:cubicBezTo>
                    <a:cubicBezTo>
                      <a:pt x="8" y="428"/>
                      <a:pt x="11" y="430"/>
                      <a:pt x="10" y="4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4"/>
              <p:cNvSpPr>
                <a:spLocks/>
              </p:cNvSpPr>
              <p:nvPr/>
            </p:nvSpPr>
            <p:spPr bwMode="auto">
              <a:xfrm>
                <a:off x="20367625" y="4295775"/>
                <a:ext cx="6875463" cy="915988"/>
              </a:xfrm>
              <a:custGeom>
                <a:avLst/>
                <a:gdLst>
                  <a:gd name="T0" fmla="*/ 8 w 623"/>
                  <a:gd name="T1" fmla="*/ 2 h 83"/>
                  <a:gd name="T2" fmla="*/ 7 w 623"/>
                  <a:gd name="T3" fmla="*/ 8 h 83"/>
                  <a:gd name="T4" fmla="*/ 10 w 623"/>
                  <a:gd name="T5" fmla="*/ 9 h 83"/>
                  <a:gd name="T6" fmla="*/ 11 w 623"/>
                  <a:gd name="T7" fmla="*/ 18 h 83"/>
                  <a:gd name="T8" fmla="*/ 10 w 623"/>
                  <a:gd name="T9" fmla="*/ 1 h 83"/>
                  <a:gd name="T10" fmla="*/ 14 w 623"/>
                  <a:gd name="T11" fmla="*/ 1 h 83"/>
                  <a:gd name="T12" fmla="*/ 19 w 623"/>
                  <a:gd name="T13" fmla="*/ 0 h 83"/>
                  <a:gd name="T14" fmla="*/ 19 w 623"/>
                  <a:gd name="T15" fmla="*/ 61 h 83"/>
                  <a:gd name="T16" fmla="*/ 43 w 623"/>
                  <a:gd name="T17" fmla="*/ 62 h 83"/>
                  <a:gd name="T18" fmla="*/ 51 w 623"/>
                  <a:gd name="T19" fmla="*/ 63 h 83"/>
                  <a:gd name="T20" fmla="*/ 72 w 623"/>
                  <a:gd name="T21" fmla="*/ 65 h 83"/>
                  <a:gd name="T22" fmla="*/ 69 w 623"/>
                  <a:gd name="T23" fmla="*/ 62 h 83"/>
                  <a:gd name="T24" fmla="*/ 468 w 623"/>
                  <a:gd name="T25" fmla="*/ 61 h 83"/>
                  <a:gd name="T26" fmla="*/ 601 w 623"/>
                  <a:gd name="T27" fmla="*/ 60 h 83"/>
                  <a:gd name="T28" fmla="*/ 601 w 623"/>
                  <a:gd name="T29" fmla="*/ 4 h 83"/>
                  <a:gd name="T30" fmla="*/ 606 w 623"/>
                  <a:gd name="T31" fmla="*/ 5 h 83"/>
                  <a:gd name="T32" fmla="*/ 609 w 623"/>
                  <a:gd name="T33" fmla="*/ 5 h 83"/>
                  <a:gd name="T34" fmla="*/ 609 w 623"/>
                  <a:gd name="T35" fmla="*/ 68 h 83"/>
                  <a:gd name="T36" fmla="*/ 366 w 623"/>
                  <a:gd name="T37" fmla="*/ 69 h 83"/>
                  <a:gd name="T38" fmla="*/ 276 w 623"/>
                  <a:gd name="T39" fmla="*/ 68 h 83"/>
                  <a:gd name="T40" fmla="*/ 10 w 623"/>
                  <a:gd name="T41" fmla="*/ 69 h 83"/>
                  <a:gd name="T42" fmla="*/ 8 w 623"/>
                  <a:gd name="T43" fmla="*/ 60 h 83"/>
                  <a:gd name="T44" fmla="*/ 9 w 623"/>
                  <a:gd name="T45" fmla="*/ 46 h 83"/>
                  <a:gd name="T46" fmla="*/ 11 w 623"/>
                  <a:gd name="T47" fmla="*/ 37 h 83"/>
                  <a:gd name="T48" fmla="*/ 9 w 623"/>
                  <a:gd name="T49" fmla="*/ 19 h 83"/>
                  <a:gd name="T50" fmla="*/ 8 w 623"/>
                  <a:gd name="T51" fmla="*/ 72 h 83"/>
                  <a:gd name="T52" fmla="*/ 144 w 623"/>
                  <a:gd name="T53" fmla="*/ 72 h 83"/>
                  <a:gd name="T54" fmla="*/ 292 w 623"/>
                  <a:gd name="T55" fmla="*/ 71 h 83"/>
                  <a:gd name="T56" fmla="*/ 324 w 623"/>
                  <a:gd name="T57" fmla="*/ 74 h 83"/>
                  <a:gd name="T58" fmla="*/ 328 w 623"/>
                  <a:gd name="T59" fmla="*/ 72 h 83"/>
                  <a:gd name="T60" fmla="*/ 379 w 623"/>
                  <a:gd name="T61" fmla="*/ 71 h 83"/>
                  <a:gd name="T62" fmla="*/ 610 w 623"/>
                  <a:gd name="T63" fmla="*/ 73 h 83"/>
                  <a:gd name="T64" fmla="*/ 612 w 623"/>
                  <a:gd name="T65" fmla="*/ 5 h 83"/>
                  <a:gd name="T66" fmla="*/ 621 w 623"/>
                  <a:gd name="T67" fmla="*/ 5 h 83"/>
                  <a:gd name="T68" fmla="*/ 619 w 623"/>
                  <a:gd name="T69" fmla="*/ 12 h 83"/>
                  <a:gd name="T70" fmla="*/ 621 w 623"/>
                  <a:gd name="T71" fmla="*/ 50 h 83"/>
                  <a:gd name="T72" fmla="*/ 623 w 623"/>
                  <a:gd name="T73" fmla="*/ 81 h 83"/>
                  <a:gd name="T74" fmla="*/ 443 w 623"/>
                  <a:gd name="T75" fmla="*/ 81 h 83"/>
                  <a:gd name="T76" fmla="*/ 379 w 623"/>
                  <a:gd name="T77" fmla="*/ 81 h 83"/>
                  <a:gd name="T78" fmla="*/ 314 w 623"/>
                  <a:gd name="T79" fmla="*/ 82 h 83"/>
                  <a:gd name="T80" fmla="*/ 204 w 623"/>
                  <a:gd name="T81" fmla="*/ 80 h 83"/>
                  <a:gd name="T82" fmla="*/ 119 w 623"/>
                  <a:gd name="T83" fmla="*/ 78 h 83"/>
                  <a:gd name="T84" fmla="*/ 95 w 623"/>
                  <a:gd name="T85" fmla="*/ 79 h 83"/>
                  <a:gd name="T86" fmla="*/ 62 w 623"/>
                  <a:gd name="T87" fmla="*/ 80 h 83"/>
                  <a:gd name="T88" fmla="*/ 60 w 623"/>
                  <a:gd name="T89" fmla="*/ 77 h 83"/>
                  <a:gd name="T90" fmla="*/ 59 w 623"/>
                  <a:gd name="T91" fmla="*/ 79 h 83"/>
                  <a:gd name="T92" fmla="*/ 19 w 623"/>
                  <a:gd name="T93" fmla="*/ 78 h 83"/>
                  <a:gd name="T94" fmla="*/ 0 w 623"/>
                  <a:gd name="T95" fmla="*/ 80 h 83"/>
                  <a:gd name="T96" fmla="*/ 1 w 623"/>
                  <a:gd name="T97" fmla="*/ 2 h 83"/>
                  <a:gd name="T98" fmla="*/ 8 w 623"/>
                  <a:gd name="T99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23" h="83">
                    <a:moveTo>
                      <a:pt x="8" y="2"/>
                    </a:moveTo>
                    <a:cubicBezTo>
                      <a:pt x="8" y="4"/>
                      <a:pt x="7" y="6"/>
                      <a:pt x="7" y="8"/>
                    </a:cubicBezTo>
                    <a:cubicBezTo>
                      <a:pt x="7" y="9"/>
                      <a:pt x="9" y="8"/>
                      <a:pt x="10" y="9"/>
                    </a:cubicBezTo>
                    <a:cubicBezTo>
                      <a:pt x="9" y="11"/>
                      <a:pt x="6" y="18"/>
                      <a:pt x="11" y="18"/>
                    </a:cubicBezTo>
                    <a:cubicBezTo>
                      <a:pt x="11" y="12"/>
                      <a:pt x="11" y="7"/>
                      <a:pt x="10" y="1"/>
                    </a:cubicBezTo>
                    <a:cubicBezTo>
                      <a:pt x="12" y="1"/>
                      <a:pt x="13" y="1"/>
                      <a:pt x="14" y="1"/>
                    </a:cubicBezTo>
                    <a:cubicBezTo>
                      <a:pt x="16" y="1"/>
                      <a:pt x="18" y="1"/>
                      <a:pt x="19" y="0"/>
                    </a:cubicBezTo>
                    <a:cubicBezTo>
                      <a:pt x="19" y="22"/>
                      <a:pt x="19" y="42"/>
                      <a:pt x="19" y="61"/>
                    </a:cubicBezTo>
                    <a:cubicBezTo>
                      <a:pt x="27" y="61"/>
                      <a:pt x="35" y="62"/>
                      <a:pt x="43" y="62"/>
                    </a:cubicBezTo>
                    <a:cubicBezTo>
                      <a:pt x="46" y="62"/>
                      <a:pt x="50" y="63"/>
                      <a:pt x="51" y="63"/>
                    </a:cubicBezTo>
                    <a:cubicBezTo>
                      <a:pt x="58" y="63"/>
                      <a:pt x="65" y="59"/>
                      <a:pt x="72" y="65"/>
                    </a:cubicBezTo>
                    <a:cubicBezTo>
                      <a:pt x="71" y="64"/>
                      <a:pt x="69" y="64"/>
                      <a:pt x="69" y="62"/>
                    </a:cubicBezTo>
                    <a:cubicBezTo>
                      <a:pt x="211" y="62"/>
                      <a:pt x="331" y="59"/>
                      <a:pt x="468" y="61"/>
                    </a:cubicBezTo>
                    <a:cubicBezTo>
                      <a:pt x="514" y="62"/>
                      <a:pt x="556" y="61"/>
                      <a:pt x="601" y="60"/>
                    </a:cubicBezTo>
                    <a:cubicBezTo>
                      <a:pt x="601" y="42"/>
                      <a:pt x="601" y="23"/>
                      <a:pt x="601" y="4"/>
                    </a:cubicBezTo>
                    <a:cubicBezTo>
                      <a:pt x="602" y="5"/>
                      <a:pt x="604" y="5"/>
                      <a:pt x="606" y="5"/>
                    </a:cubicBezTo>
                    <a:cubicBezTo>
                      <a:pt x="607" y="5"/>
                      <a:pt x="608" y="5"/>
                      <a:pt x="609" y="5"/>
                    </a:cubicBezTo>
                    <a:cubicBezTo>
                      <a:pt x="609" y="26"/>
                      <a:pt x="609" y="47"/>
                      <a:pt x="609" y="68"/>
                    </a:cubicBezTo>
                    <a:cubicBezTo>
                      <a:pt x="524" y="68"/>
                      <a:pt x="441" y="72"/>
                      <a:pt x="366" y="69"/>
                    </a:cubicBezTo>
                    <a:cubicBezTo>
                      <a:pt x="336" y="68"/>
                      <a:pt x="307" y="69"/>
                      <a:pt x="276" y="68"/>
                    </a:cubicBezTo>
                    <a:cubicBezTo>
                      <a:pt x="177" y="67"/>
                      <a:pt x="106" y="71"/>
                      <a:pt x="10" y="69"/>
                    </a:cubicBezTo>
                    <a:cubicBezTo>
                      <a:pt x="10" y="65"/>
                      <a:pt x="11" y="58"/>
                      <a:pt x="8" y="60"/>
                    </a:cubicBezTo>
                    <a:cubicBezTo>
                      <a:pt x="13" y="58"/>
                      <a:pt x="9" y="52"/>
                      <a:pt x="9" y="46"/>
                    </a:cubicBezTo>
                    <a:cubicBezTo>
                      <a:pt x="9" y="44"/>
                      <a:pt x="10" y="41"/>
                      <a:pt x="11" y="37"/>
                    </a:cubicBezTo>
                    <a:cubicBezTo>
                      <a:pt x="11" y="31"/>
                      <a:pt x="12" y="24"/>
                      <a:pt x="9" y="19"/>
                    </a:cubicBezTo>
                    <a:cubicBezTo>
                      <a:pt x="7" y="36"/>
                      <a:pt x="8" y="51"/>
                      <a:pt x="8" y="72"/>
                    </a:cubicBezTo>
                    <a:cubicBezTo>
                      <a:pt x="52" y="71"/>
                      <a:pt x="103" y="72"/>
                      <a:pt x="144" y="72"/>
                    </a:cubicBezTo>
                    <a:cubicBezTo>
                      <a:pt x="188" y="71"/>
                      <a:pt x="248" y="72"/>
                      <a:pt x="292" y="71"/>
                    </a:cubicBezTo>
                    <a:cubicBezTo>
                      <a:pt x="305" y="71"/>
                      <a:pt x="317" y="70"/>
                      <a:pt x="324" y="74"/>
                    </a:cubicBezTo>
                    <a:cubicBezTo>
                      <a:pt x="325" y="71"/>
                      <a:pt x="326" y="72"/>
                      <a:pt x="328" y="72"/>
                    </a:cubicBezTo>
                    <a:cubicBezTo>
                      <a:pt x="344" y="69"/>
                      <a:pt x="362" y="71"/>
                      <a:pt x="379" y="71"/>
                    </a:cubicBezTo>
                    <a:cubicBezTo>
                      <a:pt x="455" y="72"/>
                      <a:pt x="526" y="72"/>
                      <a:pt x="610" y="73"/>
                    </a:cubicBezTo>
                    <a:cubicBezTo>
                      <a:pt x="612" y="48"/>
                      <a:pt x="612" y="26"/>
                      <a:pt x="612" y="5"/>
                    </a:cubicBezTo>
                    <a:cubicBezTo>
                      <a:pt x="615" y="5"/>
                      <a:pt x="618" y="5"/>
                      <a:pt x="621" y="5"/>
                    </a:cubicBezTo>
                    <a:cubicBezTo>
                      <a:pt x="620" y="7"/>
                      <a:pt x="620" y="9"/>
                      <a:pt x="619" y="12"/>
                    </a:cubicBezTo>
                    <a:cubicBezTo>
                      <a:pt x="623" y="23"/>
                      <a:pt x="621" y="41"/>
                      <a:pt x="621" y="50"/>
                    </a:cubicBezTo>
                    <a:cubicBezTo>
                      <a:pt x="623" y="60"/>
                      <a:pt x="620" y="71"/>
                      <a:pt x="623" y="81"/>
                    </a:cubicBezTo>
                    <a:cubicBezTo>
                      <a:pt x="563" y="80"/>
                      <a:pt x="502" y="82"/>
                      <a:pt x="443" y="81"/>
                    </a:cubicBezTo>
                    <a:cubicBezTo>
                      <a:pt x="421" y="81"/>
                      <a:pt x="400" y="82"/>
                      <a:pt x="379" y="81"/>
                    </a:cubicBezTo>
                    <a:cubicBezTo>
                      <a:pt x="354" y="80"/>
                      <a:pt x="335" y="79"/>
                      <a:pt x="314" y="82"/>
                    </a:cubicBezTo>
                    <a:cubicBezTo>
                      <a:pt x="276" y="78"/>
                      <a:pt x="241" y="79"/>
                      <a:pt x="204" y="80"/>
                    </a:cubicBezTo>
                    <a:cubicBezTo>
                      <a:pt x="176" y="81"/>
                      <a:pt x="147" y="81"/>
                      <a:pt x="119" y="78"/>
                    </a:cubicBezTo>
                    <a:cubicBezTo>
                      <a:pt x="115" y="81"/>
                      <a:pt x="100" y="80"/>
                      <a:pt x="95" y="79"/>
                    </a:cubicBezTo>
                    <a:cubicBezTo>
                      <a:pt x="86" y="83"/>
                      <a:pt x="65" y="77"/>
                      <a:pt x="62" y="80"/>
                    </a:cubicBezTo>
                    <a:cubicBezTo>
                      <a:pt x="60" y="80"/>
                      <a:pt x="61" y="77"/>
                      <a:pt x="60" y="77"/>
                    </a:cubicBezTo>
                    <a:cubicBezTo>
                      <a:pt x="59" y="78"/>
                      <a:pt x="62" y="79"/>
                      <a:pt x="59" y="79"/>
                    </a:cubicBezTo>
                    <a:cubicBezTo>
                      <a:pt x="43" y="80"/>
                      <a:pt x="32" y="81"/>
                      <a:pt x="19" y="78"/>
                    </a:cubicBezTo>
                    <a:cubicBezTo>
                      <a:pt x="14" y="81"/>
                      <a:pt x="7" y="76"/>
                      <a:pt x="0" y="80"/>
                    </a:cubicBezTo>
                    <a:cubicBezTo>
                      <a:pt x="0" y="54"/>
                      <a:pt x="0" y="28"/>
                      <a:pt x="1" y="2"/>
                    </a:cubicBezTo>
                    <a:cubicBezTo>
                      <a:pt x="3" y="2"/>
                      <a:pt x="5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" name="Rectangle 2"/>
          <p:cNvSpPr/>
          <p:nvPr/>
        </p:nvSpPr>
        <p:spPr>
          <a:xfrm>
            <a:off x="7697787" y="1676400"/>
            <a:ext cx="10289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Quan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niệm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sống</a:t>
            </a:r>
            <a:r>
              <a:rPr lang="en-US" sz="7200" b="1" i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nhàn</a:t>
            </a:r>
            <a:endParaRPr lang="en-US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2049734" y="6560563"/>
            <a:ext cx="9477843" cy="543876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ngắt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6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7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  </a:t>
            </a:r>
            <a:endParaRPr lang="en-US" sz="7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63587" y="1676400"/>
            <a:ext cx="19278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Hai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câu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ết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Quan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niệm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sống</a:t>
            </a:r>
            <a:r>
              <a:rPr lang="en-US" sz="7200" b="1" i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7200" b="1" i="1" dirty="0" err="1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nhàn</a:t>
            </a:r>
            <a:endParaRPr lang="en-US" sz="7200" b="1" i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0574" y="511875"/>
            <a:ext cx="1684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II. TÌM </a:t>
            </a:r>
            <a:r>
              <a:rPr lang="en-US" sz="7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HIỂU </a:t>
            </a:r>
            <a:r>
              <a:rPr lang="en-US" sz="7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BẢN</a:t>
            </a:r>
            <a:endParaRPr lang="en-US" sz="7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0" name="Group 4"/>
          <p:cNvGrpSpPr/>
          <p:nvPr/>
        </p:nvGrpSpPr>
        <p:grpSpPr>
          <a:xfrm>
            <a:off x="1019980" y="2769916"/>
            <a:ext cx="16381387" cy="3581400"/>
            <a:chOff x="2293936" y="3886200"/>
            <a:chExt cx="11563765" cy="3117851"/>
          </a:xfrm>
        </p:grpSpPr>
        <p:sp>
          <p:nvSpPr>
            <p:cNvPr id="11" name="Rectangle 10"/>
            <p:cNvSpPr/>
            <p:nvPr/>
          </p:nvSpPr>
          <p:spPr>
            <a:xfrm>
              <a:off x="2564008" y="4549573"/>
              <a:ext cx="11293693" cy="18487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vi-VN" sz="6600" b="1" i="1" dirty="0">
                  <a:solidFill>
                    <a:srgbClr val="C00000"/>
                  </a:solidFill>
                  <a:ea typeface="Tahoma" pitchFamily="34" charset="0"/>
                  <a:cs typeface="Tahoma" pitchFamily="34" charset="0"/>
                </a:rPr>
                <a:t>Rượu, đến cội cây, ta sẽ uống,</a:t>
              </a:r>
            </a:p>
            <a:p>
              <a:r>
                <a:rPr lang="vi-VN" sz="6600" b="1" i="1" dirty="0">
                  <a:solidFill>
                    <a:srgbClr val="C00000"/>
                  </a:solidFill>
                  <a:ea typeface="Tahoma" pitchFamily="34" charset="0"/>
                  <a:cs typeface="Tahoma" pitchFamily="34" charset="0"/>
                </a:rPr>
                <a:t>Nhìn xem phú quý tựa chiêm bao.</a:t>
              </a:r>
            </a:p>
          </p:txBody>
        </p:sp>
        <p:grpSp>
          <p:nvGrpSpPr>
            <p:cNvPr id="12" name="Group 47"/>
            <p:cNvGrpSpPr/>
            <p:nvPr/>
          </p:nvGrpSpPr>
          <p:grpSpPr>
            <a:xfrm>
              <a:off x="2328859" y="3886200"/>
              <a:ext cx="10583863" cy="603251"/>
              <a:chOff x="11557001" y="-306388"/>
              <a:chExt cx="10583863" cy="60325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16984663" y="142875"/>
                <a:ext cx="641350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7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4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3 h 15"/>
                  <a:gd name="T18" fmla="*/ 77 w 80"/>
                  <a:gd name="T19" fmla="*/ 1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2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7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4"/>
                      <a:pt x="33" y="4"/>
                      <a:pt x="40" y="4"/>
                    </a:cubicBezTo>
                    <a:cubicBezTo>
                      <a:pt x="46" y="4"/>
                      <a:pt x="53" y="4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1" y="3"/>
                      <a:pt x="73" y="3"/>
                      <a:pt x="75" y="3"/>
                    </a:cubicBezTo>
                    <a:cubicBezTo>
                      <a:pt x="76" y="2"/>
                      <a:pt x="76" y="0"/>
                      <a:pt x="77" y="1"/>
                    </a:cubicBezTo>
                    <a:cubicBezTo>
                      <a:pt x="78" y="1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6" y="14"/>
                      <a:pt x="76" y="13"/>
                      <a:pt x="75" y="12"/>
                    </a:cubicBezTo>
                    <a:cubicBezTo>
                      <a:pt x="73" y="11"/>
                      <a:pt x="71" y="12"/>
                      <a:pt x="7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6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2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16063913" y="-306388"/>
                <a:ext cx="320675" cy="469901"/>
              </a:xfrm>
              <a:custGeom>
                <a:avLst/>
                <a:gdLst>
                  <a:gd name="T0" fmla="*/ 20 w 40"/>
                  <a:gd name="T1" fmla="*/ 40 h 46"/>
                  <a:gd name="T2" fmla="*/ 7 w 40"/>
                  <a:gd name="T3" fmla="*/ 44 h 46"/>
                  <a:gd name="T4" fmla="*/ 2 w 40"/>
                  <a:gd name="T5" fmla="*/ 43 h 46"/>
                  <a:gd name="T6" fmla="*/ 9 w 40"/>
                  <a:gd name="T7" fmla="*/ 23 h 46"/>
                  <a:gd name="T8" fmla="*/ 23 w 40"/>
                  <a:gd name="T9" fmla="*/ 0 h 46"/>
                  <a:gd name="T10" fmla="*/ 18 w 40"/>
                  <a:gd name="T11" fmla="*/ 23 h 46"/>
                  <a:gd name="T12" fmla="*/ 11 w 40"/>
                  <a:gd name="T13" fmla="*/ 34 h 46"/>
                  <a:gd name="T14" fmla="*/ 3 w 40"/>
                  <a:gd name="T15" fmla="*/ 44 h 46"/>
                  <a:gd name="T16" fmla="*/ 12 w 40"/>
                  <a:gd name="T17" fmla="*/ 38 h 46"/>
                  <a:gd name="T18" fmla="*/ 20 w 40"/>
                  <a:gd name="T19" fmla="*/ 32 h 46"/>
                  <a:gd name="T20" fmla="*/ 40 w 40"/>
                  <a:gd name="T21" fmla="*/ 28 h 46"/>
                  <a:gd name="T22" fmla="*/ 30 w 40"/>
                  <a:gd name="T23" fmla="*/ 35 h 46"/>
                  <a:gd name="T24" fmla="*/ 20 w 40"/>
                  <a:gd name="T2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46">
                    <a:moveTo>
                      <a:pt x="20" y="40"/>
                    </a:moveTo>
                    <a:cubicBezTo>
                      <a:pt x="15" y="41"/>
                      <a:pt x="11" y="43"/>
                      <a:pt x="7" y="44"/>
                    </a:cubicBezTo>
                    <a:cubicBezTo>
                      <a:pt x="4" y="45"/>
                      <a:pt x="2" y="46"/>
                      <a:pt x="2" y="43"/>
                    </a:cubicBezTo>
                    <a:cubicBezTo>
                      <a:pt x="0" y="36"/>
                      <a:pt x="6" y="28"/>
                      <a:pt x="9" y="23"/>
                    </a:cubicBezTo>
                    <a:cubicBezTo>
                      <a:pt x="13" y="15"/>
                      <a:pt x="18" y="7"/>
                      <a:pt x="23" y="0"/>
                    </a:cubicBezTo>
                    <a:cubicBezTo>
                      <a:pt x="20" y="7"/>
                      <a:pt x="21" y="15"/>
                      <a:pt x="18" y="23"/>
                    </a:cubicBezTo>
                    <a:cubicBezTo>
                      <a:pt x="16" y="27"/>
                      <a:pt x="14" y="31"/>
                      <a:pt x="11" y="34"/>
                    </a:cubicBezTo>
                    <a:cubicBezTo>
                      <a:pt x="8" y="38"/>
                      <a:pt x="5" y="40"/>
                      <a:pt x="3" y="44"/>
                    </a:cubicBezTo>
                    <a:cubicBezTo>
                      <a:pt x="6" y="44"/>
                      <a:pt x="10" y="39"/>
                      <a:pt x="12" y="38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6" y="30"/>
                      <a:pt x="33" y="29"/>
                      <a:pt x="40" y="28"/>
                    </a:cubicBezTo>
                    <a:cubicBezTo>
                      <a:pt x="36" y="30"/>
                      <a:pt x="34" y="33"/>
                      <a:pt x="30" y="35"/>
                    </a:cubicBezTo>
                    <a:cubicBezTo>
                      <a:pt x="27" y="38"/>
                      <a:pt x="23" y="39"/>
                      <a:pt x="2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18713451" y="-285750"/>
                <a:ext cx="312738" cy="479426"/>
              </a:xfrm>
              <a:custGeom>
                <a:avLst/>
                <a:gdLst>
                  <a:gd name="T0" fmla="*/ 19 w 39"/>
                  <a:gd name="T1" fmla="*/ 41 h 47"/>
                  <a:gd name="T2" fmla="*/ 6 w 39"/>
                  <a:gd name="T3" fmla="*/ 44 h 47"/>
                  <a:gd name="T4" fmla="*/ 1 w 39"/>
                  <a:gd name="T5" fmla="*/ 43 h 47"/>
                  <a:gd name="T6" fmla="*/ 8 w 39"/>
                  <a:gd name="T7" fmla="*/ 23 h 47"/>
                  <a:gd name="T8" fmla="*/ 22 w 39"/>
                  <a:gd name="T9" fmla="*/ 0 h 47"/>
                  <a:gd name="T10" fmla="*/ 17 w 39"/>
                  <a:gd name="T11" fmla="*/ 23 h 47"/>
                  <a:gd name="T12" fmla="*/ 10 w 39"/>
                  <a:gd name="T13" fmla="*/ 35 h 47"/>
                  <a:gd name="T14" fmla="*/ 3 w 39"/>
                  <a:gd name="T15" fmla="*/ 45 h 47"/>
                  <a:gd name="T16" fmla="*/ 11 w 39"/>
                  <a:gd name="T17" fmla="*/ 38 h 47"/>
                  <a:gd name="T18" fmla="*/ 19 w 39"/>
                  <a:gd name="T19" fmla="*/ 33 h 47"/>
                  <a:gd name="T20" fmla="*/ 39 w 39"/>
                  <a:gd name="T21" fmla="*/ 29 h 47"/>
                  <a:gd name="T22" fmla="*/ 29 w 39"/>
                  <a:gd name="T23" fmla="*/ 36 h 47"/>
                  <a:gd name="T24" fmla="*/ 19 w 39"/>
                  <a:gd name="T25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7">
                    <a:moveTo>
                      <a:pt x="19" y="41"/>
                    </a:moveTo>
                    <a:cubicBezTo>
                      <a:pt x="14" y="42"/>
                      <a:pt x="10" y="43"/>
                      <a:pt x="6" y="44"/>
                    </a:cubicBezTo>
                    <a:cubicBezTo>
                      <a:pt x="3" y="45"/>
                      <a:pt x="1" y="47"/>
                      <a:pt x="1" y="43"/>
                    </a:cubicBezTo>
                    <a:cubicBezTo>
                      <a:pt x="0" y="36"/>
                      <a:pt x="5" y="29"/>
                      <a:pt x="8" y="23"/>
                    </a:cubicBezTo>
                    <a:cubicBezTo>
                      <a:pt x="12" y="15"/>
                      <a:pt x="17" y="7"/>
                      <a:pt x="22" y="0"/>
                    </a:cubicBezTo>
                    <a:cubicBezTo>
                      <a:pt x="19" y="7"/>
                      <a:pt x="20" y="16"/>
                      <a:pt x="17" y="23"/>
                    </a:cubicBezTo>
                    <a:cubicBezTo>
                      <a:pt x="15" y="27"/>
                      <a:pt x="13" y="31"/>
                      <a:pt x="10" y="35"/>
                    </a:cubicBezTo>
                    <a:cubicBezTo>
                      <a:pt x="7" y="38"/>
                      <a:pt x="4" y="41"/>
                      <a:pt x="3" y="45"/>
                    </a:cubicBezTo>
                    <a:cubicBezTo>
                      <a:pt x="5" y="45"/>
                      <a:pt x="9" y="40"/>
                      <a:pt x="11" y="38"/>
                    </a:cubicBezTo>
                    <a:cubicBezTo>
                      <a:pt x="14" y="36"/>
                      <a:pt x="16" y="34"/>
                      <a:pt x="19" y="33"/>
                    </a:cubicBezTo>
                    <a:cubicBezTo>
                      <a:pt x="25" y="30"/>
                      <a:pt x="33" y="30"/>
                      <a:pt x="39" y="29"/>
                    </a:cubicBezTo>
                    <a:cubicBezTo>
                      <a:pt x="35" y="30"/>
                      <a:pt x="33" y="34"/>
                      <a:pt x="29" y="36"/>
                    </a:cubicBezTo>
                    <a:cubicBezTo>
                      <a:pt x="26" y="38"/>
                      <a:pt x="23" y="39"/>
                      <a:pt x="1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8" name="Freeform 8"/>
              <p:cNvSpPr>
                <a:spLocks/>
              </p:cNvSpPr>
              <p:nvPr/>
            </p:nvSpPr>
            <p:spPr bwMode="auto">
              <a:xfrm>
                <a:off x="15895638" y="-50800"/>
                <a:ext cx="160338" cy="204788"/>
              </a:xfrm>
              <a:custGeom>
                <a:avLst/>
                <a:gdLst>
                  <a:gd name="T0" fmla="*/ 7 w 20"/>
                  <a:gd name="T1" fmla="*/ 13 h 20"/>
                  <a:gd name="T2" fmla="*/ 0 w 20"/>
                  <a:gd name="T3" fmla="*/ 0 h 20"/>
                  <a:gd name="T4" fmla="*/ 12 w 20"/>
                  <a:gd name="T5" fmla="*/ 8 h 20"/>
                  <a:gd name="T6" fmla="*/ 19 w 20"/>
                  <a:gd name="T7" fmla="*/ 17 h 20"/>
                  <a:gd name="T8" fmla="*/ 18 w 20"/>
                  <a:gd name="T9" fmla="*/ 20 h 20"/>
                  <a:gd name="T10" fmla="*/ 7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7" y="13"/>
                    </a:moveTo>
                    <a:cubicBezTo>
                      <a:pt x="4" y="9"/>
                      <a:pt x="1" y="4"/>
                      <a:pt x="0" y="0"/>
                    </a:cubicBezTo>
                    <a:cubicBezTo>
                      <a:pt x="4" y="2"/>
                      <a:pt x="9" y="5"/>
                      <a:pt x="12" y="8"/>
                    </a:cubicBezTo>
                    <a:cubicBezTo>
                      <a:pt x="16" y="11"/>
                      <a:pt x="17" y="13"/>
                      <a:pt x="19" y="17"/>
                    </a:cubicBezTo>
                    <a:cubicBezTo>
                      <a:pt x="19" y="18"/>
                      <a:pt x="20" y="20"/>
                      <a:pt x="18" y="20"/>
                    </a:cubicBezTo>
                    <a:cubicBezTo>
                      <a:pt x="16" y="20"/>
                      <a:pt x="10" y="16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9" name="Freeform 9"/>
              <p:cNvSpPr>
                <a:spLocks/>
              </p:cNvSpPr>
              <p:nvPr/>
            </p:nvSpPr>
            <p:spPr bwMode="auto">
              <a:xfrm>
                <a:off x="15624176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3 w 108"/>
                  <a:gd name="T3" fmla="*/ 0 h 12"/>
                  <a:gd name="T4" fmla="*/ 7 w 108"/>
                  <a:gd name="T5" fmla="*/ 2 h 12"/>
                  <a:gd name="T6" fmla="*/ 13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3 w 108"/>
                  <a:gd name="T41" fmla="*/ 10 h 12"/>
                  <a:gd name="T42" fmla="*/ 7 w 108"/>
                  <a:gd name="T43" fmla="*/ 10 h 12"/>
                  <a:gd name="T44" fmla="*/ 3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1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0" name="Freeform 10"/>
              <p:cNvSpPr>
                <a:spLocks/>
              </p:cNvSpPr>
              <p:nvPr/>
            </p:nvSpPr>
            <p:spPr bwMode="auto">
              <a:xfrm>
                <a:off x="16521113" y="11113"/>
                <a:ext cx="431800" cy="285750"/>
              </a:xfrm>
              <a:custGeom>
                <a:avLst/>
                <a:gdLst>
                  <a:gd name="T0" fmla="*/ 0 w 54"/>
                  <a:gd name="T1" fmla="*/ 25 h 28"/>
                  <a:gd name="T2" fmla="*/ 7 w 54"/>
                  <a:gd name="T3" fmla="*/ 24 h 28"/>
                  <a:gd name="T4" fmla="*/ 8 w 54"/>
                  <a:gd name="T5" fmla="*/ 24 h 28"/>
                  <a:gd name="T6" fmla="*/ 13 w 54"/>
                  <a:gd name="T7" fmla="*/ 27 h 28"/>
                  <a:gd name="T8" fmla="*/ 17 w 54"/>
                  <a:gd name="T9" fmla="*/ 27 h 28"/>
                  <a:gd name="T10" fmla="*/ 14 w 54"/>
                  <a:gd name="T11" fmla="*/ 24 h 28"/>
                  <a:gd name="T12" fmla="*/ 27 w 54"/>
                  <a:gd name="T13" fmla="*/ 24 h 28"/>
                  <a:gd name="T14" fmla="*/ 40 w 54"/>
                  <a:gd name="T15" fmla="*/ 24 h 28"/>
                  <a:gd name="T16" fmla="*/ 47 w 54"/>
                  <a:gd name="T17" fmla="*/ 25 h 28"/>
                  <a:gd name="T18" fmla="*/ 51 w 54"/>
                  <a:gd name="T19" fmla="*/ 27 h 28"/>
                  <a:gd name="T20" fmla="*/ 54 w 54"/>
                  <a:gd name="T21" fmla="*/ 25 h 28"/>
                  <a:gd name="T22" fmla="*/ 54 w 54"/>
                  <a:gd name="T23" fmla="*/ 15 h 28"/>
                  <a:gd name="T24" fmla="*/ 51 w 54"/>
                  <a:gd name="T25" fmla="*/ 14 h 28"/>
                  <a:gd name="T26" fmla="*/ 47 w 54"/>
                  <a:gd name="T27" fmla="*/ 16 h 28"/>
                  <a:gd name="T28" fmla="*/ 40 w 54"/>
                  <a:gd name="T29" fmla="*/ 16 h 28"/>
                  <a:gd name="T30" fmla="*/ 27 w 54"/>
                  <a:gd name="T31" fmla="*/ 17 h 28"/>
                  <a:gd name="T32" fmla="*/ 44 w 54"/>
                  <a:gd name="T33" fmla="*/ 1 h 28"/>
                  <a:gd name="T34" fmla="*/ 42 w 54"/>
                  <a:gd name="T35" fmla="*/ 2 h 28"/>
                  <a:gd name="T36" fmla="*/ 14 w 54"/>
                  <a:gd name="T37" fmla="*/ 17 h 28"/>
                  <a:gd name="T38" fmla="*/ 7 w 54"/>
                  <a:gd name="T39" fmla="*/ 16 h 28"/>
                  <a:gd name="T40" fmla="*/ 0 w 54"/>
                  <a:gd name="T41" fmla="*/ 15 h 28"/>
                  <a:gd name="T42" fmla="*/ 0 w 54"/>
                  <a:gd name="T4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28">
                    <a:moveTo>
                      <a:pt x="0" y="25"/>
                    </a:moveTo>
                    <a:cubicBezTo>
                      <a:pt x="2" y="28"/>
                      <a:pt x="5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12" y="27"/>
                      <a:pt x="13" y="27"/>
                    </a:cubicBezTo>
                    <a:cubicBezTo>
                      <a:pt x="16" y="28"/>
                      <a:pt x="17" y="28"/>
                      <a:pt x="17" y="27"/>
                    </a:cubicBezTo>
                    <a:cubicBezTo>
                      <a:pt x="13" y="25"/>
                      <a:pt x="14" y="24"/>
                      <a:pt x="14" y="24"/>
                    </a:cubicBezTo>
                    <a:cubicBezTo>
                      <a:pt x="18" y="24"/>
                      <a:pt x="23" y="24"/>
                      <a:pt x="27" y="24"/>
                    </a:cubicBezTo>
                    <a:cubicBezTo>
                      <a:pt x="31" y="24"/>
                      <a:pt x="36" y="24"/>
                      <a:pt x="40" y="24"/>
                    </a:cubicBezTo>
                    <a:cubicBezTo>
                      <a:pt x="43" y="24"/>
                      <a:pt x="45" y="24"/>
                      <a:pt x="47" y="25"/>
                    </a:cubicBezTo>
                    <a:cubicBezTo>
                      <a:pt x="48" y="25"/>
                      <a:pt x="49" y="26"/>
                      <a:pt x="51" y="27"/>
                    </a:cubicBezTo>
                    <a:cubicBezTo>
                      <a:pt x="52" y="27"/>
                      <a:pt x="53" y="27"/>
                      <a:pt x="54" y="2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4"/>
                      <a:pt x="52" y="13"/>
                      <a:pt x="51" y="14"/>
                    </a:cubicBezTo>
                    <a:cubicBezTo>
                      <a:pt x="49" y="14"/>
                      <a:pt x="48" y="15"/>
                      <a:pt x="47" y="16"/>
                    </a:cubicBezTo>
                    <a:cubicBezTo>
                      <a:pt x="45" y="16"/>
                      <a:pt x="43" y="16"/>
                      <a:pt x="40" y="16"/>
                    </a:cubicBezTo>
                    <a:cubicBezTo>
                      <a:pt x="36" y="16"/>
                      <a:pt x="31" y="16"/>
                      <a:pt x="27" y="17"/>
                    </a:cubicBezTo>
                    <a:cubicBezTo>
                      <a:pt x="26" y="17"/>
                      <a:pt x="41" y="7"/>
                      <a:pt x="44" y="1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24" y="17"/>
                      <a:pt x="15" y="17"/>
                      <a:pt x="14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1" y="13"/>
                      <a:pt x="0" y="15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1" name="Freeform 11"/>
              <p:cNvSpPr>
                <a:spLocks/>
              </p:cNvSpPr>
              <p:nvPr/>
            </p:nvSpPr>
            <p:spPr bwMode="auto">
              <a:xfrm>
                <a:off x="21491576" y="142875"/>
                <a:ext cx="649288" cy="153988"/>
              </a:xfrm>
              <a:custGeom>
                <a:avLst/>
                <a:gdLst>
                  <a:gd name="T0" fmla="*/ 0 w 81"/>
                  <a:gd name="T1" fmla="*/ 2 h 15"/>
                  <a:gd name="T2" fmla="*/ 5 w 81"/>
                  <a:gd name="T3" fmla="*/ 3 h 15"/>
                  <a:gd name="T4" fmla="*/ 10 w 81"/>
                  <a:gd name="T5" fmla="*/ 4 h 15"/>
                  <a:gd name="T6" fmla="*/ 20 w 81"/>
                  <a:gd name="T7" fmla="*/ 5 h 15"/>
                  <a:gd name="T8" fmla="*/ 41 w 81"/>
                  <a:gd name="T9" fmla="*/ 6 h 15"/>
                  <a:gd name="T10" fmla="*/ 61 w 81"/>
                  <a:gd name="T11" fmla="*/ 9 h 15"/>
                  <a:gd name="T12" fmla="*/ 71 w 81"/>
                  <a:gd name="T13" fmla="*/ 11 h 15"/>
                  <a:gd name="T14" fmla="*/ 81 w 81"/>
                  <a:gd name="T15" fmla="*/ 15 h 15"/>
                  <a:gd name="T16" fmla="*/ 71 w 81"/>
                  <a:gd name="T17" fmla="*/ 12 h 15"/>
                  <a:gd name="T18" fmla="*/ 61 w 81"/>
                  <a:gd name="T19" fmla="*/ 11 h 15"/>
                  <a:gd name="T20" fmla="*/ 40 w 81"/>
                  <a:gd name="T21" fmla="*/ 10 h 15"/>
                  <a:gd name="T22" fmla="*/ 20 w 81"/>
                  <a:gd name="T23" fmla="*/ 10 h 15"/>
                  <a:gd name="T24" fmla="*/ 10 w 81"/>
                  <a:gd name="T25" fmla="*/ 10 h 15"/>
                  <a:gd name="T26" fmla="*/ 5 w 81"/>
                  <a:gd name="T27" fmla="*/ 11 h 15"/>
                  <a:gd name="T28" fmla="*/ 0 w 81"/>
                  <a:gd name="T29" fmla="*/ 12 h 15"/>
                  <a:gd name="T30" fmla="*/ 0 w 81"/>
                  <a:gd name="T31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15">
                    <a:moveTo>
                      <a:pt x="0" y="2"/>
                    </a:moveTo>
                    <a:cubicBezTo>
                      <a:pt x="1" y="0"/>
                      <a:pt x="3" y="3"/>
                      <a:pt x="5" y="3"/>
                    </a:cubicBezTo>
                    <a:cubicBezTo>
                      <a:pt x="6" y="4"/>
                      <a:pt x="8" y="4"/>
                      <a:pt x="10" y="4"/>
                    </a:cubicBezTo>
                    <a:cubicBezTo>
                      <a:pt x="13" y="4"/>
                      <a:pt x="17" y="5"/>
                      <a:pt x="20" y="5"/>
                    </a:cubicBezTo>
                    <a:cubicBezTo>
                      <a:pt x="27" y="5"/>
                      <a:pt x="34" y="6"/>
                      <a:pt x="41" y="6"/>
                    </a:cubicBezTo>
                    <a:cubicBezTo>
                      <a:pt x="47" y="7"/>
                      <a:pt x="54" y="8"/>
                      <a:pt x="61" y="9"/>
                    </a:cubicBezTo>
                    <a:cubicBezTo>
                      <a:pt x="64" y="10"/>
                      <a:pt x="68" y="10"/>
                      <a:pt x="71" y="11"/>
                    </a:cubicBezTo>
                    <a:cubicBezTo>
                      <a:pt x="74" y="12"/>
                      <a:pt x="78" y="13"/>
                      <a:pt x="81" y="15"/>
                    </a:cubicBezTo>
                    <a:cubicBezTo>
                      <a:pt x="78" y="13"/>
                      <a:pt x="74" y="13"/>
                      <a:pt x="71" y="12"/>
                    </a:cubicBezTo>
                    <a:cubicBezTo>
                      <a:pt x="68" y="12"/>
                      <a:pt x="64" y="11"/>
                      <a:pt x="61" y="11"/>
                    </a:cubicBezTo>
                    <a:cubicBezTo>
                      <a:pt x="54" y="10"/>
                      <a:pt x="47" y="10"/>
                      <a:pt x="40" y="10"/>
                    </a:cubicBezTo>
                    <a:cubicBezTo>
                      <a:pt x="34" y="10"/>
                      <a:pt x="27" y="10"/>
                      <a:pt x="20" y="10"/>
                    </a:cubicBezTo>
                    <a:cubicBezTo>
                      <a:pt x="17" y="10"/>
                      <a:pt x="13" y="10"/>
                      <a:pt x="10" y="10"/>
                    </a:cubicBezTo>
                    <a:cubicBezTo>
                      <a:pt x="8" y="11"/>
                      <a:pt x="6" y="11"/>
                      <a:pt x="5" y="11"/>
                    </a:cubicBezTo>
                    <a:cubicBezTo>
                      <a:pt x="3" y="12"/>
                      <a:pt x="1" y="14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2" name="Freeform 12"/>
              <p:cNvSpPr>
                <a:spLocks/>
              </p:cNvSpPr>
              <p:nvPr/>
            </p:nvSpPr>
            <p:spPr bwMode="auto">
              <a:xfrm>
                <a:off x="14951076" y="142875"/>
                <a:ext cx="641350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8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3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2 h 15"/>
                  <a:gd name="T18" fmla="*/ 77 w 80"/>
                  <a:gd name="T19" fmla="*/ 0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1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8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3"/>
                      <a:pt x="33" y="3"/>
                      <a:pt x="40" y="3"/>
                    </a:cubicBezTo>
                    <a:cubicBezTo>
                      <a:pt x="47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2" y="3"/>
                      <a:pt x="73" y="3"/>
                      <a:pt x="75" y="2"/>
                    </a:cubicBezTo>
                    <a:cubicBezTo>
                      <a:pt x="76" y="2"/>
                      <a:pt x="77" y="0"/>
                      <a:pt x="77" y="0"/>
                    </a:cubicBezTo>
                    <a:cubicBezTo>
                      <a:pt x="78" y="0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7" y="14"/>
                      <a:pt x="76" y="12"/>
                      <a:pt x="75" y="12"/>
                    </a:cubicBezTo>
                    <a:cubicBezTo>
                      <a:pt x="73" y="11"/>
                      <a:pt x="72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7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6" y="11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14038263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5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5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5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5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2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6" y="12"/>
                      <a:pt x="105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2"/>
                      <a:pt x="2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13142913" y="153988"/>
                <a:ext cx="855663" cy="122238"/>
              </a:xfrm>
              <a:custGeom>
                <a:avLst/>
                <a:gdLst>
                  <a:gd name="T0" fmla="*/ 0 w 107"/>
                  <a:gd name="T1" fmla="*/ 2 h 12"/>
                  <a:gd name="T2" fmla="*/ 3 w 107"/>
                  <a:gd name="T3" fmla="*/ 0 h 12"/>
                  <a:gd name="T4" fmla="*/ 6 w 107"/>
                  <a:gd name="T5" fmla="*/ 2 h 12"/>
                  <a:gd name="T6" fmla="*/ 13 w 107"/>
                  <a:gd name="T7" fmla="*/ 2 h 12"/>
                  <a:gd name="T8" fmla="*/ 27 w 107"/>
                  <a:gd name="T9" fmla="*/ 2 h 12"/>
                  <a:gd name="T10" fmla="*/ 53 w 107"/>
                  <a:gd name="T11" fmla="*/ 3 h 12"/>
                  <a:gd name="T12" fmla="*/ 80 w 107"/>
                  <a:gd name="T13" fmla="*/ 3 h 12"/>
                  <a:gd name="T14" fmla="*/ 94 w 107"/>
                  <a:gd name="T15" fmla="*/ 2 h 12"/>
                  <a:gd name="T16" fmla="*/ 100 w 107"/>
                  <a:gd name="T17" fmla="*/ 2 h 12"/>
                  <a:gd name="T18" fmla="*/ 102 w 107"/>
                  <a:gd name="T19" fmla="*/ 2 h 12"/>
                  <a:gd name="T20" fmla="*/ 104 w 107"/>
                  <a:gd name="T21" fmla="*/ 1 h 12"/>
                  <a:gd name="T22" fmla="*/ 107 w 107"/>
                  <a:gd name="T23" fmla="*/ 2 h 12"/>
                  <a:gd name="T24" fmla="*/ 107 w 107"/>
                  <a:gd name="T25" fmla="*/ 11 h 12"/>
                  <a:gd name="T26" fmla="*/ 104 w 107"/>
                  <a:gd name="T27" fmla="*/ 12 h 12"/>
                  <a:gd name="T28" fmla="*/ 102 w 107"/>
                  <a:gd name="T29" fmla="*/ 10 h 12"/>
                  <a:gd name="T30" fmla="*/ 100 w 107"/>
                  <a:gd name="T31" fmla="*/ 10 h 12"/>
                  <a:gd name="T32" fmla="*/ 94 w 107"/>
                  <a:gd name="T33" fmla="*/ 10 h 12"/>
                  <a:gd name="T34" fmla="*/ 80 w 107"/>
                  <a:gd name="T35" fmla="*/ 10 h 12"/>
                  <a:gd name="T36" fmla="*/ 53 w 107"/>
                  <a:gd name="T37" fmla="*/ 10 h 12"/>
                  <a:gd name="T38" fmla="*/ 27 w 107"/>
                  <a:gd name="T39" fmla="*/ 10 h 12"/>
                  <a:gd name="T40" fmla="*/ 13 w 107"/>
                  <a:gd name="T41" fmla="*/ 10 h 12"/>
                  <a:gd name="T42" fmla="*/ 6 w 107"/>
                  <a:gd name="T43" fmla="*/ 10 h 12"/>
                  <a:gd name="T44" fmla="*/ 3 w 107"/>
                  <a:gd name="T45" fmla="*/ 12 h 12"/>
                  <a:gd name="T46" fmla="*/ 0 w 107"/>
                  <a:gd name="T47" fmla="*/ 10 h 12"/>
                  <a:gd name="T48" fmla="*/ 0 w 107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7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1" y="2"/>
                      <a:pt x="102" y="2"/>
                      <a:pt x="102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7" y="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1" y="10"/>
                      <a:pt x="100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6" y="10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20146963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3 w 108"/>
                  <a:gd name="T3" fmla="*/ 0 h 12"/>
                  <a:gd name="T4" fmla="*/ 7 w 108"/>
                  <a:gd name="T5" fmla="*/ 2 h 12"/>
                  <a:gd name="T6" fmla="*/ 13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3 w 108"/>
                  <a:gd name="T41" fmla="*/ 10 h 12"/>
                  <a:gd name="T42" fmla="*/ 7 w 108"/>
                  <a:gd name="T43" fmla="*/ 10 h 12"/>
                  <a:gd name="T44" fmla="*/ 3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1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21043901" y="11113"/>
                <a:ext cx="431800" cy="285750"/>
              </a:xfrm>
              <a:custGeom>
                <a:avLst/>
                <a:gdLst>
                  <a:gd name="T0" fmla="*/ 0 w 54"/>
                  <a:gd name="T1" fmla="*/ 25 h 28"/>
                  <a:gd name="T2" fmla="*/ 7 w 54"/>
                  <a:gd name="T3" fmla="*/ 24 h 28"/>
                  <a:gd name="T4" fmla="*/ 8 w 54"/>
                  <a:gd name="T5" fmla="*/ 24 h 28"/>
                  <a:gd name="T6" fmla="*/ 13 w 54"/>
                  <a:gd name="T7" fmla="*/ 27 h 28"/>
                  <a:gd name="T8" fmla="*/ 17 w 54"/>
                  <a:gd name="T9" fmla="*/ 27 h 28"/>
                  <a:gd name="T10" fmla="*/ 14 w 54"/>
                  <a:gd name="T11" fmla="*/ 24 h 28"/>
                  <a:gd name="T12" fmla="*/ 27 w 54"/>
                  <a:gd name="T13" fmla="*/ 24 h 28"/>
                  <a:gd name="T14" fmla="*/ 40 w 54"/>
                  <a:gd name="T15" fmla="*/ 24 h 28"/>
                  <a:gd name="T16" fmla="*/ 47 w 54"/>
                  <a:gd name="T17" fmla="*/ 25 h 28"/>
                  <a:gd name="T18" fmla="*/ 51 w 54"/>
                  <a:gd name="T19" fmla="*/ 27 h 28"/>
                  <a:gd name="T20" fmla="*/ 54 w 54"/>
                  <a:gd name="T21" fmla="*/ 25 h 28"/>
                  <a:gd name="T22" fmla="*/ 54 w 54"/>
                  <a:gd name="T23" fmla="*/ 15 h 28"/>
                  <a:gd name="T24" fmla="*/ 51 w 54"/>
                  <a:gd name="T25" fmla="*/ 14 h 28"/>
                  <a:gd name="T26" fmla="*/ 47 w 54"/>
                  <a:gd name="T27" fmla="*/ 16 h 28"/>
                  <a:gd name="T28" fmla="*/ 40 w 54"/>
                  <a:gd name="T29" fmla="*/ 16 h 28"/>
                  <a:gd name="T30" fmla="*/ 27 w 54"/>
                  <a:gd name="T31" fmla="*/ 17 h 28"/>
                  <a:gd name="T32" fmla="*/ 44 w 54"/>
                  <a:gd name="T33" fmla="*/ 1 h 28"/>
                  <a:gd name="T34" fmla="*/ 42 w 54"/>
                  <a:gd name="T35" fmla="*/ 2 h 28"/>
                  <a:gd name="T36" fmla="*/ 14 w 54"/>
                  <a:gd name="T37" fmla="*/ 17 h 28"/>
                  <a:gd name="T38" fmla="*/ 7 w 54"/>
                  <a:gd name="T39" fmla="*/ 16 h 28"/>
                  <a:gd name="T40" fmla="*/ 0 w 54"/>
                  <a:gd name="T41" fmla="*/ 15 h 28"/>
                  <a:gd name="T42" fmla="*/ 0 w 54"/>
                  <a:gd name="T4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28">
                    <a:moveTo>
                      <a:pt x="0" y="25"/>
                    </a:moveTo>
                    <a:cubicBezTo>
                      <a:pt x="2" y="28"/>
                      <a:pt x="5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12" y="27"/>
                      <a:pt x="13" y="27"/>
                    </a:cubicBezTo>
                    <a:cubicBezTo>
                      <a:pt x="16" y="28"/>
                      <a:pt x="17" y="28"/>
                      <a:pt x="17" y="27"/>
                    </a:cubicBezTo>
                    <a:cubicBezTo>
                      <a:pt x="13" y="25"/>
                      <a:pt x="14" y="24"/>
                      <a:pt x="14" y="24"/>
                    </a:cubicBezTo>
                    <a:cubicBezTo>
                      <a:pt x="18" y="24"/>
                      <a:pt x="23" y="24"/>
                      <a:pt x="27" y="24"/>
                    </a:cubicBezTo>
                    <a:cubicBezTo>
                      <a:pt x="31" y="24"/>
                      <a:pt x="36" y="24"/>
                      <a:pt x="40" y="24"/>
                    </a:cubicBezTo>
                    <a:cubicBezTo>
                      <a:pt x="43" y="24"/>
                      <a:pt x="45" y="24"/>
                      <a:pt x="47" y="25"/>
                    </a:cubicBezTo>
                    <a:cubicBezTo>
                      <a:pt x="48" y="25"/>
                      <a:pt x="49" y="26"/>
                      <a:pt x="51" y="27"/>
                    </a:cubicBezTo>
                    <a:cubicBezTo>
                      <a:pt x="52" y="27"/>
                      <a:pt x="53" y="27"/>
                      <a:pt x="54" y="2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4"/>
                      <a:pt x="52" y="13"/>
                      <a:pt x="51" y="14"/>
                    </a:cubicBezTo>
                    <a:cubicBezTo>
                      <a:pt x="49" y="14"/>
                      <a:pt x="48" y="15"/>
                      <a:pt x="47" y="16"/>
                    </a:cubicBezTo>
                    <a:cubicBezTo>
                      <a:pt x="45" y="16"/>
                      <a:pt x="43" y="16"/>
                      <a:pt x="40" y="16"/>
                    </a:cubicBezTo>
                    <a:cubicBezTo>
                      <a:pt x="36" y="16"/>
                      <a:pt x="31" y="16"/>
                      <a:pt x="27" y="17"/>
                    </a:cubicBezTo>
                    <a:cubicBezTo>
                      <a:pt x="26" y="17"/>
                      <a:pt x="41" y="7"/>
                      <a:pt x="44" y="1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24" y="17"/>
                      <a:pt x="15" y="17"/>
                      <a:pt x="14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1" y="13"/>
                      <a:pt x="0" y="15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19475451" y="142875"/>
                <a:ext cx="639763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8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3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2 h 15"/>
                  <a:gd name="T18" fmla="*/ 77 w 80"/>
                  <a:gd name="T19" fmla="*/ 0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1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8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3"/>
                      <a:pt x="33" y="3"/>
                      <a:pt x="40" y="3"/>
                    </a:cubicBezTo>
                    <a:cubicBezTo>
                      <a:pt x="47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2" y="3"/>
                      <a:pt x="73" y="3"/>
                      <a:pt x="75" y="2"/>
                    </a:cubicBezTo>
                    <a:cubicBezTo>
                      <a:pt x="76" y="2"/>
                      <a:pt x="77" y="0"/>
                      <a:pt x="77" y="0"/>
                    </a:cubicBezTo>
                    <a:cubicBezTo>
                      <a:pt x="78" y="0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7" y="14"/>
                      <a:pt x="76" y="12"/>
                      <a:pt x="75" y="12"/>
                    </a:cubicBezTo>
                    <a:cubicBezTo>
                      <a:pt x="73" y="11"/>
                      <a:pt x="72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7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6" y="11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18562638" y="153988"/>
                <a:ext cx="863600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5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5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5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5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2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6" y="12"/>
                      <a:pt x="105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2"/>
                      <a:pt x="2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17665701" y="153988"/>
                <a:ext cx="855663" cy="122238"/>
              </a:xfrm>
              <a:custGeom>
                <a:avLst/>
                <a:gdLst>
                  <a:gd name="T0" fmla="*/ 0 w 107"/>
                  <a:gd name="T1" fmla="*/ 2 h 12"/>
                  <a:gd name="T2" fmla="*/ 3 w 107"/>
                  <a:gd name="T3" fmla="*/ 0 h 12"/>
                  <a:gd name="T4" fmla="*/ 6 w 107"/>
                  <a:gd name="T5" fmla="*/ 2 h 12"/>
                  <a:gd name="T6" fmla="*/ 13 w 107"/>
                  <a:gd name="T7" fmla="*/ 2 h 12"/>
                  <a:gd name="T8" fmla="*/ 27 w 107"/>
                  <a:gd name="T9" fmla="*/ 2 h 12"/>
                  <a:gd name="T10" fmla="*/ 53 w 107"/>
                  <a:gd name="T11" fmla="*/ 3 h 12"/>
                  <a:gd name="T12" fmla="*/ 80 w 107"/>
                  <a:gd name="T13" fmla="*/ 3 h 12"/>
                  <a:gd name="T14" fmla="*/ 94 w 107"/>
                  <a:gd name="T15" fmla="*/ 2 h 12"/>
                  <a:gd name="T16" fmla="*/ 100 w 107"/>
                  <a:gd name="T17" fmla="*/ 2 h 12"/>
                  <a:gd name="T18" fmla="*/ 102 w 107"/>
                  <a:gd name="T19" fmla="*/ 2 h 12"/>
                  <a:gd name="T20" fmla="*/ 104 w 107"/>
                  <a:gd name="T21" fmla="*/ 1 h 12"/>
                  <a:gd name="T22" fmla="*/ 107 w 107"/>
                  <a:gd name="T23" fmla="*/ 2 h 12"/>
                  <a:gd name="T24" fmla="*/ 107 w 107"/>
                  <a:gd name="T25" fmla="*/ 11 h 12"/>
                  <a:gd name="T26" fmla="*/ 104 w 107"/>
                  <a:gd name="T27" fmla="*/ 12 h 12"/>
                  <a:gd name="T28" fmla="*/ 102 w 107"/>
                  <a:gd name="T29" fmla="*/ 10 h 12"/>
                  <a:gd name="T30" fmla="*/ 100 w 107"/>
                  <a:gd name="T31" fmla="*/ 10 h 12"/>
                  <a:gd name="T32" fmla="*/ 94 w 107"/>
                  <a:gd name="T33" fmla="*/ 10 h 12"/>
                  <a:gd name="T34" fmla="*/ 80 w 107"/>
                  <a:gd name="T35" fmla="*/ 10 h 12"/>
                  <a:gd name="T36" fmla="*/ 53 w 107"/>
                  <a:gd name="T37" fmla="*/ 10 h 12"/>
                  <a:gd name="T38" fmla="*/ 27 w 107"/>
                  <a:gd name="T39" fmla="*/ 10 h 12"/>
                  <a:gd name="T40" fmla="*/ 13 w 107"/>
                  <a:gd name="T41" fmla="*/ 10 h 12"/>
                  <a:gd name="T42" fmla="*/ 6 w 107"/>
                  <a:gd name="T43" fmla="*/ 10 h 12"/>
                  <a:gd name="T44" fmla="*/ 3 w 107"/>
                  <a:gd name="T45" fmla="*/ 12 h 12"/>
                  <a:gd name="T46" fmla="*/ 0 w 107"/>
                  <a:gd name="T47" fmla="*/ 10 h 12"/>
                  <a:gd name="T48" fmla="*/ 0 w 107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7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1" y="2"/>
                      <a:pt x="102" y="2"/>
                      <a:pt x="102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7" y="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1" y="10"/>
                      <a:pt x="100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6" y="10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12469813" y="142875"/>
                <a:ext cx="631825" cy="153988"/>
              </a:xfrm>
              <a:custGeom>
                <a:avLst/>
                <a:gdLst>
                  <a:gd name="T0" fmla="*/ 0 w 79"/>
                  <a:gd name="T1" fmla="*/ 2 h 15"/>
                  <a:gd name="T2" fmla="*/ 5 w 79"/>
                  <a:gd name="T3" fmla="*/ 2 h 15"/>
                  <a:gd name="T4" fmla="*/ 7 w 79"/>
                  <a:gd name="T5" fmla="*/ 3 h 15"/>
                  <a:gd name="T6" fmla="*/ 10 w 79"/>
                  <a:gd name="T7" fmla="*/ 3 h 15"/>
                  <a:gd name="T8" fmla="*/ 20 w 79"/>
                  <a:gd name="T9" fmla="*/ 3 h 15"/>
                  <a:gd name="T10" fmla="*/ 40 w 79"/>
                  <a:gd name="T11" fmla="*/ 3 h 15"/>
                  <a:gd name="T12" fmla="*/ 60 w 79"/>
                  <a:gd name="T13" fmla="*/ 3 h 15"/>
                  <a:gd name="T14" fmla="*/ 70 w 79"/>
                  <a:gd name="T15" fmla="*/ 3 h 15"/>
                  <a:gd name="T16" fmla="*/ 74 w 79"/>
                  <a:gd name="T17" fmla="*/ 2 h 15"/>
                  <a:gd name="T18" fmla="*/ 77 w 79"/>
                  <a:gd name="T19" fmla="*/ 0 h 15"/>
                  <a:gd name="T20" fmla="*/ 79 w 79"/>
                  <a:gd name="T21" fmla="*/ 2 h 15"/>
                  <a:gd name="T22" fmla="*/ 79 w 79"/>
                  <a:gd name="T23" fmla="*/ 12 h 15"/>
                  <a:gd name="T24" fmla="*/ 77 w 79"/>
                  <a:gd name="T25" fmla="*/ 14 h 15"/>
                  <a:gd name="T26" fmla="*/ 74 w 79"/>
                  <a:gd name="T27" fmla="*/ 12 h 15"/>
                  <a:gd name="T28" fmla="*/ 70 w 79"/>
                  <a:gd name="T29" fmla="*/ 11 h 15"/>
                  <a:gd name="T30" fmla="*/ 60 w 79"/>
                  <a:gd name="T31" fmla="*/ 11 h 15"/>
                  <a:gd name="T32" fmla="*/ 40 w 79"/>
                  <a:gd name="T33" fmla="*/ 11 h 15"/>
                  <a:gd name="T34" fmla="*/ 20 w 79"/>
                  <a:gd name="T35" fmla="*/ 11 h 15"/>
                  <a:gd name="T36" fmla="*/ 10 w 79"/>
                  <a:gd name="T37" fmla="*/ 11 h 15"/>
                  <a:gd name="T38" fmla="*/ 7 w 79"/>
                  <a:gd name="T39" fmla="*/ 11 h 15"/>
                  <a:gd name="T40" fmla="*/ 5 w 79"/>
                  <a:gd name="T41" fmla="*/ 12 h 15"/>
                  <a:gd name="T42" fmla="*/ 0 w 79"/>
                  <a:gd name="T43" fmla="*/ 12 h 15"/>
                  <a:gd name="T44" fmla="*/ 0 w 79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15">
                    <a:moveTo>
                      <a:pt x="0" y="2"/>
                    </a:moveTo>
                    <a:cubicBezTo>
                      <a:pt x="1" y="0"/>
                      <a:pt x="3" y="1"/>
                      <a:pt x="5" y="2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6" y="3"/>
                      <a:pt x="33" y="3"/>
                      <a:pt x="40" y="3"/>
                    </a:cubicBezTo>
                    <a:cubicBezTo>
                      <a:pt x="46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1" y="3"/>
                      <a:pt x="73" y="3"/>
                      <a:pt x="74" y="2"/>
                    </a:cubicBezTo>
                    <a:cubicBezTo>
                      <a:pt x="75" y="2"/>
                      <a:pt x="76" y="0"/>
                      <a:pt x="77" y="0"/>
                    </a:cubicBezTo>
                    <a:cubicBezTo>
                      <a:pt x="78" y="0"/>
                      <a:pt x="79" y="1"/>
                      <a:pt x="79" y="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6" y="14"/>
                      <a:pt x="75" y="12"/>
                      <a:pt x="74" y="12"/>
                    </a:cubicBezTo>
                    <a:cubicBezTo>
                      <a:pt x="73" y="11"/>
                      <a:pt x="71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6" y="11"/>
                      <a:pt x="40" y="11"/>
                    </a:cubicBezTo>
                    <a:cubicBezTo>
                      <a:pt x="33" y="11"/>
                      <a:pt x="26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5" y="11"/>
                      <a:pt x="5" y="12"/>
                    </a:cubicBezTo>
                    <a:cubicBezTo>
                      <a:pt x="3" y="13"/>
                      <a:pt x="1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11557001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12717463" y="0"/>
                <a:ext cx="192088" cy="112713"/>
              </a:xfrm>
              <a:custGeom>
                <a:avLst/>
                <a:gdLst>
                  <a:gd name="T0" fmla="*/ 14 w 24"/>
                  <a:gd name="T1" fmla="*/ 9 h 11"/>
                  <a:gd name="T2" fmla="*/ 24 w 24"/>
                  <a:gd name="T3" fmla="*/ 0 h 11"/>
                  <a:gd name="T4" fmla="*/ 12 w 24"/>
                  <a:gd name="T5" fmla="*/ 4 h 11"/>
                  <a:gd name="T6" fmla="*/ 0 w 24"/>
                  <a:gd name="T7" fmla="*/ 11 h 11"/>
                  <a:gd name="T8" fmla="*/ 14 w 24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4" y="9"/>
                    </a:moveTo>
                    <a:cubicBezTo>
                      <a:pt x="18" y="7"/>
                      <a:pt x="21" y="3"/>
                      <a:pt x="24" y="0"/>
                    </a:cubicBezTo>
                    <a:cubicBezTo>
                      <a:pt x="23" y="2"/>
                      <a:pt x="15" y="3"/>
                      <a:pt x="12" y="4"/>
                    </a:cubicBezTo>
                    <a:cubicBezTo>
                      <a:pt x="8" y="6"/>
                      <a:pt x="4" y="8"/>
                      <a:pt x="0" y="11"/>
                    </a:cubicBezTo>
                    <a:cubicBezTo>
                      <a:pt x="5" y="11"/>
                      <a:pt x="10" y="11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53" name="Freeform 23"/>
              <p:cNvSpPr>
                <a:spLocks/>
              </p:cNvSpPr>
              <p:nvPr/>
            </p:nvSpPr>
            <p:spPr bwMode="auto">
              <a:xfrm>
                <a:off x="12630151" y="-295275"/>
                <a:ext cx="120650" cy="325438"/>
              </a:xfrm>
              <a:custGeom>
                <a:avLst/>
                <a:gdLst>
                  <a:gd name="T0" fmla="*/ 10 w 15"/>
                  <a:gd name="T1" fmla="*/ 17 h 32"/>
                  <a:gd name="T2" fmla="*/ 15 w 15"/>
                  <a:gd name="T3" fmla="*/ 0 h 32"/>
                  <a:gd name="T4" fmla="*/ 10 w 15"/>
                  <a:gd name="T5" fmla="*/ 7 h 32"/>
                  <a:gd name="T6" fmla="*/ 3 w 15"/>
                  <a:gd name="T7" fmla="*/ 16 h 32"/>
                  <a:gd name="T8" fmla="*/ 0 w 15"/>
                  <a:gd name="T9" fmla="*/ 32 h 32"/>
                  <a:gd name="T10" fmla="*/ 3 w 15"/>
                  <a:gd name="T11" fmla="*/ 29 h 32"/>
                  <a:gd name="T12" fmla="*/ 5 w 15"/>
                  <a:gd name="T13" fmla="*/ 26 h 32"/>
                  <a:gd name="T14" fmla="*/ 10 w 15"/>
                  <a:gd name="T1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2">
                    <a:moveTo>
                      <a:pt x="10" y="17"/>
                    </a:moveTo>
                    <a:cubicBezTo>
                      <a:pt x="13" y="11"/>
                      <a:pt x="12" y="5"/>
                      <a:pt x="15" y="0"/>
                    </a:cubicBezTo>
                    <a:cubicBezTo>
                      <a:pt x="14" y="2"/>
                      <a:pt x="11" y="5"/>
                      <a:pt x="10" y="7"/>
                    </a:cubicBezTo>
                    <a:cubicBezTo>
                      <a:pt x="7" y="10"/>
                      <a:pt x="5" y="13"/>
                      <a:pt x="3" y="16"/>
                    </a:cubicBezTo>
                    <a:cubicBezTo>
                      <a:pt x="1" y="21"/>
                      <a:pt x="0" y="27"/>
                      <a:pt x="0" y="32"/>
                    </a:cubicBezTo>
                    <a:cubicBezTo>
                      <a:pt x="0" y="32"/>
                      <a:pt x="2" y="30"/>
                      <a:pt x="3" y="29"/>
                    </a:cubicBezTo>
                    <a:cubicBezTo>
                      <a:pt x="3" y="28"/>
                      <a:pt x="4" y="27"/>
                      <a:pt x="5" y="26"/>
                    </a:cubicBezTo>
                    <a:cubicBezTo>
                      <a:pt x="7" y="23"/>
                      <a:pt x="9" y="20"/>
                      <a:pt x="1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54" name="Freeform 24"/>
              <p:cNvSpPr>
                <a:spLocks/>
              </p:cNvSpPr>
              <p:nvPr/>
            </p:nvSpPr>
            <p:spPr bwMode="auto">
              <a:xfrm>
                <a:off x="12630151" y="-295275"/>
                <a:ext cx="320675" cy="438151"/>
              </a:xfrm>
              <a:custGeom>
                <a:avLst/>
                <a:gdLst>
                  <a:gd name="T0" fmla="*/ 20 w 40"/>
                  <a:gd name="T1" fmla="*/ 30 h 43"/>
                  <a:gd name="T2" fmla="*/ 34 w 40"/>
                  <a:gd name="T3" fmla="*/ 12 h 43"/>
                  <a:gd name="T4" fmla="*/ 40 w 40"/>
                  <a:gd name="T5" fmla="*/ 0 h 43"/>
                  <a:gd name="T6" fmla="*/ 23 w 40"/>
                  <a:gd name="T7" fmla="*/ 14 h 43"/>
                  <a:gd name="T8" fmla="*/ 6 w 40"/>
                  <a:gd name="T9" fmla="*/ 29 h 43"/>
                  <a:gd name="T10" fmla="*/ 0 w 40"/>
                  <a:gd name="T11" fmla="*/ 38 h 43"/>
                  <a:gd name="T12" fmla="*/ 11 w 40"/>
                  <a:gd name="T13" fmla="*/ 32 h 43"/>
                  <a:gd name="T14" fmla="*/ 7 w 40"/>
                  <a:gd name="T15" fmla="*/ 38 h 43"/>
                  <a:gd name="T16" fmla="*/ 1 w 40"/>
                  <a:gd name="T17" fmla="*/ 42 h 43"/>
                  <a:gd name="T18" fmla="*/ 7 w 40"/>
                  <a:gd name="T19" fmla="*/ 40 h 43"/>
                  <a:gd name="T20" fmla="*/ 20 w 40"/>
                  <a:gd name="T21" fmla="*/ 3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3">
                    <a:moveTo>
                      <a:pt x="20" y="30"/>
                    </a:moveTo>
                    <a:cubicBezTo>
                      <a:pt x="25" y="24"/>
                      <a:pt x="29" y="18"/>
                      <a:pt x="34" y="12"/>
                    </a:cubicBezTo>
                    <a:cubicBezTo>
                      <a:pt x="36" y="8"/>
                      <a:pt x="39" y="4"/>
                      <a:pt x="40" y="0"/>
                    </a:cubicBezTo>
                    <a:cubicBezTo>
                      <a:pt x="37" y="3"/>
                      <a:pt x="26" y="12"/>
                      <a:pt x="23" y="14"/>
                    </a:cubicBezTo>
                    <a:cubicBezTo>
                      <a:pt x="17" y="19"/>
                      <a:pt x="11" y="23"/>
                      <a:pt x="6" y="29"/>
                    </a:cubicBezTo>
                    <a:cubicBezTo>
                      <a:pt x="4" y="32"/>
                      <a:pt x="2" y="35"/>
                      <a:pt x="0" y="38"/>
                    </a:cubicBezTo>
                    <a:cubicBezTo>
                      <a:pt x="1" y="38"/>
                      <a:pt x="10" y="29"/>
                      <a:pt x="11" y="32"/>
                    </a:cubicBezTo>
                    <a:cubicBezTo>
                      <a:pt x="11" y="34"/>
                      <a:pt x="8" y="37"/>
                      <a:pt x="7" y="38"/>
                    </a:cubicBezTo>
                    <a:cubicBezTo>
                      <a:pt x="6" y="39"/>
                      <a:pt x="1" y="41"/>
                      <a:pt x="1" y="42"/>
                    </a:cubicBezTo>
                    <a:cubicBezTo>
                      <a:pt x="3" y="43"/>
                      <a:pt x="5" y="41"/>
                      <a:pt x="7" y="40"/>
                    </a:cubicBezTo>
                    <a:cubicBezTo>
                      <a:pt x="12" y="38"/>
                      <a:pt x="17" y="33"/>
                      <a:pt x="2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55" name="Freeform 25"/>
              <p:cNvSpPr>
                <a:spLocks/>
              </p:cNvSpPr>
              <p:nvPr/>
            </p:nvSpPr>
            <p:spPr bwMode="auto">
              <a:xfrm>
                <a:off x="19851688" y="-112713"/>
                <a:ext cx="223838" cy="266700"/>
              </a:xfrm>
              <a:custGeom>
                <a:avLst/>
                <a:gdLst>
                  <a:gd name="T0" fmla="*/ 18 w 28"/>
                  <a:gd name="T1" fmla="*/ 17 h 26"/>
                  <a:gd name="T2" fmla="*/ 28 w 28"/>
                  <a:gd name="T3" fmla="*/ 0 h 26"/>
                  <a:gd name="T4" fmla="*/ 11 w 28"/>
                  <a:gd name="T5" fmla="*/ 11 h 26"/>
                  <a:gd name="T6" fmla="*/ 2 w 28"/>
                  <a:gd name="T7" fmla="*/ 22 h 26"/>
                  <a:gd name="T8" fmla="*/ 3 w 28"/>
                  <a:gd name="T9" fmla="*/ 26 h 26"/>
                  <a:gd name="T10" fmla="*/ 18 w 28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6">
                    <a:moveTo>
                      <a:pt x="18" y="17"/>
                    </a:moveTo>
                    <a:cubicBezTo>
                      <a:pt x="23" y="12"/>
                      <a:pt x="26" y="6"/>
                      <a:pt x="28" y="0"/>
                    </a:cubicBezTo>
                    <a:cubicBezTo>
                      <a:pt x="22" y="3"/>
                      <a:pt x="16" y="6"/>
                      <a:pt x="11" y="11"/>
                    </a:cubicBezTo>
                    <a:cubicBezTo>
                      <a:pt x="6" y="15"/>
                      <a:pt x="4" y="17"/>
                      <a:pt x="2" y="22"/>
                    </a:cubicBezTo>
                    <a:cubicBezTo>
                      <a:pt x="1" y="24"/>
                      <a:pt x="0" y="26"/>
                      <a:pt x="3" y="26"/>
                    </a:cubicBezTo>
                    <a:cubicBezTo>
                      <a:pt x="5" y="26"/>
                      <a:pt x="13" y="22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</p:grpSp>
        <p:grpSp>
          <p:nvGrpSpPr>
            <p:cNvPr id="13" name="Group 77"/>
            <p:cNvGrpSpPr/>
            <p:nvPr/>
          </p:nvGrpSpPr>
          <p:grpSpPr>
            <a:xfrm flipH="1" flipV="1">
              <a:off x="2293936" y="6400800"/>
              <a:ext cx="10583863" cy="603251"/>
              <a:chOff x="11557001" y="-306388"/>
              <a:chExt cx="10583863" cy="60325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16984663" y="142875"/>
                <a:ext cx="641350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7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4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3 h 15"/>
                  <a:gd name="T18" fmla="*/ 77 w 80"/>
                  <a:gd name="T19" fmla="*/ 1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2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7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4"/>
                      <a:pt x="33" y="4"/>
                      <a:pt x="40" y="4"/>
                    </a:cubicBezTo>
                    <a:cubicBezTo>
                      <a:pt x="46" y="4"/>
                      <a:pt x="53" y="4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1" y="3"/>
                      <a:pt x="73" y="3"/>
                      <a:pt x="75" y="3"/>
                    </a:cubicBezTo>
                    <a:cubicBezTo>
                      <a:pt x="76" y="2"/>
                      <a:pt x="76" y="0"/>
                      <a:pt x="77" y="1"/>
                    </a:cubicBezTo>
                    <a:cubicBezTo>
                      <a:pt x="78" y="1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6" y="14"/>
                      <a:pt x="76" y="13"/>
                      <a:pt x="75" y="12"/>
                    </a:cubicBezTo>
                    <a:cubicBezTo>
                      <a:pt x="73" y="11"/>
                      <a:pt x="71" y="12"/>
                      <a:pt x="70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6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2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16063913" y="-306388"/>
                <a:ext cx="320675" cy="469901"/>
              </a:xfrm>
              <a:custGeom>
                <a:avLst/>
                <a:gdLst>
                  <a:gd name="T0" fmla="*/ 20 w 40"/>
                  <a:gd name="T1" fmla="*/ 40 h 46"/>
                  <a:gd name="T2" fmla="*/ 7 w 40"/>
                  <a:gd name="T3" fmla="*/ 44 h 46"/>
                  <a:gd name="T4" fmla="*/ 2 w 40"/>
                  <a:gd name="T5" fmla="*/ 43 h 46"/>
                  <a:gd name="T6" fmla="*/ 9 w 40"/>
                  <a:gd name="T7" fmla="*/ 23 h 46"/>
                  <a:gd name="T8" fmla="*/ 23 w 40"/>
                  <a:gd name="T9" fmla="*/ 0 h 46"/>
                  <a:gd name="T10" fmla="*/ 18 w 40"/>
                  <a:gd name="T11" fmla="*/ 23 h 46"/>
                  <a:gd name="T12" fmla="*/ 11 w 40"/>
                  <a:gd name="T13" fmla="*/ 34 h 46"/>
                  <a:gd name="T14" fmla="*/ 3 w 40"/>
                  <a:gd name="T15" fmla="*/ 44 h 46"/>
                  <a:gd name="T16" fmla="*/ 12 w 40"/>
                  <a:gd name="T17" fmla="*/ 38 h 46"/>
                  <a:gd name="T18" fmla="*/ 20 w 40"/>
                  <a:gd name="T19" fmla="*/ 32 h 46"/>
                  <a:gd name="T20" fmla="*/ 40 w 40"/>
                  <a:gd name="T21" fmla="*/ 28 h 46"/>
                  <a:gd name="T22" fmla="*/ 30 w 40"/>
                  <a:gd name="T23" fmla="*/ 35 h 46"/>
                  <a:gd name="T24" fmla="*/ 20 w 40"/>
                  <a:gd name="T2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46">
                    <a:moveTo>
                      <a:pt x="20" y="40"/>
                    </a:moveTo>
                    <a:cubicBezTo>
                      <a:pt x="15" y="41"/>
                      <a:pt x="11" y="43"/>
                      <a:pt x="7" y="44"/>
                    </a:cubicBezTo>
                    <a:cubicBezTo>
                      <a:pt x="4" y="45"/>
                      <a:pt x="2" y="46"/>
                      <a:pt x="2" y="43"/>
                    </a:cubicBezTo>
                    <a:cubicBezTo>
                      <a:pt x="0" y="36"/>
                      <a:pt x="6" y="28"/>
                      <a:pt x="9" y="23"/>
                    </a:cubicBezTo>
                    <a:cubicBezTo>
                      <a:pt x="13" y="15"/>
                      <a:pt x="18" y="7"/>
                      <a:pt x="23" y="0"/>
                    </a:cubicBezTo>
                    <a:cubicBezTo>
                      <a:pt x="20" y="7"/>
                      <a:pt x="21" y="15"/>
                      <a:pt x="18" y="23"/>
                    </a:cubicBezTo>
                    <a:cubicBezTo>
                      <a:pt x="16" y="27"/>
                      <a:pt x="14" y="31"/>
                      <a:pt x="11" y="34"/>
                    </a:cubicBezTo>
                    <a:cubicBezTo>
                      <a:pt x="8" y="38"/>
                      <a:pt x="5" y="40"/>
                      <a:pt x="3" y="44"/>
                    </a:cubicBezTo>
                    <a:cubicBezTo>
                      <a:pt x="6" y="44"/>
                      <a:pt x="10" y="39"/>
                      <a:pt x="12" y="38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6" y="30"/>
                      <a:pt x="33" y="29"/>
                      <a:pt x="40" y="28"/>
                    </a:cubicBezTo>
                    <a:cubicBezTo>
                      <a:pt x="36" y="30"/>
                      <a:pt x="34" y="33"/>
                      <a:pt x="30" y="35"/>
                    </a:cubicBezTo>
                    <a:cubicBezTo>
                      <a:pt x="27" y="38"/>
                      <a:pt x="23" y="39"/>
                      <a:pt x="2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18713451" y="-285750"/>
                <a:ext cx="312738" cy="479426"/>
              </a:xfrm>
              <a:custGeom>
                <a:avLst/>
                <a:gdLst>
                  <a:gd name="T0" fmla="*/ 19 w 39"/>
                  <a:gd name="T1" fmla="*/ 41 h 47"/>
                  <a:gd name="T2" fmla="*/ 6 w 39"/>
                  <a:gd name="T3" fmla="*/ 44 h 47"/>
                  <a:gd name="T4" fmla="*/ 1 w 39"/>
                  <a:gd name="T5" fmla="*/ 43 h 47"/>
                  <a:gd name="T6" fmla="*/ 8 w 39"/>
                  <a:gd name="T7" fmla="*/ 23 h 47"/>
                  <a:gd name="T8" fmla="*/ 22 w 39"/>
                  <a:gd name="T9" fmla="*/ 0 h 47"/>
                  <a:gd name="T10" fmla="*/ 17 w 39"/>
                  <a:gd name="T11" fmla="*/ 23 h 47"/>
                  <a:gd name="T12" fmla="*/ 10 w 39"/>
                  <a:gd name="T13" fmla="*/ 35 h 47"/>
                  <a:gd name="T14" fmla="*/ 3 w 39"/>
                  <a:gd name="T15" fmla="*/ 45 h 47"/>
                  <a:gd name="T16" fmla="*/ 11 w 39"/>
                  <a:gd name="T17" fmla="*/ 38 h 47"/>
                  <a:gd name="T18" fmla="*/ 19 w 39"/>
                  <a:gd name="T19" fmla="*/ 33 h 47"/>
                  <a:gd name="T20" fmla="*/ 39 w 39"/>
                  <a:gd name="T21" fmla="*/ 29 h 47"/>
                  <a:gd name="T22" fmla="*/ 29 w 39"/>
                  <a:gd name="T23" fmla="*/ 36 h 47"/>
                  <a:gd name="T24" fmla="*/ 19 w 39"/>
                  <a:gd name="T25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47">
                    <a:moveTo>
                      <a:pt x="19" y="41"/>
                    </a:moveTo>
                    <a:cubicBezTo>
                      <a:pt x="14" y="42"/>
                      <a:pt x="10" y="43"/>
                      <a:pt x="6" y="44"/>
                    </a:cubicBezTo>
                    <a:cubicBezTo>
                      <a:pt x="3" y="45"/>
                      <a:pt x="1" y="47"/>
                      <a:pt x="1" y="43"/>
                    </a:cubicBezTo>
                    <a:cubicBezTo>
                      <a:pt x="0" y="36"/>
                      <a:pt x="5" y="29"/>
                      <a:pt x="8" y="23"/>
                    </a:cubicBezTo>
                    <a:cubicBezTo>
                      <a:pt x="12" y="15"/>
                      <a:pt x="17" y="7"/>
                      <a:pt x="22" y="0"/>
                    </a:cubicBezTo>
                    <a:cubicBezTo>
                      <a:pt x="19" y="7"/>
                      <a:pt x="20" y="16"/>
                      <a:pt x="17" y="23"/>
                    </a:cubicBezTo>
                    <a:cubicBezTo>
                      <a:pt x="15" y="27"/>
                      <a:pt x="13" y="31"/>
                      <a:pt x="10" y="35"/>
                    </a:cubicBezTo>
                    <a:cubicBezTo>
                      <a:pt x="7" y="38"/>
                      <a:pt x="4" y="41"/>
                      <a:pt x="3" y="45"/>
                    </a:cubicBezTo>
                    <a:cubicBezTo>
                      <a:pt x="5" y="45"/>
                      <a:pt x="9" y="40"/>
                      <a:pt x="11" y="38"/>
                    </a:cubicBezTo>
                    <a:cubicBezTo>
                      <a:pt x="14" y="36"/>
                      <a:pt x="16" y="34"/>
                      <a:pt x="19" y="33"/>
                    </a:cubicBezTo>
                    <a:cubicBezTo>
                      <a:pt x="25" y="30"/>
                      <a:pt x="33" y="30"/>
                      <a:pt x="39" y="29"/>
                    </a:cubicBezTo>
                    <a:cubicBezTo>
                      <a:pt x="35" y="30"/>
                      <a:pt x="33" y="34"/>
                      <a:pt x="29" y="36"/>
                    </a:cubicBezTo>
                    <a:cubicBezTo>
                      <a:pt x="26" y="38"/>
                      <a:pt x="23" y="39"/>
                      <a:pt x="1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15895638" y="-50800"/>
                <a:ext cx="160338" cy="204788"/>
              </a:xfrm>
              <a:custGeom>
                <a:avLst/>
                <a:gdLst>
                  <a:gd name="T0" fmla="*/ 7 w 20"/>
                  <a:gd name="T1" fmla="*/ 13 h 20"/>
                  <a:gd name="T2" fmla="*/ 0 w 20"/>
                  <a:gd name="T3" fmla="*/ 0 h 20"/>
                  <a:gd name="T4" fmla="*/ 12 w 20"/>
                  <a:gd name="T5" fmla="*/ 8 h 20"/>
                  <a:gd name="T6" fmla="*/ 19 w 20"/>
                  <a:gd name="T7" fmla="*/ 17 h 20"/>
                  <a:gd name="T8" fmla="*/ 18 w 20"/>
                  <a:gd name="T9" fmla="*/ 20 h 20"/>
                  <a:gd name="T10" fmla="*/ 7 w 20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7" y="13"/>
                    </a:moveTo>
                    <a:cubicBezTo>
                      <a:pt x="4" y="9"/>
                      <a:pt x="1" y="4"/>
                      <a:pt x="0" y="0"/>
                    </a:cubicBezTo>
                    <a:cubicBezTo>
                      <a:pt x="4" y="2"/>
                      <a:pt x="9" y="5"/>
                      <a:pt x="12" y="8"/>
                    </a:cubicBezTo>
                    <a:cubicBezTo>
                      <a:pt x="16" y="11"/>
                      <a:pt x="17" y="13"/>
                      <a:pt x="19" y="17"/>
                    </a:cubicBezTo>
                    <a:cubicBezTo>
                      <a:pt x="19" y="18"/>
                      <a:pt x="20" y="20"/>
                      <a:pt x="18" y="20"/>
                    </a:cubicBezTo>
                    <a:cubicBezTo>
                      <a:pt x="16" y="20"/>
                      <a:pt x="10" y="16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15624176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3 w 108"/>
                  <a:gd name="T3" fmla="*/ 0 h 12"/>
                  <a:gd name="T4" fmla="*/ 7 w 108"/>
                  <a:gd name="T5" fmla="*/ 2 h 12"/>
                  <a:gd name="T6" fmla="*/ 13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3 w 108"/>
                  <a:gd name="T41" fmla="*/ 10 h 12"/>
                  <a:gd name="T42" fmla="*/ 7 w 108"/>
                  <a:gd name="T43" fmla="*/ 10 h 12"/>
                  <a:gd name="T44" fmla="*/ 3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1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16521113" y="11113"/>
                <a:ext cx="431800" cy="285750"/>
              </a:xfrm>
              <a:custGeom>
                <a:avLst/>
                <a:gdLst>
                  <a:gd name="T0" fmla="*/ 0 w 54"/>
                  <a:gd name="T1" fmla="*/ 25 h 28"/>
                  <a:gd name="T2" fmla="*/ 7 w 54"/>
                  <a:gd name="T3" fmla="*/ 24 h 28"/>
                  <a:gd name="T4" fmla="*/ 8 w 54"/>
                  <a:gd name="T5" fmla="*/ 24 h 28"/>
                  <a:gd name="T6" fmla="*/ 13 w 54"/>
                  <a:gd name="T7" fmla="*/ 27 h 28"/>
                  <a:gd name="T8" fmla="*/ 17 w 54"/>
                  <a:gd name="T9" fmla="*/ 27 h 28"/>
                  <a:gd name="T10" fmla="*/ 14 w 54"/>
                  <a:gd name="T11" fmla="*/ 24 h 28"/>
                  <a:gd name="T12" fmla="*/ 27 w 54"/>
                  <a:gd name="T13" fmla="*/ 24 h 28"/>
                  <a:gd name="T14" fmla="*/ 40 w 54"/>
                  <a:gd name="T15" fmla="*/ 24 h 28"/>
                  <a:gd name="T16" fmla="*/ 47 w 54"/>
                  <a:gd name="T17" fmla="*/ 25 h 28"/>
                  <a:gd name="T18" fmla="*/ 51 w 54"/>
                  <a:gd name="T19" fmla="*/ 27 h 28"/>
                  <a:gd name="T20" fmla="*/ 54 w 54"/>
                  <a:gd name="T21" fmla="*/ 25 h 28"/>
                  <a:gd name="T22" fmla="*/ 54 w 54"/>
                  <a:gd name="T23" fmla="*/ 15 h 28"/>
                  <a:gd name="T24" fmla="*/ 51 w 54"/>
                  <a:gd name="T25" fmla="*/ 14 h 28"/>
                  <a:gd name="T26" fmla="*/ 47 w 54"/>
                  <a:gd name="T27" fmla="*/ 16 h 28"/>
                  <a:gd name="T28" fmla="*/ 40 w 54"/>
                  <a:gd name="T29" fmla="*/ 16 h 28"/>
                  <a:gd name="T30" fmla="*/ 27 w 54"/>
                  <a:gd name="T31" fmla="*/ 17 h 28"/>
                  <a:gd name="T32" fmla="*/ 44 w 54"/>
                  <a:gd name="T33" fmla="*/ 1 h 28"/>
                  <a:gd name="T34" fmla="*/ 42 w 54"/>
                  <a:gd name="T35" fmla="*/ 2 h 28"/>
                  <a:gd name="T36" fmla="*/ 14 w 54"/>
                  <a:gd name="T37" fmla="*/ 17 h 28"/>
                  <a:gd name="T38" fmla="*/ 7 w 54"/>
                  <a:gd name="T39" fmla="*/ 16 h 28"/>
                  <a:gd name="T40" fmla="*/ 0 w 54"/>
                  <a:gd name="T41" fmla="*/ 15 h 28"/>
                  <a:gd name="T42" fmla="*/ 0 w 54"/>
                  <a:gd name="T4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28">
                    <a:moveTo>
                      <a:pt x="0" y="25"/>
                    </a:moveTo>
                    <a:cubicBezTo>
                      <a:pt x="2" y="28"/>
                      <a:pt x="5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12" y="27"/>
                      <a:pt x="13" y="27"/>
                    </a:cubicBezTo>
                    <a:cubicBezTo>
                      <a:pt x="16" y="28"/>
                      <a:pt x="17" y="28"/>
                      <a:pt x="17" y="27"/>
                    </a:cubicBezTo>
                    <a:cubicBezTo>
                      <a:pt x="13" y="25"/>
                      <a:pt x="14" y="24"/>
                      <a:pt x="14" y="24"/>
                    </a:cubicBezTo>
                    <a:cubicBezTo>
                      <a:pt x="18" y="24"/>
                      <a:pt x="23" y="24"/>
                      <a:pt x="27" y="24"/>
                    </a:cubicBezTo>
                    <a:cubicBezTo>
                      <a:pt x="31" y="24"/>
                      <a:pt x="36" y="24"/>
                      <a:pt x="40" y="24"/>
                    </a:cubicBezTo>
                    <a:cubicBezTo>
                      <a:pt x="43" y="24"/>
                      <a:pt x="45" y="24"/>
                      <a:pt x="47" y="25"/>
                    </a:cubicBezTo>
                    <a:cubicBezTo>
                      <a:pt x="48" y="25"/>
                      <a:pt x="49" y="26"/>
                      <a:pt x="51" y="27"/>
                    </a:cubicBezTo>
                    <a:cubicBezTo>
                      <a:pt x="52" y="27"/>
                      <a:pt x="53" y="27"/>
                      <a:pt x="54" y="2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4"/>
                      <a:pt x="52" y="13"/>
                      <a:pt x="51" y="14"/>
                    </a:cubicBezTo>
                    <a:cubicBezTo>
                      <a:pt x="49" y="14"/>
                      <a:pt x="48" y="15"/>
                      <a:pt x="47" y="16"/>
                    </a:cubicBezTo>
                    <a:cubicBezTo>
                      <a:pt x="45" y="16"/>
                      <a:pt x="43" y="16"/>
                      <a:pt x="40" y="16"/>
                    </a:cubicBezTo>
                    <a:cubicBezTo>
                      <a:pt x="36" y="16"/>
                      <a:pt x="31" y="16"/>
                      <a:pt x="27" y="17"/>
                    </a:cubicBezTo>
                    <a:cubicBezTo>
                      <a:pt x="26" y="17"/>
                      <a:pt x="41" y="7"/>
                      <a:pt x="44" y="1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24" y="17"/>
                      <a:pt x="15" y="17"/>
                      <a:pt x="14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1" y="13"/>
                      <a:pt x="0" y="15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21491576" y="142875"/>
                <a:ext cx="649288" cy="153988"/>
              </a:xfrm>
              <a:custGeom>
                <a:avLst/>
                <a:gdLst>
                  <a:gd name="T0" fmla="*/ 0 w 81"/>
                  <a:gd name="T1" fmla="*/ 2 h 15"/>
                  <a:gd name="T2" fmla="*/ 5 w 81"/>
                  <a:gd name="T3" fmla="*/ 3 h 15"/>
                  <a:gd name="T4" fmla="*/ 10 w 81"/>
                  <a:gd name="T5" fmla="*/ 4 h 15"/>
                  <a:gd name="T6" fmla="*/ 20 w 81"/>
                  <a:gd name="T7" fmla="*/ 5 h 15"/>
                  <a:gd name="T8" fmla="*/ 41 w 81"/>
                  <a:gd name="T9" fmla="*/ 6 h 15"/>
                  <a:gd name="T10" fmla="*/ 61 w 81"/>
                  <a:gd name="T11" fmla="*/ 9 h 15"/>
                  <a:gd name="T12" fmla="*/ 71 w 81"/>
                  <a:gd name="T13" fmla="*/ 11 h 15"/>
                  <a:gd name="T14" fmla="*/ 81 w 81"/>
                  <a:gd name="T15" fmla="*/ 15 h 15"/>
                  <a:gd name="T16" fmla="*/ 71 w 81"/>
                  <a:gd name="T17" fmla="*/ 12 h 15"/>
                  <a:gd name="T18" fmla="*/ 61 w 81"/>
                  <a:gd name="T19" fmla="*/ 11 h 15"/>
                  <a:gd name="T20" fmla="*/ 40 w 81"/>
                  <a:gd name="T21" fmla="*/ 10 h 15"/>
                  <a:gd name="T22" fmla="*/ 20 w 81"/>
                  <a:gd name="T23" fmla="*/ 10 h 15"/>
                  <a:gd name="T24" fmla="*/ 10 w 81"/>
                  <a:gd name="T25" fmla="*/ 10 h 15"/>
                  <a:gd name="T26" fmla="*/ 5 w 81"/>
                  <a:gd name="T27" fmla="*/ 11 h 15"/>
                  <a:gd name="T28" fmla="*/ 0 w 81"/>
                  <a:gd name="T29" fmla="*/ 12 h 15"/>
                  <a:gd name="T30" fmla="*/ 0 w 81"/>
                  <a:gd name="T31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15">
                    <a:moveTo>
                      <a:pt x="0" y="2"/>
                    </a:moveTo>
                    <a:cubicBezTo>
                      <a:pt x="1" y="0"/>
                      <a:pt x="3" y="3"/>
                      <a:pt x="5" y="3"/>
                    </a:cubicBezTo>
                    <a:cubicBezTo>
                      <a:pt x="6" y="4"/>
                      <a:pt x="8" y="4"/>
                      <a:pt x="10" y="4"/>
                    </a:cubicBezTo>
                    <a:cubicBezTo>
                      <a:pt x="13" y="4"/>
                      <a:pt x="17" y="5"/>
                      <a:pt x="20" y="5"/>
                    </a:cubicBezTo>
                    <a:cubicBezTo>
                      <a:pt x="27" y="5"/>
                      <a:pt x="34" y="6"/>
                      <a:pt x="41" y="6"/>
                    </a:cubicBezTo>
                    <a:cubicBezTo>
                      <a:pt x="47" y="7"/>
                      <a:pt x="54" y="8"/>
                      <a:pt x="61" y="9"/>
                    </a:cubicBezTo>
                    <a:cubicBezTo>
                      <a:pt x="64" y="10"/>
                      <a:pt x="68" y="10"/>
                      <a:pt x="71" y="11"/>
                    </a:cubicBezTo>
                    <a:cubicBezTo>
                      <a:pt x="74" y="12"/>
                      <a:pt x="78" y="13"/>
                      <a:pt x="81" y="15"/>
                    </a:cubicBezTo>
                    <a:cubicBezTo>
                      <a:pt x="78" y="13"/>
                      <a:pt x="74" y="13"/>
                      <a:pt x="71" y="12"/>
                    </a:cubicBezTo>
                    <a:cubicBezTo>
                      <a:pt x="68" y="12"/>
                      <a:pt x="64" y="11"/>
                      <a:pt x="61" y="11"/>
                    </a:cubicBezTo>
                    <a:cubicBezTo>
                      <a:pt x="54" y="10"/>
                      <a:pt x="47" y="10"/>
                      <a:pt x="40" y="10"/>
                    </a:cubicBezTo>
                    <a:cubicBezTo>
                      <a:pt x="34" y="10"/>
                      <a:pt x="27" y="10"/>
                      <a:pt x="20" y="10"/>
                    </a:cubicBezTo>
                    <a:cubicBezTo>
                      <a:pt x="17" y="10"/>
                      <a:pt x="13" y="10"/>
                      <a:pt x="10" y="10"/>
                    </a:cubicBezTo>
                    <a:cubicBezTo>
                      <a:pt x="8" y="11"/>
                      <a:pt x="6" y="11"/>
                      <a:pt x="5" y="11"/>
                    </a:cubicBezTo>
                    <a:cubicBezTo>
                      <a:pt x="3" y="12"/>
                      <a:pt x="1" y="14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1" name="Freeform 12"/>
              <p:cNvSpPr>
                <a:spLocks/>
              </p:cNvSpPr>
              <p:nvPr/>
            </p:nvSpPr>
            <p:spPr bwMode="auto">
              <a:xfrm>
                <a:off x="14951076" y="142875"/>
                <a:ext cx="641350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8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3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2 h 15"/>
                  <a:gd name="T18" fmla="*/ 77 w 80"/>
                  <a:gd name="T19" fmla="*/ 0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1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8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3"/>
                      <a:pt x="33" y="3"/>
                      <a:pt x="40" y="3"/>
                    </a:cubicBezTo>
                    <a:cubicBezTo>
                      <a:pt x="47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2" y="3"/>
                      <a:pt x="73" y="3"/>
                      <a:pt x="75" y="2"/>
                    </a:cubicBezTo>
                    <a:cubicBezTo>
                      <a:pt x="76" y="2"/>
                      <a:pt x="77" y="0"/>
                      <a:pt x="77" y="0"/>
                    </a:cubicBezTo>
                    <a:cubicBezTo>
                      <a:pt x="78" y="0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7" y="14"/>
                      <a:pt x="76" y="12"/>
                      <a:pt x="75" y="12"/>
                    </a:cubicBezTo>
                    <a:cubicBezTo>
                      <a:pt x="73" y="11"/>
                      <a:pt x="72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7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6" y="11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14038263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5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5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5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5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2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6" y="12"/>
                      <a:pt x="105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2"/>
                      <a:pt x="2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13142913" y="153988"/>
                <a:ext cx="855663" cy="122238"/>
              </a:xfrm>
              <a:custGeom>
                <a:avLst/>
                <a:gdLst>
                  <a:gd name="T0" fmla="*/ 0 w 107"/>
                  <a:gd name="T1" fmla="*/ 2 h 12"/>
                  <a:gd name="T2" fmla="*/ 3 w 107"/>
                  <a:gd name="T3" fmla="*/ 0 h 12"/>
                  <a:gd name="T4" fmla="*/ 6 w 107"/>
                  <a:gd name="T5" fmla="*/ 2 h 12"/>
                  <a:gd name="T6" fmla="*/ 13 w 107"/>
                  <a:gd name="T7" fmla="*/ 2 h 12"/>
                  <a:gd name="T8" fmla="*/ 27 w 107"/>
                  <a:gd name="T9" fmla="*/ 2 h 12"/>
                  <a:gd name="T10" fmla="*/ 53 w 107"/>
                  <a:gd name="T11" fmla="*/ 3 h 12"/>
                  <a:gd name="T12" fmla="*/ 80 w 107"/>
                  <a:gd name="T13" fmla="*/ 3 h 12"/>
                  <a:gd name="T14" fmla="*/ 94 w 107"/>
                  <a:gd name="T15" fmla="*/ 2 h 12"/>
                  <a:gd name="T16" fmla="*/ 100 w 107"/>
                  <a:gd name="T17" fmla="*/ 2 h 12"/>
                  <a:gd name="T18" fmla="*/ 102 w 107"/>
                  <a:gd name="T19" fmla="*/ 2 h 12"/>
                  <a:gd name="T20" fmla="*/ 104 w 107"/>
                  <a:gd name="T21" fmla="*/ 1 h 12"/>
                  <a:gd name="T22" fmla="*/ 107 w 107"/>
                  <a:gd name="T23" fmla="*/ 2 h 12"/>
                  <a:gd name="T24" fmla="*/ 107 w 107"/>
                  <a:gd name="T25" fmla="*/ 11 h 12"/>
                  <a:gd name="T26" fmla="*/ 104 w 107"/>
                  <a:gd name="T27" fmla="*/ 12 h 12"/>
                  <a:gd name="T28" fmla="*/ 102 w 107"/>
                  <a:gd name="T29" fmla="*/ 10 h 12"/>
                  <a:gd name="T30" fmla="*/ 100 w 107"/>
                  <a:gd name="T31" fmla="*/ 10 h 12"/>
                  <a:gd name="T32" fmla="*/ 94 w 107"/>
                  <a:gd name="T33" fmla="*/ 10 h 12"/>
                  <a:gd name="T34" fmla="*/ 80 w 107"/>
                  <a:gd name="T35" fmla="*/ 10 h 12"/>
                  <a:gd name="T36" fmla="*/ 53 w 107"/>
                  <a:gd name="T37" fmla="*/ 10 h 12"/>
                  <a:gd name="T38" fmla="*/ 27 w 107"/>
                  <a:gd name="T39" fmla="*/ 10 h 12"/>
                  <a:gd name="T40" fmla="*/ 13 w 107"/>
                  <a:gd name="T41" fmla="*/ 10 h 12"/>
                  <a:gd name="T42" fmla="*/ 6 w 107"/>
                  <a:gd name="T43" fmla="*/ 10 h 12"/>
                  <a:gd name="T44" fmla="*/ 3 w 107"/>
                  <a:gd name="T45" fmla="*/ 12 h 12"/>
                  <a:gd name="T46" fmla="*/ 0 w 107"/>
                  <a:gd name="T47" fmla="*/ 10 h 12"/>
                  <a:gd name="T48" fmla="*/ 0 w 107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7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1" y="2"/>
                      <a:pt x="102" y="2"/>
                      <a:pt x="102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7" y="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1" y="10"/>
                      <a:pt x="100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6" y="10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20146963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3 w 108"/>
                  <a:gd name="T3" fmla="*/ 0 h 12"/>
                  <a:gd name="T4" fmla="*/ 7 w 108"/>
                  <a:gd name="T5" fmla="*/ 2 h 12"/>
                  <a:gd name="T6" fmla="*/ 13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3 w 108"/>
                  <a:gd name="T41" fmla="*/ 10 h 12"/>
                  <a:gd name="T42" fmla="*/ 7 w 108"/>
                  <a:gd name="T43" fmla="*/ 10 h 12"/>
                  <a:gd name="T44" fmla="*/ 3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1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1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21043901" y="11113"/>
                <a:ext cx="431800" cy="285750"/>
              </a:xfrm>
              <a:custGeom>
                <a:avLst/>
                <a:gdLst>
                  <a:gd name="T0" fmla="*/ 0 w 54"/>
                  <a:gd name="T1" fmla="*/ 25 h 28"/>
                  <a:gd name="T2" fmla="*/ 7 w 54"/>
                  <a:gd name="T3" fmla="*/ 24 h 28"/>
                  <a:gd name="T4" fmla="*/ 8 w 54"/>
                  <a:gd name="T5" fmla="*/ 24 h 28"/>
                  <a:gd name="T6" fmla="*/ 13 w 54"/>
                  <a:gd name="T7" fmla="*/ 27 h 28"/>
                  <a:gd name="T8" fmla="*/ 17 w 54"/>
                  <a:gd name="T9" fmla="*/ 27 h 28"/>
                  <a:gd name="T10" fmla="*/ 14 w 54"/>
                  <a:gd name="T11" fmla="*/ 24 h 28"/>
                  <a:gd name="T12" fmla="*/ 27 w 54"/>
                  <a:gd name="T13" fmla="*/ 24 h 28"/>
                  <a:gd name="T14" fmla="*/ 40 w 54"/>
                  <a:gd name="T15" fmla="*/ 24 h 28"/>
                  <a:gd name="T16" fmla="*/ 47 w 54"/>
                  <a:gd name="T17" fmla="*/ 25 h 28"/>
                  <a:gd name="T18" fmla="*/ 51 w 54"/>
                  <a:gd name="T19" fmla="*/ 27 h 28"/>
                  <a:gd name="T20" fmla="*/ 54 w 54"/>
                  <a:gd name="T21" fmla="*/ 25 h 28"/>
                  <a:gd name="T22" fmla="*/ 54 w 54"/>
                  <a:gd name="T23" fmla="*/ 15 h 28"/>
                  <a:gd name="T24" fmla="*/ 51 w 54"/>
                  <a:gd name="T25" fmla="*/ 14 h 28"/>
                  <a:gd name="T26" fmla="*/ 47 w 54"/>
                  <a:gd name="T27" fmla="*/ 16 h 28"/>
                  <a:gd name="T28" fmla="*/ 40 w 54"/>
                  <a:gd name="T29" fmla="*/ 16 h 28"/>
                  <a:gd name="T30" fmla="*/ 27 w 54"/>
                  <a:gd name="T31" fmla="*/ 17 h 28"/>
                  <a:gd name="T32" fmla="*/ 44 w 54"/>
                  <a:gd name="T33" fmla="*/ 1 h 28"/>
                  <a:gd name="T34" fmla="*/ 42 w 54"/>
                  <a:gd name="T35" fmla="*/ 2 h 28"/>
                  <a:gd name="T36" fmla="*/ 14 w 54"/>
                  <a:gd name="T37" fmla="*/ 17 h 28"/>
                  <a:gd name="T38" fmla="*/ 7 w 54"/>
                  <a:gd name="T39" fmla="*/ 16 h 28"/>
                  <a:gd name="T40" fmla="*/ 0 w 54"/>
                  <a:gd name="T41" fmla="*/ 15 h 28"/>
                  <a:gd name="T42" fmla="*/ 0 w 54"/>
                  <a:gd name="T4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28">
                    <a:moveTo>
                      <a:pt x="0" y="25"/>
                    </a:moveTo>
                    <a:cubicBezTo>
                      <a:pt x="2" y="28"/>
                      <a:pt x="5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12" y="27"/>
                      <a:pt x="13" y="27"/>
                    </a:cubicBezTo>
                    <a:cubicBezTo>
                      <a:pt x="16" y="28"/>
                      <a:pt x="17" y="28"/>
                      <a:pt x="17" y="27"/>
                    </a:cubicBezTo>
                    <a:cubicBezTo>
                      <a:pt x="13" y="25"/>
                      <a:pt x="14" y="24"/>
                      <a:pt x="14" y="24"/>
                    </a:cubicBezTo>
                    <a:cubicBezTo>
                      <a:pt x="18" y="24"/>
                      <a:pt x="23" y="24"/>
                      <a:pt x="27" y="24"/>
                    </a:cubicBezTo>
                    <a:cubicBezTo>
                      <a:pt x="31" y="24"/>
                      <a:pt x="36" y="24"/>
                      <a:pt x="40" y="24"/>
                    </a:cubicBezTo>
                    <a:cubicBezTo>
                      <a:pt x="43" y="24"/>
                      <a:pt x="45" y="24"/>
                      <a:pt x="47" y="25"/>
                    </a:cubicBezTo>
                    <a:cubicBezTo>
                      <a:pt x="48" y="25"/>
                      <a:pt x="49" y="26"/>
                      <a:pt x="51" y="27"/>
                    </a:cubicBezTo>
                    <a:cubicBezTo>
                      <a:pt x="52" y="27"/>
                      <a:pt x="53" y="27"/>
                      <a:pt x="54" y="2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3" y="14"/>
                      <a:pt x="52" y="13"/>
                      <a:pt x="51" y="14"/>
                    </a:cubicBezTo>
                    <a:cubicBezTo>
                      <a:pt x="49" y="14"/>
                      <a:pt x="48" y="15"/>
                      <a:pt x="47" y="16"/>
                    </a:cubicBezTo>
                    <a:cubicBezTo>
                      <a:pt x="45" y="16"/>
                      <a:pt x="43" y="16"/>
                      <a:pt x="40" y="16"/>
                    </a:cubicBezTo>
                    <a:cubicBezTo>
                      <a:pt x="36" y="16"/>
                      <a:pt x="31" y="16"/>
                      <a:pt x="27" y="17"/>
                    </a:cubicBezTo>
                    <a:cubicBezTo>
                      <a:pt x="26" y="17"/>
                      <a:pt x="41" y="7"/>
                      <a:pt x="44" y="1"/>
                    </a:cubicBezTo>
                    <a:cubicBezTo>
                      <a:pt x="44" y="0"/>
                      <a:pt x="43" y="1"/>
                      <a:pt x="42" y="2"/>
                    </a:cubicBezTo>
                    <a:cubicBezTo>
                      <a:pt x="24" y="17"/>
                      <a:pt x="15" y="17"/>
                      <a:pt x="14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1" y="13"/>
                      <a:pt x="0" y="15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19475451" y="142875"/>
                <a:ext cx="639763" cy="153988"/>
              </a:xfrm>
              <a:custGeom>
                <a:avLst/>
                <a:gdLst>
                  <a:gd name="T0" fmla="*/ 0 w 80"/>
                  <a:gd name="T1" fmla="*/ 2 h 15"/>
                  <a:gd name="T2" fmla="*/ 5 w 80"/>
                  <a:gd name="T3" fmla="*/ 2 h 15"/>
                  <a:gd name="T4" fmla="*/ 8 w 80"/>
                  <a:gd name="T5" fmla="*/ 3 h 15"/>
                  <a:gd name="T6" fmla="*/ 10 w 80"/>
                  <a:gd name="T7" fmla="*/ 3 h 15"/>
                  <a:gd name="T8" fmla="*/ 20 w 80"/>
                  <a:gd name="T9" fmla="*/ 3 h 15"/>
                  <a:gd name="T10" fmla="*/ 40 w 80"/>
                  <a:gd name="T11" fmla="*/ 3 h 15"/>
                  <a:gd name="T12" fmla="*/ 60 w 80"/>
                  <a:gd name="T13" fmla="*/ 3 h 15"/>
                  <a:gd name="T14" fmla="*/ 70 w 80"/>
                  <a:gd name="T15" fmla="*/ 3 h 15"/>
                  <a:gd name="T16" fmla="*/ 75 w 80"/>
                  <a:gd name="T17" fmla="*/ 2 h 15"/>
                  <a:gd name="T18" fmla="*/ 77 w 80"/>
                  <a:gd name="T19" fmla="*/ 0 h 15"/>
                  <a:gd name="T20" fmla="*/ 80 w 80"/>
                  <a:gd name="T21" fmla="*/ 2 h 15"/>
                  <a:gd name="T22" fmla="*/ 80 w 80"/>
                  <a:gd name="T23" fmla="*/ 12 h 15"/>
                  <a:gd name="T24" fmla="*/ 77 w 80"/>
                  <a:gd name="T25" fmla="*/ 14 h 15"/>
                  <a:gd name="T26" fmla="*/ 75 w 80"/>
                  <a:gd name="T27" fmla="*/ 12 h 15"/>
                  <a:gd name="T28" fmla="*/ 70 w 80"/>
                  <a:gd name="T29" fmla="*/ 11 h 15"/>
                  <a:gd name="T30" fmla="*/ 60 w 80"/>
                  <a:gd name="T31" fmla="*/ 11 h 15"/>
                  <a:gd name="T32" fmla="*/ 40 w 80"/>
                  <a:gd name="T33" fmla="*/ 11 h 15"/>
                  <a:gd name="T34" fmla="*/ 20 w 80"/>
                  <a:gd name="T35" fmla="*/ 11 h 15"/>
                  <a:gd name="T36" fmla="*/ 10 w 80"/>
                  <a:gd name="T37" fmla="*/ 11 h 15"/>
                  <a:gd name="T38" fmla="*/ 8 w 80"/>
                  <a:gd name="T39" fmla="*/ 11 h 15"/>
                  <a:gd name="T40" fmla="*/ 5 w 80"/>
                  <a:gd name="T41" fmla="*/ 12 h 15"/>
                  <a:gd name="T42" fmla="*/ 0 w 80"/>
                  <a:gd name="T43" fmla="*/ 12 h 15"/>
                  <a:gd name="T44" fmla="*/ 0 w 80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5">
                    <a:moveTo>
                      <a:pt x="0" y="2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7" y="3"/>
                      <a:pt x="33" y="3"/>
                      <a:pt x="40" y="3"/>
                    </a:cubicBezTo>
                    <a:cubicBezTo>
                      <a:pt x="47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2" y="3"/>
                      <a:pt x="73" y="3"/>
                      <a:pt x="75" y="2"/>
                    </a:cubicBezTo>
                    <a:cubicBezTo>
                      <a:pt x="76" y="2"/>
                      <a:pt x="77" y="0"/>
                      <a:pt x="77" y="0"/>
                    </a:cubicBezTo>
                    <a:cubicBezTo>
                      <a:pt x="78" y="0"/>
                      <a:pt x="79" y="1"/>
                      <a:pt x="80" y="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7" y="14"/>
                      <a:pt x="76" y="12"/>
                      <a:pt x="75" y="12"/>
                    </a:cubicBezTo>
                    <a:cubicBezTo>
                      <a:pt x="73" y="11"/>
                      <a:pt x="72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7" y="11"/>
                      <a:pt x="40" y="11"/>
                    </a:cubicBezTo>
                    <a:cubicBezTo>
                      <a:pt x="33" y="11"/>
                      <a:pt x="27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6" y="11"/>
                      <a:pt x="5" y="12"/>
                    </a:cubicBezTo>
                    <a:cubicBezTo>
                      <a:pt x="3" y="13"/>
                      <a:pt x="2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18562638" y="153988"/>
                <a:ext cx="863600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5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5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5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5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2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5" y="2"/>
                      <a:pt x="95" y="2"/>
                      <a:pt x="95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6" y="12"/>
                      <a:pt x="105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2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3" y="12"/>
                      <a:pt x="2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8" name="Freeform 19"/>
              <p:cNvSpPr>
                <a:spLocks/>
              </p:cNvSpPr>
              <p:nvPr/>
            </p:nvSpPr>
            <p:spPr bwMode="auto">
              <a:xfrm>
                <a:off x="17665701" y="153988"/>
                <a:ext cx="855663" cy="122238"/>
              </a:xfrm>
              <a:custGeom>
                <a:avLst/>
                <a:gdLst>
                  <a:gd name="T0" fmla="*/ 0 w 107"/>
                  <a:gd name="T1" fmla="*/ 2 h 12"/>
                  <a:gd name="T2" fmla="*/ 3 w 107"/>
                  <a:gd name="T3" fmla="*/ 0 h 12"/>
                  <a:gd name="T4" fmla="*/ 6 w 107"/>
                  <a:gd name="T5" fmla="*/ 2 h 12"/>
                  <a:gd name="T6" fmla="*/ 13 w 107"/>
                  <a:gd name="T7" fmla="*/ 2 h 12"/>
                  <a:gd name="T8" fmla="*/ 27 w 107"/>
                  <a:gd name="T9" fmla="*/ 2 h 12"/>
                  <a:gd name="T10" fmla="*/ 53 w 107"/>
                  <a:gd name="T11" fmla="*/ 3 h 12"/>
                  <a:gd name="T12" fmla="*/ 80 w 107"/>
                  <a:gd name="T13" fmla="*/ 3 h 12"/>
                  <a:gd name="T14" fmla="*/ 94 w 107"/>
                  <a:gd name="T15" fmla="*/ 2 h 12"/>
                  <a:gd name="T16" fmla="*/ 100 w 107"/>
                  <a:gd name="T17" fmla="*/ 2 h 12"/>
                  <a:gd name="T18" fmla="*/ 102 w 107"/>
                  <a:gd name="T19" fmla="*/ 2 h 12"/>
                  <a:gd name="T20" fmla="*/ 104 w 107"/>
                  <a:gd name="T21" fmla="*/ 1 h 12"/>
                  <a:gd name="T22" fmla="*/ 107 w 107"/>
                  <a:gd name="T23" fmla="*/ 2 h 12"/>
                  <a:gd name="T24" fmla="*/ 107 w 107"/>
                  <a:gd name="T25" fmla="*/ 11 h 12"/>
                  <a:gd name="T26" fmla="*/ 104 w 107"/>
                  <a:gd name="T27" fmla="*/ 12 h 12"/>
                  <a:gd name="T28" fmla="*/ 102 w 107"/>
                  <a:gd name="T29" fmla="*/ 10 h 12"/>
                  <a:gd name="T30" fmla="*/ 100 w 107"/>
                  <a:gd name="T31" fmla="*/ 10 h 12"/>
                  <a:gd name="T32" fmla="*/ 94 w 107"/>
                  <a:gd name="T33" fmla="*/ 10 h 12"/>
                  <a:gd name="T34" fmla="*/ 80 w 107"/>
                  <a:gd name="T35" fmla="*/ 10 h 12"/>
                  <a:gd name="T36" fmla="*/ 53 w 107"/>
                  <a:gd name="T37" fmla="*/ 10 h 12"/>
                  <a:gd name="T38" fmla="*/ 27 w 107"/>
                  <a:gd name="T39" fmla="*/ 10 h 12"/>
                  <a:gd name="T40" fmla="*/ 13 w 107"/>
                  <a:gd name="T41" fmla="*/ 10 h 12"/>
                  <a:gd name="T42" fmla="*/ 6 w 107"/>
                  <a:gd name="T43" fmla="*/ 10 h 12"/>
                  <a:gd name="T44" fmla="*/ 3 w 107"/>
                  <a:gd name="T45" fmla="*/ 12 h 12"/>
                  <a:gd name="T46" fmla="*/ 0 w 107"/>
                  <a:gd name="T47" fmla="*/ 10 h 12"/>
                  <a:gd name="T48" fmla="*/ 0 w 107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7" h="12">
                    <a:moveTo>
                      <a:pt x="0" y="2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9" y="2"/>
                      <a:pt x="11" y="2"/>
                      <a:pt x="13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101" y="2"/>
                      <a:pt x="102" y="2"/>
                      <a:pt x="102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6" y="0"/>
                      <a:pt x="107" y="2"/>
                    </a:cubicBezTo>
                    <a:cubicBezTo>
                      <a:pt x="107" y="11"/>
                      <a:pt x="107" y="11"/>
                      <a:pt x="107" y="11"/>
                    </a:cubicBezTo>
                    <a:cubicBezTo>
                      <a:pt x="106" y="12"/>
                      <a:pt x="105" y="12"/>
                      <a:pt x="104" y="12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1" y="10"/>
                      <a:pt x="100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10"/>
                      <a:pt x="9" y="10"/>
                      <a:pt x="6" y="10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12469813" y="142875"/>
                <a:ext cx="631825" cy="153988"/>
              </a:xfrm>
              <a:custGeom>
                <a:avLst/>
                <a:gdLst>
                  <a:gd name="T0" fmla="*/ 0 w 79"/>
                  <a:gd name="T1" fmla="*/ 2 h 15"/>
                  <a:gd name="T2" fmla="*/ 5 w 79"/>
                  <a:gd name="T3" fmla="*/ 2 h 15"/>
                  <a:gd name="T4" fmla="*/ 7 w 79"/>
                  <a:gd name="T5" fmla="*/ 3 h 15"/>
                  <a:gd name="T6" fmla="*/ 10 w 79"/>
                  <a:gd name="T7" fmla="*/ 3 h 15"/>
                  <a:gd name="T8" fmla="*/ 20 w 79"/>
                  <a:gd name="T9" fmla="*/ 3 h 15"/>
                  <a:gd name="T10" fmla="*/ 40 w 79"/>
                  <a:gd name="T11" fmla="*/ 3 h 15"/>
                  <a:gd name="T12" fmla="*/ 60 w 79"/>
                  <a:gd name="T13" fmla="*/ 3 h 15"/>
                  <a:gd name="T14" fmla="*/ 70 w 79"/>
                  <a:gd name="T15" fmla="*/ 3 h 15"/>
                  <a:gd name="T16" fmla="*/ 74 w 79"/>
                  <a:gd name="T17" fmla="*/ 2 h 15"/>
                  <a:gd name="T18" fmla="*/ 77 w 79"/>
                  <a:gd name="T19" fmla="*/ 0 h 15"/>
                  <a:gd name="T20" fmla="*/ 79 w 79"/>
                  <a:gd name="T21" fmla="*/ 2 h 15"/>
                  <a:gd name="T22" fmla="*/ 79 w 79"/>
                  <a:gd name="T23" fmla="*/ 12 h 15"/>
                  <a:gd name="T24" fmla="*/ 77 w 79"/>
                  <a:gd name="T25" fmla="*/ 14 h 15"/>
                  <a:gd name="T26" fmla="*/ 74 w 79"/>
                  <a:gd name="T27" fmla="*/ 12 h 15"/>
                  <a:gd name="T28" fmla="*/ 70 w 79"/>
                  <a:gd name="T29" fmla="*/ 11 h 15"/>
                  <a:gd name="T30" fmla="*/ 60 w 79"/>
                  <a:gd name="T31" fmla="*/ 11 h 15"/>
                  <a:gd name="T32" fmla="*/ 40 w 79"/>
                  <a:gd name="T33" fmla="*/ 11 h 15"/>
                  <a:gd name="T34" fmla="*/ 20 w 79"/>
                  <a:gd name="T35" fmla="*/ 11 h 15"/>
                  <a:gd name="T36" fmla="*/ 10 w 79"/>
                  <a:gd name="T37" fmla="*/ 11 h 15"/>
                  <a:gd name="T38" fmla="*/ 7 w 79"/>
                  <a:gd name="T39" fmla="*/ 11 h 15"/>
                  <a:gd name="T40" fmla="*/ 5 w 79"/>
                  <a:gd name="T41" fmla="*/ 12 h 15"/>
                  <a:gd name="T42" fmla="*/ 0 w 79"/>
                  <a:gd name="T43" fmla="*/ 12 h 15"/>
                  <a:gd name="T44" fmla="*/ 0 w 79"/>
                  <a:gd name="T4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15">
                    <a:moveTo>
                      <a:pt x="0" y="2"/>
                    </a:moveTo>
                    <a:cubicBezTo>
                      <a:pt x="1" y="0"/>
                      <a:pt x="3" y="1"/>
                      <a:pt x="5" y="2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6" y="3"/>
                      <a:pt x="33" y="3"/>
                      <a:pt x="40" y="3"/>
                    </a:cubicBezTo>
                    <a:cubicBezTo>
                      <a:pt x="46" y="3"/>
                      <a:pt x="53" y="3"/>
                      <a:pt x="60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1" y="3"/>
                      <a:pt x="73" y="3"/>
                      <a:pt x="74" y="2"/>
                    </a:cubicBezTo>
                    <a:cubicBezTo>
                      <a:pt x="75" y="2"/>
                      <a:pt x="76" y="0"/>
                      <a:pt x="77" y="0"/>
                    </a:cubicBezTo>
                    <a:cubicBezTo>
                      <a:pt x="78" y="0"/>
                      <a:pt x="79" y="1"/>
                      <a:pt x="79" y="2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4"/>
                      <a:pt x="78" y="14"/>
                      <a:pt x="77" y="14"/>
                    </a:cubicBezTo>
                    <a:cubicBezTo>
                      <a:pt x="76" y="14"/>
                      <a:pt x="75" y="12"/>
                      <a:pt x="74" y="12"/>
                    </a:cubicBezTo>
                    <a:cubicBezTo>
                      <a:pt x="73" y="11"/>
                      <a:pt x="71" y="12"/>
                      <a:pt x="7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53" y="11"/>
                      <a:pt x="46" y="11"/>
                      <a:pt x="40" y="11"/>
                    </a:cubicBezTo>
                    <a:cubicBezTo>
                      <a:pt x="33" y="11"/>
                      <a:pt x="26" y="11"/>
                      <a:pt x="2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1"/>
                      <a:pt x="5" y="11"/>
                      <a:pt x="5" y="12"/>
                    </a:cubicBezTo>
                    <a:cubicBezTo>
                      <a:pt x="3" y="13"/>
                      <a:pt x="1" y="15"/>
                      <a:pt x="0" y="1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0" name="Freeform 21"/>
              <p:cNvSpPr>
                <a:spLocks/>
              </p:cNvSpPr>
              <p:nvPr/>
            </p:nvSpPr>
            <p:spPr bwMode="auto">
              <a:xfrm>
                <a:off x="11557001" y="153988"/>
                <a:ext cx="865188" cy="122238"/>
              </a:xfrm>
              <a:custGeom>
                <a:avLst/>
                <a:gdLst>
                  <a:gd name="T0" fmla="*/ 0 w 108"/>
                  <a:gd name="T1" fmla="*/ 2 h 12"/>
                  <a:gd name="T2" fmla="*/ 4 w 108"/>
                  <a:gd name="T3" fmla="*/ 0 h 12"/>
                  <a:gd name="T4" fmla="*/ 7 w 108"/>
                  <a:gd name="T5" fmla="*/ 2 h 12"/>
                  <a:gd name="T6" fmla="*/ 14 w 108"/>
                  <a:gd name="T7" fmla="*/ 2 h 12"/>
                  <a:gd name="T8" fmla="*/ 27 w 108"/>
                  <a:gd name="T9" fmla="*/ 2 h 12"/>
                  <a:gd name="T10" fmla="*/ 54 w 108"/>
                  <a:gd name="T11" fmla="*/ 3 h 12"/>
                  <a:gd name="T12" fmla="*/ 81 w 108"/>
                  <a:gd name="T13" fmla="*/ 3 h 12"/>
                  <a:gd name="T14" fmla="*/ 94 w 108"/>
                  <a:gd name="T15" fmla="*/ 2 h 12"/>
                  <a:gd name="T16" fmla="*/ 101 w 108"/>
                  <a:gd name="T17" fmla="*/ 2 h 12"/>
                  <a:gd name="T18" fmla="*/ 103 w 108"/>
                  <a:gd name="T19" fmla="*/ 2 h 12"/>
                  <a:gd name="T20" fmla="*/ 104 w 108"/>
                  <a:gd name="T21" fmla="*/ 1 h 12"/>
                  <a:gd name="T22" fmla="*/ 108 w 108"/>
                  <a:gd name="T23" fmla="*/ 2 h 12"/>
                  <a:gd name="T24" fmla="*/ 108 w 108"/>
                  <a:gd name="T25" fmla="*/ 11 h 12"/>
                  <a:gd name="T26" fmla="*/ 104 w 108"/>
                  <a:gd name="T27" fmla="*/ 12 h 12"/>
                  <a:gd name="T28" fmla="*/ 103 w 108"/>
                  <a:gd name="T29" fmla="*/ 10 h 12"/>
                  <a:gd name="T30" fmla="*/ 101 w 108"/>
                  <a:gd name="T31" fmla="*/ 10 h 12"/>
                  <a:gd name="T32" fmla="*/ 94 w 108"/>
                  <a:gd name="T33" fmla="*/ 10 h 12"/>
                  <a:gd name="T34" fmla="*/ 81 w 108"/>
                  <a:gd name="T35" fmla="*/ 10 h 12"/>
                  <a:gd name="T36" fmla="*/ 54 w 108"/>
                  <a:gd name="T37" fmla="*/ 10 h 12"/>
                  <a:gd name="T38" fmla="*/ 27 w 108"/>
                  <a:gd name="T39" fmla="*/ 10 h 12"/>
                  <a:gd name="T40" fmla="*/ 14 w 108"/>
                  <a:gd name="T41" fmla="*/ 10 h 12"/>
                  <a:gd name="T42" fmla="*/ 7 w 108"/>
                  <a:gd name="T43" fmla="*/ 10 h 12"/>
                  <a:gd name="T44" fmla="*/ 4 w 108"/>
                  <a:gd name="T45" fmla="*/ 12 h 12"/>
                  <a:gd name="T46" fmla="*/ 0 w 108"/>
                  <a:gd name="T47" fmla="*/ 10 h 12"/>
                  <a:gd name="T48" fmla="*/ 0 w 108"/>
                  <a:gd name="T4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" h="12">
                    <a:moveTo>
                      <a:pt x="0" y="2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9" y="2"/>
                      <a:pt x="11" y="2"/>
                      <a:pt x="14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2" y="2"/>
                      <a:pt x="102" y="2"/>
                      <a:pt x="103" y="2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5" y="0"/>
                      <a:pt x="107" y="0"/>
                      <a:pt x="108" y="2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7" y="12"/>
                      <a:pt x="105" y="12"/>
                      <a:pt x="104" y="12"/>
                    </a:cubicBezTo>
                    <a:cubicBezTo>
                      <a:pt x="103" y="10"/>
                      <a:pt x="103" y="10"/>
                      <a:pt x="103" y="10"/>
                    </a:cubicBezTo>
                    <a:cubicBezTo>
                      <a:pt x="102" y="10"/>
                      <a:pt x="102" y="10"/>
                      <a:pt x="101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1" y="10"/>
                      <a:pt x="9" y="10"/>
                      <a:pt x="7" y="10"/>
                    </a:cubicBezTo>
                    <a:cubicBezTo>
                      <a:pt x="6" y="11"/>
                      <a:pt x="5" y="12"/>
                      <a:pt x="4" y="12"/>
                    </a:cubicBezTo>
                    <a:cubicBezTo>
                      <a:pt x="2" y="12"/>
                      <a:pt x="1" y="12"/>
                      <a:pt x="0" y="1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12717463" y="0"/>
                <a:ext cx="192088" cy="112713"/>
              </a:xfrm>
              <a:custGeom>
                <a:avLst/>
                <a:gdLst>
                  <a:gd name="T0" fmla="*/ 14 w 24"/>
                  <a:gd name="T1" fmla="*/ 9 h 11"/>
                  <a:gd name="T2" fmla="*/ 24 w 24"/>
                  <a:gd name="T3" fmla="*/ 0 h 11"/>
                  <a:gd name="T4" fmla="*/ 12 w 24"/>
                  <a:gd name="T5" fmla="*/ 4 h 11"/>
                  <a:gd name="T6" fmla="*/ 0 w 24"/>
                  <a:gd name="T7" fmla="*/ 11 h 11"/>
                  <a:gd name="T8" fmla="*/ 14 w 24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14" y="9"/>
                    </a:moveTo>
                    <a:cubicBezTo>
                      <a:pt x="18" y="7"/>
                      <a:pt x="21" y="3"/>
                      <a:pt x="24" y="0"/>
                    </a:cubicBezTo>
                    <a:cubicBezTo>
                      <a:pt x="23" y="2"/>
                      <a:pt x="15" y="3"/>
                      <a:pt x="12" y="4"/>
                    </a:cubicBezTo>
                    <a:cubicBezTo>
                      <a:pt x="8" y="6"/>
                      <a:pt x="4" y="8"/>
                      <a:pt x="0" y="11"/>
                    </a:cubicBezTo>
                    <a:cubicBezTo>
                      <a:pt x="5" y="11"/>
                      <a:pt x="10" y="11"/>
                      <a:pt x="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12630151" y="-295275"/>
                <a:ext cx="120650" cy="325438"/>
              </a:xfrm>
              <a:custGeom>
                <a:avLst/>
                <a:gdLst>
                  <a:gd name="T0" fmla="*/ 10 w 15"/>
                  <a:gd name="T1" fmla="*/ 17 h 32"/>
                  <a:gd name="T2" fmla="*/ 15 w 15"/>
                  <a:gd name="T3" fmla="*/ 0 h 32"/>
                  <a:gd name="T4" fmla="*/ 10 w 15"/>
                  <a:gd name="T5" fmla="*/ 7 h 32"/>
                  <a:gd name="T6" fmla="*/ 3 w 15"/>
                  <a:gd name="T7" fmla="*/ 16 h 32"/>
                  <a:gd name="T8" fmla="*/ 0 w 15"/>
                  <a:gd name="T9" fmla="*/ 32 h 32"/>
                  <a:gd name="T10" fmla="*/ 3 w 15"/>
                  <a:gd name="T11" fmla="*/ 29 h 32"/>
                  <a:gd name="T12" fmla="*/ 5 w 15"/>
                  <a:gd name="T13" fmla="*/ 26 h 32"/>
                  <a:gd name="T14" fmla="*/ 10 w 15"/>
                  <a:gd name="T15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2">
                    <a:moveTo>
                      <a:pt x="10" y="17"/>
                    </a:moveTo>
                    <a:cubicBezTo>
                      <a:pt x="13" y="11"/>
                      <a:pt x="12" y="5"/>
                      <a:pt x="15" y="0"/>
                    </a:cubicBezTo>
                    <a:cubicBezTo>
                      <a:pt x="14" y="2"/>
                      <a:pt x="11" y="5"/>
                      <a:pt x="10" y="7"/>
                    </a:cubicBezTo>
                    <a:cubicBezTo>
                      <a:pt x="7" y="10"/>
                      <a:pt x="5" y="13"/>
                      <a:pt x="3" y="16"/>
                    </a:cubicBezTo>
                    <a:cubicBezTo>
                      <a:pt x="1" y="21"/>
                      <a:pt x="0" y="27"/>
                      <a:pt x="0" y="32"/>
                    </a:cubicBezTo>
                    <a:cubicBezTo>
                      <a:pt x="0" y="32"/>
                      <a:pt x="2" y="30"/>
                      <a:pt x="3" y="29"/>
                    </a:cubicBezTo>
                    <a:cubicBezTo>
                      <a:pt x="3" y="28"/>
                      <a:pt x="4" y="27"/>
                      <a:pt x="5" y="26"/>
                    </a:cubicBezTo>
                    <a:cubicBezTo>
                      <a:pt x="7" y="23"/>
                      <a:pt x="9" y="20"/>
                      <a:pt x="1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12630151" y="-295275"/>
                <a:ext cx="320675" cy="438151"/>
              </a:xfrm>
              <a:custGeom>
                <a:avLst/>
                <a:gdLst>
                  <a:gd name="T0" fmla="*/ 20 w 40"/>
                  <a:gd name="T1" fmla="*/ 30 h 43"/>
                  <a:gd name="T2" fmla="*/ 34 w 40"/>
                  <a:gd name="T3" fmla="*/ 12 h 43"/>
                  <a:gd name="T4" fmla="*/ 40 w 40"/>
                  <a:gd name="T5" fmla="*/ 0 h 43"/>
                  <a:gd name="T6" fmla="*/ 23 w 40"/>
                  <a:gd name="T7" fmla="*/ 14 h 43"/>
                  <a:gd name="T8" fmla="*/ 6 w 40"/>
                  <a:gd name="T9" fmla="*/ 29 h 43"/>
                  <a:gd name="T10" fmla="*/ 0 w 40"/>
                  <a:gd name="T11" fmla="*/ 38 h 43"/>
                  <a:gd name="T12" fmla="*/ 11 w 40"/>
                  <a:gd name="T13" fmla="*/ 32 h 43"/>
                  <a:gd name="T14" fmla="*/ 7 w 40"/>
                  <a:gd name="T15" fmla="*/ 38 h 43"/>
                  <a:gd name="T16" fmla="*/ 1 w 40"/>
                  <a:gd name="T17" fmla="*/ 42 h 43"/>
                  <a:gd name="T18" fmla="*/ 7 w 40"/>
                  <a:gd name="T19" fmla="*/ 40 h 43"/>
                  <a:gd name="T20" fmla="*/ 20 w 40"/>
                  <a:gd name="T21" fmla="*/ 3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3">
                    <a:moveTo>
                      <a:pt x="20" y="30"/>
                    </a:moveTo>
                    <a:cubicBezTo>
                      <a:pt x="25" y="24"/>
                      <a:pt x="29" y="18"/>
                      <a:pt x="34" y="12"/>
                    </a:cubicBezTo>
                    <a:cubicBezTo>
                      <a:pt x="36" y="8"/>
                      <a:pt x="39" y="4"/>
                      <a:pt x="40" y="0"/>
                    </a:cubicBezTo>
                    <a:cubicBezTo>
                      <a:pt x="37" y="3"/>
                      <a:pt x="26" y="12"/>
                      <a:pt x="23" y="14"/>
                    </a:cubicBezTo>
                    <a:cubicBezTo>
                      <a:pt x="17" y="19"/>
                      <a:pt x="11" y="23"/>
                      <a:pt x="6" y="29"/>
                    </a:cubicBezTo>
                    <a:cubicBezTo>
                      <a:pt x="4" y="32"/>
                      <a:pt x="2" y="35"/>
                      <a:pt x="0" y="38"/>
                    </a:cubicBezTo>
                    <a:cubicBezTo>
                      <a:pt x="1" y="38"/>
                      <a:pt x="10" y="29"/>
                      <a:pt x="11" y="32"/>
                    </a:cubicBezTo>
                    <a:cubicBezTo>
                      <a:pt x="11" y="34"/>
                      <a:pt x="8" y="37"/>
                      <a:pt x="7" y="38"/>
                    </a:cubicBezTo>
                    <a:cubicBezTo>
                      <a:pt x="6" y="39"/>
                      <a:pt x="1" y="41"/>
                      <a:pt x="1" y="42"/>
                    </a:cubicBezTo>
                    <a:cubicBezTo>
                      <a:pt x="3" y="43"/>
                      <a:pt x="5" y="41"/>
                      <a:pt x="7" y="40"/>
                    </a:cubicBezTo>
                    <a:cubicBezTo>
                      <a:pt x="12" y="38"/>
                      <a:pt x="17" y="33"/>
                      <a:pt x="2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19851688" y="-112713"/>
                <a:ext cx="223838" cy="266700"/>
              </a:xfrm>
              <a:custGeom>
                <a:avLst/>
                <a:gdLst>
                  <a:gd name="T0" fmla="*/ 18 w 28"/>
                  <a:gd name="T1" fmla="*/ 17 h 26"/>
                  <a:gd name="T2" fmla="*/ 28 w 28"/>
                  <a:gd name="T3" fmla="*/ 0 h 26"/>
                  <a:gd name="T4" fmla="*/ 11 w 28"/>
                  <a:gd name="T5" fmla="*/ 11 h 26"/>
                  <a:gd name="T6" fmla="*/ 2 w 28"/>
                  <a:gd name="T7" fmla="*/ 22 h 26"/>
                  <a:gd name="T8" fmla="*/ 3 w 28"/>
                  <a:gd name="T9" fmla="*/ 26 h 26"/>
                  <a:gd name="T10" fmla="*/ 18 w 28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6">
                    <a:moveTo>
                      <a:pt x="18" y="17"/>
                    </a:moveTo>
                    <a:cubicBezTo>
                      <a:pt x="23" y="12"/>
                      <a:pt x="26" y="6"/>
                      <a:pt x="28" y="0"/>
                    </a:cubicBezTo>
                    <a:cubicBezTo>
                      <a:pt x="22" y="3"/>
                      <a:pt x="16" y="6"/>
                      <a:pt x="11" y="11"/>
                    </a:cubicBezTo>
                    <a:cubicBezTo>
                      <a:pt x="6" y="15"/>
                      <a:pt x="4" y="17"/>
                      <a:pt x="2" y="22"/>
                    </a:cubicBezTo>
                    <a:cubicBezTo>
                      <a:pt x="1" y="24"/>
                      <a:pt x="0" y="26"/>
                      <a:pt x="3" y="26"/>
                    </a:cubicBezTo>
                    <a:cubicBezTo>
                      <a:pt x="5" y="26"/>
                      <a:pt x="13" y="22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7200"/>
              </a:p>
            </p:txBody>
          </p:sp>
        </p:grpSp>
      </p:grpSp>
      <p:sp>
        <p:nvSpPr>
          <p:cNvPr id="57" name="TextBox 56"/>
          <p:cNvSpPr txBox="1"/>
          <p:nvPr/>
        </p:nvSpPr>
        <p:spPr>
          <a:xfrm>
            <a:off x="1479875" y="6270433"/>
            <a:ext cx="111309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Tx/>
              <a:buChar char="-"/>
            </a:pPr>
            <a:r>
              <a:rPr lang="en-US" sz="6000" b="1" dirty="0" err="1" smtClean="0">
                <a:latin typeface="Arial" pitchFamily="34" charset="0"/>
                <a:cs typeface="Arial" pitchFamily="34" charset="0"/>
              </a:rPr>
              <a:t>Cách</a:t>
            </a:r>
            <a:r>
              <a:rPr lang="en-US" sz="6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latin typeface="Arial" pitchFamily="34" charset="0"/>
                <a:cs typeface="Arial" pitchFamily="34" charset="0"/>
              </a:rPr>
              <a:t>ngắt</a:t>
            </a:r>
            <a:r>
              <a:rPr lang="en-US" sz="6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latin typeface="Arial" pitchFamily="34" charset="0"/>
                <a:cs typeface="Arial" pitchFamily="34" charset="0"/>
              </a:rPr>
              <a:t>nhịp</a:t>
            </a:r>
            <a:r>
              <a:rPr lang="en-US" sz="6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latin typeface="Arial" pitchFamily="34" charset="0"/>
                <a:cs typeface="Arial" pitchFamily="34" charset="0"/>
              </a:rPr>
              <a:t>rành</a:t>
            </a:r>
            <a:r>
              <a:rPr lang="en-US" sz="6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latin typeface="Arial" pitchFamily="34" charset="0"/>
                <a:cs typeface="Arial" pitchFamily="34" charset="0"/>
              </a:rPr>
              <a:t>rọt</a:t>
            </a:r>
            <a:r>
              <a:rPr lang="en-US" sz="6000" b="1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marL="571500" indent="-571500" algn="just">
              <a:buFontTx/>
              <a:buChar char="-"/>
            </a:pPr>
            <a:endParaRPr lang="en-US" sz="60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6000" b="1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en-US" sz="6000" b="1" dirty="0" err="1">
                <a:latin typeface="Arial" pitchFamily="34" charset="0"/>
                <a:cs typeface="Arial" pitchFamily="34" charset="0"/>
              </a:rPr>
              <a:t>C</a:t>
            </a:r>
            <a:r>
              <a:rPr lang="en-US" sz="6000" b="1" dirty="0" err="1" smtClean="0">
                <a:latin typeface="Arial" pitchFamily="34" charset="0"/>
                <a:cs typeface="Arial" pitchFamily="34" charset="0"/>
              </a:rPr>
              <a:t>âu</a:t>
            </a:r>
            <a:r>
              <a:rPr lang="en-US" sz="6000" b="1" dirty="0" smtClean="0">
                <a:latin typeface="Arial" pitchFamily="34" charset="0"/>
                <a:cs typeface="Arial" pitchFamily="34" charset="0"/>
              </a:rPr>
              <a:t> 7 : 1/3/3 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479875" y="9132755"/>
            <a:ext cx="89230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6600" b="1" i="1" dirty="0">
                <a:latin typeface="Arial" pitchFamily="34" charset="0"/>
                <a:cs typeface="Arial" pitchFamily="34" charset="0"/>
              </a:rPr>
              <a:t>+ </a:t>
            </a:r>
            <a:r>
              <a:rPr lang="en-US" sz="6600" b="1" i="1" dirty="0" err="1">
                <a:latin typeface="Arial" pitchFamily="34" charset="0"/>
                <a:cs typeface="Arial" pitchFamily="34" charset="0"/>
              </a:rPr>
              <a:t>Câu</a:t>
            </a:r>
            <a:r>
              <a:rPr lang="en-US" sz="6600" b="1" i="1" dirty="0">
                <a:latin typeface="Arial" pitchFamily="34" charset="0"/>
                <a:cs typeface="Arial" pitchFamily="34" charset="0"/>
              </a:rPr>
              <a:t> 8: </a:t>
            </a:r>
            <a:r>
              <a:rPr lang="en-US" sz="6600" b="1" i="1" dirty="0" smtClean="0">
                <a:latin typeface="Arial" pitchFamily="34" charset="0"/>
                <a:cs typeface="Arial" pitchFamily="34" charset="0"/>
              </a:rPr>
              <a:t>2/5</a:t>
            </a:r>
            <a:endParaRPr lang="en-US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012224" y="8451219"/>
            <a:ext cx="125633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latin typeface="Arial" pitchFamily="34" charset="0"/>
                <a:cs typeface="Arial" pitchFamily="34" charset="0"/>
              </a:rPr>
              <a:t>Thái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vi-VN" sz="6600" b="1" dirty="0">
                <a:latin typeface="Arial" pitchFamily="34" charset="0"/>
                <a:cs typeface="Arial" pitchFamily="34" charset="0"/>
              </a:rPr>
              <a:t>đ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ộ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coi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th</a:t>
            </a:r>
            <a:r>
              <a:rPr lang="vi-VN" sz="6600" b="1" dirty="0">
                <a:latin typeface="Arial" pitchFamily="34" charset="0"/>
                <a:cs typeface="Arial" pitchFamily="34" charset="0"/>
              </a:rPr>
              <a:t>ư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ờng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danh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latin typeface="Arial" pitchFamily="34" charset="0"/>
                <a:cs typeface="Arial" pitchFamily="34" charset="0"/>
              </a:rPr>
              <a:t>lợi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60" name="Shape 59"/>
          <p:cNvSpPr/>
          <p:nvPr/>
        </p:nvSpPr>
        <p:spPr>
          <a:xfrm rot="10614353" flipH="1">
            <a:off x="1298209" y="9713231"/>
            <a:ext cx="1591752" cy="3050501"/>
          </a:xfrm>
          <a:prstGeom prst="swooshArrow">
            <a:avLst>
              <a:gd name="adj1" fmla="val 37028"/>
              <a:gd name="adj2" fmla="val 34949"/>
            </a:avLst>
          </a:prstGeom>
          <a:solidFill>
            <a:schemeClr val="accent6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sz="7200"/>
          </a:p>
        </p:txBody>
      </p:sp>
      <p:sp>
        <p:nvSpPr>
          <p:cNvPr id="4" name="Right Brace 3"/>
          <p:cNvSpPr/>
          <p:nvPr/>
        </p:nvSpPr>
        <p:spPr>
          <a:xfrm>
            <a:off x="6956344" y="8220540"/>
            <a:ext cx="891275" cy="1811623"/>
          </a:xfrm>
          <a:prstGeom prst="rightBrac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" name="Left Brace 4"/>
          <p:cNvSpPr/>
          <p:nvPr/>
        </p:nvSpPr>
        <p:spPr>
          <a:xfrm>
            <a:off x="1056997" y="8117093"/>
            <a:ext cx="845756" cy="212365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1" name="TextBox 60"/>
          <p:cNvSpPr txBox="1"/>
          <p:nvPr/>
        </p:nvSpPr>
        <p:spPr>
          <a:xfrm>
            <a:off x="3231748" y="10858188"/>
            <a:ext cx="1562100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Khẳng</a:t>
            </a:r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lối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nhàn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một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nhân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cao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đẹp</a:t>
            </a:r>
            <a:r>
              <a:rPr lang="en-US" sz="66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235" y="7972"/>
            <a:ext cx="11769324" cy="13708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716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 animBg="1"/>
      <p:bldP spid="4" grpId="0" animBg="1"/>
      <p:bldP spid="5" grpId="0" animBg="1"/>
      <p:bldP spid="6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9" name="Picture 11" descr="C:\Users\USER\Desktop\Untitled-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24380825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1"/>
          <p:cNvSpPr txBox="1">
            <a:spLocks/>
          </p:cNvSpPr>
          <p:nvPr/>
        </p:nvSpPr>
        <p:spPr>
          <a:xfrm>
            <a:off x="487710" y="425949"/>
            <a:ext cx="20731478" cy="1670700"/>
          </a:xfrm>
          <a:prstGeom prst="rect">
            <a:avLst/>
          </a:prstGeom>
        </p:spPr>
        <p:txBody>
          <a:bodyPr/>
          <a:lstStyle>
            <a:lvl1pPr marL="816479" indent="-81647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7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69038" indent="-680399" algn="l" defTabSz="217727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721597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5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810236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98875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987514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76153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64792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53431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5.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vi-VN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8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nhàn</a:t>
            </a:r>
            <a:r>
              <a:rPr lang="vi-VN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Bỉnh</a:t>
            </a: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Khiêm</a:t>
            </a:r>
            <a:endParaRPr lang="en-US" sz="8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5637" y="2368211"/>
            <a:ext cx="173391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6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6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6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thanh</a:t>
            </a:r>
            <a:r>
              <a:rPr lang="en-US" sz="66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nhàn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nhiên</a:t>
            </a:r>
            <a:endParaRPr lang="vi-VN" sz="6600" b="1" dirty="0">
              <a:solidFill>
                <a:srgbClr val="0000CC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2625" y="3868710"/>
            <a:ext cx="1436735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giữ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cốt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thanh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cao</a:t>
            </a:r>
            <a:endParaRPr lang="vi-VN" sz="6600" b="1" dirty="0">
              <a:solidFill>
                <a:srgbClr val="0000CC"/>
              </a:solidFill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4697" y="5508472"/>
            <a:ext cx="155903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vượt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danh</a:t>
            </a:r>
            <a:r>
              <a:rPr lang="en-US" sz="66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lợi</a:t>
            </a:r>
            <a:endParaRPr lang="vi-VN" sz="6600" b="1" dirty="0">
              <a:solidFill>
                <a:srgbClr val="0000CC"/>
              </a:solidFill>
              <a:cs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674212" y="6849533"/>
            <a:ext cx="11201400" cy="644385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6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vi-VN" sz="6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nhàn</a:t>
            </a:r>
            <a:r>
              <a:rPr lang="vi-VN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6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Bỉnh</a:t>
            </a:r>
            <a:r>
              <a:rPr lang="en-US" sz="6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Khiêm</a:t>
            </a:r>
            <a:r>
              <a:rPr lang="en-US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?</a:t>
            </a:r>
            <a:endParaRPr lang="en-US" sz="6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10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3608" y="457200"/>
            <a:ext cx="3251623" cy="231279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183187" y="304800"/>
            <a:ext cx="11743764" cy="2205013"/>
          </a:xfrm>
          <a:prstGeom prst="rect">
            <a:avLst/>
          </a:prstGeom>
          <a:noFill/>
        </p:spPr>
        <p:txBody>
          <a:bodyPr wrap="non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12900" b="1" spc="119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12900" b="1" spc="119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12900" b="1" spc="119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900" b="1" spc="119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cũ</a:t>
            </a:r>
            <a:endParaRPr lang="en-US" sz="12900" b="1" spc="119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09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08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07</a:t>
            </a:r>
          </a:p>
        </p:txBody>
      </p:sp>
      <p:sp>
        <p:nvSpPr>
          <p:cNvPr id="34" name="Rectangle 33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06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05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04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03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02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8087155" y="923330"/>
            <a:ext cx="4064529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01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8696834" y="923332"/>
            <a:ext cx="2845170" cy="2205013"/>
          </a:xfrm>
          <a:prstGeom prst="rect">
            <a:avLst/>
          </a:prstGeom>
          <a:noFill/>
        </p:spPr>
        <p:txBody>
          <a:bodyPr wrap="square" lIns="217728" tIns="108864" rIns="217728" bIns="108864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2900" b="1" spc="119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9679" y="3657600"/>
            <a:ext cx="23547308" cy="10807368"/>
          </a:xfrm>
          <a:prstGeom prst="rect">
            <a:avLst/>
          </a:prstGeom>
          <a:noFill/>
        </p:spPr>
        <p:txBody>
          <a:bodyPr wrap="square" lIns="217728" tIns="108864" rIns="217728" bIns="108864" rtlCol="0">
            <a:spAutoFit/>
          </a:bodyPr>
          <a:lstStyle/>
          <a:p>
            <a:pPr algn="just"/>
            <a:r>
              <a:rPr lang="en-US" sz="8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8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hè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Trãi</a:t>
            </a:r>
            <a:r>
              <a:rPr lang="en-US" sz="8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 </a:t>
            </a:r>
          </a:p>
          <a:p>
            <a:pPr marL="1371600" indent="-1371600" algn="just">
              <a:buAutoNum type="alphaLcPeriod"/>
            </a:pPr>
            <a:r>
              <a:rPr lang="en-US" sz="86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hè</a:t>
            </a:r>
            <a:endParaRPr lang="en-US" sz="8600" b="1" dirty="0" smtClean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371600" indent="-1371600" algn="just">
              <a:buAutoNum type="alphaLcPeriod"/>
            </a:pPr>
            <a:r>
              <a:rPr lang="en-US" sz="8600" b="1" dirty="0" err="1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Hào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8600" b="1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 A</a:t>
            </a:r>
          </a:p>
          <a:p>
            <a:pPr marL="1371600" indent="-1371600" algn="just">
              <a:buFontTx/>
              <a:buAutoNum type="alphaLcPeriod"/>
            </a:pP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hồn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Trãi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chan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1371600" indent="-1371600" algn="just">
              <a:buFontTx/>
              <a:buAutoNum type="alphaLcPeriod"/>
            </a:pPr>
            <a:r>
              <a:rPr lang="en-US" sz="8600" b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hắc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hoạ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600" b="1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86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en-US" sz="8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6" y="5334000"/>
            <a:ext cx="1219359" cy="914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45" y="7848600"/>
            <a:ext cx="1219359" cy="9144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785907" y="2502738"/>
            <a:ext cx="11134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rgbClr val="00B0F0"/>
                </a:solidFill>
              </a:rPr>
              <a:t>CHỌN ĐÁP ÁN ĐÚNG</a:t>
            </a:r>
            <a:endParaRPr lang="en-US" sz="7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23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000"/>
                            </p:stCondLst>
                            <p:childTnLst>
                              <p:par>
                                <p:cTn id="5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0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0"/>
                            </p:stCondLst>
                            <p:childTnLst>
                              <p:par>
                                <p:cTn id="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146" y="0"/>
            <a:ext cx="12267141" cy="1379618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Content Placeholder 1"/>
          <p:cNvSpPr txBox="1">
            <a:spLocks/>
          </p:cNvSpPr>
          <p:nvPr/>
        </p:nvSpPr>
        <p:spPr>
          <a:xfrm>
            <a:off x="487710" y="425949"/>
            <a:ext cx="20731478" cy="1670700"/>
          </a:xfrm>
          <a:prstGeom prst="rect">
            <a:avLst/>
          </a:prstGeom>
        </p:spPr>
        <p:txBody>
          <a:bodyPr/>
          <a:lstStyle>
            <a:lvl1pPr marL="816479" indent="-81647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7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69038" indent="-680399" algn="l" defTabSz="217727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6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721597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5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810236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98875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987514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076153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164792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53431" indent="-544319" algn="l" defTabSz="217727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5.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vi-VN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8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8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vi-VN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Bỉnh</a:t>
            </a:r>
            <a:r>
              <a:rPr lang="en-US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Khiêm</a:t>
            </a:r>
            <a:endParaRPr lang="en-US" sz="8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2529605" y="2067465"/>
            <a:ext cx="11428941" cy="104001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7200" dirty="0" smtClean="0">
                <a:solidFill>
                  <a:schemeClr val="tx1"/>
                </a:solidFill>
              </a:rPr>
              <a:t>Theo </a:t>
            </a:r>
            <a:r>
              <a:rPr lang="en-US" sz="7200" dirty="0" err="1" smtClean="0">
                <a:solidFill>
                  <a:schemeClr val="tx1"/>
                </a:solidFill>
              </a:rPr>
              <a:t>em</a:t>
            </a:r>
            <a:r>
              <a:rPr lang="en-US" sz="7200" dirty="0" smtClean="0">
                <a:solidFill>
                  <a:schemeClr val="tx1"/>
                </a:solidFill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</a:rPr>
              <a:t>triết</a:t>
            </a:r>
            <a:r>
              <a:rPr lang="en-US" sz="7200" dirty="0" smtClean="0">
                <a:solidFill>
                  <a:schemeClr val="tx1"/>
                </a:solidFill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</a:rPr>
              <a:t>lý</a:t>
            </a:r>
            <a:r>
              <a:rPr lang="en-US" sz="7200" dirty="0" smtClean="0">
                <a:solidFill>
                  <a:schemeClr val="tx1"/>
                </a:solidFill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</a:rPr>
              <a:t>sống</a:t>
            </a:r>
            <a:r>
              <a:rPr lang="en-US" sz="7200" dirty="0" smtClean="0">
                <a:solidFill>
                  <a:schemeClr val="tx1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Nhàn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</a:rPr>
              <a:t>của</a:t>
            </a:r>
            <a:r>
              <a:rPr lang="en-US" sz="7200" dirty="0" smtClean="0">
                <a:solidFill>
                  <a:schemeClr val="tx1"/>
                </a:solidFill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</a:rPr>
              <a:t>Nguyễn</a:t>
            </a:r>
            <a:r>
              <a:rPr lang="en-US" sz="7200" dirty="0" smtClean="0">
                <a:solidFill>
                  <a:schemeClr val="tx1"/>
                </a:solidFill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</a:rPr>
              <a:t>Bỉnh</a:t>
            </a:r>
            <a:r>
              <a:rPr lang="en-US" sz="7200" dirty="0" smtClean="0">
                <a:solidFill>
                  <a:schemeClr val="tx1"/>
                </a:solidFill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</a:rPr>
              <a:t>Khiêm</a:t>
            </a:r>
            <a:r>
              <a:rPr lang="en-US" sz="7200" dirty="0" smtClean="0">
                <a:solidFill>
                  <a:schemeClr val="tx1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còn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phù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hợp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với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cuộc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sống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hiện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đại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rgbClr val="FF0000"/>
                </a:solidFill>
              </a:rPr>
              <a:t>không</a:t>
            </a:r>
            <a:r>
              <a:rPr lang="en-US" sz="7200" dirty="0" smtClean="0">
                <a:solidFill>
                  <a:schemeClr val="tx1"/>
                </a:solidFill>
              </a:rPr>
              <a:t>,</a:t>
            </a:r>
            <a:r>
              <a:rPr lang="en-US" sz="7200" dirty="0" smtClean="0">
                <a:solidFill>
                  <a:srgbClr val="FF0000"/>
                </a:solidFill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</a:rPr>
              <a:t>vì</a:t>
            </a:r>
            <a:r>
              <a:rPr lang="en-US" sz="7200" dirty="0" smtClean="0">
                <a:solidFill>
                  <a:schemeClr val="tx1"/>
                </a:solidFill>
              </a:rPr>
              <a:t> </a:t>
            </a:r>
            <a:r>
              <a:rPr lang="en-US" sz="7200" dirty="0" err="1" smtClean="0">
                <a:solidFill>
                  <a:schemeClr val="tx1"/>
                </a:solidFill>
              </a:rPr>
              <a:t>sao</a:t>
            </a:r>
            <a:r>
              <a:rPr lang="en-US" sz="7200" dirty="0" smtClean="0">
                <a:solidFill>
                  <a:schemeClr val="tx1"/>
                </a:solidFill>
              </a:rPr>
              <a:t> ?</a:t>
            </a:r>
            <a:endParaRPr lang="en-US" sz="72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5638" y="2368211"/>
            <a:ext cx="11243149" cy="8402300"/>
          </a:xfrm>
          <a:prstGeom prst="rect">
            <a:avLst/>
          </a:prstGeom>
          <a:noFill/>
          <a:ln w="762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thanh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nhàn</a:t>
            </a:r>
            <a:r>
              <a:rPr lang="en-US" sz="6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6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hoà</a:t>
            </a:r>
            <a:r>
              <a:rPr lang="en-US" sz="6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hợp</a:t>
            </a:r>
            <a:r>
              <a:rPr lang="en-US" sz="6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với</a:t>
            </a:r>
            <a:r>
              <a:rPr lang="en-US" sz="6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tự</a:t>
            </a:r>
            <a:r>
              <a:rPr lang="en-US" sz="6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nhiên</a:t>
            </a:r>
            <a:endParaRPr lang="en-US" sz="60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en-US" sz="60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giữ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cốt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thanh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cao</a:t>
            </a:r>
            <a:endParaRPr lang="en-US" sz="6000" b="1" dirty="0" smtClean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vi-VN" sz="6000" b="1" dirty="0">
              <a:solidFill>
                <a:srgbClr val="0000CC"/>
              </a:solidFill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vượt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lên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trên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danh</a:t>
            </a:r>
            <a:r>
              <a:rPr lang="en-US" sz="60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lợi</a:t>
            </a:r>
            <a:endParaRPr lang="en-US" sz="6000" b="1" dirty="0" smtClean="0">
              <a:solidFill>
                <a:srgbClr val="0000CC"/>
              </a:solidFill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vi-VN" sz="6000" b="1" dirty="0">
              <a:solidFill>
                <a:srgbClr val="0000CC"/>
              </a:solidFill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955587" y="2165293"/>
            <a:ext cx="10134600" cy="10618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9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9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9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96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9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96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quý</a:t>
            </a:r>
            <a:r>
              <a:rPr lang="en-US" sz="9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9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giá</a:t>
            </a:r>
            <a:r>
              <a:rPr lang="en-US" sz="9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en-US" sz="96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sz="8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8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Xem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xét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hiện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thực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để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lựa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chọn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cách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sống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cho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đẹp</a:t>
            </a:r>
            <a:r>
              <a:rPr lang="en-US" sz="8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endParaRPr lang="en-US" sz="4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6" descr="Digit 120"/>
          <p:cNvPicPr>
            <a:picLocks noChangeAspect="1" noChangeArrowheads="1" noCrop="1"/>
          </p:cNvPicPr>
          <p:nvPr/>
        </p:nvPicPr>
        <p:blipFill>
          <a:blip r:embed="rId4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9462" y="2165293"/>
            <a:ext cx="3596525" cy="202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330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"/>
          <a:srcRect l="4852"/>
          <a:stretch/>
        </p:blipFill>
        <p:spPr>
          <a:xfrm>
            <a:off x="11521271" y="0"/>
            <a:ext cx="12867491" cy="13383423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611187" y="4828639"/>
            <a:ext cx="22479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738" lvl="1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6600" b="1" dirty="0" err="1" smtClean="0">
                <a:latin typeface="Arial" pitchFamily="34" charset="0"/>
                <a:cs typeface="Arial" pitchFamily="34" charset="0"/>
              </a:rPr>
              <a:t>Vẻ</a:t>
            </a:r>
            <a:r>
              <a:rPr lang="en-US" sz="6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6600" b="1" dirty="0">
                <a:cs typeface="Arial" pitchFamily="34" charset="0"/>
              </a:rPr>
              <a:t>đ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ẹp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nhân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cách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Nguyễn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Bỉnh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Khiêm</a:t>
            </a:r>
            <a:endParaRPr lang="en-US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11187" y="3228439"/>
            <a:ext cx="19735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6600" b="1" dirty="0" err="1">
                <a:latin typeface="Arial" pitchFamily="34" charset="0"/>
                <a:cs typeface="Arial" pitchFamily="34" charset="0"/>
              </a:rPr>
              <a:t>Khẳng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vi-VN" sz="6600" b="1" dirty="0">
                <a:cs typeface="Arial" pitchFamily="34" charset="0"/>
              </a:rPr>
              <a:t>đ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ịnh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quan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niệm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sống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nhàn</a:t>
            </a:r>
            <a:endParaRPr lang="vi-VN" sz="660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34987" y="7966513"/>
            <a:ext cx="18288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738" lvl="1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6600" b="1" dirty="0" err="1">
                <a:latin typeface="Arial" pitchFamily="34" charset="0"/>
                <a:cs typeface="Arial" pitchFamily="34" charset="0"/>
              </a:rPr>
              <a:t>Kết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giữa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trữ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tình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triết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lý</a:t>
            </a:r>
            <a:endParaRPr lang="en-US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58787" y="9795313"/>
            <a:ext cx="16535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738" lvl="1">
              <a:spcBef>
                <a:spcPct val="50000"/>
              </a:spcBef>
              <a:buFont typeface="Wingdings" pitchFamily="2" charset="2"/>
              <a:buChar char="Ø"/>
            </a:pPr>
            <a:r>
              <a:rPr lang="vi-VN" sz="6600" b="1" dirty="0">
                <a:cs typeface="Arial" pitchFamily="34" charset="0"/>
              </a:rPr>
              <a:t>Giọng thơ thâm trầm, sâu sắc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58787" y="11624113"/>
            <a:ext cx="19050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738" lvl="1"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6600" b="1" dirty="0" err="1">
                <a:latin typeface="Arial" pitchFamily="34" charset="0"/>
                <a:cs typeface="Arial" pitchFamily="34" charset="0"/>
              </a:rPr>
              <a:t>Ngôn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ngữ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giản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dị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cách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ngắt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nhịp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tài</a:t>
            </a:r>
            <a:r>
              <a:rPr lang="en-US" sz="6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6600" b="1" dirty="0" err="1">
                <a:latin typeface="Arial" pitchFamily="34" charset="0"/>
                <a:cs typeface="Arial" pitchFamily="34" charset="0"/>
              </a:rPr>
              <a:t>hoa</a:t>
            </a:r>
            <a:endParaRPr lang="en-US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39787" y="609600"/>
            <a:ext cx="113572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8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III. TỔNG KẾT</a:t>
            </a:r>
            <a:endParaRPr lang="en-US" sz="8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1187" y="1933039"/>
            <a:ext cx="10291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en-US" sz="6600" b="1" i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Nội</a:t>
            </a:r>
            <a:r>
              <a:rPr lang="en-US" sz="6600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dung</a:t>
            </a:r>
            <a:endParaRPr lang="vi-VN" sz="6600" b="1" i="1" dirty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8787" y="6442513"/>
            <a:ext cx="102916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en-US" sz="6600" b="1" i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Nghệ</a:t>
            </a:r>
            <a:r>
              <a:rPr lang="en-US" sz="6600" b="1" i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6600" b="1" i="1" dirty="0" err="1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thuật</a:t>
            </a:r>
            <a:endParaRPr lang="vi-VN" sz="6600" b="1" i="1" dirty="0">
              <a:solidFill>
                <a:schemeClr val="accent5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80464" y="412297"/>
            <a:ext cx="46987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DẶN DÒ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31" b="98454" l="0" r="99614">
                        <a14:foregroundMark x1="772" y1="60825" x2="31660" y2="61340"/>
                        <a14:foregroundMark x1="37838" y1="27835" x2="44402" y2="1031"/>
                        <a14:foregroundMark x1="53668" y1="3093" x2="98842" y2="7732"/>
                        <a14:foregroundMark x1="16602" y1="61340" x2="99228" y2="96392"/>
                        <a14:foregroundMark x1="58301" y1="78866" x2="1158" y2="93814"/>
                        <a14:foregroundMark x1="16216" y1="61340" x2="50193" y2="95361"/>
                        <a14:foregroundMark x1="32819" y1="78866" x2="30502" y2="84021"/>
                        <a14:foregroundMark x1="32819" y1="77835" x2="33205" y2="67526"/>
                        <a14:backgroundMark x1="772" y1="61340" x2="21236" y2="55670"/>
                        <a14:backgroundMark x1="17375" y1="49485" x2="32046" y2="17010"/>
                        <a14:backgroundMark x1="24710" y1="33505" x2="30888" y2="37113"/>
                        <a14:backgroundMark x1="24710" y1="34021" x2="37838" y2="44845"/>
                        <a14:backgroundMark x1="30502" y1="39175" x2="30502" y2="48454"/>
                        <a14:backgroundMark x1="27413" y1="35052" x2="38996" y2="29897"/>
                      </a14:backgroundRemoval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787" y="1"/>
            <a:ext cx="19737389" cy="137160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7" name="TextBox 6"/>
          <p:cNvSpPr txBox="1"/>
          <p:nvPr/>
        </p:nvSpPr>
        <p:spPr>
          <a:xfrm>
            <a:off x="1255723" y="3733800"/>
            <a:ext cx="122332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rgbClr val="00B050"/>
                </a:solidFill>
              </a:rPr>
              <a:t>- </a:t>
            </a:r>
            <a:r>
              <a:rPr lang="en-US" sz="8000" dirty="0" err="1" smtClean="0">
                <a:solidFill>
                  <a:srgbClr val="00B050"/>
                </a:solidFill>
              </a:rPr>
              <a:t>Về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nhà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học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bài</a:t>
            </a:r>
            <a:r>
              <a:rPr lang="en-US" sz="8000" dirty="0" smtClean="0">
                <a:solidFill>
                  <a:srgbClr val="00B050"/>
                </a:solidFill>
              </a:rPr>
              <a:t>.</a:t>
            </a:r>
          </a:p>
          <a:p>
            <a:r>
              <a:rPr lang="en-US" sz="8000" dirty="0" smtClean="0">
                <a:solidFill>
                  <a:srgbClr val="00B050"/>
                </a:solidFill>
              </a:rPr>
              <a:t>- </a:t>
            </a:r>
            <a:r>
              <a:rPr lang="en-US" sz="8000" dirty="0" err="1" smtClean="0">
                <a:solidFill>
                  <a:srgbClr val="00B050"/>
                </a:solidFill>
              </a:rPr>
              <a:t>Chuẩn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bị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bài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mới</a:t>
            </a:r>
            <a:r>
              <a:rPr lang="en-US" sz="8000" dirty="0" smtClean="0">
                <a:solidFill>
                  <a:srgbClr val="00B050"/>
                </a:solidFill>
              </a:rPr>
              <a:t> : </a:t>
            </a:r>
            <a:r>
              <a:rPr lang="en-US" sz="8000" dirty="0" err="1" smtClean="0">
                <a:solidFill>
                  <a:srgbClr val="00B050"/>
                </a:solidFill>
              </a:rPr>
              <a:t>Đọc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Tiểu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Thanh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ký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của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Nguyễn</a:t>
            </a:r>
            <a:r>
              <a:rPr lang="en-US" sz="8000" dirty="0" smtClean="0">
                <a:solidFill>
                  <a:srgbClr val="00B050"/>
                </a:solidFill>
              </a:rPr>
              <a:t> Du.</a:t>
            </a:r>
            <a:endParaRPr lang="en-US" sz="8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4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4842786" cy="1382669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8213387" y="482600"/>
            <a:ext cx="6656387" cy="13258800"/>
          </a:xfrm>
          <a:prstGeom prst="ellipse">
            <a:avLst/>
          </a:prstGeom>
          <a:solidFill>
            <a:srgbClr val="92D050"/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dirty="0" smtClean="0">
                <a:latin typeface="Times New Roman" pitchFamily="18" charset="0"/>
                <a:cs typeface="Times New Roman" pitchFamily="18" charset="0"/>
              </a:rPr>
              <a:t>CHÀO THẦY CÔ VÀ CÁC EM!</a:t>
            </a:r>
            <a:endParaRPr lang="en-US" sz="11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9068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D:\ISS.VN\co Ly\Khai qua VHVN\p2\bai tho cn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3483" y="0"/>
            <a:ext cx="15600516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012" y="0"/>
            <a:ext cx="9010496" cy="13716001"/>
          </a:xfrm>
          <a:prstGeom prst="rect">
            <a:avLst/>
          </a:prstGeom>
          <a:ln w="76200">
            <a:solidFill>
              <a:srgbClr val="D7AF1B"/>
            </a:solidFill>
            <a:miter lim="800000"/>
          </a:ln>
          <a:effectLst>
            <a:innerShdw blurRad="114300">
              <a:prstClr val="black"/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-208491" y="12519100"/>
            <a:ext cx="9010495" cy="11233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NGUYỄN TRÃI (1380-1442)</a:t>
            </a:r>
          </a:p>
          <a:p>
            <a:pPr algn="ctr"/>
            <a:r>
              <a:rPr lang="en-US" sz="2400" b="1" dirty="0" smtClean="0"/>
              <a:t>ANH HÙNG DÂN TỘC – DANH NHÂN VĂN HOÁ THẾ GIỚI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441697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/>
          <a:srcRect l="38" t="6977" r="-38" b="9303"/>
          <a:stretch/>
        </p:blipFill>
        <p:spPr bwMode="auto">
          <a:xfrm>
            <a:off x="0" y="0"/>
            <a:ext cx="24387175" cy="1371599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grpSp>
        <p:nvGrpSpPr>
          <p:cNvPr id="22" name="Group 21"/>
          <p:cNvGrpSpPr/>
          <p:nvPr/>
        </p:nvGrpSpPr>
        <p:grpSpPr>
          <a:xfrm>
            <a:off x="516730" y="12301992"/>
            <a:ext cx="7318376" cy="946150"/>
            <a:chOff x="16402050" y="304800"/>
            <a:chExt cx="7318376" cy="946150"/>
          </a:xfrm>
          <a:solidFill>
            <a:schemeClr val="bg1"/>
          </a:solidFill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6402050" y="304800"/>
              <a:ext cx="1274763" cy="946150"/>
            </a:xfrm>
            <a:custGeom>
              <a:avLst/>
              <a:gdLst>
                <a:gd name="T0" fmla="*/ 474 w 485"/>
                <a:gd name="T1" fmla="*/ 12 h 360"/>
                <a:gd name="T2" fmla="*/ 459 w 485"/>
                <a:gd name="T3" fmla="*/ 13 h 360"/>
                <a:gd name="T4" fmla="*/ 372 w 485"/>
                <a:gd name="T5" fmla="*/ 160 h 360"/>
                <a:gd name="T6" fmla="*/ 378 w 485"/>
                <a:gd name="T7" fmla="*/ 165 h 360"/>
                <a:gd name="T8" fmla="*/ 412 w 485"/>
                <a:gd name="T9" fmla="*/ 156 h 360"/>
                <a:gd name="T10" fmla="*/ 414 w 485"/>
                <a:gd name="T11" fmla="*/ 162 h 360"/>
                <a:gd name="T12" fmla="*/ 363 w 485"/>
                <a:gd name="T13" fmla="*/ 182 h 360"/>
                <a:gd name="T14" fmla="*/ 336 w 485"/>
                <a:gd name="T15" fmla="*/ 291 h 360"/>
                <a:gd name="T16" fmla="*/ 352 w 485"/>
                <a:gd name="T17" fmla="*/ 303 h 360"/>
                <a:gd name="T18" fmla="*/ 362 w 485"/>
                <a:gd name="T19" fmla="*/ 302 h 360"/>
                <a:gd name="T20" fmla="*/ 333 w 485"/>
                <a:gd name="T21" fmla="*/ 318 h 360"/>
                <a:gd name="T22" fmla="*/ 316 w 485"/>
                <a:gd name="T23" fmla="*/ 229 h 360"/>
                <a:gd name="T24" fmla="*/ 326 w 485"/>
                <a:gd name="T25" fmla="*/ 179 h 360"/>
                <a:gd name="T26" fmla="*/ 211 w 485"/>
                <a:gd name="T27" fmla="*/ 174 h 360"/>
                <a:gd name="T28" fmla="*/ 145 w 485"/>
                <a:gd name="T29" fmla="*/ 280 h 360"/>
                <a:gd name="T30" fmla="*/ 29 w 485"/>
                <a:gd name="T31" fmla="*/ 360 h 360"/>
                <a:gd name="T32" fmla="*/ 0 w 485"/>
                <a:gd name="T33" fmla="*/ 339 h 360"/>
                <a:gd name="T34" fmla="*/ 21 w 485"/>
                <a:gd name="T35" fmla="*/ 333 h 360"/>
                <a:gd name="T36" fmla="*/ 119 w 485"/>
                <a:gd name="T37" fmla="*/ 278 h 360"/>
                <a:gd name="T38" fmla="*/ 164 w 485"/>
                <a:gd name="T39" fmla="*/ 181 h 360"/>
                <a:gd name="T40" fmla="*/ 159 w 485"/>
                <a:gd name="T41" fmla="*/ 178 h 360"/>
                <a:gd name="T42" fmla="*/ 102 w 485"/>
                <a:gd name="T43" fmla="*/ 204 h 360"/>
                <a:gd name="T44" fmla="*/ 100 w 485"/>
                <a:gd name="T45" fmla="*/ 201 h 360"/>
                <a:gd name="T46" fmla="*/ 170 w 485"/>
                <a:gd name="T47" fmla="*/ 158 h 360"/>
                <a:gd name="T48" fmla="*/ 193 w 485"/>
                <a:gd name="T49" fmla="*/ 109 h 360"/>
                <a:gd name="T50" fmla="*/ 204 w 485"/>
                <a:gd name="T51" fmla="*/ 63 h 360"/>
                <a:gd name="T52" fmla="*/ 49 w 485"/>
                <a:gd name="T53" fmla="*/ 154 h 360"/>
                <a:gd name="T54" fmla="*/ 56 w 485"/>
                <a:gd name="T55" fmla="*/ 181 h 360"/>
                <a:gd name="T56" fmla="*/ 46 w 485"/>
                <a:gd name="T57" fmla="*/ 181 h 360"/>
                <a:gd name="T58" fmla="*/ 80 w 485"/>
                <a:gd name="T59" fmla="*/ 87 h 360"/>
                <a:gd name="T60" fmla="*/ 223 w 485"/>
                <a:gd name="T61" fmla="*/ 51 h 360"/>
                <a:gd name="T62" fmla="*/ 271 w 485"/>
                <a:gd name="T63" fmla="*/ 34 h 360"/>
                <a:gd name="T64" fmla="*/ 266 w 485"/>
                <a:gd name="T65" fmla="*/ 45 h 360"/>
                <a:gd name="T66" fmla="*/ 215 w 485"/>
                <a:gd name="T67" fmla="*/ 152 h 360"/>
                <a:gd name="T68" fmla="*/ 239 w 485"/>
                <a:gd name="T69" fmla="*/ 156 h 360"/>
                <a:gd name="T70" fmla="*/ 332 w 485"/>
                <a:gd name="T71" fmla="*/ 164 h 360"/>
                <a:gd name="T72" fmla="*/ 347 w 485"/>
                <a:gd name="T73" fmla="*/ 136 h 360"/>
                <a:gd name="T74" fmla="*/ 426 w 485"/>
                <a:gd name="T75" fmla="*/ 13 h 360"/>
                <a:gd name="T76" fmla="*/ 485 w 485"/>
                <a:gd name="T77" fmla="*/ 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5" h="360">
                  <a:moveTo>
                    <a:pt x="479" y="16"/>
                  </a:moveTo>
                  <a:cubicBezTo>
                    <a:pt x="477" y="16"/>
                    <a:pt x="476" y="15"/>
                    <a:pt x="474" y="12"/>
                  </a:cubicBezTo>
                  <a:cubicBezTo>
                    <a:pt x="472" y="9"/>
                    <a:pt x="470" y="8"/>
                    <a:pt x="468" y="8"/>
                  </a:cubicBezTo>
                  <a:cubicBezTo>
                    <a:pt x="467" y="8"/>
                    <a:pt x="464" y="10"/>
                    <a:pt x="459" y="13"/>
                  </a:cubicBezTo>
                  <a:cubicBezTo>
                    <a:pt x="445" y="24"/>
                    <a:pt x="428" y="46"/>
                    <a:pt x="410" y="81"/>
                  </a:cubicBezTo>
                  <a:cubicBezTo>
                    <a:pt x="408" y="84"/>
                    <a:pt x="396" y="110"/>
                    <a:pt x="372" y="160"/>
                  </a:cubicBezTo>
                  <a:cubicBezTo>
                    <a:pt x="372" y="161"/>
                    <a:pt x="372" y="161"/>
                    <a:pt x="372" y="161"/>
                  </a:cubicBezTo>
                  <a:cubicBezTo>
                    <a:pt x="372" y="164"/>
                    <a:pt x="374" y="165"/>
                    <a:pt x="378" y="165"/>
                  </a:cubicBezTo>
                  <a:cubicBezTo>
                    <a:pt x="393" y="165"/>
                    <a:pt x="403" y="163"/>
                    <a:pt x="408" y="159"/>
                  </a:cubicBezTo>
                  <a:cubicBezTo>
                    <a:pt x="410" y="157"/>
                    <a:pt x="411" y="156"/>
                    <a:pt x="412" y="156"/>
                  </a:cubicBezTo>
                  <a:cubicBezTo>
                    <a:pt x="414" y="156"/>
                    <a:pt x="415" y="157"/>
                    <a:pt x="415" y="159"/>
                  </a:cubicBezTo>
                  <a:cubicBezTo>
                    <a:pt x="415" y="160"/>
                    <a:pt x="415" y="161"/>
                    <a:pt x="414" y="162"/>
                  </a:cubicBezTo>
                  <a:cubicBezTo>
                    <a:pt x="408" y="173"/>
                    <a:pt x="393" y="178"/>
                    <a:pt x="370" y="178"/>
                  </a:cubicBezTo>
                  <a:cubicBezTo>
                    <a:pt x="367" y="178"/>
                    <a:pt x="365" y="180"/>
                    <a:pt x="363" y="182"/>
                  </a:cubicBezTo>
                  <a:cubicBezTo>
                    <a:pt x="362" y="184"/>
                    <a:pt x="360" y="190"/>
                    <a:pt x="357" y="200"/>
                  </a:cubicBezTo>
                  <a:cubicBezTo>
                    <a:pt x="343" y="238"/>
                    <a:pt x="336" y="268"/>
                    <a:pt x="336" y="291"/>
                  </a:cubicBezTo>
                  <a:cubicBezTo>
                    <a:pt x="336" y="301"/>
                    <a:pt x="339" y="306"/>
                    <a:pt x="345" y="306"/>
                  </a:cubicBezTo>
                  <a:cubicBezTo>
                    <a:pt x="347" y="306"/>
                    <a:pt x="349" y="305"/>
                    <a:pt x="352" y="303"/>
                  </a:cubicBezTo>
                  <a:cubicBezTo>
                    <a:pt x="356" y="301"/>
                    <a:pt x="358" y="299"/>
                    <a:pt x="359" y="299"/>
                  </a:cubicBezTo>
                  <a:cubicBezTo>
                    <a:pt x="361" y="299"/>
                    <a:pt x="362" y="300"/>
                    <a:pt x="362" y="302"/>
                  </a:cubicBezTo>
                  <a:cubicBezTo>
                    <a:pt x="362" y="303"/>
                    <a:pt x="362" y="303"/>
                    <a:pt x="361" y="304"/>
                  </a:cubicBezTo>
                  <a:cubicBezTo>
                    <a:pt x="354" y="313"/>
                    <a:pt x="345" y="318"/>
                    <a:pt x="333" y="318"/>
                  </a:cubicBezTo>
                  <a:cubicBezTo>
                    <a:pt x="316" y="318"/>
                    <a:pt x="307" y="306"/>
                    <a:pt x="307" y="281"/>
                  </a:cubicBezTo>
                  <a:cubicBezTo>
                    <a:pt x="307" y="265"/>
                    <a:pt x="310" y="248"/>
                    <a:pt x="316" y="229"/>
                  </a:cubicBezTo>
                  <a:cubicBezTo>
                    <a:pt x="325" y="199"/>
                    <a:pt x="329" y="184"/>
                    <a:pt x="329" y="182"/>
                  </a:cubicBezTo>
                  <a:cubicBezTo>
                    <a:pt x="329" y="180"/>
                    <a:pt x="328" y="179"/>
                    <a:pt x="326" y="179"/>
                  </a:cubicBezTo>
                  <a:cubicBezTo>
                    <a:pt x="313" y="179"/>
                    <a:pt x="294" y="178"/>
                    <a:pt x="269" y="176"/>
                  </a:cubicBezTo>
                  <a:cubicBezTo>
                    <a:pt x="243" y="175"/>
                    <a:pt x="224" y="174"/>
                    <a:pt x="211" y="174"/>
                  </a:cubicBezTo>
                  <a:cubicBezTo>
                    <a:pt x="206" y="174"/>
                    <a:pt x="203" y="176"/>
                    <a:pt x="201" y="180"/>
                  </a:cubicBezTo>
                  <a:cubicBezTo>
                    <a:pt x="180" y="224"/>
                    <a:pt x="161" y="258"/>
                    <a:pt x="145" y="280"/>
                  </a:cubicBezTo>
                  <a:cubicBezTo>
                    <a:pt x="119" y="317"/>
                    <a:pt x="90" y="341"/>
                    <a:pt x="58" y="354"/>
                  </a:cubicBezTo>
                  <a:cubicBezTo>
                    <a:pt x="48" y="358"/>
                    <a:pt x="38" y="360"/>
                    <a:pt x="29" y="360"/>
                  </a:cubicBezTo>
                  <a:cubicBezTo>
                    <a:pt x="21" y="360"/>
                    <a:pt x="15" y="358"/>
                    <a:pt x="10" y="355"/>
                  </a:cubicBezTo>
                  <a:cubicBezTo>
                    <a:pt x="3" y="351"/>
                    <a:pt x="0" y="346"/>
                    <a:pt x="0" y="339"/>
                  </a:cubicBezTo>
                  <a:cubicBezTo>
                    <a:pt x="0" y="329"/>
                    <a:pt x="3" y="324"/>
                    <a:pt x="8" y="324"/>
                  </a:cubicBezTo>
                  <a:cubicBezTo>
                    <a:pt x="10" y="324"/>
                    <a:pt x="14" y="327"/>
                    <a:pt x="21" y="333"/>
                  </a:cubicBezTo>
                  <a:cubicBezTo>
                    <a:pt x="29" y="340"/>
                    <a:pt x="36" y="343"/>
                    <a:pt x="45" y="343"/>
                  </a:cubicBezTo>
                  <a:cubicBezTo>
                    <a:pt x="68" y="343"/>
                    <a:pt x="93" y="321"/>
                    <a:pt x="119" y="278"/>
                  </a:cubicBezTo>
                  <a:cubicBezTo>
                    <a:pt x="135" y="251"/>
                    <a:pt x="150" y="220"/>
                    <a:pt x="164" y="183"/>
                  </a:cubicBezTo>
                  <a:cubicBezTo>
                    <a:pt x="164" y="182"/>
                    <a:pt x="164" y="182"/>
                    <a:pt x="164" y="181"/>
                  </a:cubicBezTo>
                  <a:cubicBezTo>
                    <a:pt x="164" y="179"/>
                    <a:pt x="163" y="178"/>
                    <a:pt x="160" y="178"/>
                  </a:cubicBezTo>
                  <a:cubicBezTo>
                    <a:pt x="159" y="178"/>
                    <a:pt x="159" y="178"/>
                    <a:pt x="159" y="178"/>
                  </a:cubicBezTo>
                  <a:cubicBezTo>
                    <a:pt x="138" y="179"/>
                    <a:pt x="121" y="187"/>
                    <a:pt x="107" y="202"/>
                  </a:cubicBezTo>
                  <a:cubicBezTo>
                    <a:pt x="106" y="204"/>
                    <a:pt x="104" y="204"/>
                    <a:pt x="102" y="204"/>
                  </a:cubicBezTo>
                  <a:cubicBezTo>
                    <a:pt x="101" y="204"/>
                    <a:pt x="100" y="204"/>
                    <a:pt x="100" y="203"/>
                  </a:cubicBezTo>
                  <a:cubicBezTo>
                    <a:pt x="100" y="202"/>
                    <a:pt x="100" y="201"/>
                    <a:pt x="100" y="201"/>
                  </a:cubicBezTo>
                  <a:cubicBezTo>
                    <a:pt x="111" y="175"/>
                    <a:pt x="132" y="161"/>
                    <a:pt x="163" y="158"/>
                  </a:cubicBezTo>
                  <a:cubicBezTo>
                    <a:pt x="165" y="158"/>
                    <a:pt x="167" y="158"/>
                    <a:pt x="170" y="158"/>
                  </a:cubicBezTo>
                  <a:cubicBezTo>
                    <a:pt x="172" y="157"/>
                    <a:pt x="174" y="156"/>
                    <a:pt x="175" y="155"/>
                  </a:cubicBezTo>
                  <a:cubicBezTo>
                    <a:pt x="177" y="151"/>
                    <a:pt x="183" y="136"/>
                    <a:pt x="193" y="109"/>
                  </a:cubicBezTo>
                  <a:cubicBezTo>
                    <a:pt x="204" y="82"/>
                    <a:pt x="209" y="68"/>
                    <a:pt x="209" y="67"/>
                  </a:cubicBezTo>
                  <a:cubicBezTo>
                    <a:pt x="209" y="65"/>
                    <a:pt x="207" y="63"/>
                    <a:pt x="204" y="63"/>
                  </a:cubicBezTo>
                  <a:cubicBezTo>
                    <a:pt x="175" y="63"/>
                    <a:pt x="143" y="71"/>
                    <a:pt x="110" y="86"/>
                  </a:cubicBezTo>
                  <a:cubicBezTo>
                    <a:pt x="69" y="105"/>
                    <a:pt x="49" y="127"/>
                    <a:pt x="49" y="154"/>
                  </a:cubicBezTo>
                  <a:cubicBezTo>
                    <a:pt x="49" y="159"/>
                    <a:pt x="50" y="165"/>
                    <a:pt x="52" y="171"/>
                  </a:cubicBezTo>
                  <a:cubicBezTo>
                    <a:pt x="55" y="177"/>
                    <a:pt x="56" y="180"/>
                    <a:pt x="56" y="181"/>
                  </a:cubicBezTo>
                  <a:cubicBezTo>
                    <a:pt x="56" y="182"/>
                    <a:pt x="55" y="183"/>
                    <a:pt x="54" y="183"/>
                  </a:cubicBezTo>
                  <a:cubicBezTo>
                    <a:pt x="52" y="183"/>
                    <a:pt x="49" y="182"/>
                    <a:pt x="46" y="181"/>
                  </a:cubicBezTo>
                  <a:cubicBezTo>
                    <a:pt x="31" y="175"/>
                    <a:pt x="23" y="164"/>
                    <a:pt x="23" y="148"/>
                  </a:cubicBezTo>
                  <a:cubicBezTo>
                    <a:pt x="23" y="125"/>
                    <a:pt x="42" y="105"/>
                    <a:pt x="80" y="87"/>
                  </a:cubicBezTo>
                  <a:cubicBezTo>
                    <a:pt x="98" y="79"/>
                    <a:pt x="130" y="70"/>
                    <a:pt x="178" y="60"/>
                  </a:cubicBezTo>
                  <a:cubicBezTo>
                    <a:pt x="201" y="56"/>
                    <a:pt x="216" y="53"/>
                    <a:pt x="223" y="51"/>
                  </a:cubicBezTo>
                  <a:cubicBezTo>
                    <a:pt x="240" y="47"/>
                    <a:pt x="255" y="42"/>
                    <a:pt x="265" y="36"/>
                  </a:cubicBezTo>
                  <a:cubicBezTo>
                    <a:pt x="267" y="35"/>
                    <a:pt x="269" y="34"/>
                    <a:pt x="271" y="34"/>
                  </a:cubicBezTo>
                  <a:cubicBezTo>
                    <a:pt x="272" y="34"/>
                    <a:pt x="273" y="35"/>
                    <a:pt x="273" y="36"/>
                  </a:cubicBezTo>
                  <a:cubicBezTo>
                    <a:pt x="273" y="37"/>
                    <a:pt x="271" y="40"/>
                    <a:pt x="266" y="45"/>
                  </a:cubicBezTo>
                  <a:cubicBezTo>
                    <a:pt x="262" y="49"/>
                    <a:pt x="254" y="64"/>
                    <a:pt x="242" y="88"/>
                  </a:cubicBezTo>
                  <a:cubicBezTo>
                    <a:pt x="224" y="126"/>
                    <a:pt x="215" y="147"/>
                    <a:pt x="215" y="152"/>
                  </a:cubicBezTo>
                  <a:cubicBezTo>
                    <a:pt x="215" y="154"/>
                    <a:pt x="216" y="155"/>
                    <a:pt x="218" y="155"/>
                  </a:cubicBezTo>
                  <a:cubicBezTo>
                    <a:pt x="223" y="155"/>
                    <a:pt x="230" y="155"/>
                    <a:pt x="239" y="156"/>
                  </a:cubicBezTo>
                  <a:cubicBezTo>
                    <a:pt x="251" y="156"/>
                    <a:pt x="265" y="158"/>
                    <a:pt x="280" y="159"/>
                  </a:cubicBezTo>
                  <a:cubicBezTo>
                    <a:pt x="309" y="163"/>
                    <a:pt x="326" y="164"/>
                    <a:pt x="332" y="164"/>
                  </a:cubicBezTo>
                  <a:cubicBezTo>
                    <a:pt x="335" y="164"/>
                    <a:pt x="337" y="163"/>
                    <a:pt x="338" y="159"/>
                  </a:cubicBezTo>
                  <a:cubicBezTo>
                    <a:pt x="340" y="154"/>
                    <a:pt x="343" y="146"/>
                    <a:pt x="347" y="136"/>
                  </a:cubicBezTo>
                  <a:cubicBezTo>
                    <a:pt x="359" y="104"/>
                    <a:pt x="371" y="80"/>
                    <a:pt x="381" y="63"/>
                  </a:cubicBezTo>
                  <a:cubicBezTo>
                    <a:pt x="394" y="39"/>
                    <a:pt x="410" y="23"/>
                    <a:pt x="426" y="13"/>
                  </a:cubicBezTo>
                  <a:cubicBezTo>
                    <a:pt x="443" y="4"/>
                    <a:pt x="457" y="0"/>
                    <a:pt x="470" y="0"/>
                  </a:cubicBezTo>
                  <a:cubicBezTo>
                    <a:pt x="480" y="0"/>
                    <a:pt x="485" y="3"/>
                    <a:pt x="485" y="9"/>
                  </a:cubicBezTo>
                  <a:cubicBezTo>
                    <a:pt x="485" y="13"/>
                    <a:pt x="483" y="16"/>
                    <a:pt x="47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17464088" y="590550"/>
              <a:ext cx="481013" cy="492125"/>
            </a:xfrm>
            <a:custGeom>
              <a:avLst/>
              <a:gdLst>
                <a:gd name="T0" fmla="*/ 0 w 183"/>
                <a:gd name="T1" fmla="*/ 156 h 187"/>
                <a:gd name="T2" fmla="*/ 18 w 183"/>
                <a:gd name="T3" fmla="*/ 94 h 187"/>
                <a:gd name="T4" fmla="*/ 61 w 183"/>
                <a:gd name="T5" fmla="*/ 47 h 187"/>
                <a:gd name="T6" fmla="*/ 128 w 183"/>
                <a:gd name="T7" fmla="*/ 26 h 187"/>
                <a:gd name="T8" fmla="*/ 149 w 183"/>
                <a:gd name="T9" fmla="*/ 53 h 187"/>
                <a:gd name="T10" fmla="*/ 135 w 183"/>
                <a:gd name="T11" fmla="*/ 105 h 187"/>
                <a:gd name="T12" fmla="*/ 101 w 183"/>
                <a:gd name="T13" fmla="*/ 148 h 187"/>
                <a:gd name="T14" fmla="*/ 22 w 183"/>
                <a:gd name="T15" fmla="*/ 187 h 187"/>
                <a:gd name="T16" fmla="*/ 0 w 183"/>
                <a:gd name="T17" fmla="*/ 156 h 187"/>
                <a:gd name="T18" fmla="*/ 34 w 183"/>
                <a:gd name="T19" fmla="*/ 141 h 187"/>
                <a:gd name="T20" fmla="*/ 53 w 183"/>
                <a:gd name="T21" fmla="*/ 164 h 187"/>
                <a:gd name="T22" fmla="*/ 75 w 183"/>
                <a:gd name="T23" fmla="*/ 155 h 187"/>
                <a:gd name="T24" fmla="*/ 103 w 183"/>
                <a:gd name="T25" fmla="*/ 117 h 187"/>
                <a:gd name="T26" fmla="*/ 114 w 183"/>
                <a:gd name="T27" fmla="*/ 70 h 187"/>
                <a:gd name="T28" fmla="*/ 96 w 183"/>
                <a:gd name="T29" fmla="*/ 43 h 187"/>
                <a:gd name="T30" fmla="*/ 56 w 183"/>
                <a:gd name="T31" fmla="*/ 78 h 187"/>
                <a:gd name="T32" fmla="*/ 34 w 183"/>
                <a:gd name="T33" fmla="*/ 141 h 187"/>
                <a:gd name="T34" fmla="*/ 132 w 183"/>
                <a:gd name="T35" fmla="*/ 62 h 187"/>
                <a:gd name="T36" fmla="*/ 128 w 183"/>
                <a:gd name="T37" fmla="*/ 59 h 187"/>
                <a:gd name="T38" fmla="*/ 142 w 183"/>
                <a:gd name="T39" fmla="*/ 48 h 187"/>
                <a:gd name="T40" fmla="*/ 155 w 183"/>
                <a:gd name="T41" fmla="*/ 29 h 187"/>
                <a:gd name="T42" fmla="*/ 153 w 183"/>
                <a:gd name="T43" fmla="*/ 20 h 187"/>
                <a:gd name="T44" fmla="*/ 150 w 183"/>
                <a:gd name="T45" fmla="*/ 12 h 187"/>
                <a:gd name="T46" fmla="*/ 161 w 183"/>
                <a:gd name="T47" fmla="*/ 4 h 187"/>
                <a:gd name="T48" fmla="*/ 175 w 183"/>
                <a:gd name="T49" fmla="*/ 0 h 187"/>
                <a:gd name="T50" fmla="*/ 183 w 183"/>
                <a:gd name="T51" fmla="*/ 18 h 187"/>
                <a:gd name="T52" fmla="*/ 157 w 183"/>
                <a:gd name="T53" fmla="*/ 50 h 187"/>
                <a:gd name="T54" fmla="*/ 132 w 183"/>
                <a:gd name="T55" fmla="*/ 6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3" h="187">
                  <a:moveTo>
                    <a:pt x="0" y="156"/>
                  </a:moveTo>
                  <a:cubicBezTo>
                    <a:pt x="0" y="137"/>
                    <a:pt x="6" y="116"/>
                    <a:pt x="18" y="94"/>
                  </a:cubicBezTo>
                  <a:cubicBezTo>
                    <a:pt x="30" y="71"/>
                    <a:pt x="44" y="55"/>
                    <a:pt x="61" y="47"/>
                  </a:cubicBezTo>
                  <a:cubicBezTo>
                    <a:pt x="89" y="33"/>
                    <a:pt x="111" y="26"/>
                    <a:pt x="128" y="26"/>
                  </a:cubicBezTo>
                  <a:cubicBezTo>
                    <a:pt x="142" y="26"/>
                    <a:pt x="149" y="35"/>
                    <a:pt x="149" y="53"/>
                  </a:cubicBezTo>
                  <a:cubicBezTo>
                    <a:pt x="149" y="69"/>
                    <a:pt x="145" y="86"/>
                    <a:pt x="135" y="105"/>
                  </a:cubicBezTo>
                  <a:cubicBezTo>
                    <a:pt x="125" y="124"/>
                    <a:pt x="114" y="138"/>
                    <a:pt x="101" y="148"/>
                  </a:cubicBezTo>
                  <a:cubicBezTo>
                    <a:pt x="68" y="174"/>
                    <a:pt x="42" y="187"/>
                    <a:pt x="22" y="187"/>
                  </a:cubicBezTo>
                  <a:cubicBezTo>
                    <a:pt x="7" y="187"/>
                    <a:pt x="0" y="177"/>
                    <a:pt x="0" y="156"/>
                  </a:cubicBezTo>
                  <a:close/>
                  <a:moveTo>
                    <a:pt x="34" y="141"/>
                  </a:moveTo>
                  <a:cubicBezTo>
                    <a:pt x="34" y="157"/>
                    <a:pt x="41" y="164"/>
                    <a:pt x="53" y="164"/>
                  </a:cubicBezTo>
                  <a:cubicBezTo>
                    <a:pt x="59" y="164"/>
                    <a:pt x="66" y="161"/>
                    <a:pt x="75" y="155"/>
                  </a:cubicBezTo>
                  <a:cubicBezTo>
                    <a:pt x="86" y="147"/>
                    <a:pt x="95" y="134"/>
                    <a:pt x="103" y="117"/>
                  </a:cubicBezTo>
                  <a:cubicBezTo>
                    <a:pt x="110" y="100"/>
                    <a:pt x="114" y="84"/>
                    <a:pt x="114" y="70"/>
                  </a:cubicBezTo>
                  <a:cubicBezTo>
                    <a:pt x="114" y="52"/>
                    <a:pt x="108" y="43"/>
                    <a:pt x="96" y="43"/>
                  </a:cubicBezTo>
                  <a:cubicBezTo>
                    <a:pt x="84" y="43"/>
                    <a:pt x="71" y="54"/>
                    <a:pt x="56" y="78"/>
                  </a:cubicBezTo>
                  <a:cubicBezTo>
                    <a:pt x="42" y="102"/>
                    <a:pt x="34" y="123"/>
                    <a:pt x="34" y="141"/>
                  </a:cubicBezTo>
                  <a:close/>
                  <a:moveTo>
                    <a:pt x="132" y="62"/>
                  </a:moveTo>
                  <a:cubicBezTo>
                    <a:pt x="129" y="62"/>
                    <a:pt x="128" y="61"/>
                    <a:pt x="128" y="59"/>
                  </a:cubicBezTo>
                  <a:cubicBezTo>
                    <a:pt x="128" y="58"/>
                    <a:pt x="133" y="55"/>
                    <a:pt x="142" y="48"/>
                  </a:cubicBezTo>
                  <a:cubicBezTo>
                    <a:pt x="150" y="42"/>
                    <a:pt x="155" y="35"/>
                    <a:pt x="155" y="29"/>
                  </a:cubicBezTo>
                  <a:cubicBezTo>
                    <a:pt x="155" y="27"/>
                    <a:pt x="154" y="24"/>
                    <a:pt x="153" y="20"/>
                  </a:cubicBezTo>
                  <a:cubicBezTo>
                    <a:pt x="151" y="16"/>
                    <a:pt x="150" y="13"/>
                    <a:pt x="150" y="12"/>
                  </a:cubicBezTo>
                  <a:cubicBezTo>
                    <a:pt x="150" y="9"/>
                    <a:pt x="154" y="7"/>
                    <a:pt x="161" y="4"/>
                  </a:cubicBezTo>
                  <a:cubicBezTo>
                    <a:pt x="167" y="1"/>
                    <a:pt x="172" y="0"/>
                    <a:pt x="175" y="0"/>
                  </a:cubicBezTo>
                  <a:cubicBezTo>
                    <a:pt x="180" y="0"/>
                    <a:pt x="183" y="6"/>
                    <a:pt x="183" y="18"/>
                  </a:cubicBezTo>
                  <a:cubicBezTo>
                    <a:pt x="183" y="27"/>
                    <a:pt x="174" y="38"/>
                    <a:pt x="157" y="50"/>
                  </a:cubicBezTo>
                  <a:cubicBezTo>
                    <a:pt x="144" y="58"/>
                    <a:pt x="135" y="62"/>
                    <a:pt x="132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7846675" y="658813"/>
              <a:ext cx="500063" cy="423863"/>
            </a:xfrm>
            <a:custGeom>
              <a:avLst/>
              <a:gdLst>
                <a:gd name="T0" fmla="*/ 190 w 190"/>
                <a:gd name="T1" fmla="*/ 120 h 161"/>
                <a:gd name="T2" fmla="*/ 164 w 190"/>
                <a:gd name="T3" fmla="*/ 143 h 161"/>
                <a:gd name="T4" fmla="*/ 119 w 190"/>
                <a:gd name="T5" fmla="*/ 160 h 161"/>
                <a:gd name="T6" fmla="*/ 101 w 190"/>
                <a:gd name="T7" fmla="*/ 141 h 161"/>
                <a:gd name="T8" fmla="*/ 134 w 190"/>
                <a:gd name="T9" fmla="*/ 53 h 161"/>
                <a:gd name="T10" fmla="*/ 141 w 190"/>
                <a:gd name="T11" fmla="*/ 33 h 161"/>
                <a:gd name="T12" fmla="*/ 137 w 190"/>
                <a:gd name="T13" fmla="*/ 28 h 161"/>
                <a:gd name="T14" fmla="*/ 92 w 190"/>
                <a:gd name="T15" fmla="*/ 57 h 161"/>
                <a:gd name="T16" fmla="*/ 39 w 190"/>
                <a:gd name="T17" fmla="*/ 137 h 161"/>
                <a:gd name="T18" fmla="*/ 35 w 190"/>
                <a:gd name="T19" fmla="*/ 146 h 161"/>
                <a:gd name="T20" fmla="*/ 2 w 190"/>
                <a:gd name="T21" fmla="*/ 161 h 161"/>
                <a:gd name="T22" fmla="*/ 0 w 190"/>
                <a:gd name="T23" fmla="*/ 158 h 161"/>
                <a:gd name="T24" fmla="*/ 29 w 190"/>
                <a:gd name="T25" fmla="*/ 89 h 161"/>
                <a:gd name="T26" fmla="*/ 52 w 190"/>
                <a:gd name="T27" fmla="*/ 24 h 161"/>
                <a:gd name="T28" fmla="*/ 45 w 190"/>
                <a:gd name="T29" fmla="*/ 17 h 161"/>
                <a:gd name="T30" fmla="*/ 36 w 190"/>
                <a:gd name="T31" fmla="*/ 20 h 161"/>
                <a:gd name="T32" fmla="*/ 29 w 190"/>
                <a:gd name="T33" fmla="*/ 23 h 161"/>
                <a:gd name="T34" fmla="*/ 26 w 190"/>
                <a:gd name="T35" fmla="*/ 20 h 161"/>
                <a:gd name="T36" fmla="*/ 47 w 190"/>
                <a:gd name="T37" fmla="*/ 8 h 161"/>
                <a:gd name="T38" fmla="*/ 73 w 190"/>
                <a:gd name="T39" fmla="*/ 0 h 161"/>
                <a:gd name="T40" fmla="*/ 83 w 190"/>
                <a:gd name="T41" fmla="*/ 13 h 161"/>
                <a:gd name="T42" fmla="*/ 74 w 190"/>
                <a:gd name="T43" fmla="*/ 48 h 161"/>
                <a:gd name="T44" fmla="*/ 74 w 190"/>
                <a:gd name="T45" fmla="*/ 52 h 161"/>
                <a:gd name="T46" fmla="*/ 74 w 190"/>
                <a:gd name="T47" fmla="*/ 53 h 161"/>
                <a:gd name="T48" fmla="*/ 76 w 190"/>
                <a:gd name="T49" fmla="*/ 53 h 161"/>
                <a:gd name="T50" fmla="*/ 166 w 190"/>
                <a:gd name="T51" fmla="*/ 3 h 161"/>
                <a:gd name="T52" fmla="*/ 179 w 190"/>
                <a:gd name="T53" fmla="*/ 17 h 161"/>
                <a:gd name="T54" fmla="*/ 159 w 190"/>
                <a:gd name="T55" fmla="*/ 73 h 161"/>
                <a:gd name="T56" fmla="*/ 138 w 190"/>
                <a:gd name="T57" fmla="*/ 130 h 161"/>
                <a:gd name="T58" fmla="*/ 146 w 190"/>
                <a:gd name="T59" fmla="*/ 140 h 161"/>
                <a:gd name="T60" fmla="*/ 169 w 190"/>
                <a:gd name="T61" fmla="*/ 130 h 161"/>
                <a:gd name="T62" fmla="*/ 188 w 190"/>
                <a:gd name="T63" fmla="*/ 119 h 161"/>
                <a:gd name="T64" fmla="*/ 190 w 190"/>
                <a:gd name="T65" fmla="*/ 1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0" h="161">
                  <a:moveTo>
                    <a:pt x="190" y="120"/>
                  </a:moveTo>
                  <a:cubicBezTo>
                    <a:pt x="190" y="124"/>
                    <a:pt x="181" y="132"/>
                    <a:pt x="164" y="143"/>
                  </a:cubicBezTo>
                  <a:cubicBezTo>
                    <a:pt x="145" y="154"/>
                    <a:pt x="131" y="160"/>
                    <a:pt x="119" y="160"/>
                  </a:cubicBezTo>
                  <a:cubicBezTo>
                    <a:pt x="107" y="160"/>
                    <a:pt x="101" y="154"/>
                    <a:pt x="101" y="141"/>
                  </a:cubicBezTo>
                  <a:cubicBezTo>
                    <a:pt x="101" y="122"/>
                    <a:pt x="112" y="93"/>
                    <a:pt x="134" y="53"/>
                  </a:cubicBezTo>
                  <a:cubicBezTo>
                    <a:pt x="139" y="44"/>
                    <a:pt x="141" y="37"/>
                    <a:pt x="141" y="33"/>
                  </a:cubicBezTo>
                  <a:cubicBezTo>
                    <a:pt x="141" y="29"/>
                    <a:pt x="140" y="28"/>
                    <a:pt x="137" y="28"/>
                  </a:cubicBezTo>
                  <a:cubicBezTo>
                    <a:pt x="127" y="28"/>
                    <a:pt x="112" y="38"/>
                    <a:pt x="92" y="57"/>
                  </a:cubicBezTo>
                  <a:cubicBezTo>
                    <a:pt x="68" y="81"/>
                    <a:pt x="51" y="107"/>
                    <a:pt x="39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24" y="151"/>
                    <a:pt x="2" y="161"/>
                  </a:cubicBezTo>
                  <a:cubicBezTo>
                    <a:pt x="1" y="161"/>
                    <a:pt x="0" y="160"/>
                    <a:pt x="0" y="158"/>
                  </a:cubicBezTo>
                  <a:cubicBezTo>
                    <a:pt x="0" y="156"/>
                    <a:pt x="10" y="133"/>
                    <a:pt x="29" y="89"/>
                  </a:cubicBezTo>
                  <a:cubicBezTo>
                    <a:pt x="44" y="55"/>
                    <a:pt x="52" y="33"/>
                    <a:pt x="52" y="24"/>
                  </a:cubicBezTo>
                  <a:cubicBezTo>
                    <a:pt x="52" y="20"/>
                    <a:pt x="50" y="17"/>
                    <a:pt x="45" y="17"/>
                  </a:cubicBezTo>
                  <a:cubicBezTo>
                    <a:pt x="43" y="17"/>
                    <a:pt x="40" y="18"/>
                    <a:pt x="36" y="20"/>
                  </a:cubicBezTo>
                  <a:cubicBezTo>
                    <a:pt x="32" y="22"/>
                    <a:pt x="30" y="23"/>
                    <a:pt x="29" y="23"/>
                  </a:cubicBezTo>
                  <a:cubicBezTo>
                    <a:pt x="27" y="23"/>
                    <a:pt x="26" y="22"/>
                    <a:pt x="26" y="20"/>
                  </a:cubicBezTo>
                  <a:cubicBezTo>
                    <a:pt x="26" y="18"/>
                    <a:pt x="33" y="14"/>
                    <a:pt x="47" y="8"/>
                  </a:cubicBezTo>
                  <a:cubicBezTo>
                    <a:pt x="60" y="3"/>
                    <a:pt x="69" y="0"/>
                    <a:pt x="73" y="0"/>
                  </a:cubicBezTo>
                  <a:cubicBezTo>
                    <a:pt x="80" y="0"/>
                    <a:pt x="83" y="4"/>
                    <a:pt x="83" y="13"/>
                  </a:cubicBezTo>
                  <a:cubicBezTo>
                    <a:pt x="83" y="20"/>
                    <a:pt x="80" y="32"/>
                    <a:pt x="74" y="48"/>
                  </a:cubicBezTo>
                  <a:cubicBezTo>
                    <a:pt x="74" y="50"/>
                    <a:pt x="74" y="51"/>
                    <a:pt x="74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5" y="53"/>
                    <a:pt x="75" y="53"/>
                    <a:pt x="76" y="53"/>
                  </a:cubicBezTo>
                  <a:cubicBezTo>
                    <a:pt x="120" y="20"/>
                    <a:pt x="150" y="3"/>
                    <a:pt x="166" y="3"/>
                  </a:cubicBezTo>
                  <a:cubicBezTo>
                    <a:pt x="175" y="3"/>
                    <a:pt x="179" y="8"/>
                    <a:pt x="179" y="17"/>
                  </a:cubicBezTo>
                  <a:cubicBezTo>
                    <a:pt x="179" y="27"/>
                    <a:pt x="172" y="46"/>
                    <a:pt x="159" y="73"/>
                  </a:cubicBezTo>
                  <a:cubicBezTo>
                    <a:pt x="145" y="101"/>
                    <a:pt x="138" y="120"/>
                    <a:pt x="138" y="130"/>
                  </a:cubicBezTo>
                  <a:cubicBezTo>
                    <a:pt x="138" y="137"/>
                    <a:pt x="141" y="140"/>
                    <a:pt x="146" y="140"/>
                  </a:cubicBezTo>
                  <a:cubicBezTo>
                    <a:pt x="151" y="140"/>
                    <a:pt x="159" y="137"/>
                    <a:pt x="169" y="130"/>
                  </a:cubicBezTo>
                  <a:cubicBezTo>
                    <a:pt x="179" y="122"/>
                    <a:pt x="186" y="119"/>
                    <a:pt x="188" y="119"/>
                  </a:cubicBezTo>
                  <a:cubicBezTo>
                    <a:pt x="189" y="119"/>
                    <a:pt x="190" y="119"/>
                    <a:pt x="19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8583275" y="622300"/>
              <a:ext cx="260350" cy="496888"/>
            </a:xfrm>
            <a:custGeom>
              <a:avLst/>
              <a:gdLst>
                <a:gd name="T0" fmla="*/ 99 w 99"/>
                <a:gd name="T1" fmla="*/ 4 h 189"/>
                <a:gd name="T2" fmla="*/ 49 w 99"/>
                <a:gd name="T3" fmla="*/ 158 h 189"/>
                <a:gd name="T4" fmla="*/ 40 w 99"/>
                <a:gd name="T5" fmla="*/ 170 h 189"/>
                <a:gd name="T6" fmla="*/ 24 w 99"/>
                <a:gd name="T7" fmla="*/ 176 h 189"/>
                <a:gd name="T8" fmla="*/ 4 w 99"/>
                <a:gd name="T9" fmla="*/ 188 h 189"/>
                <a:gd name="T10" fmla="*/ 2 w 99"/>
                <a:gd name="T11" fmla="*/ 189 h 189"/>
                <a:gd name="T12" fmla="*/ 0 w 99"/>
                <a:gd name="T13" fmla="*/ 186 h 189"/>
                <a:gd name="T14" fmla="*/ 4 w 99"/>
                <a:gd name="T15" fmla="*/ 179 h 189"/>
                <a:gd name="T16" fmla="*/ 27 w 99"/>
                <a:gd name="T17" fmla="*/ 129 h 189"/>
                <a:gd name="T18" fmla="*/ 63 w 99"/>
                <a:gd name="T19" fmla="*/ 26 h 189"/>
                <a:gd name="T20" fmla="*/ 62 w 99"/>
                <a:gd name="T21" fmla="*/ 26 h 189"/>
                <a:gd name="T22" fmla="*/ 58 w 99"/>
                <a:gd name="T23" fmla="*/ 27 h 189"/>
                <a:gd name="T24" fmla="*/ 16 w 99"/>
                <a:gd name="T25" fmla="*/ 65 h 189"/>
                <a:gd name="T26" fmla="*/ 12 w 99"/>
                <a:gd name="T27" fmla="*/ 69 h 189"/>
                <a:gd name="T28" fmla="*/ 7 w 99"/>
                <a:gd name="T29" fmla="*/ 60 h 189"/>
                <a:gd name="T30" fmla="*/ 19 w 99"/>
                <a:gd name="T31" fmla="*/ 39 h 189"/>
                <a:gd name="T32" fmla="*/ 49 w 99"/>
                <a:gd name="T33" fmla="*/ 22 h 189"/>
                <a:gd name="T34" fmla="*/ 95 w 99"/>
                <a:gd name="T35" fmla="*/ 0 h 189"/>
                <a:gd name="T36" fmla="*/ 99 w 99"/>
                <a:gd name="T37" fmla="*/ 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189">
                  <a:moveTo>
                    <a:pt x="99" y="4"/>
                  </a:moveTo>
                  <a:cubicBezTo>
                    <a:pt x="99" y="4"/>
                    <a:pt x="82" y="55"/>
                    <a:pt x="49" y="158"/>
                  </a:cubicBezTo>
                  <a:cubicBezTo>
                    <a:pt x="47" y="164"/>
                    <a:pt x="44" y="168"/>
                    <a:pt x="40" y="170"/>
                  </a:cubicBezTo>
                  <a:cubicBezTo>
                    <a:pt x="37" y="171"/>
                    <a:pt x="31" y="174"/>
                    <a:pt x="24" y="176"/>
                  </a:cubicBezTo>
                  <a:cubicBezTo>
                    <a:pt x="22" y="177"/>
                    <a:pt x="16" y="181"/>
                    <a:pt x="4" y="188"/>
                  </a:cubicBezTo>
                  <a:cubicBezTo>
                    <a:pt x="3" y="188"/>
                    <a:pt x="3" y="189"/>
                    <a:pt x="2" y="189"/>
                  </a:cubicBezTo>
                  <a:cubicBezTo>
                    <a:pt x="1" y="189"/>
                    <a:pt x="0" y="188"/>
                    <a:pt x="0" y="186"/>
                  </a:cubicBezTo>
                  <a:cubicBezTo>
                    <a:pt x="0" y="184"/>
                    <a:pt x="1" y="181"/>
                    <a:pt x="4" y="179"/>
                  </a:cubicBezTo>
                  <a:cubicBezTo>
                    <a:pt x="10" y="173"/>
                    <a:pt x="18" y="156"/>
                    <a:pt x="27" y="129"/>
                  </a:cubicBezTo>
                  <a:cubicBezTo>
                    <a:pt x="51" y="62"/>
                    <a:pt x="63" y="28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1" y="26"/>
                    <a:pt x="59" y="26"/>
                    <a:pt x="58" y="27"/>
                  </a:cubicBezTo>
                  <a:cubicBezTo>
                    <a:pt x="35" y="38"/>
                    <a:pt x="21" y="51"/>
                    <a:pt x="16" y="65"/>
                  </a:cubicBezTo>
                  <a:cubicBezTo>
                    <a:pt x="15" y="68"/>
                    <a:pt x="14" y="69"/>
                    <a:pt x="12" y="69"/>
                  </a:cubicBezTo>
                  <a:cubicBezTo>
                    <a:pt x="9" y="69"/>
                    <a:pt x="7" y="66"/>
                    <a:pt x="7" y="60"/>
                  </a:cubicBezTo>
                  <a:cubicBezTo>
                    <a:pt x="7" y="53"/>
                    <a:pt x="11" y="46"/>
                    <a:pt x="19" y="39"/>
                  </a:cubicBezTo>
                  <a:cubicBezTo>
                    <a:pt x="24" y="35"/>
                    <a:pt x="34" y="29"/>
                    <a:pt x="49" y="22"/>
                  </a:cubicBezTo>
                  <a:cubicBezTo>
                    <a:pt x="78" y="7"/>
                    <a:pt x="93" y="0"/>
                    <a:pt x="95" y="0"/>
                  </a:cubicBezTo>
                  <a:cubicBezTo>
                    <a:pt x="97" y="0"/>
                    <a:pt x="99" y="1"/>
                    <a:pt x="9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8905538" y="628650"/>
              <a:ext cx="471488" cy="473075"/>
            </a:xfrm>
            <a:custGeom>
              <a:avLst/>
              <a:gdLst>
                <a:gd name="T0" fmla="*/ 179 w 179"/>
                <a:gd name="T1" fmla="*/ 56 h 180"/>
                <a:gd name="T2" fmla="*/ 140 w 179"/>
                <a:gd name="T3" fmla="*/ 140 h 180"/>
                <a:gd name="T4" fmla="*/ 57 w 179"/>
                <a:gd name="T5" fmla="*/ 180 h 180"/>
                <a:gd name="T6" fmla="*/ 16 w 179"/>
                <a:gd name="T7" fmla="*/ 165 h 180"/>
                <a:gd name="T8" fmla="*/ 0 w 179"/>
                <a:gd name="T9" fmla="*/ 124 h 180"/>
                <a:gd name="T10" fmla="*/ 40 w 179"/>
                <a:gd name="T11" fmla="*/ 40 h 180"/>
                <a:gd name="T12" fmla="*/ 123 w 179"/>
                <a:gd name="T13" fmla="*/ 0 h 180"/>
                <a:gd name="T14" fmla="*/ 164 w 179"/>
                <a:gd name="T15" fmla="*/ 15 h 180"/>
                <a:gd name="T16" fmla="*/ 179 w 179"/>
                <a:gd name="T17" fmla="*/ 56 h 180"/>
                <a:gd name="T18" fmla="*/ 148 w 179"/>
                <a:gd name="T19" fmla="*/ 69 h 180"/>
                <a:gd name="T20" fmla="*/ 137 w 179"/>
                <a:gd name="T21" fmla="*/ 33 h 180"/>
                <a:gd name="T22" fmla="*/ 104 w 179"/>
                <a:gd name="T23" fmla="*/ 17 h 180"/>
                <a:gd name="T24" fmla="*/ 61 w 179"/>
                <a:gd name="T25" fmla="*/ 37 h 180"/>
                <a:gd name="T26" fmla="*/ 31 w 179"/>
                <a:gd name="T27" fmla="*/ 110 h 180"/>
                <a:gd name="T28" fmla="*/ 42 w 179"/>
                <a:gd name="T29" fmla="*/ 147 h 180"/>
                <a:gd name="T30" fmla="*/ 76 w 179"/>
                <a:gd name="T31" fmla="*/ 164 h 180"/>
                <a:gd name="T32" fmla="*/ 117 w 179"/>
                <a:gd name="T33" fmla="*/ 145 h 180"/>
                <a:gd name="T34" fmla="*/ 148 w 179"/>
                <a:gd name="T35" fmla="*/ 6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80">
                  <a:moveTo>
                    <a:pt x="179" y="56"/>
                  </a:moveTo>
                  <a:cubicBezTo>
                    <a:pt x="179" y="86"/>
                    <a:pt x="166" y="114"/>
                    <a:pt x="140" y="140"/>
                  </a:cubicBezTo>
                  <a:cubicBezTo>
                    <a:pt x="114" y="167"/>
                    <a:pt x="86" y="180"/>
                    <a:pt x="57" y="180"/>
                  </a:cubicBezTo>
                  <a:cubicBezTo>
                    <a:pt x="39" y="180"/>
                    <a:pt x="26" y="175"/>
                    <a:pt x="16" y="165"/>
                  </a:cubicBezTo>
                  <a:cubicBezTo>
                    <a:pt x="5" y="155"/>
                    <a:pt x="0" y="141"/>
                    <a:pt x="0" y="124"/>
                  </a:cubicBezTo>
                  <a:cubicBezTo>
                    <a:pt x="0" y="95"/>
                    <a:pt x="13" y="67"/>
                    <a:pt x="40" y="40"/>
                  </a:cubicBezTo>
                  <a:cubicBezTo>
                    <a:pt x="66" y="14"/>
                    <a:pt x="94" y="0"/>
                    <a:pt x="123" y="0"/>
                  </a:cubicBezTo>
                  <a:cubicBezTo>
                    <a:pt x="140" y="0"/>
                    <a:pt x="154" y="5"/>
                    <a:pt x="164" y="15"/>
                  </a:cubicBezTo>
                  <a:cubicBezTo>
                    <a:pt x="174" y="25"/>
                    <a:pt x="179" y="39"/>
                    <a:pt x="179" y="56"/>
                  </a:cubicBezTo>
                  <a:close/>
                  <a:moveTo>
                    <a:pt x="148" y="69"/>
                  </a:moveTo>
                  <a:cubicBezTo>
                    <a:pt x="148" y="54"/>
                    <a:pt x="144" y="42"/>
                    <a:pt x="137" y="33"/>
                  </a:cubicBezTo>
                  <a:cubicBezTo>
                    <a:pt x="129" y="22"/>
                    <a:pt x="118" y="17"/>
                    <a:pt x="104" y="17"/>
                  </a:cubicBezTo>
                  <a:cubicBezTo>
                    <a:pt x="89" y="17"/>
                    <a:pt x="75" y="23"/>
                    <a:pt x="61" y="37"/>
                  </a:cubicBezTo>
                  <a:cubicBezTo>
                    <a:pt x="41" y="56"/>
                    <a:pt x="31" y="81"/>
                    <a:pt x="31" y="110"/>
                  </a:cubicBezTo>
                  <a:cubicBezTo>
                    <a:pt x="31" y="125"/>
                    <a:pt x="35" y="138"/>
                    <a:pt x="42" y="147"/>
                  </a:cubicBezTo>
                  <a:cubicBezTo>
                    <a:pt x="50" y="159"/>
                    <a:pt x="62" y="164"/>
                    <a:pt x="76" y="164"/>
                  </a:cubicBezTo>
                  <a:cubicBezTo>
                    <a:pt x="90" y="164"/>
                    <a:pt x="104" y="158"/>
                    <a:pt x="117" y="145"/>
                  </a:cubicBezTo>
                  <a:cubicBezTo>
                    <a:pt x="138" y="125"/>
                    <a:pt x="148" y="100"/>
                    <a:pt x="148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9457988" y="628650"/>
              <a:ext cx="469900" cy="473075"/>
            </a:xfrm>
            <a:custGeom>
              <a:avLst/>
              <a:gdLst>
                <a:gd name="T0" fmla="*/ 179 w 179"/>
                <a:gd name="T1" fmla="*/ 56 h 180"/>
                <a:gd name="T2" fmla="*/ 140 w 179"/>
                <a:gd name="T3" fmla="*/ 140 h 180"/>
                <a:gd name="T4" fmla="*/ 56 w 179"/>
                <a:gd name="T5" fmla="*/ 180 h 180"/>
                <a:gd name="T6" fmla="*/ 15 w 179"/>
                <a:gd name="T7" fmla="*/ 165 h 180"/>
                <a:gd name="T8" fmla="*/ 0 w 179"/>
                <a:gd name="T9" fmla="*/ 124 h 180"/>
                <a:gd name="T10" fmla="*/ 39 w 179"/>
                <a:gd name="T11" fmla="*/ 40 h 180"/>
                <a:gd name="T12" fmla="*/ 123 w 179"/>
                <a:gd name="T13" fmla="*/ 0 h 180"/>
                <a:gd name="T14" fmla="*/ 164 w 179"/>
                <a:gd name="T15" fmla="*/ 15 h 180"/>
                <a:gd name="T16" fmla="*/ 179 w 179"/>
                <a:gd name="T17" fmla="*/ 56 h 180"/>
                <a:gd name="T18" fmla="*/ 148 w 179"/>
                <a:gd name="T19" fmla="*/ 69 h 180"/>
                <a:gd name="T20" fmla="*/ 137 w 179"/>
                <a:gd name="T21" fmla="*/ 33 h 180"/>
                <a:gd name="T22" fmla="*/ 104 w 179"/>
                <a:gd name="T23" fmla="*/ 17 h 180"/>
                <a:gd name="T24" fmla="*/ 61 w 179"/>
                <a:gd name="T25" fmla="*/ 37 h 180"/>
                <a:gd name="T26" fmla="*/ 31 w 179"/>
                <a:gd name="T27" fmla="*/ 110 h 180"/>
                <a:gd name="T28" fmla="*/ 42 w 179"/>
                <a:gd name="T29" fmla="*/ 147 h 180"/>
                <a:gd name="T30" fmla="*/ 76 w 179"/>
                <a:gd name="T31" fmla="*/ 164 h 180"/>
                <a:gd name="T32" fmla="*/ 117 w 179"/>
                <a:gd name="T33" fmla="*/ 145 h 180"/>
                <a:gd name="T34" fmla="*/ 148 w 179"/>
                <a:gd name="T35" fmla="*/ 6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80">
                  <a:moveTo>
                    <a:pt x="179" y="56"/>
                  </a:moveTo>
                  <a:cubicBezTo>
                    <a:pt x="179" y="86"/>
                    <a:pt x="166" y="114"/>
                    <a:pt x="140" y="140"/>
                  </a:cubicBezTo>
                  <a:cubicBezTo>
                    <a:pt x="114" y="167"/>
                    <a:pt x="86" y="180"/>
                    <a:pt x="56" y="180"/>
                  </a:cubicBezTo>
                  <a:cubicBezTo>
                    <a:pt x="39" y="180"/>
                    <a:pt x="26" y="175"/>
                    <a:pt x="15" y="165"/>
                  </a:cubicBezTo>
                  <a:cubicBezTo>
                    <a:pt x="5" y="155"/>
                    <a:pt x="0" y="141"/>
                    <a:pt x="0" y="124"/>
                  </a:cubicBezTo>
                  <a:cubicBezTo>
                    <a:pt x="0" y="95"/>
                    <a:pt x="13" y="67"/>
                    <a:pt x="39" y="40"/>
                  </a:cubicBezTo>
                  <a:cubicBezTo>
                    <a:pt x="66" y="14"/>
                    <a:pt x="93" y="0"/>
                    <a:pt x="123" y="0"/>
                  </a:cubicBezTo>
                  <a:cubicBezTo>
                    <a:pt x="140" y="0"/>
                    <a:pt x="153" y="5"/>
                    <a:pt x="164" y="15"/>
                  </a:cubicBezTo>
                  <a:cubicBezTo>
                    <a:pt x="174" y="25"/>
                    <a:pt x="179" y="39"/>
                    <a:pt x="179" y="56"/>
                  </a:cubicBezTo>
                  <a:close/>
                  <a:moveTo>
                    <a:pt x="148" y="69"/>
                  </a:moveTo>
                  <a:cubicBezTo>
                    <a:pt x="148" y="54"/>
                    <a:pt x="144" y="42"/>
                    <a:pt x="137" y="33"/>
                  </a:cubicBezTo>
                  <a:cubicBezTo>
                    <a:pt x="129" y="22"/>
                    <a:pt x="118" y="17"/>
                    <a:pt x="104" y="17"/>
                  </a:cubicBezTo>
                  <a:cubicBezTo>
                    <a:pt x="89" y="17"/>
                    <a:pt x="75" y="23"/>
                    <a:pt x="61" y="37"/>
                  </a:cubicBezTo>
                  <a:cubicBezTo>
                    <a:pt x="41" y="56"/>
                    <a:pt x="31" y="81"/>
                    <a:pt x="31" y="110"/>
                  </a:cubicBezTo>
                  <a:cubicBezTo>
                    <a:pt x="31" y="125"/>
                    <a:pt x="35" y="138"/>
                    <a:pt x="42" y="147"/>
                  </a:cubicBezTo>
                  <a:cubicBezTo>
                    <a:pt x="50" y="159"/>
                    <a:pt x="61" y="164"/>
                    <a:pt x="76" y="164"/>
                  </a:cubicBezTo>
                  <a:cubicBezTo>
                    <a:pt x="90" y="164"/>
                    <a:pt x="104" y="158"/>
                    <a:pt x="117" y="145"/>
                  </a:cubicBezTo>
                  <a:cubicBezTo>
                    <a:pt x="138" y="125"/>
                    <a:pt x="148" y="100"/>
                    <a:pt x="148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20140613" y="658813"/>
              <a:ext cx="496888" cy="423863"/>
            </a:xfrm>
            <a:custGeom>
              <a:avLst/>
              <a:gdLst>
                <a:gd name="T0" fmla="*/ 189 w 189"/>
                <a:gd name="T1" fmla="*/ 120 h 161"/>
                <a:gd name="T2" fmla="*/ 163 w 189"/>
                <a:gd name="T3" fmla="*/ 143 h 161"/>
                <a:gd name="T4" fmla="*/ 119 w 189"/>
                <a:gd name="T5" fmla="*/ 160 h 161"/>
                <a:gd name="T6" fmla="*/ 101 w 189"/>
                <a:gd name="T7" fmla="*/ 141 h 161"/>
                <a:gd name="T8" fmla="*/ 134 w 189"/>
                <a:gd name="T9" fmla="*/ 53 h 161"/>
                <a:gd name="T10" fmla="*/ 141 w 189"/>
                <a:gd name="T11" fmla="*/ 33 h 161"/>
                <a:gd name="T12" fmla="*/ 136 w 189"/>
                <a:gd name="T13" fmla="*/ 28 h 161"/>
                <a:gd name="T14" fmla="*/ 92 w 189"/>
                <a:gd name="T15" fmla="*/ 57 h 161"/>
                <a:gd name="T16" fmla="*/ 39 w 189"/>
                <a:gd name="T17" fmla="*/ 137 h 161"/>
                <a:gd name="T18" fmla="*/ 35 w 189"/>
                <a:gd name="T19" fmla="*/ 146 h 161"/>
                <a:gd name="T20" fmla="*/ 2 w 189"/>
                <a:gd name="T21" fmla="*/ 161 h 161"/>
                <a:gd name="T22" fmla="*/ 0 w 189"/>
                <a:gd name="T23" fmla="*/ 158 h 161"/>
                <a:gd name="T24" fmla="*/ 28 w 189"/>
                <a:gd name="T25" fmla="*/ 89 h 161"/>
                <a:gd name="T26" fmla="*/ 51 w 189"/>
                <a:gd name="T27" fmla="*/ 24 h 161"/>
                <a:gd name="T28" fmla="*/ 45 w 189"/>
                <a:gd name="T29" fmla="*/ 17 h 161"/>
                <a:gd name="T30" fmla="*/ 36 w 189"/>
                <a:gd name="T31" fmla="*/ 20 h 161"/>
                <a:gd name="T32" fmla="*/ 29 w 189"/>
                <a:gd name="T33" fmla="*/ 23 h 161"/>
                <a:gd name="T34" fmla="*/ 26 w 189"/>
                <a:gd name="T35" fmla="*/ 20 h 161"/>
                <a:gd name="T36" fmla="*/ 46 w 189"/>
                <a:gd name="T37" fmla="*/ 8 h 161"/>
                <a:gd name="T38" fmla="*/ 73 w 189"/>
                <a:gd name="T39" fmla="*/ 0 h 161"/>
                <a:gd name="T40" fmla="*/ 83 w 189"/>
                <a:gd name="T41" fmla="*/ 13 h 161"/>
                <a:gd name="T42" fmla="*/ 74 w 189"/>
                <a:gd name="T43" fmla="*/ 48 h 161"/>
                <a:gd name="T44" fmla="*/ 73 w 189"/>
                <a:gd name="T45" fmla="*/ 52 h 161"/>
                <a:gd name="T46" fmla="*/ 74 w 189"/>
                <a:gd name="T47" fmla="*/ 53 h 161"/>
                <a:gd name="T48" fmla="*/ 75 w 189"/>
                <a:gd name="T49" fmla="*/ 53 h 161"/>
                <a:gd name="T50" fmla="*/ 166 w 189"/>
                <a:gd name="T51" fmla="*/ 3 h 161"/>
                <a:gd name="T52" fmla="*/ 179 w 189"/>
                <a:gd name="T53" fmla="*/ 17 h 161"/>
                <a:gd name="T54" fmla="*/ 158 w 189"/>
                <a:gd name="T55" fmla="*/ 73 h 161"/>
                <a:gd name="T56" fmla="*/ 138 w 189"/>
                <a:gd name="T57" fmla="*/ 130 h 161"/>
                <a:gd name="T58" fmla="*/ 145 w 189"/>
                <a:gd name="T59" fmla="*/ 140 h 161"/>
                <a:gd name="T60" fmla="*/ 169 w 189"/>
                <a:gd name="T61" fmla="*/ 130 h 161"/>
                <a:gd name="T62" fmla="*/ 187 w 189"/>
                <a:gd name="T63" fmla="*/ 119 h 161"/>
                <a:gd name="T64" fmla="*/ 189 w 189"/>
                <a:gd name="T65" fmla="*/ 1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161">
                  <a:moveTo>
                    <a:pt x="189" y="120"/>
                  </a:moveTo>
                  <a:cubicBezTo>
                    <a:pt x="189" y="124"/>
                    <a:pt x="180" y="132"/>
                    <a:pt x="163" y="143"/>
                  </a:cubicBezTo>
                  <a:cubicBezTo>
                    <a:pt x="145" y="154"/>
                    <a:pt x="130" y="160"/>
                    <a:pt x="119" y="160"/>
                  </a:cubicBezTo>
                  <a:cubicBezTo>
                    <a:pt x="107" y="160"/>
                    <a:pt x="101" y="154"/>
                    <a:pt x="101" y="141"/>
                  </a:cubicBezTo>
                  <a:cubicBezTo>
                    <a:pt x="101" y="122"/>
                    <a:pt x="112" y="93"/>
                    <a:pt x="134" y="53"/>
                  </a:cubicBezTo>
                  <a:cubicBezTo>
                    <a:pt x="138" y="44"/>
                    <a:pt x="141" y="37"/>
                    <a:pt x="141" y="33"/>
                  </a:cubicBezTo>
                  <a:cubicBezTo>
                    <a:pt x="141" y="29"/>
                    <a:pt x="139" y="28"/>
                    <a:pt x="136" y="28"/>
                  </a:cubicBezTo>
                  <a:cubicBezTo>
                    <a:pt x="126" y="28"/>
                    <a:pt x="112" y="38"/>
                    <a:pt x="92" y="57"/>
                  </a:cubicBezTo>
                  <a:cubicBezTo>
                    <a:pt x="68" y="81"/>
                    <a:pt x="50" y="107"/>
                    <a:pt x="39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4" y="146"/>
                    <a:pt x="23" y="151"/>
                    <a:pt x="2" y="161"/>
                  </a:cubicBezTo>
                  <a:cubicBezTo>
                    <a:pt x="1" y="161"/>
                    <a:pt x="0" y="160"/>
                    <a:pt x="0" y="158"/>
                  </a:cubicBezTo>
                  <a:cubicBezTo>
                    <a:pt x="0" y="156"/>
                    <a:pt x="9" y="133"/>
                    <a:pt x="28" y="89"/>
                  </a:cubicBezTo>
                  <a:cubicBezTo>
                    <a:pt x="44" y="55"/>
                    <a:pt x="51" y="33"/>
                    <a:pt x="51" y="24"/>
                  </a:cubicBezTo>
                  <a:cubicBezTo>
                    <a:pt x="51" y="20"/>
                    <a:pt x="49" y="17"/>
                    <a:pt x="45" y="17"/>
                  </a:cubicBezTo>
                  <a:cubicBezTo>
                    <a:pt x="43" y="17"/>
                    <a:pt x="40" y="18"/>
                    <a:pt x="36" y="20"/>
                  </a:cubicBezTo>
                  <a:cubicBezTo>
                    <a:pt x="32" y="22"/>
                    <a:pt x="29" y="23"/>
                    <a:pt x="29" y="23"/>
                  </a:cubicBezTo>
                  <a:cubicBezTo>
                    <a:pt x="27" y="23"/>
                    <a:pt x="26" y="22"/>
                    <a:pt x="26" y="20"/>
                  </a:cubicBezTo>
                  <a:cubicBezTo>
                    <a:pt x="26" y="18"/>
                    <a:pt x="32" y="14"/>
                    <a:pt x="46" y="8"/>
                  </a:cubicBezTo>
                  <a:cubicBezTo>
                    <a:pt x="60" y="3"/>
                    <a:pt x="69" y="0"/>
                    <a:pt x="73" y="0"/>
                  </a:cubicBezTo>
                  <a:cubicBezTo>
                    <a:pt x="79" y="0"/>
                    <a:pt x="83" y="4"/>
                    <a:pt x="83" y="13"/>
                  </a:cubicBezTo>
                  <a:cubicBezTo>
                    <a:pt x="83" y="20"/>
                    <a:pt x="80" y="32"/>
                    <a:pt x="74" y="48"/>
                  </a:cubicBezTo>
                  <a:cubicBezTo>
                    <a:pt x="73" y="50"/>
                    <a:pt x="73" y="51"/>
                    <a:pt x="73" y="52"/>
                  </a:cubicBezTo>
                  <a:cubicBezTo>
                    <a:pt x="73" y="53"/>
                    <a:pt x="73" y="53"/>
                    <a:pt x="74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120" y="20"/>
                    <a:pt x="150" y="3"/>
                    <a:pt x="166" y="3"/>
                  </a:cubicBezTo>
                  <a:cubicBezTo>
                    <a:pt x="174" y="3"/>
                    <a:pt x="179" y="8"/>
                    <a:pt x="179" y="17"/>
                  </a:cubicBezTo>
                  <a:cubicBezTo>
                    <a:pt x="179" y="27"/>
                    <a:pt x="172" y="46"/>
                    <a:pt x="158" y="73"/>
                  </a:cubicBezTo>
                  <a:cubicBezTo>
                    <a:pt x="145" y="101"/>
                    <a:pt x="138" y="120"/>
                    <a:pt x="138" y="130"/>
                  </a:cubicBezTo>
                  <a:cubicBezTo>
                    <a:pt x="138" y="137"/>
                    <a:pt x="140" y="140"/>
                    <a:pt x="145" y="140"/>
                  </a:cubicBezTo>
                  <a:cubicBezTo>
                    <a:pt x="151" y="140"/>
                    <a:pt x="158" y="137"/>
                    <a:pt x="169" y="130"/>
                  </a:cubicBezTo>
                  <a:cubicBezTo>
                    <a:pt x="179" y="122"/>
                    <a:pt x="185" y="119"/>
                    <a:pt x="187" y="119"/>
                  </a:cubicBezTo>
                  <a:cubicBezTo>
                    <a:pt x="189" y="119"/>
                    <a:pt x="189" y="119"/>
                    <a:pt x="18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20632738" y="476250"/>
              <a:ext cx="490538" cy="601663"/>
            </a:xfrm>
            <a:custGeom>
              <a:avLst/>
              <a:gdLst>
                <a:gd name="T0" fmla="*/ 187 w 187"/>
                <a:gd name="T1" fmla="*/ 179 h 229"/>
                <a:gd name="T2" fmla="*/ 158 w 187"/>
                <a:gd name="T3" fmla="*/ 207 h 229"/>
                <a:gd name="T4" fmla="*/ 108 w 187"/>
                <a:gd name="T5" fmla="*/ 229 h 229"/>
                <a:gd name="T6" fmla="*/ 93 w 187"/>
                <a:gd name="T7" fmla="*/ 209 h 229"/>
                <a:gd name="T8" fmla="*/ 95 w 187"/>
                <a:gd name="T9" fmla="*/ 191 h 229"/>
                <a:gd name="T10" fmla="*/ 98 w 187"/>
                <a:gd name="T11" fmla="*/ 176 h 229"/>
                <a:gd name="T12" fmla="*/ 98 w 187"/>
                <a:gd name="T13" fmla="*/ 174 h 229"/>
                <a:gd name="T14" fmla="*/ 17 w 187"/>
                <a:gd name="T15" fmla="*/ 229 h 229"/>
                <a:gd name="T16" fmla="*/ 0 w 187"/>
                <a:gd name="T17" fmla="*/ 210 h 229"/>
                <a:gd name="T18" fmla="*/ 14 w 187"/>
                <a:gd name="T19" fmla="*/ 161 h 229"/>
                <a:gd name="T20" fmla="*/ 55 w 187"/>
                <a:gd name="T21" fmla="*/ 102 h 229"/>
                <a:gd name="T22" fmla="*/ 119 w 187"/>
                <a:gd name="T23" fmla="*/ 74 h 229"/>
                <a:gd name="T24" fmla="*/ 139 w 187"/>
                <a:gd name="T25" fmla="*/ 83 h 229"/>
                <a:gd name="T26" fmla="*/ 141 w 187"/>
                <a:gd name="T27" fmla="*/ 85 h 229"/>
                <a:gd name="T28" fmla="*/ 154 w 187"/>
                <a:gd name="T29" fmla="*/ 77 h 229"/>
                <a:gd name="T30" fmla="*/ 177 w 187"/>
                <a:gd name="T31" fmla="*/ 69 h 229"/>
                <a:gd name="T32" fmla="*/ 180 w 187"/>
                <a:gd name="T33" fmla="*/ 72 h 229"/>
                <a:gd name="T34" fmla="*/ 177 w 187"/>
                <a:gd name="T35" fmla="*/ 75 h 229"/>
                <a:gd name="T36" fmla="*/ 147 w 187"/>
                <a:gd name="T37" fmla="*/ 125 h 229"/>
                <a:gd name="T38" fmla="*/ 124 w 187"/>
                <a:gd name="T39" fmla="*/ 199 h 229"/>
                <a:gd name="T40" fmla="*/ 131 w 187"/>
                <a:gd name="T41" fmla="*/ 210 h 229"/>
                <a:gd name="T42" fmla="*/ 161 w 187"/>
                <a:gd name="T43" fmla="*/ 194 h 229"/>
                <a:gd name="T44" fmla="*/ 185 w 187"/>
                <a:gd name="T45" fmla="*/ 178 h 229"/>
                <a:gd name="T46" fmla="*/ 187 w 187"/>
                <a:gd name="T47" fmla="*/ 179 h 229"/>
                <a:gd name="T48" fmla="*/ 131 w 187"/>
                <a:gd name="T49" fmla="*/ 93 h 229"/>
                <a:gd name="T50" fmla="*/ 120 w 187"/>
                <a:gd name="T51" fmla="*/ 85 h 229"/>
                <a:gd name="T52" fmla="*/ 65 w 187"/>
                <a:gd name="T53" fmla="*/ 128 h 229"/>
                <a:gd name="T54" fmla="*/ 37 w 187"/>
                <a:gd name="T55" fmla="*/ 196 h 229"/>
                <a:gd name="T56" fmla="*/ 43 w 187"/>
                <a:gd name="T57" fmla="*/ 207 h 229"/>
                <a:gd name="T58" fmla="*/ 54 w 187"/>
                <a:gd name="T59" fmla="*/ 201 h 229"/>
                <a:gd name="T60" fmla="*/ 128 w 187"/>
                <a:gd name="T61" fmla="*/ 101 h 229"/>
                <a:gd name="T62" fmla="*/ 131 w 187"/>
                <a:gd name="T63" fmla="*/ 93 h 229"/>
                <a:gd name="T64" fmla="*/ 130 w 187"/>
                <a:gd name="T65" fmla="*/ 58 h 229"/>
                <a:gd name="T66" fmla="*/ 95 w 187"/>
                <a:gd name="T67" fmla="*/ 42 h 229"/>
                <a:gd name="T68" fmla="*/ 83 w 187"/>
                <a:gd name="T69" fmla="*/ 3 h 229"/>
                <a:gd name="T70" fmla="*/ 83 w 187"/>
                <a:gd name="T71" fmla="*/ 2 h 229"/>
                <a:gd name="T72" fmla="*/ 86 w 187"/>
                <a:gd name="T73" fmla="*/ 0 h 229"/>
                <a:gd name="T74" fmla="*/ 88 w 187"/>
                <a:gd name="T75" fmla="*/ 2 h 229"/>
                <a:gd name="T76" fmla="*/ 130 w 187"/>
                <a:gd name="T77" fmla="*/ 40 h 229"/>
                <a:gd name="T78" fmla="*/ 181 w 187"/>
                <a:gd name="T79" fmla="*/ 7 h 229"/>
                <a:gd name="T80" fmla="*/ 184 w 187"/>
                <a:gd name="T81" fmla="*/ 6 h 229"/>
                <a:gd name="T82" fmla="*/ 187 w 187"/>
                <a:gd name="T83" fmla="*/ 8 h 229"/>
                <a:gd name="T84" fmla="*/ 187 w 187"/>
                <a:gd name="T85" fmla="*/ 11 h 229"/>
                <a:gd name="T86" fmla="*/ 130 w 187"/>
                <a:gd name="T87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7" h="229">
                  <a:moveTo>
                    <a:pt x="187" y="179"/>
                  </a:moveTo>
                  <a:cubicBezTo>
                    <a:pt x="187" y="184"/>
                    <a:pt x="177" y="193"/>
                    <a:pt x="158" y="207"/>
                  </a:cubicBezTo>
                  <a:cubicBezTo>
                    <a:pt x="137" y="222"/>
                    <a:pt x="121" y="229"/>
                    <a:pt x="108" y="229"/>
                  </a:cubicBezTo>
                  <a:cubicBezTo>
                    <a:pt x="98" y="229"/>
                    <a:pt x="93" y="223"/>
                    <a:pt x="93" y="209"/>
                  </a:cubicBezTo>
                  <a:cubicBezTo>
                    <a:pt x="93" y="205"/>
                    <a:pt x="94" y="199"/>
                    <a:pt x="95" y="191"/>
                  </a:cubicBezTo>
                  <a:cubicBezTo>
                    <a:pt x="97" y="184"/>
                    <a:pt x="98" y="179"/>
                    <a:pt x="98" y="176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61" y="211"/>
                    <a:pt x="34" y="229"/>
                    <a:pt x="17" y="229"/>
                  </a:cubicBezTo>
                  <a:cubicBezTo>
                    <a:pt x="6" y="229"/>
                    <a:pt x="0" y="223"/>
                    <a:pt x="0" y="210"/>
                  </a:cubicBezTo>
                  <a:cubicBezTo>
                    <a:pt x="0" y="198"/>
                    <a:pt x="5" y="182"/>
                    <a:pt x="14" y="161"/>
                  </a:cubicBezTo>
                  <a:cubicBezTo>
                    <a:pt x="25" y="137"/>
                    <a:pt x="39" y="117"/>
                    <a:pt x="55" y="102"/>
                  </a:cubicBezTo>
                  <a:cubicBezTo>
                    <a:pt x="75" y="83"/>
                    <a:pt x="96" y="74"/>
                    <a:pt x="119" y="74"/>
                  </a:cubicBezTo>
                  <a:cubicBezTo>
                    <a:pt x="130" y="74"/>
                    <a:pt x="137" y="77"/>
                    <a:pt x="139" y="83"/>
                  </a:cubicBezTo>
                  <a:cubicBezTo>
                    <a:pt x="140" y="84"/>
                    <a:pt x="141" y="85"/>
                    <a:pt x="141" y="85"/>
                  </a:cubicBezTo>
                  <a:cubicBezTo>
                    <a:pt x="140" y="85"/>
                    <a:pt x="144" y="82"/>
                    <a:pt x="154" y="77"/>
                  </a:cubicBezTo>
                  <a:cubicBezTo>
                    <a:pt x="163" y="72"/>
                    <a:pt x="170" y="69"/>
                    <a:pt x="177" y="69"/>
                  </a:cubicBezTo>
                  <a:cubicBezTo>
                    <a:pt x="179" y="69"/>
                    <a:pt x="180" y="70"/>
                    <a:pt x="180" y="72"/>
                  </a:cubicBezTo>
                  <a:cubicBezTo>
                    <a:pt x="180" y="74"/>
                    <a:pt x="179" y="75"/>
                    <a:pt x="177" y="75"/>
                  </a:cubicBezTo>
                  <a:cubicBezTo>
                    <a:pt x="171" y="79"/>
                    <a:pt x="161" y="95"/>
                    <a:pt x="147" y="125"/>
                  </a:cubicBezTo>
                  <a:cubicBezTo>
                    <a:pt x="131" y="158"/>
                    <a:pt x="124" y="183"/>
                    <a:pt x="124" y="199"/>
                  </a:cubicBezTo>
                  <a:cubicBezTo>
                    <a:pt x="124" y="207"/>
                    <a:pt x="126" y="210"/>
                    <a:pt x="131" y="210"/>
                  </a:cubicBezTo>
                  <a:cubicBezTo>
                    <a:pt x="137" y="210"/>
                    <a:pt x="147" y="205"/>
                    <a:pt x="161" y="194"/>
                  </a:cubicBezTo>
                  <a:cubicBezTo>
                    <a:pt x="175" y="183"/>
                    <a:pt x="183" y="178"/>
                    <a:pt x="185" y="178"/>
                  </a:cubicBezTo>
                  <a:cubicBezTo>
                    <a:pt x="186" y="178"/>
                    <a:pt x="187" y="179"/>
                    <a:pt x="187" y="179"/>
                  </a:cubicBezTo>
                  <a:close/>
                  <a:moveTo>
                    <a:pt x="131" y="93"/>
                  </a:moveTo>
                  <a:cubicBezTo>
                    <a:pt x="131" y="88"/>
                    <a:pt x="127" y="85"/>
                    <a:pt x="120" y="85"/>
                  </a:cubicBezTo>
                  <a:cubicBezTo>
                    <a:pt x="103" y="85"/>
                    <a:pt x="84" y="99"/>
                    <a:pt x="65" y="128"/>
                  </a:cubicBezTo>
                  <a:cubicBezTo>
                    <a:pt x="46" y="155"/>
                    <a:pt x="37" y="178"/>
                    <a:pt x="37" y="196"/>
                  </a:cubicBezTo>
                  <a:cubicBezTo>
                    <a:pt x="37" y="203"/>
                    <a:pt x="39" y="207"/>
                    <a:pt x="43" y="207"/>
                  </a:cubicBezTo>
                  <a:cubicBezTo>
                    <a:pt x="46" y="207"/>
                    <a:pt x="49" y="205"/>
                    <a:pt x="54" y="201"/>
                  </a:cubicBezTo>
                  <a:cubicBezTo>
                    <a:pt x="75" y="186"/>
                    <a:pt x="100" y="152"/>
                    <a:pt x="128" y="101"/>
                  </a:cubicBezTo>
                  <a:cubicBezTo>
                    <a:pt x="130" y="98"/>
                    <a:pt x="131" y="95"/>
                    <a:pt x="131" y="93"/>
                  </a:cubicBezTo>
                  <a:close/>
                  <a:moveTo>
                    <a:pt x="130" y="58"/>
                  </a:moveTo>
                  <a:cubicBezTo>
                    <a:pt x="115" y="58"/>
                    <a:pt x="103" y="53"/>
                    <a:pt x="95" y="42"/>
                  </a:cubicBezTo>
                  <a:cubicBezTo>
                    <a:pt x="88" y="32"/>
                    <a:pt x="84" y="19"/>
                    <a:pt x="83" y="3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4" y="0"/>
                    <a:pt x="86" y="0"/>
                  </a:cubicBezTo>
                  <a:cubicBezTo>
                    <a:pt x="87" y="0"/>
                    <a:pt x="88" y="0"/>
                    <a:pt x="88" y="2"/>
                  </a:cubicBezTo>
                  <a:cubicBezTo>
                    <a:pt x="99" y="27"/>
                    <a:pt x="113" y="40"/>
                    <a:pt x="130" y="40"/>
                  </a:cubicBezTo>
                  <a:cubicBezTo>
                    <a:pt x="148" y="40"/>
                    <a:pt x="164" y="29"/>
                    <a:pt x="181" y="7"/>
                  </a:cubicBezTo>
                  <a:cubicBezTo>
                    <a:pt x="182" y="6"/>
                    <a:pt x="183" y="6"/>
                    <a:pt x="184" y="6"/>
                  </a:cubicBezTo>
                  <a:cubicBezTo>
                    <a:pt x="186" y="6"/>
                    <a:pt x="187" y="7"/>
                    <a:pt x="187" y="8"/>
                  </a:cubicBezTo>
                  <a:cubicBezTo>
                    <a:pt x="187" y="9"/>
                    <a:pt x="187" y="10"/>
                    <a:pt x="187" y="11"/>
                  </a:cubicBezTo>
                  <a:cubicBezTo>
                    <a:pt x="173" y="42"/>
                    <a:pt x="154" y="58"/>
                    <a:pt x="13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21078825" y="657225"/>
              <a:ext cx="762000" cy="422275"/>
            </a:xfrm>
            <a:custGeom>
              <a:avLst/>
              <a:gdLst>
                <a:gd name="T0" fmla="*/ 267 w 290"/>
                <a:gd name="T1" fmla="*/ 20 h 161"/>
                <a:gd name="T2" fmla="*/ 260 w 290"/>
                <a:gd name="T3" fmla="*/ 45 h 161"/>
                <a:gd name="T4" fmla="*/ 225 w 290"/>
                <a:gd name="T5" fmla="*/ 134 h 161"/>
                <a:gd name="T6" fmla="*/ 232 w 290"/>
                <a:gd name="T7" fmla="*/ 142 h 161"/>
                <a:gd name="T8" fmla="*/ 263 w 290"/>
                <a:gd name="T9" fmla="*/ 126 h 161"/>
                <a:gd name="T10" fmla="*/ 289 w 290"/>
                <a:gd name="T11" fmla="*/ 109 h 161"/>
                <a:gd name="T12" fmla="*/ 290 w 290"/>
                <a:gd name="T13" fmla="*/ 110 h 161"/>
                <a:gd name="T14" fmla="*/ 258 w 290"/>
                <a:gd name="T15" fmla="*/ 139 h 161"/>
                <a:gd name="T16" fmla="*/ 206 w 290"/>
                <a:gd name="T17" fmla="*/ 161 h 161"/>
                <a:gd name="T18" fmla="*/ 188 w 290"/>
                <a:gd name="T19" fmla="*/ 143 h 161"/>
                <a:gd name="T20" fmla="*/ 207 w 290"/>
                <a:gd name="T21" fmla="*/ 85 h 161"/>
                <a:gd name="T22" fmla="*/ 226 w 290"/>
                <a:gd name="T23" fmla="*/ 34 h 161"/>
                <a:gd name="T24" fmla="*/ 222 w 290"/>
                <a:gd name="T25" fmla="*/ 30 h 161"/>
                <a:gd name="T26" fmla="*/ 185 w 290"/>
                <a:gd name="T27" fmla="*/ 53 h 161"/>
                <a:gd name="T28" fmla="*/ 129 w 290"/>
                <a:gd name="T29" fmla="*/ 138 h 161"/>
                <a:gd name="T30" fmla="*/ 125 w 290"/>
                <a:gd name="T31" fmla="*/ 147 h 161"/>
                <a:gd name="T32" fmla="*/ 107 w 290"/>
                <a:gd name="T33" fmla="*/ 155 h 161"/>
                <a:gd name="T34" fmla="*/ 90 w 290"/>
                <a:gd name="T35" fmla="*/ 161 h 161"/>
                <a:gd name="T36" fmla="*/ 88 w 290"/>
                <a:gd name="T37" fmla="*/ 157 h 161"/>
                <a:gd name="T38" fmla="*/ 113 w 290"/>
                <a:gd name="T39" fmla="*/ 96 h 161"/>
                <a:gd name="T40" fmla="*/ 139 w 290"/>
                <a:gd name="T41" fmla="*/ 34 h 161"/>
                <a:gd name="T42" fmla="*/ 133 w 290"/>
                <a:gd name="T43" fmla="*/ 27 h 161"/>
                <a:gd name="T44" fmla="*/ 115 w 290"/>
                <a:gd name="T45" fmla="*/ 35 h 161"/>
                <a:gd name="T46" fmla="*/ 34 w 290"/>
                <a:gd name="T47" fmla="*/ 147 h 161"/>
                <a:gd name="T48" fmla="*/ 17 w 290"/>
                <a:gd name="T49" fmla="*/ 155 h 161"/>
                <a:gd name="T50" fmla="*/ 2 w 290"/>
                <a:gd name="T51" fmla="*/ 161 h 161"/>
                <a:gd name="T52" fmla="*/ 0 w 290"/>
                <a:gd name="T53" fmla="*/ 159 h 161"/>
                <a:gd name="T54" fmla="*/ 28 w 290"/>
                <a:gd name="T55" fmla="*/ 90 h 161"/>
                <a:gd name="T56" fmla="*/ 50 w 290"/>
                <a:gd name="T57" fmla="*/ 27 h 161"/>
                <a:gd name="T58" fmla="*/ 41 w 290"/>
                <a:gd name="T59" fmla="*/ 19 h 161"/>
                <a:gd name="T60" fmla="*/ 34 w 290"/>
                <a:gd name="T61" fmla="*/ 20 h 161"/>
                <a:gd name="T62" fmla="*/ 26 w 290"/>
                <a:gd name="T63" fmla="*/ 21 h 161"/>
                <a:gd name="T64" fmla="*/ 23 w 290"/>
                <a:gd name="T65" fmla="*/ 18 h 161"/>
                <a:gd name="T66" fmla="*/ 26 w 290"/>
                <a:gd name="T67" fmla="*/ 13 h 161"/>
                <a:gd name="T68" fmla="*/ 81 w 290"/>
                <a:gd name="T69" fmla="*/ 0 h 161"/>
                <a:gd name="T70" fmla="*/ 88 w 290"/>
                <a:gd name="T71" fmla="*/ 8 h 161"/>
                <a:gd name="T72" fmla="*/ 83 w 290"/>
                <a:gd name="T73" fmla="*/ 29 h 161"/>
                <a:gd name="T74" fmla="*/ 75 w 290"/>
                <a:gd name="T75" fmla="*/ 49 h 161"/>
                <a:gd name="T76" fmla="*/ 75 w 290"/>
                <a:gd name="T77" fmla="*/ 50 h 161"/>
                <a:gd name="T78" fmla="*/ 111 w 290"/>
                <a:gd name="T79" fmla="*/ 26 h 161"/>
                <a:gd name="T80" fmla="*/ 161 w 290"/>
                <a:gd name="T81" fmla="*/ 4 h 161"/>
                <a:gd name="T82" fmla="*/ 175 w 290"/>
                <a:gd name="T83" fmla="*/ 20 h 161"/>
                <a:gd name="T84" fmla="*/ 170 w 290"/>
                <a:gd name="T85" fmla="*/ 44 h 161"/>
                <a:gd name="T86" fmla="*/ 167 w 290"/>
                <a:gd name="T87" fmla="*/ 52 h 161"/>
                <a:gd name="T88" fmla="*/ 253 w 290"/>
                <a:gd name="T89" fmla="*/ 4 h 161"/>
                <a:gd name="T90" fmla="*/ 267 w 290"/>
                <a:gd name="T91" fmla="*/ 2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0" h="161">
                  <a:moveTo>
                    <a:pt x="267" y="20"/>
                  </a:moveTo>
                  <a:cubicBezTo>
                    <a:pt x="267" y="27"/>
                    <a:pt x="265" y="36"/>
                    <a:pt x="260" y="45"/>
                  </a:cubicBezTo>
                  <a:cubicBezTo>
                    <a:pt x="237" y="92"/>
                    <a:pt x="225" y="121"/>
                    <a:pt x="225" y="134"/>
                  </a:cubicBezTo>
                  <a:cubicBezTo>
                    <a:pt x="225" y="139"/>
                    <a:pt x="227" y="142"/>
                    <a:pt x="232" y="142"/>
                  </a:cubicBezTo>
                  <a:cubicBezTo>
                    <a:pt x="237" y="142"/>
                    <a:pt x="248" y="137"/>
                    <a:pt x="263" y="126"/>
                  </a:cubicBezTo>
                  <a:cubicBezTo>
                    <a:pt x="278" y="115"/>
                    <a:pt x="287" y="109"/>
                    <a:pt x="289" y="109"/>
                  </a:cubicBezTo>
                  <a:cubicBezTo>
                    <a:pt x="290" y="109"/>
                    <a:pt x="290" y="109"/>
                    <a:pt x="290" y="110"/>
                  </a:cubicBezTo>
                  <a:cubicBezTo>
                    <a:pt x="290" y="115"/>
                    <a:pt x="279" y="125"/>
                    <a:pt x="258" y="139"/>
                  </a:cubicBezTo>
                  <a:cubicBezTo>
                    <a:pt x="236" y="154"/>
                    <a:pt x="219" y="161"/>
                    <a:pt x="206" y="161"/>
                  </a:cubicBezTo>
                  <a:cubicBezTo>
                    <a:pt x="194" y="161"/>
                    <a:pt x="188" y="155"/>
                    <a:pt x="188" y="143"/>
                  </a:cubicBezTo>
                  <a:cubicBezTo>
                    <a:pt x="188" y="130"/>
                    <a:pt x="194" y="111"/>
                    <a:pt x="207" y="85"/>
                  </a:cubicBezTo>
                  <a:cubicBezTo>
                    <a:pt x="220" y="59"/>
                    <a:pt x="226" y="42"/>
                    <a:pt x="226" y="34"/>
                  </a:cubicBezTo>
                  <a:cubicBezTo>
                    <a:pt x="226" y="31"/>
                    <a:pt x="224" y="30"/>
                    <a:pt x="222" y="30"/>
                  </a:cubicBezTo>
                  <a:cubicBezTo>
                    <a:pt x="213" y="30"/>
                    <a:pt x="201" y="37"/>
                    <a:pt x="185" y="53"/>
                  </a:cubicBezTo>
                  <a:cubicBezTo>
                    <a:pt x="163" y="73"/>
                    <a:pt x="145" y="102"/>
                    <a:pt x="129" y="138"/>
                  </a:cubicBezTo>
                  <a:cubicBezTo>
                    <a:pt x="127" y="142"/>
                    <a:pt x="126" y="145"/>
                    <a:pt x="125" y="147"/>
                  </a:cubicBezTo>
                  <a:cubicBezTo>
                    <a:pt x="123" y="149"/>
                    <a:pt x="117" y="151"/>
                    <a:pt x="107" y="155"/>
                  </a:cubicBezTo>
                  <a:cubicBezTo>
                    <a:pt x="98" y="159"/>
                    <a:pt x="92" y="161"/>
                    <a:pt x="90" y="161"/>
                  </a:cubicBezTo>
                  <a:cubicBezTo>
                    <a:pt x="89" y="161"/>
                    <a:pt x="88" y="159"/>
                    <a:pt x="88" y="157"/>
                  </a:cubicBezTo>
                  <a:cubicBezTo>
                    <a:pt x="88" y="150"/>
                    <a:pt x="96" y="130"/>
                    <a:pt x="113" y="96"/>
                  </a:cubicBezTo>
                  <a:cubicBezTo>
                    <a:pt x="130" y="62"/>
                    <a:pt x="139" y="41"/>
                    <a:pt x="139" y="34"/>
                  </a:cubicBezTo>
                  <a:cubicBezTo>
                    <a:pt x="139" y="29"/>
                    <a:pt x="137" y="27"/>
                    <a:pt x="133" y="27"/>
                  </a:cubicBezTo>
                  <a:cubicBezTo>
                    <a:pt x="130" y="27"/>
                    <a:pt x="124" y="30"/>
                    <a:pt x="115" y="35"/>
                  </a:cubicBezTo>
                  <a:cubicBezTo>
                    <a:pt x="82" y="56"/>
                    <a:pt x="55" y="93"/>
                    <a:pt x="34" y="147"/>
                  </a:cubicBezTo>
                  <a:cubicBezTo>
                    <a:pt x="31" y="148"/>
                    <a:pt x="26" y="151"/>
                    <a:pt x="17" y="155"/>
                  </a:cubicBezTo>
                  <a:cubicBezTo>
                    <a:pt x="8" y="159"/>
                    <a:pt x="3" y="161"/>
                    <a:pt x="2" y="161"/>
                  </a:cubicBezTo>
                  <a:cubicBezTo>
                    <a:pt x="1" y="161"/>
                    <a:pt x="0" y="160"/>
                    <a:pt x="0" y="159"/>
                  </a:cubicBezTo>
                  <a:cubicBezTo>
                    <a:pt x="0" y="154"/>
                    <a:pt x="9" y="131"/>
                    <a:pt x="28" y="90"/>
                  </a:cubicBezTo>
                  <a:cubicBezTo>
                    <a:pt x="42" y="56"/>
                    <a:pt x="50" y="35"/>
                    <a:pt x="50" y="27"/>
                  </a:cubicBezTo>
                  <a:cubicBezTo>
                    <a:pt x="50" y="22"/>
                    <a:pt x="47" y="19"/>
                    <a:pt x="41" y="19"/>
                  </a:cubicBezTo>
                  <a:cubicBezTo>
                    <a:pt x="40" y="19"/>
                    <a:pt x="37" y="19"/>
                    <a:pt x="34" y="20"/>
                  </a:cubicBezTo>
                  <a:cubicBezTo>
                    <a:pt x="30" y="21"/>
                    <a:pt x="28" y="21"/>
                    <a:pt x="26" y="21"/>
                  </a:cubicBezTo>
                  <a:cubicBezTo>
                    <a:pt x="24" y="21"/>
                    <a:pt x="23" y="20"/>
                    <a:pt x="23" y="18"/>
                  </a:cubicBezTo>
                  <a:cubicBezTo>
                    <a:pt x="23" y="16"/>
                    <a:pt x="24" y="14"/>
                    <a:pt x="26" y="13"/>
                  </a:cubicBezTo>
                  <a:cubicBezTo>
                    <a:pt x="52" y="5"/>
                    <a:pt x="70" y="0"/>
                    <a:pt x="81" y="0"/>
                  </a:cubicBezTo>
                  <a:cubicBezTo>
                    <a:pt x="85" y="0"/>
                    <a:pt x="88" y="3"/>
                    <a:pt x="88" y="8"/>
                  </a:cubicBezTo>
                  <a:cubicBezTo>
                    <a:pt x="88" y="14"/>
                    <a:pt x="86" y="21"/>
                    <a:pt x="83" y="29"/>
                  </a:cubicBezTo>
                  <a:cubicBezTo>
                    <a:pt x="78" y="42"/>
                    <a:pt x="75" y="48"/>
                    <a:pt x="75" y="4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6" y="50"/>
                    <a:pt x="87" y="42"/>
                    <a:pt x="111" y="26"/>
                  </a:cubicBezTo>
                  <a:cubicBezTo>
                    <a:pt x="133" y="11"/>
                    <a:pt x="149" y="4"/>
                    <a:pt x="161" y="4"/>
                  </a:cubicBezTo>
                  <a:cubicBezTo>
                    <a:pt x="171" y="4"/>
                    <a:pt x="175" y="9"/>
                    <a:pt x="175" y="20"/>
                  </a:cubicBezTo>
                  <a:cubicBezTo>
                    <a:pt x="175" y="27"/>
                    <a:pt x="173" y="35"/>
                    <a:pt x="170" y="44"/>
                  </a:cubicBezTo>
                  <a:cubicBezTo>
                    <a:pt x="169" y="46"/>
                    <a:pt x="168" y="48"/>
                    <a:pt x="167" y="52"/>
                  </a:cubicBezTo>
                  <a:cubicBezTo>
                    <a:pt x="209" y="20"/>
                    <a:pt x="237" y="4"/>
                    <a:pt x="253" y="4"/>
                  </a:cubicBezTo>
                  <a:cubicBezTo>
                    <a:pt x="262" y="4"/>
                    <a:pt x="267" y="9"/>
                    <a:pt x="26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1951950" y="641350"/>
              <a:ext cx="344488" cy="461963"/>
            </a:xfrm>
            <a:custGeom>
              <a:avLst/>
              <a:gdLst>
                <a:gd name="T0" fmla="*/ 131 w 131"/>
                <a:gd name="T1" fmla="*/ 17 h 176"/>
                <a:gd name="T2" fmla="*/ 122 w 131"/>
                <a:gd name="T3" fmla="*/ 29 h 176"/>
                <a:gd name="T4" fmla="*/ 108 w 131"/>
                <a:gd name="T5" fmla="*/ 23 h 176"/>
                <a:gd name="T6" fmla="*/ 92 w 131"/>
                <a:gd name="T7" fmla="*/ 18 h 176"/>
                <a:gd name="T8" fmla="*/ 75 w 131"/>
                <a:gd name="T9" fmla="*/ 35 h 176"/>
                <a:gd name="T10" fmla="*/ 88 w 131"/>
                <a:gd name="T11" fmla="*/ 66 h 176"/>
                <a:gd name="T12" fmla="*/ 102 w 131"/>
                <a:gd name="T13" fmla="*/ 103 h 176"/>
                <a:gd name="T14" fmla="*/ 94 w 131"/>
                <a:gd name="T15" fmla="*/ 128 h 176"/>
                <a:gd name="T16" fmla="*/ 63 w 131"/>
                <a:gd name="T17" fmla="*/ 160 h 176"/>
                <a:gd name="T18" fmla="*/ 23 w 131"/>
                <a:gd name="T19" fmla="*/ 176 h 176"/>
                <a:gd name="T20" fmla="*/ 8 w 131"/>
                <a:gd name="T21" fmla="*/ 171 h 176"/>
                <a:gd name="T22" fmla="*/ 0 w 131"/>
                <a:gd name="T23" fmla="*/ 158 h 176"/>
                <a:gd name="T24" fmla="*/ 4 w 131"/>
                <a:gd name="T25" fmla="*/ 149 h 176"/>
                <a:gd name="T26" fmla="*/ 13 w 131"/>
                <a:gd name="T27" fmla="*/ 144 h 176"/>
                <a:gd name="T28" fmla="*/ 23 w 131"/>
                <a:gd name="T29" fmla="*/ 150 h 176"/>
                <a:gd name="T30" fmla="*/ 40 w 131"/>
                <a:gd name="T31" fmla="*/ 156 h 176"/>
                <a:gd name="T32" fmla="*/ 62 w 131"/>
                <a:gd name="T33" fmla="*/ 148 h 176"/>
                <a:gd name="T34" fmla="*/ 72 w 131"/>
                <a:gd name="T35" fmla="*/ 127 h 176"/>
                <a:gd name="T36" fmla="*/ 57 w 131"/>
                <a:gd name="T37" fmla="*/ 90 h 176"/>
                <a:gd name="T38" fmla="*/ 42 w 131"/>
                <a:gd name="T39" fmla="*/ 53 h 176"/>
                <a:gd name="T40" fmla="*/ 73 w 131"/>
                <a:gd name="T41" fmla="*/ 14 h 176"/>
                <a:gd name="T42" fmla="*/ 112 w 131"/>
                <a:gd name="T43" fmla="*/ 0 h 176"/>
                <a:gd name="T44" fmla="*/ 131 w 131"/>
                <a:gd name="T45" fmla="*/ 1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1" h="176">
                  <a:moveTo>
                    <a:pt x="131" y="17"/>
                  </a:moveTo>
                  <a:cubicBezTo>
                    <a:pt x="131" y="25"/>
                    <a:pt x="128" y="29"/>
                    <a:pt x="122" y="29"/>
                  </a:cubicBezTo>
                  <a:cubicBezTo>
                    <a:pt x="118" y="29"/>
                    <a:pt x="114" y="27"/>
                    <a:pt x="108" y="23"/>
                  </a:cubicBezTo>
                  <a:cubicBezTo>
                    <a:pt x="102" y="20"/>
                    <a:pt x="97" y="18"/>
                    <a:pt x="92" y="18"/>
                  </a:cubicBezTo>
                  <a:cubicBezTo>
                    <a:pt x="81" y="18"/>
                    <a:pt x="75" y="24"/>
                    <a:pt x="75" y="35"/>
                  </a:cubicBezTo>
                  <a:cubicBezTo>
                    <a:pt x="75" y="42"/>
                    <a:pt x="79" y="52"/>
                    <a:pt x="88" y="66"/>
                  </a:cubicBezTo>
                  <a:cubicBezTo>
                    <a:pt x="97" y="80"/>
                    <a:pt x="102" y="92"/>
                    <a:pt x="102" y="103"/>
                  </a:cubicBezTo>
                  <a:cubicBezTo>
                    <a:pt x="102" y="112"/>
                    <a:pt x="99" y="121"/>
                    <a:pt x="94" y="128"/>
                  </a:cubicBezTo>
                  <a:cubicBezTo>
                    <a:pt x="86" y="140"/>
                    <a:pt x="75" y="151"/>
                    <a:pt x="63" y="160"/>
                  </a:cubicBezTo>
                  <a:cubicBezTo>
                    <a:pt x="49" y="170"/>
                    <a:pt x="35" y="176"/>
                    <a:pt x="23" y="176"/>
                  </a:cubicBezTo>
                  <a:cubicBezTo>
                    <a:pt x="18" y="176"/>
                    <a:pt x="13" y="174"/>
                    <a:pt x="8" y="171"/>
                  </a:cubicBezTo>
                  <a:cubicBezTo>
                    <a:pt x="3" y="167"/>
                    <a:pt x="0" y="163"/>
                    <a:pt x="0" y="158"/>
                  </a:cubicBezTo>
                  <a:cubicBezTo>
                    <a:pt x="0" y="155"/>
                    <a:pt x="1" y="152"/>
                    <a:pt x="4" y="149"/>
                  </a:cubicBezTo>
                  <a:cubicBezTo>
                    <a:pt x="7" y="146"/>
                    <a:pt x="10" y="144"/>
                    <a:pt x="13" y="144"/>
                  </a:cubicBezTo>
                  <a:cubicBezTo>
                    <a:pt x="15" y="144"/>
                    <a:pt x="18" y="146"/>
                    <a:pt x="23" y="150"/>
                  </a:cubicBezTo>
                  <a:cubicBezTo>
                    <a:pt x="28" y="154"/>
                    <a:pt x="33" y="156"/>
                    <a:pt x="40" y="156"/>
                  </a:cubicBezTo>
                  <a:cubicBezTo>
                    <a:pt x="48" y="156"/>
                    <a:pt x="55" y="153"/>
                    <a:pt x="62" y="148"/>
                  </a:cubicBezTo>
                  <a:cubicBezTo>
                    <a:pt x="68" y="142"/>
                    <a:pt x="72" y="135"/>
                    <a:pt x="72" y="127"/>
                  </a:cubicBezTo>
                  <a:cubicBezTo>
                    <a:pt x="72" y="118"/>
                    <a:pt x="67" y="106"/>
                    <a:pt x="57" y="90"/>
                  </a:cubicBezTo>
                  <a:cubicBezTo>
                    <a:pt x="47" y="75"/>
                    <a:pt x="42" y="62"/>
                    <a:pt x="42" y="53"/>
                  </a:cubicBezTo>
                  <a:cubicBezTo>
                    <a:pt x="42" y="39"/>
                    <a:pt x="53" y="26"/>
                    <a:pt x="73" y="14"/>
                  </a:cubicBezTo>
                  <a:cubicBezTo>
                    <a:pt x="90" y="4"/>
                    <a:pt x="103" y="0"/>
                    <a:pt x="112" y="0"/>
                  </a:cubicBezTo>
                  <a:cubicBezTo>
                    <a:pt x="124" y="0"/>
                    <a:pt x="131" y="5"/>
                    <a:pt x="13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22272625" y="657225"/>
              <a:ext cx="488950" cy="420688"/>
            </a:xfrm>
            <a:custGeom>
              <a:avLst/>
              <a:gdLst>
                <a:gd name="T0" fmla="*/ 186 w 186"/>
                <a:gd name="T1" fmla="*/ 110 h 160"/>
                <a:gd name="T2" fmla="*/ 158 w 186"/>
                <a:gd name="T3" fmla="*/ 138 h 160"/>
                <a:gd name="T4" fmla="*/ 108 w 186"/>
                <a:gd name="T5" fmla="*/ 160 h 160"/>
                <a:gd name="T6" fmla="*/ 93 w 186"/>
                <a:gd name="T7" fmla="*/ 140 h 160"/>
                <a:gd name="T8" fmla="*/ 95 w 186"/>
                <a:gd name="T9" fmla="*/ 122 h 160"/>
                <a:gd name="T10" fmla="*/ 98 w 186"/>
                <a:gd name="T11" fmla="*/ 107 h 160"/>
                <a:gd name="T12" fmla="*/ 98 w 186"/>
                <a:gd name="T13" fmla="*/ 105 h 160"/>
                <a:gd name="T14" fmla="*/ 17 w 186"/>
                <a:gd name="T15" fmla="*/ 160 h 160"/>
                <a:gd name="T16" fmla="*/ 0 w 186"/>
                <a:gd name="T17" fmla="*/ 141 h 160"/>
                <a:gd name="T18" fmla="*/ 14 w 186"/>
                <a:gd name="T19" fmla="*/ 92 h 160"/>
                <a:gd name="T20" fmla="*/ 55 w 186"/>
                <a:gd name="T21" fmla="*/ 33 h 160"/>
                <a:gd name="T22" fmla="*/ 119 w 186"/>
                <a:gd name="T23" fmla="*/ 5 h 160"/>
                <a:gd name="T24" fmla="*/ 139 w 186"/>
                <a:gd name="T25" fmla="*/ 14 h 160"/>
                <a:gd name="T26" fmla="*/ 141 w 186"/>
                <a:gd name="T27" fmla="*/ 16 h 160"/>
                <a:gd name="T28" fmla="*/ 153 w 186"/>
                <a:gd name="T29" fmla="*/ 8 h 160"/>
                <a:gd name="T30" fmla="*/ 176 w 186"/>
                <a:gd name="T31" fmla="*/ 0 h 160"/>
                <a:gd name="T32" fmla="*/ 179 w 186"/>
                <a:gd name="T33" fmla="*/ 3 h 160"/>
                <a:gd name="T34" fmla="*/ 177 w 186"/>
                <a:gd name="T35" fmla="*/ 6 h 160"/>
                <a:gd name="T36" fmla="*/ 147 w 186"/>
                <a:gd name="T37" fmla="*/ 56 h 160"/>
                <a:gd name="T38" fmla="*/ 124 w 186"/>
                <a:gd name="T39" fmla="*/ 130 h 160"/>
                <a:gd name="T40" fmla="*/ 131 w 186"/>
                <a:gd name="T41" fmla="*/ 141 h 160"/>
                <a:gd name="T42" fmla="*/ 161 w 186"/>
                <a:gd name="T43" fmla="*/ 125 h 160"/>
                <a:gd name="T44" fmla="*/ 185 w 186"/>
                <a:gd name="T45" fmla="*/ 109 h 160"/>
                <a:gd name="T46" fmla="*/ 186 w 186"/>
                <a:gd name="T47" fmla="*/ 110 h 160"/>
                <a:gd name="T48" fmla="*/ 131 w 186"/>
                <a:gd name="T49" fmla="*/ 24 h 160"/>
                <a:gd name="T50" fmla="*/ 119 w 186"/>
                <a:gd name="T51" fmla="*/ 16 h 160"/>
                <a:gd name="T52" fmla="*/ 65 w 186"/>
                <a:gd name="T53" fmla="*/ 59 h 160"/>
                <a:gd name="T54" fmla="*/ 37 w 186"/>
                <a:gd name="T55" fmla="*/ 127 h 160"/>
                <a:gd name="T56" fmla="*/ 43 w 186"/>
                <a:gd name="T57" fmla="*/ 138 h 160"/>
                <a:gd name="T58" fmla="*/ 54 w 186"/>
                <a:gd name="T59" fmla="*/ 132 h 160"/>
                <a:gd name="T60" fmla="*/ 128 w 186"/>
                <a:gd name="T61" fmla="*/ 32 h 160"/>
                <a:gd name="T62" fmla="*/ 131 w 186"/>
                <a:gd name="T63" fmla="*/ 2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60">
                  <a:moveTo>
                    <a:pt x="186" y="110"/>
                  </a:moveTo>
                  <a:cubicBezTo>
                    <a:pt x="186" y="115"/>
                    <a:pt x="177" y="124"/>
                    <a:pt x="158" y="138"/>
                  </a:cubicBezTo>
                  <a:cubicBezTo>
                    <a:pt x="137" y="153"/>
                    <a:pt x="120" y="160"/>
                    <a:pt x="108" y="160"/>
                  </a:cubicBezTo>
                  <a:cubicBezTo>
                    <a:pt x="98" y="160"/>
                    <a:pt x="93" y="154"/>
                    <a:pt x="93" y="140"/>
                  </a:cubicBezTo>
                  <a:cubicBezTo>
                    <a:pt x="93" y="136"/>
                    <a:pt x="93" y="130"/>
                    <a:pt x="95" y="122"/>
                  </a:cubicBezTo>
                  <a:cubicBezTo>
                    <a:pt x="97" y="115"/>
                    <a:pt x="98" y="110"/>
                    <a:pt x="98" y="10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61" y="142"/>
                    <a:pt x="34" y="160"/>
                    <a:pt x="17" y="160"/>
                  </a:cubicBezTo>
                  <a:cubicBezTo>
                    <a:pt x="5" y="160"/>
                    <a:pt x="0" y="154"/>
                    <a:pt x="0" y="141"/>
                  </a:cubicBezTo>
                  <a:cubicBezTo>
                    <a:pt x="0" y="129"/>
                    <a:pt x="5" y="113"/>
                    <a:pt x="14" y="92"/>
                  </a:cubicBezTo>
                  <a:cubicBezTo>
                    <a:pt x="25" y="68"/>
                    <a:pt x="39" y="48"/>
                    <a:pt x="55" y="33"/>
                  </a:cubicBezTo>
                  <a:cubicBezTo>
                    <a:pt x="74" y="14"/>
                    <a:pt x="96" y="5"/>
                    <a:pt x="119" y="5"/>
                  </a:cubicBezTo>
                  <a:cubicBezTo>
                    <a:pt x="130" y="5"/>
                    <a:pt x="137" y="8"/>
                    <a:pt x="139" y="14"/>
                  </a:cubicBezTo>
                  <a:cubicBezTo>
                    <a:pt x="140" y="15"/>
                    <a:pt x="140" y="16"/>
                    <a:pt x="141" y="16"/>
                  </a:cubicBezTo>
                  <a:cubicBezTo>
                    <a:pt x="140" y="16"/>
                    <a:pt x="144" y="13"/>
                    <a:pt x="153" y="8"/>
                  </a:cubicBezTo>
                  <a:cubicBezTo>
                    <a:pt x="163" y="3"/>
                    <a:pt x="170" y="0"/>
                    <a:pt x="176" y="0"/>
                  </a:cubicBezTo>
                  <a:cubicBezTo>
                    <a:pt x="178" y="0"/>
                    <a:pt x="179" y="1"/>
                    <a:pt x="179" y="3"/>
                  </a:cubicBezTo>
                  <a:cubicBezTo>
                    <a:pt x="179" y="5"/>
                    <a:pt x="179" y="6"/>
                    <a:pt x="177" y="6"/>
                  </a:cubicBezTo>
                  <a:cubicBezTo>
                    <a:pt x="171" y="10"/>
                    <a:pt x="161" y="26"/>
                    <a:pt x="147" y="56"/>
                  </a:cubicBezTo>
                  <a:cubicBezTo>
                    <a:pt x="131" y="89"/>
                    <a:pt x="124" y="114"/>
                    <a:pt x="124" y="130"/>
                  </a:cubicBezTo>
                  <a:cubicBezTo>
                    <a:pt x="124" y="138"/>
                    <a:pt x="126" y="141"/>
                    <a:pt x="131" y="141"/>
                  </a:cubicBezTo>
                  <a:cubicBezTo>
                    <a:pt x="137" y="141"/>
                    <a:pt x="147" y="136"/>
                    <a:pt x="161" y="125"/>
                  </a:cubicBezTo>
                  <a:cubicBezTo>
                    <a:pt x="175" y="114"/>
                    <a:pt x="183" y="109"/>
                    <a:pt x="185" y="109"/>
                  </a:cubicBezTo>
                  <a:cubicBezTo>
                    <a:pt x="186" y="109"/>
                    <a:pt x="186" y="110"/>
                    <a:pt x="186" y="110"/>
                  </a:cubicBezTo>
                  <a:close/>
                  <a:moveTo>
                    <a:pt x="131" y="24"/>
                  </a:moveTo>
                  <a:cubicBezTo>
                    <a:pt x="131" y="19"/>
                    <a:pt x="127" y="16"/>
                    <a:pt x="119" y="16"/>
                  </a:cubicBezTo>
                  <a:cubicBezTo>
                    <a:pt x="102" y="16"/>
                    <a:pt x="84" y="30"/>
                    <a:pt x="65" y="59"/>
                  </a:cubicBezTo>
                  <a:cubicBezTo>
                    <a:pt x="46" y="86"/>
                    <a:pt x="37" y="109"/>
                    <a:pt x="37" y="127"/>
                  </a:cubicBezTo>
                  <a:cubicBezTo>
                    <a:pt x="37" y="134"/>
                    <a:pt x="39" y="138"/>
                    <a:pt x="43" y="138"/>
                  </a:cubicBezTo>
                  <a:cubicBezTo>
                    <a:pt x="45" y="138"/>
                    <a:pt x="49" y="136"/>
                    <a:pt x="54" y="132"/>
                  </a:cubicBezTo>
                  <a:cubicBezTo>
                    <a:pt x="75" y="117"/>
                    <a:pt x="100" y="83"/>
                    <a:pt x="128" y="32"/>
                  </a:cubicBezTo>
                  <a:cubicBezTo>
                    <a:pt x="130" y="29"/>
                    <a:pt x="131" y="26"/>
                    <a:pt x="13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22731413" y="657225"/>
              <a:ext cx="508000" cy="422275"/>
            </a:xfrm>
            <a:custGeom>
              <a:avLst/>
              <a:gdLst>
                <a:gd name="T0" fmla="*/ 24 w 193"/>
                <a:gd name="T1" fmla="*/ 21 h 161"/>
                <a:gd name="T2" fmla="*/ 20 w 193"/>
                <a:gd name="T3" fmla="*/ 17 h 161"/>
                <a:gd name="T4" fmla="*/ 23 w 193"/>
                <a:gd name="T5" fmla="*/ 13 h 161"/>
                <a:gd name="T6" fmla="*/ 72 w 193"/>
                <a:gd name="T7" fmla="*/ 2 h 161"/>
                <a:gd name="T8" fmla="*/ 84 w 193"/>
                <a:gd name="T9" fmla="*/ 15 h 161"/>
                <a:gd name="T10" fmla="*/ 72 w 193"/>
                <a:gd name="T11" fmla="*/ 48 h 161"/>
                <a:gd name="T12" fmla="*/ 55 w 193"/>
                <a:gd name="T13" fmla="*/ 80 h 161"/>
                <a:gd name="T14" fmla="*/ 36 w 193"/>
                <a:gd name="T15" fmla="*/ 130 h 161"/>
                <a:gd name="T16" fmla="*/ 42 w 193"/>
                <a:gd name="T17" fmla="*/ 137 h 161"/>
                <a:gd name="T18" fmla="*/ 82 w 193"/>
                <a:gd name="T19" fmla="*/ 111 h 161"/>
                <a:gd name="T20" fmla="*/ 135 w 193"/>
                <a:gd name="T21" fmla="*/ 32 h 161"/>
                <a:gd name="T22" fmla="*/ 142 w 193"/>
                <a:gd name="T23" fmla="*/ 18 h 161"/>
                <a:gd name="T24" fmla="*/ 152 w 193"/>
                <a:gd name="T25" fmla="*/ 6 h 161"/>
                <a:gd name="T26" fmla="*/ 178 w 193"/>
                <a:gd name="T27" fmla="*/ 0 h 161"/>
                <a:gd name="T28" fmla="*/ 181 w 193"/>
                <a:gd name="T29" fmla="*/ 3 h 161"/>
                <a:gd name="T30" fmla="*/ 180 w 193"/>
                <a:gd name="T31" fmla="*/ 6 h 161"/>
                <a:gd name="T32" fmla="*/ 130 w 193"/>
                <a:gd name="T33" fmla="*/ 131 h 161"/>
                <a:gd name="T34" fmla="*/ 138 w 193"/>
                <a:gd name="T35" fmla="*/ 141 h 161"/>
                <a:gd name="T36" fmla="*/ 169 w 193"/>
                <a:gd name="T37" fmla="*/ 124 h 161"/>
                <a:gd name="T38" fmla="*/ 192 w 193"/>
                <a:gd name="T39" fmla="*/ 106 h 161"/>
                <a:gd name="T40" fmla="*/ 193 w 193"/>
                <a:gd name="T41" fmla="*/ 108 h 161"/>
                <a:gd name="T42" fmla="*/ 166 w 193"/>
                <a:gd name="T43" fmla="*/ 137 h 161"/>
                <a:gd name="T44" fmla="*/ 115 w 193"/>
                <a:gd name="T45" fmla="*/ 161 h 161"/>
                <a:gd name="T46" fmla="*/ 96 w 193"/>
                <a:gd name="T47" fmla="*/ 139 h 161"/>
                <a:gd name="T48" fmla="*/ 101 w 193"/>
                <a:gd name="T49" fmla="*/ 112 h 161"/>
                <a:gd name="T50" fmla="*/ 104 w 193"/>
                <a:gd name="T51" fmla="*/ 102 h 161"/>
                <a:gd name="T52" fmla="*/ 104 w 193"/>
                <a:gd name="T53" fmla="*/ 102 h 161"/>
                <a:gd name="T54" fmla="*/ 20 w 193"/>
                <a:gd name="T55" fmla="*/ 161 h 161"/>
                <a:gd name="T56" fmla="*/ 0 w 193"/>
                <a:gd name="T57" fmla="*/ 140 h 161"/>
                <a:gd name="T58" fmla="*/ 24 w 193"/>
                <a:gd name="T59" fmla="*/ 75 h 161"/>
                <a:gd name="T60" fmla="*/ 48 w 193"/>
                <a:gd name="T61" fmla="*/ 25 h 161"/>
                <a:gd name="T62" fmla="*/ 40 w 193"/>
                <a:gd name="T63" fmla="*/ 19 h 161"/>
                <a:gd name="T64" fmla="*/ 32 w 193"/>
                <a:gd name="T65" fmla="*/ 20 h 161"/>
                <a:gd name="T66" fmla="*/ 24 w 193"/>
                <a:gd name="T67" fmla="*/ 2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3" h="161">
                  <a:moveTo>
                    <a:pt x="24" y="21"/>
                  </a:moveTo>
                  <a:cubicBezTo>
                    <a:pt x="21" y="21"/>
                    <a:pt x="20" y="20"/>
                    <a:pt x="20" y="17"/>
                  </a:cubicBezTo>
                  <a:cubicBezTo>
                    <a:pt x="20" y="15"/>
                    <a:pt x="21" y="14"/>
                    <a:pt x="23" y="13"/>
                  </a:cubicBezTo>
                  <a:cubicBezTo>
                    <a:pt x="45" y="6"/>
                    <a:pt x="62" y="2"/>
                    <a:pt x="72" y="2"/>
                  </a:cubicBezTo>
                  <a:cubicBezTo>
                    <a:pt x="80" y="2"/>
                    <a:pt x="84" y="6"/>
                    <a:pt x="84" y="15"/>
                  </a:cubicBezTo>
                  <a:cubicBezTo>
                    <a:pt x="84" y="22"/>
                    <a:pt x="80" y="33"/>
                    <a:pt x="72" y="48"/>
                  </a:cubicBezTo>
                  <a:cubicBezTo>
                    <a:pt x="66" y="58"/>
                    <a:pt x="61" y="69"/>
                    <a:pt x="55" y="80"/>
                  </a:cubicBezTo>
                  <a:cubicBezTo>
                    <a:pt x="42" y="104"/>
                    <a:pt x="36" y="121"/>
                    <a:pt x="36" y="130"/>
                  </a:cubicBezTo>
                  <a:cubicBezTo>
                    <a:pt x="36" y="135"/>
                    <a:pt x="38" y="137"/>
                    <a:pt x="42" y="137"/>
                  </a:cubicBezTo>
                  <a:cubicBezTo>
                    <a:pt x="52" y="137"/>
                    <a:pt x="65" y="128"/>
                    <a:pt x="82" y="111"/>
                  </a:cubicBezTo>
                  <a:cubicBezTo>
                    <a:pt x="102" y="90"/>
                    <a:pt x="119" y="64"/>
                    <a:pt x="135" y="32"/>
                  </a:cubicBezTo>
                  <a:cubicBezTo>
                    <a:pt x="138" y="26"/>
                    <a:pt x="140" y="21"/>
                    <a:pt x="142" y="18"/>
                  </a:cubicBezTo>
                  <a:cubicBezTo>
                    <a:pt x="146" y="11"/>
                    <a:pt x="149" y="7"/>
                    <a:pt x="152" y="6"/>
                  </a:cubicBezTo>
                  <a:cubicBezTo>
                    <a:pt x="165" y="2"/>
                    <a:pt x="174" y="0"/>
                    <a:pt x="178" y="0"/>
                  </a:cubicBezTo>
                  <a:cubicBezTo>
                    <a:pt x="180" y="0"/>
                    <a:pt x="181" y="1"/>
                    <a:pt x="181" y="3"/>
                  </a:cubicBezTo>
                  <a:cubicBezTo>
                    <a:pt x="181" y="4"/>
                    <a:pt x="180" y="5"/>
                    <a:pt x="180" y="6"/>
                  </a:cubicBezTo>
                  <a:cubicBezTo>
                    <a:pt x="146" y="73"/>
                    <a:pt x="130" y="115"/>
                    <a:pt x="130" y="131"/>
                  </a:cubicBezTo>
                  <a:cubicBezTo>
                    <a:pt x="130" y="138"/>
                    <a:pt x="133" y="141"/>
                    <a:pt x="138" y="141"/>
                  </a:cubicBezTo>
                  <a:cubicBezTo>
                    <a:pt x="145" y="141"/>
                    <a:pt x="155" y="136"/>
                    <a:pt x="169" y="124"/>
                  </a:cubicBezTo>
                  <a:cubicBezTo>
                    <a:pt x="182" y="112"/>
                    <a:pt x="190" y="106"/>
                    <a:pt x="192" y="106"/>
                  </a:cubicBezTo>
                  <a:cubicBezTo>
                    <a:pt x="193" y="106"/>
                    <a:pt x="193" y="107"/>
                    <a:pt x="193" y="108"/>
                  </a:cubicBezTo>
                  <a:cubicBezTo>
                    <a:pt x="193" y="113"/>
                    <a:pt x="184" y="123"/>
                    <a:pt x="166" y="137"/>
                  </a:cubicBezTo>
                  <a:cubicBezTo>
                    <a:pt x="146" y="153"/>
                    <a:pt x="129" y="161"/>
                    <a:pt x="115" y="161"/>
                  </a:cubicBezTo>
                  <a:cubicBezTo>
                    <a:pt x="102" y="161"/>
                    <a:pt x="96" y="154"/>
                    <a:pt x="96" y="139"/>
                  </a:cubicBezTo>
                  <a:cubicBezTo>
                    <a:pt x="96" y="133"/>
                    <a:pt x="98" y="124"/>
                    <a:pt x="101" y="112"/>
                  </a:cubicBezTo>
                  <a:cubicBezTo>
                    <a:pt x="103" y="106"/>
                    <a:pt x="104" y="103"/>
                    <a:pt x="104" y="102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68" y="141"/>
                    <a:pt x="40" y="161"/>
                    <a:pt x="20" y="161"/>
                  </a:cubicBezTo>
                  <a:cubicBezTo>
                    <a:pt x="7" y="161"/>
                    <a:pt x="0" y="154"/>
                    <a:pt x="0" y="140"/>
                  </a:cubicBezTo>
                  <a:cubicBezTo>
                    <a:pt x="0" y="126"/>
                    <a:pt x="8" y="105"/>
                    <a:pt x="24" y="75"/>
                  </a:cubicBezTo>
                  <a:cubicBezTo>
                    <a:pt x="40" y="46"/>
                    <a:pt x="48" y="29"/>
                    <a:pt x="48" y="25"/>
                  </a:cubicBezTo>
                  <a:cubicBezTo>
                    <a:pt x="48" y="21"/>
                    <a:pt x="45" y="19"/>
                    <a:pt x="40" y="19"/>
                  </a:cubicBezTo>
                  <a:cubicBezTo>
                    <a:pt x="38" y="19"/>
                    <a:pt x="36" y="19"/>
                    <a:pt x="32" y="20"/>
                  </a:cubicBezTo>
                  <a:cubicBezTo>
                    <a:pt x="29" y="21"/>
                    <a:pt x="26" y="21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3220363" y="993775"/>
              <a:ext cx="104775" cy="96838"/>
            </a:xfrm>
            <a:custGeom>
              <a:avLst/>
              <a:gdLst>
                <a:gd name="T0" fmla="*/ 40 w 40"/>
                <a:gd name="T1" fmla="*/ 21 h 37"/>
                <a:gd name="T2" fmla="*/ 29 w 40"/>
                <a:gd name="T3" fmla="*/ 30 h 37"/>
                <a:gd name="T4" fmla="*/ 15 w 40"/>
                <a:gd name="T5" fmla="*/ 37 h 37"/>
                <a:gd name="T6" fmla="*/ 5 w 40"/>
                <a:gd name="T7" fmla="*/ 29 h 37"/>
                <a:gd name="T8" fmla="*/ 0 w 40"/>
                <a:gd name="T9" fmla="*/ 17 h 37"/>
                <a:gd name="T10" fmla="*/ 10 w 40"/>
                <a:gd name="T11" fmla="*/ 6 h 37"/>
                <a:gd name="T12" fmla="*/ 25 w 40"/>
                <a:gd name="T13" fmla="*/ 0 h 37"/>
                <a:gd name="T14" fmla="*/ 34 w 40"/>
                <a:gd name="T15" fmla="*/ 8 h 37"/>
                <a:gd name="T16" fmla="*/ 40 w 40"/>
                <a:gd name="T17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7">
                  <a:moveTo>
                    <a:pt x="40" y="21"/>
                  </a:moveTo>
                  <a:cubicBezTo>
                    <a:pt x="40" y="23"/>
                    <a:pt x="36" y="26"/>
                    <a:pt x="29" y="30"/>
                  </a:cubicBezTo>
                  <a:cubicBezTo>
                    <a:pt x="22" y="35"/>
                    <a:pt x="17" y="37"/>
                    <a:pt x="15" y="37"/>
                  </a:cubicBezTo>
                  <a:cubicBezTo>
                    <a:pt x="12" y="37"/>
                    <a:pt x="9" y="34"/>
                    <a:pt x="5" y="29"/>
                  </a:cubicBezTo>
                  <a:cubicBezTo>
                    <a:pt x="1" y="23"/>
                    <a:pt x="0" y="19"/>
                    <a:pt x="0" y="17"/>
                  </a:cubicBezTo>
                  <a:cubicBezTo>
                    <a:pt x="0" y="14"/>
                    <a:pt x="3" y="10"/>
                    <a:pt x="10" y="6"/>
                  </a:cubicBezTo>
                  <a:cubicBezTo>
                    <a:pt x="16" y="2"/>
                    <a:pt x="21" y="0"/>
                    <a:pt x="25" y="0"/>
                  </a:cubicBezTo>
                  <a:cubicBezTo>
                    <a:pt x="27" y="0"/>
                    <a:pt x="30" y="3"/>
                    <a:pt x="34" y="8"/>
                  </a:cubicBezTo>
                  <a:cubicBezTo>
                    <a:pt x="38" y="14"/>
                    <a:pt x="40" y="18"/>
                    <a:pt x="4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23417213" y="993775"/>
              <a:ext cx="106363" cy="96838"/>
            </a:xfrm>
            <a:custGeom>
              <a:avLst/>
              <a:gdLst>
                <a:gd name="T0" fmla="*/ 40 w 40"/>
                <a:gd name="T1" fmla="*/ 21 h 37"/>
                <a:gd name="T2" fmla="*/ 29 w 40"/>
                <a:gd name="T3" fmla="*/ 30 h 37"/>
                <a:gd name="T4" fmla="*/ 15 w 40"/>
                <a:gd name="T5" fmla="*/ 37 h 37"/>
                <a:gd name="T6" fmla="*/ 5 w 40"/>
                <a:gd name="T7" fmla="*/ 29 h 37"/>
                <a:gd name="T8" fmla="*/ 0 w 40"/>
                <a:gd name="T9" fmla="*/ 17 h 37"/>
                <a:gd name="T10" fmla="*/ 10 w 40"/>
                <a:gd name="T11" fmla="*/ 6 h 37"/>
                <a:gd name="T12" fmla="*/ 25 w 40"/>
                <a:gd name="T13" fmla="*/ 0 h 37"/>
                <a:gd name="T14" fmla="*/ 34 w 40"/>
                <a:gd name="T15" fmla="*/ 8 h 37"/>
                <a:gd name="T16" fmla="*/ 40 w 40"/>
                <a:gd name="T17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7">
                  <a:moveTo>
                    <a:pt x="40" y="21"/>
                  </a:moveTo>
                  <a:cubicBezTo>
                    <a:pt x="40" y="23"/>
                    <a:pt x="36" y="26"/>
                    <a:pt x="29" y="30"/>
                  </a:cubicBezTo>
                  <a:cubicBezTo>
                    <a:pt x="22" y="35"/>
                    <a:pt x="17" y="37"/>
                    <a:pt x="15" y="37"/>
                  </a:cubicBezTo>
                  <a:cubicBezTo>
                    <a:pt x="12" y="37"/>
                    <a:pt x="9" y="34"/>
                    <a:pt x="5" y="29"/>
                  </a:cubicBezTo>
                  <a:cubicBezTo>
                    <a:pt x="2" y="23"/>
                    <a:pt x="0" y="19"/>
                    <a:pt x="0" y="17"/>
                  </a:cubicBezTo>
                  <a:cubicBezTo>
                    <a:pt x="0" y="14"/>
                    <a:pt x="3" y="10"/>
                    <a:pt x="10" y="6"/>
                  </a:cubicBezTo>
                  <a:cubicBezTo>
                    <a:pt x="17" y="2"/>
                    <a:pt x="22" y="0"/>
                    <a:pt x="25" y="0"/>
                  </a:cubicBezTo>
                  <a:cubicBezTo>
                    <a:pt x="27" y="0"/>
                    <a:pt x="31" y="3"/>
                    <a:pt x="34" y="8"/>
                  </a:cubicBezTo>
                  <a:cubicBezTo>
                    <a:pt x="38" y="14"/>
                    <a:pt x="40" y="18"/>
                    <a:pt x="4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3614063" y="993775"/>
              <a:ext cx="106363" cy="96838"/>
            </a:xfrm>
            <a:custGeom>
              <a:avLst/>
              <a:gdLst>
                <a:gd name="T0" fmla="*/ 40 w 40"/>
                <a:gd name="T1" fmla="*/ 21 h 37"/>
                <a:gd name="T2" fmla="*/ 29 w 40"/>
                <a:gd name="T3" fmla="*/ 30 h 37"/>
                <a:gd name="T4" fmla="*/ 15 w 40"/>
                <a:gd name="T5" fmla="*/ 37 h 37"/>
                <a:gd name="T6" fmla="*/ 5 w 40"/>
                <a:gd name="T7" fmla="*/ 29 h 37"/>
                <a:gd name="T8" fmla="*/ 0 w 40"/>
                <a:gd name="T9" fmla="*/ 17 h 37"/>
                <a:gd name="T10" fmla="*/ 10 w 40"/>
                <a:gd name="T11" fmla="*/ 6 h 37"/>
                <a:gd name="T12" fmla="*/ 25 w 40"/>
                <a:gd name="T13" fmla="*/ 0 h 37"/>
                <a:gd name="T14" fmla="*/ 35 w 40"/>
                <a:gd name="T15" fmla="*/ 8 h 37"/>
                <a:gd name="T16" fmla="*/ 40 w 40"/>
                <a:gd name="T17" fmla="*/ 2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7">
                  <a:moveTo>
                    <a:pt x="40" y="21"/>
                  </a:moveTo>
                  <a:cubicBezTo>
                    <a:pt x="40" y="23"/>
                    <a:pt x="37" y="26"/>
                    <a:pt x="29" y="30"/>
                  </a:cubicBezTo>
                  <a:cubicBezTo>
                    <a:pt x="22" y="35"/>
                    <a:pt x="18" y="37"/>
                    <a:pt x="15" y="37"/>
                  </a:cubicBezTo>
                  <a:cubicBezTo>
                    <a:pt x="12" y="37"/>
                    <a:pt x="9" y="34"/>
                    <a:pt x="5" y="29"/>
                  </a:cubicBezTo>
                  <a:cubicBezTo>
                    <a:pt x="2" y="23"/>
                    <a:pt x="0" y="19"/>
                    <a:pt x="0" y="17"/>
                  </a:cubicBezTo>
                  <a:cubicBezTo>
                    <a:pt x="0" y="14"/>
                    <a:pt x="3" y="10"/>
                    <a:pt x="10" y="6"/>
                  </a:cubicBezTo>
                  <a:cubicBezTo>
                    <a:pt x="17" y="2"/>
                    <a:pt x="22" y="0"/>
                    <a:pt x="25" y="0"/>
                  </a:cubicBezTo>
                  <a:cubicBezTo>
                    <a:pt x="28" y="0"/>
                    <a:pt x="31" y="3"/>
                    <a:pt x="35" y="8"/>
                  </a:cubicBezTo>
                  <a:cubicBezTo>
                    <a:pt x="38" y="14"/>
                    <a:pt x="40" y="18"/>
                    <a:pt x="4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1587" y="16933"/>
            <a:ext cx="5335588" cy="71104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395281" y="7127421"/>
            <a:ext cx="464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Nguyễn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Bỉnh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Khiêm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8973" y="0"/>
            <a:ext cx="24406148" cy="13744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mtClean="0"/>
          </a:p>
          <a:p>
            <a:pPr algn="ctr"/>
            <a:endParaRPr lang="en-AU" smtClean="0"/>
          </a:p>
          <a:p>
            <a:pPr algn="ctr"/>
            <a:endParaRPr lang="en-AU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4852"/>
          <a:stretch/>
        </p:blipFill>
        <p:spPr>
          <a:xfrm>
            <a:off x="11488991" y="1428905"/>
            <a:ext cx="12867491" cy="12440562"/>
          </a:xfrm>
          <a:prstGeom prst="rect">
            <a:avLst/>
          </a:prstGeom>
        </p:spPr>
      </p:pic>
      <p:sp>
        <p:nvSpPr>
          <p:cNvPr id="57" name="Freeform 51"/>
          <p:cNvSpPr>
            <a:spLocks/>
          </p:cNvSpPr>
          <p:nvPr/>
        </p:nvSpPr>
        <p:spPr bwMode="auto">
          <a:xfrm>
            <a:off x="-18973" y="0"/>
            <a:ext cx="9736060" cy="13717588"/>
          </a:xfrm>
          <a:custGeom>
            <a:avLst/>
            <a:gdLst>
              <a:gd name="T0" fmla="*/ 3066 w 3066"/>
              <a:gd name="T1" fmla="*/ 0 h 4320"/>
              <a:gd name="T2" fmla="*/ 3054 w 3066"/>
              <a:gd name="T3" fmla="*/ 0 h 4320"/>
              <a:gd name="T4" fmla="*/ 2984 w 3066"/>
              <a:gd name="T5" fmla="*/ 0 h 4320"/>
              <a:gd name="T6" fmla="*/ 2729 w 3066"/>
              <a:gd name="T7" fmla="*/ 0 h 4320"/>
              <a:gd name="T8" fmla="*/ 0 w 3066"/>
              <a:gd name="T9" fmla="*/ 0 h 4320"/>
              <a:gd name="T10" fmla="*/ 0 w 3066"/>
              <a:gd name="T11" fmla="*/ 4320 h 4320"/>
              <a:gd name="T12" fmla="*/ 1787 w 3066"/>
              <a:gd name="T13" fmla="*/ 4320 h 4320"/>
              <a:gd name="T14" fmla="*/ 1857 w 3066"/>
              <a:gd name="T15" fmla="*/ 4320 h 4320"/>
              <a:gd name="T16" fmla="*/ 2072 w 3066"/>
              <a:gd name="T17" fmla="*/ 4320 h 4320"/>
              <a:gd name="T18" fmla="*/ 1824 w 3066"/>
              <a:gd name="T19" fmla="*/ 2776 h 4320"/>
              <a:gd name="T20" fmla="*/ 1891 w 3066"/>
              <a:gd name="T21" fmla="*/ 1962 h 4320"/>
              <a:gd name="T22" fmla="*/ 1891 w 3066"/>
              <a:gd name="T23" fmla="*/ 1962 h 4320"/>
              <a:gd name="T24" fmla="*/ 1891 w 3066"/>
              <a:gd name="T25" fmla="*/ 1962 h 4320"/>
              <a:gd name="T26" fmla="*/ 3066 w 3066"/>
              <a:gd name="T27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66" h="4320">
                <a:moveTo>
                  <a:pt x="3066" y="0"/>
                </a:moveTo>
                <a:cubicBezTo>
                  <a:pt x="3054" y="0"/>
                  <a:pt x="3054" y="0"/>
                  <a:pt x="3054" y="0"/>
                </a:cubicBezTo>
                <a:cubicBezTo>
                  <a:pt x="2984" y="0"/>
                  <a:pt x="2984" y="0"/>
                  <a:pt x="2984" y="0"/>
                </a:cubicBezTo>
                <a:cubicBezTo>
                  <a:pt x="2729" y="0"/>
                  <a:pt x="2729" y="0"/>
                  <a:pt x="272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1787" y="4320"/>
                  <a:pt x="1787" y="4320"/>
                  <a:pt x="1787" y="4320"/>
                </a:cubicBezTo>
                <a:cubicBezTo>
                  <a:pt x="1857" y="4320"/>
                  <a:pt x="1857" y="4320"/>
                  <a:pt x="1857" y="4320"/>
                </a:cubicBezTo>
                <a:cubicBezTo>
                  <a:pt x="2072" y="4320"/>
                  <a:pt x="2072" y="4320"/>
                  <a:pt x="2072" y="4320"/>
                </a:cubicBezTo>
                <a:cubicBezTo>
                  <a:pt x="1913" y="3847"/>
                  <a:pt x="1824" y="3325"/>
                  <a:pt x="1824" y="2776"/>
                </a:cubicBezTo>
                <a:cubicBezTo>
                  <a:pt x="1824" y="2497"/>
                  <a:pt x="1847" y="2224"/>
                  <a:pt x="1891" y="1962"/>
                </a:cubicBezTo>
                <a:cubicBezTo>
                  <a:pt x="1891" y="1962"/>
                  <a:pt x="1891" y="1962"/>
                  <a:pt x="1891" y="1962"/>
                </a:cubicBezTo>
                <a:cubicBezTo>
                  <a:pt x="1891" y="1962"/>
                  <a:pt x="1891" y="1962"/>
                  <a:pt x="1891" y="1962"/>
                </a:cubicBezTo>
                <a:cubicBezTo>
                  <a:pt x="2115" y="1154"/>
                  <a:pt x="2538" y="468"/>
                  <a:pt x="306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2265660" y="381000"/>
            <a:ext cx="707757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rgbClr val="135F8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VĂN HỌC VIỆT NAM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44587" y="1905000"/>
            <a:ext cx="1284326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rgbClr val="FF0000"/>
                </a:solidFill>
                <a:latin typeface="AvantGarde" pitchFamily="2" charset="0"/>
                <a:ea typeface="AvantGarde" pitchFamily="2" charset="0"/>
                <a:cs typeface="AvantGarde" pitchFamily="2" charset="0"/>
              </a:rPr>
              <a:t>LỚP</a:t>
            </a:r>
            <a:endParaRPr lang="en-US">
              <a:solidFill>
                <a:srgbClr val="FF0000"/>
              </a:solidFill>
              <a:latin typeface="AvantGarde" pitchFamily="2" charset="0"/>
              <a:ea typeface="AvantGarde" pitchFamily="2" charset="0"/>
              <a:cs typeface="AvantGarde" pitchFamily="2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2870" y="2763302"/>
            <a:ext cx="2238375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7587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11775838" y="1428905"/>
            <a:ext cx="5449887" cy="2203892"/>
            <a:chOff x="10096500" y="6011863"/>
            <a:chExt cx="4192588" cy="1695450"/>
          </a:xfrm>
          <a:solidFill>
            <a:schemeClr val="accent6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0096500" y="6011863"/>
              <a:ext cx="2309813" cy="1695450"/>
            </a:xfrm>
            <a:custGeom>
              <a:avLst/>
              <a:gdLst>
                <a:gd name="T0" fmla="*/ 616 w 616"/>
                <a:gd name="T1" fmla="*/ 19 h 452"/>
                <a:gd name="T2" fmla="*/ 607 w 616"/>
                <a:gd name="T3" fmla="*/ 31 h 452"/>
                <a:gd name="T4" fmla="*/ 600 w 616"/>
                <a:gd name="T5" fmla="*/ 23 h 452"/>
                <a:gd name="T6" fmla="*/ 585 w 616"/>
                <a:gd name="T7" fmla="*/ 16 h 452"/>
                <a:gd name="T8" fmla="*/ 474 w 616"/>
                <a:gd name="T9" fmla="*/ 165 h 452"/>
                <a:gd name="T10" fmla="*/ 402 w 616"/>
                <a:gd name="T11" fmla="*/ 350 h 452"/>
                <a:gd name="T12" fmla="*/ 400 w 616"/>
                <a:gd name="T13" fmla="*/ 364 h 452"/>
                <a:gd name="T14" fmla="*/ 401 w 616"/>
                <a:gd name="T15" fmla="*/ 372 h 452"/>
                <a:gd name="T16" fmla="*/ 402 w 616"/>
                <a:gd name="T17" fmla="*/ 379 h 452"/>
                <a:gd name="T18" fmla="*/ 392 w 616"/>
                <a:gd name="T19" fmla="*/ 401 h 452"/>
                <a:gd name="T20" fmla="*/ 373 w 616"/>
                <a:gd name="T21" fmla="*/ 413 h 452"/>
                <a:gd name="T22" fmla="*/ 368 w 616"/>
                <a:gd name="T23" fmla="*/ 407 h 452"/>
                <a:gd name="T24" fmla="*/ 370 w 616"/>
                <a:gd name="T25" fmla="*/ 399 h 452"/>
                <a:gd name="T26" fmla="*/ 372 w 616"/>
                <a:gd name="T27" fmla="*/ 389 h 452"/>
                <a:gd name="T28" fmla="*/ 366 w 616"/>
                <a:gd name="T29" fmla="*/ 365 h 452"/>
                <a:gd name="T30" fmla="*/ 315 w 616"/>
                <a:gd name="T31" fmla="*/ 234 h 452"/>
                <a:gd name="T32" fmla="*/ 269 w 616"/>
                <a:gd name="T33" fmla="*/ 147 h 452"/>
                <a:gd name="T34" fmla="*/ 264 w 616"/>
                <a:gd name="T35" fmla="*/ 141 h 452"/>
                <a:gd name="T36" fmla="*/ 258 w 616"/>
                <a:gd name="T37" fmla="*/ 150 h 452"/>
                <a:gd name="T38" fmla="*/ 202 w 616"/>
                <a:gd name="T39" fmla="*/ 291 h 452"/>
                <a:gd name="T40" fmla="*/ 123 w 616"/>
                <a:gd name="T41" fmla="*/ 417 h 452"/>
                <a:gd name="T42" fmla="*/ 44 w 616"/>
                <a:gd name="T43" fmla="*/ 452 h 452"/>
                <a:gd name="T44" fmla="*/ 0 w 616"/>
                <a:gd name="T45" fmla="*/ 408 h 452"/>
                <a:gd name="T46" fmla="*/ 8 w 616"/>
                <a:gd name="T47" fmla="*/ 392 h 452"/>
                <a:gd name="T48" fmla="*/ 21 w 616"/>
                <a:gd name="T49" fmla="*/ 403 h 452"/>
                <a:gd name="T50" fmla="*/ 33 w 616"/>
                <a:gd name="T51" fmla="*/ 423 h 452"/>
                <a:gd name="T52" fmla="*/ 61 w 616"/>
                <a:gd name="T53" fmla="*/ 434 h 452"/>
                <a:gd name="T54" fmla="*/ 143 w 616"/>
                <a:gd name="T55" fmla="*/ 367 h 452"/>
                <a:gd name="T56" fmla="*/ 182 w 616"/>
                <a:gd name="T57" fmla="*/ 260 h 452"/>
                <a:gd name="T58" fmla="*/ 214 w 616"/>
                <a:gd name="T59" fmla="*/ 164 h 452"/>
                <a:gd name="T60" fmla="*/ 234 w 616"/>
                <a:gd name="T61" fmla="*/ 144 h 452"/>
                <a:gd name="T62" fmla="*/ 257 w 616"/>
                <a:gd name="T63" fmla="*/ 129 h 452"/>
                <a:gd name="T64" fmla="*/ 167 w 616"/>
                <a:gd name="T65" fmla="*/ 81 h 452"/>
                <a:gd name="T66" fmla="*/ 101 w 616"/>
                <a:gd name="T67" fmla="*/ 110 h 452"/>
                <a:gd name="T68" fmla="*/ 72 w 616"/>
                <a:gd name="T69" fmla="*/ 175 h 452"/>
                <a:gd name="T70" fmla="*/ 75 w 616"/>
                <a:gd name="T71" fmla="*/ 193 h 452"/>
                <a:gd name="T72" fmla="*/ 79 w 616"/>
                <a:gd name="T73" fmla="*/ 203 h 452"/>
                <a:gd name="T74" fmla="*/ 76 w 616"/>
                <a:gd name="T75" fmla="*/ 207 h 452"/>
                <a:gd name="T76" fmla="*/ 70 w 616"/>
                <a:gd name="T77" fmla="*/ 203 h 452"/>
                <a:gd name="T78" fmla="*/ 50 w 616"/>
                <a:gd name="T79" fmla="*/ 157 h 452"/>
                <a:gd name="T80" fmla="*/ 71 w 616"/>
                <a:gd name="T81" fmla="*/ 109 h 452"/>
                <a:gd name="T82" fmla="*/ 118 w 616"/>
                <a:gd name="T83" fmla="*/ 80 h 452"/>
                <a:gd name="T84" fmla="*/ 205 w 616"/>
                <a:gd name="T85" fmla="*/ 61 h 452"/>
                <a:gd name="T86" fmla="*/ 302 w 616"/>
                <a:gd name="T87" fmla="*/ 114 h 452"/>
                <a:gd name="T88" fmla="*/ 353 w 616"/>
                <a:gd name="T89" fmla="*/ 208 h 452"/>
                <a:gd name="T90" fmla="*/ 388 w 616"/>
                <a:gd name="T91" fmla="*/ 310 h 452"/>
                <a:gd name="T92" fmla="*/ 392 w 616"/>
                <a:gd name="T93" fmla="*/ 317 h 452"/>
                <a:gd name="T94" fmla="*/ 394 w 616"/>
                <a:gd name="T95" fmla="*/ 308 h 452"/>
                <a:gd name="T96" fmla="*/ 539 w 616"/>
                <a:gd name="T97" fmla="*/ 25 h 452"/>
                <a:gd name="T98" fmla="*/ 602 w 616"/>
                <a:gd name="T99" fmla="*/ 0 h 452"/>
                <a:gd name="T100" fmla="*/ 616 w 616"/>
                <a:gd name="T101" fmla="*/ 1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16" h="452">
                  <a:moveTo>
                    <a:pt x="616" y="19"/>
                  </a:moveTo>
                  <a:cubicBezTo>
                    <a:pt x="616" y="27"/>
                    <a:pt x="613" y="31"/>
                    <a:pt x="607" y="31"/>
                  </a:cubicBezTo>
                  <a:cubicBezTo>
                    <a:pt x="606" y="31"/>
                    <a:pt x="603" y="28"/>
                    <a:pt x="600" y="23"/>
                  </a:cubicBezTo>
                  <a:cubicBezTo>
                    <a:pt x="596" y="18"/>
                    <a:pt x="591" y="16"/>
                    <a:pt x="585" y="16"/>
                  </a:cubicBezTo>
                  <a:cubicBezTo>
                    <a:pt x="556" y="16"/>
                    <a:pt x="519" y="65"/>
                    <a:pt x="474" y="165"/>
                  </a:cubicBezTo>
                  <a:cubicBezTo>
                    <a:pt x="449" y="220"/>
                    <a:pt x="425" y="282"/>
                    <a:pt x="402" y="350"/>
                  </a:cubicBezTo>
                  <a:cubicBezTo>
                    <a:pt x="401" y="354"/>
                    <a:pt x="400" y="359"/>
                    <a:pt x="400" y="364"/>
                  </a:cubicBezTo>
                  <a:cubicBezTo>
                    <a:pt x="400" y="366"/>
                    <a:pt x="401" y="368"/>
                    <a:pt x="401" y="372"/>
                  </a:cubicBezTo>
                  <a:cubicBezTo>
                    <a:pt x="402" y="375"/>
                    <a:pt x="402" y="377"/>
                    <a:pt x="402" y="379"/>
                  </a:cubicBezTo>
                  <a:cubicBezTo>
                    <a:pt x="402" y="385"/>
                    <a:pt x="399" y="392"/>
                    <a:pt x="392" y="401"/>
                  </a:cubicBezTo>
                  <a:cubicBezTo>
                    <a:pt x="385" y="409"/>
                    <a:pt x="379" y="413"/>
                    <a:pt x="373" y="413"/>
                  </a:cubicBezTo>
                  <a:cubicBezTo>
                    <a:pt x="369" y="413"/>
                    <a:pt x="368" y="411"/>
                    <a:pt x="368" y="407"/>
                  </a:cubicBezTo>
                  <a:cubicBezTo>
                    <a:pt x="368" y="406"/>
                    <a:pt x="368" y="403"/>
                    <a:pt x="370" y="399"/>
                  </a:cubicBezTo>
                  <a:cubicBezTo>
                    <a:pt x="371" y="395"/>
                    <a:pt x="372" y="392"/>
                    <a:pt x="372" y="389"/>
                  </a:cubicBezTo>
                  <a:cubicBezTo>
                    <a:pt x="372" y="384"/>
                    <a:pt x="370" y="376"/>
                    <a:pt x="366" y="365"/>
                  </a:cubicBezTo>
                  <a:cubicBezTo>
                    <a:pt x="349" y="316"/>
                    <a:pt x="332" y="272"/>
                    <a:pt x="315" y="234"/>
                  </a:cubicBezTo>
                  <a:cubicBezTo>
                    <a:pt x="297" y="194"/>
                    <a:pt x="282" y="165"/>
                    <a:pt x="269" y="147"/>
                  </a:cubicBezTo>
                  <a:cubicBezTo>
                    <a:pt x="266" y="143"/>
                    <a:pt x="264" y="141"/>
                    <a:pt x="264" y="141"/>
                  </a:cubicBezTo>
                  <a:cubicBezTo>
                    <a:pt x="262" y="141"/>
                    <a:pt x="260" y="144"/>
                    <a:pt x="258" y="150"/>
                  </a:cubicBezTo>
                  <a:cubicBezTo>
                    <a:pt x="233" y="216"/>
                    <a:pt x="215" y="263"/>
                    <a:pt x="202" y="291"/>
                  </a:cubicBezTo>
                  <a:cubicBezTo>
                    <a:pt x="175" y="353"/>
                    <a:pt x="148" y="395"/>
                    <a:pt x="123" y="417"/>
                  </a:cubicBezTo>
                  <a:cubicBezTo>
                    <a:pt x="97" y="440"/>
                    <a:pt x="71" y="452"/>
                    <a:pt x="44" y="452"/>
                  </a:cubicBezTo>
                  <a:cubicBezTo>
                    <a:pt x="15" y="452"/>
                    <a:pt x="0" y="437"/>
                    <a:pt x="0" y="408"/>
                  </a:cubicBezTo>
                  <a:cubicBezTo>
                    <a:pt x="0" y="397"/>
                    <a:pt x="3" y="392"/>
                    <a:pt x="8" y="392"/>
                  </a:cubicBezTo>
                  <a:cubicBezTo>
                    <a:pt x="13" y="392"/>
                    <a:pt x="17" y="395"/>
                    <a:pt x="21" y="403"/>
                  </a:cubicBezTo>
                  <a:cubicBezTo>
                    <a:pt x="27" y="414"/>
                    <a:pt x="31" y="420"/>
                    <a:pt x="33" y="423"/>
                  </a:cubicBezTo>
                  <a:cubicBezTo>
                    <a:pt x="40" y="430"/>
                    <a:pt x="49" y="434"/>
                    <a:pt x="61" y="434"/>
                  </a:cubicBezTo>
                  <a:cubicBezTo>
                    <a:pt x="92" y="434"/>
                    <a:pt x="119" y="411"/>
                    <a:pt x="143" y="367"/>
                  </a:cubicBezTo>
                  <a:cubicBezTo>
                    <a:pt x="155" y="343"/>
                    <a:pt x="169" y="307"/>
                    <a:pt x="182" y="260"/>
                  </a:cubicBezTo>
                  <a:cubicBezTo>
                    <a:pt x="190" y="231"/>
                    <a:pt x="201" y="199"/>
                    <a:pt x="214" y="164"/>
                  </a:cubicBezTo>
                  <a:cubicBezTo>
                    <a:pt x="219" y="155"/>
                    <a:pt x="226" y="149"/>
                    <a:pt x="234" y="144"/>
                  </a:cubicBezTo>
                  <a:cubicBezTo>
                    <a:pt x="241" y="139"/>
                    <a:pt x="249" y="134"/>
                    <a:pt x="257" y="129"/>
                  </a:cubicBezTo>
                  <a:cubicBezTo>
                    <a:pt x="227" y="97"/>
                    <a:pt x="197" y="81"/>
                    <a:pt x="167" y="81"/>
                  </a:cubicBezTo>
                  <a:cubicBezTo>
                    <a:pt x="143" y="81"/>
                    <a:pt x="121" y="91"/>
                    <a:pt x="101" y="110"/>
                  </a:cubicBezTo>
                  <a:cubicBezTo>
                    <a:pt x="81" y="129"/>
                    <a:pt x="72" y="151"/>
                    <a:pt x="72" y="175"/>
                  </a:cubicBezTo>
                  <a:cubicBezTo>
                    <a:pt x="72" y="180"/>
                    <a:pt x="73" y="186"/>
                    <a:pt x="75" y="193"/>
                  </a:cubicBezTo>
                  <a:cubicBezTo>
                    <a:pt x="77" y="199"/>
                    <a:pt x="79" y="203"/>
                    <a:pt x="79" y="203"/>
                  </a:cubicBezTo>
                  <a:cubicBezTo>
                    <a:pt x="79" y="205"/>
                    <a:pt x="78" y="207"/>
                    <a:pt x="76" y="207"/>
                  </a:cubicBezTo>
                  <a:cubicBezTo>
                    <a:pt x="74" y="207"/>
                    <a:pt x="72" y="205"/>
                    <a:pt x="70" y="203"/>
                  </a:cubicBezTo>
                  <a:cubicBezTo>
                    <a:pt x="57" y="189"/>
                    <a:pt x="50" y="173"/>
                    <a:pt x="50" y="157"/>
                  </a:cubicBezTo>
                  <a:cubicBezTo>
                    <a:pt x="50" y="140"/>
                    <a:pt x="57" y="123"/>
                    <a:pt x="71" y="109"/>
                  </a:cubicBezTo>
                  <a:cubicBezTo>
                    <a:pt x="83" y="96"/>
                    <a:pt x="99" y="87"/>
                    <a:pt x="118" y="80"/>
                  </a:cubicBezTo>
                  <a:cubicBezTo>
                    <a:pt x="153" y="67"/>
                    <a:pt x="182" y="61"/>
                    <a:pt x="205" y="61"/>
                  </a:cubicBezTo>
                  <a:cubicBezTo>
                    <a:pt x="243" y="61"/>
                    <a:pt x="275" y="79"/>
                    <a:pt x="302" y="114"/>
                  </a:cubicBezTo>
                  <a:cubicBezTo>
                    <a:pt x="320" y="138"/>
                    <a:pt x="337" y="169"/>
                    <a:pt x="353" y="208"/>
                  </a:cubicBezTo>
                  <a:cubicBezTo>
                    <a:pt x="360" y="227"/>
                    <a:pt x="372" y="261"/>
                    <a:pt x="388" y="310"/>
                  </a:cubicBezTo>
                  <a:cubicBezTo>
                    <a:pt x="389" y="313"/>
                    <a:pt x="391" y="315"/>
                    <a:pt x="392" y="317"/>
                  </a:cubicBezTo>
                  <a:cubicBezTo>
                    <a:pt x="392" y="316"/>
                    <a:pt x="393" y="313"/>
                    <a:pt x="394" y="308"/>
                  </a:cubicBezTo>
                  <a:cubicBezTo>
                    <a:pt x="432" y="149"/>
                    <a:pt x="480" y="55"/>
                    <a:pt x="539" y="25"/>
                  </a:cubicBezTo>
                  <a:cubicBezTo>
                    <a:pt x="571" y="8"/>
                    <a:pt x="592" y="0"/>
                    <a:pt x="602" y="0"/>
                  </a:cubicBezTo>
                  <a:cubicBezTo>
                    <a:pt x="611" y="0"/>
                    <a:pt x="616" y="6"/>
                    <a:pt x="6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11780838" y="6143626"/>
              <a:ext cx="977900" cy="1312863"/>
            </a:xfrm>
            <a:custGeom>
              <a:avLst/>
              <a:gdLst>
                <a:gd name="T0" fmla="*/ 261 w 261"/>
                <a:gd name="T1" fmla="*/ 19 h 350"/>
                <a:gd name="T2" fmla="*/ 250 w 261"/>
                <a:gd name="T3" fmla="*/ 31 h 350"/>
                <a:gd name="T4" fmla="*/ 235 w 261"/>
                <a:gd name="T5" fmla="*/ 26 h 350"/>
                <a:gd name="T6" fmla="*/ 217 w 261"/>
                <a:gd name="T7" fmla="*/ 21 h 350"/>
                <a:gd name="T8" fmla="*/ 169 w 261"/>
                <a:gd name="T9" fmla="*/ 59 h 350"/>
                <a:gd name="T10" fmla="*/ 92 w 261"/>
                <a:gd name="T11" fmla="*/ 208 h 350"/>
                <a:gd name="T12" fmla="*/ 89 w 261"/>
                <a:gd name="T13" fmla="*/ 219 h 350"/>
                <a:gd name="T14" fmla="*/ 89 w 261"/>
                <a:gd name="T15" fmla="*/ 219 h 350"/>
                <a:gd name="T16" fmla="*/ 97 w 261"/>
                <a:gd name="T17" fmla="*/ 214 h 350"/>
                <a:gd name="T18" fmla="*/ 207 w 261"/>
                <a:gd name="T19" fmla="*/ 154 h 350"/>
                <a:gd name="T20" fmla="*/ 224 w 261"/>
                <a:gd name="T21" fmla="*/ 173 h 350"/>
                <a:gd name="T22" fmla="*/ 215 w 261"/>
                <a:gd name="T23" fmla="*/ 205 h 350"/>
                <a:gd name="T24" fmla="*/ 180 w 261"/>
                <a:gd name="T25" fmla="*/ 282 h 350"/>
                <a:gd name="T26" fmla="*/ 173 w 261"/>
                <a:gd name="T27" fmla="*/ 314 h 350"/>
                <a:gd name="T28" fmla="*/ 181 w 261"/>
                <a:gd name="T29" fmla="*/ 325 h 350"/>
                <a:gd name="T30" fmla="*/ 219 w 261"/>
                <a:gd name="T31" fmla="*/ 305 h 350"/>
                <a:gd name="T32" fmla="*/ 251 w 261"/>
                <a:gd name="T33" fmla="*/ 284 h 350"/>
                <a:gd name="T34" fmla="*/ 253 w 261"/>
                <a:gd name="T35" fmla="*/ 285 h 350"/>
                <a:gd name="T36" fmla="*/ 215 w 261"/>
                <a:gd name="T37" fmla="*/ 320 h 350"/>
                <a:gd name="T38" fmla="*/ 148 w 261"/>
                <a:gd name="T39" fmla="*/ 348 h 350"/>
                <a:gd name="T40" fmla="*/ 127 w 261"/>
                <a:gd name="T41" fmla="*/ 325 h 350"/>
                <a:gd name="T42" fmla="*/ 150 w 261"/>
                <a:gd name="T43" fmla="*/ 255 h 350"/>
                <a:gd name="T44" fmla="*/ 173 w 261"/>
                <a:gd name="T45" fmla="*/ 193 h 350"/>
                <a:gd name="T46" fmla="*/ 168 w 261"/>
                <a:gd name="T47" fmla="*/ 185 h 350"/>
                <a:gd name="T48" fmla="*/ 111 w 261"/>
                <a:gd name="T49" fmla="*/ 225 h 350"/>
                <a:gd name="T50" fmla="*/ 45 w 261"/>
                <a:gd name="T51" fmla="*/ 331 h 350"/>
                <a:gd name="T52" fmla="*/ 3 w 261"/>
                <a:gd name="T53" fmla="*/ 350 h 350"/>
                <a:gd name="T54" fmla="*/ 0 w 261"/>
                <a:gd name="T55" fmla="*/ 347 h 350"/>
                <a:gd name="T56" fmla="*/ 4 w 261"/>
                <a:gd name="T57" fmla="*/ 338 h 350"/>
                <a:gd name="T58" fmla="*/ 36 w 261"/>
                <a:gd name="T59" fmla="*/ 262 h 350"/>
                <a:gd name="T60" fmla="*/ 86 w 261"/>
                <a:gd name="T61" fmla="*/ 139 h 350"/>
                <a:gd name="T62" fmla="*/ 156 w 261"/>
                <a:gd name="T63" fmla="*/ 33 h 350"/>
                <a:gd name="T64" fmla="*/ 237 w 261"/>
                <a:gd name="T65" fmla="*/ 0 h 350"/>
                <a:gd name="T66" fmla="*/ 242 w 261"/>
                <a:gd name="T67" fmla="*/ 0 h 350"/>
                <a:gd name="T68" fmla="*/ 261 w 261"/>
                <a:gd name="T69" fmla="*/ 19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1" h="350">
                  <a:moveTo>
                    <a:pt x="261" y="19"/>
                  </a:moveTo>
                  <a:cubicBezTo>
                    <a:pt x="261" y="27"/>
                    <a:pt x="258" y="31"/>
                    <a:pt x="250" y="31"/>
                  </a:cubicBezTo>
                  <a:cubicBezTo>
                    <a:pt x="247" y="31"/>
                    <a:pt x="242" y="29"/>
                    <a:pt x="235" y="26"/>
                  </a:cubicBezTo>
                  <a:cubicBezTo>
                    <a:pt x="228" y="22"/>
                    <a:pt x="222" y="21"/>
                    <a:pt x="217" y="21"/>
                  </a:cubicBezTo>
                  <a:cubicBezTo>
                    <a:pt x="203" y="21"/>
                    <a:pt x="187" y="33"/>
                    <a:pt x="169" y="59"/>
                  </a:cubicBezTo>
                  <a:cubicBezTo>
                    <a:pt x="148" y="90"/>
                    <a:pt x="123" y="140"/>
                    <a:pt x="92" y="208"/>
                  </a:cubicBezTo>
                  <a:cubicBezTo>
                    <a:pt x="91" y="210"/>
                    <a:pt x="90" y="214"/>
                    <a:pt x="89" y="219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91" y="218"/>
                    <a:pt x="94" y="216"/>
                    <a:pt x="97" y="214"/>
                  </a:cubicBezTo>
                  <a:cubicBezTo>
                    <a:pt x="151" y="174"/>
                    <a:pt x="187" y="154"/>
                    <a:pt x="207" y="154"/>
                  </a:cubicBezTo>
                  <a:cubicBezTo>
                    <a:pt x="218" y="154"/>
                    <a:pt x="224" y="160"/>
                    <a:pt x="224" y="173"/>
                  </a:cubicBezTo>
                  <a:cubicBezTo>
                    <a:pt x="224" y="183"/>
                    <a:pt x="221" y="193"/>
                    <a:pt x="215" y="205"/>
                  </a:cubicBezTo>
                  <a:cubicBezTo>
                    <a:pt x="199" y="239"/>
                    <a:pt x="187" y="265"/>
                    <a:pt x="180" y="282"/>
                  </a:cubicBezTo>
                  <a:cubicBezTo>
                    <a:pt x="175" y="295"/>
                    <a:pt x="173" y="305"/>
                    <a:pt x="173" y="314"/>
                  </a:cubicBezTo>
                  <a:cubicBezTo>
                    <a:pt x="173" y="321"/>
                    <a:pt x="175" y="325"/>
                    <a:pt x="181" y="325"/>
                  </a:cubicBezTo>
                  <a:cubicBezTo>
                    <a:pt x="187" y="325"/>
                    <a:pt x="200" y="318"/>
                    <a:pt x="219" y="305"/>
                  </a:cubicBezTo>
                  <a:cubicBezTo>
                    <a:pt x="238" y="291"/>
                    <a:pt x="248" y="284"/>
                    <a:pt x="251" y="284"/>
                  </a:cubicBezTo>
                  <a:cubicBezTo>
                    <a:pt x="252" y="285"/>
                    <a:pt x="252" y="285"/>
                    <a:pt x="253" y="285"/>
                  </a:cubicBezTo>
                  <a:cubicBezTo>
                    <a:pt x="253" y="292"/>
                    <a:pt x="240" y="303"/>
                    <a:pt x="215" y="320"/>
                  </a:cubicBezTo>
                  <a:cubicBezTo>
                    <a:pt x="187" y="339"/>
                    <a:pt x="165" y="348"/>
                    <a:pt x="148" y="348"/>
                  </a:cubicBezTo>
                  <a:cubicBezTo>
                    <a:pt x="134" y="348"/>
                    <a:pt x="127" y="340"/>
                    <a:pt x="127" y="325"/>
                  </a:cubicBezTo>
                  <a:cubicBezTo>
                    <a:pt x="127" y="310"/>
                    <a:pt x="134" y="287"/>
                    <a:pt x="150" y="255"/>
                  </a:cubicBezTo>
                  <a:cubicBezTo>
                    <a:pt x="165" y="223"/>
                    <a:pt x="173" y="203"/>
                    <a:pt x="173" y="193"/>
                  </a:cubicBezTo>
                  <a:cubicBezTo>
                    <a:pt x="173" y="188"/>
                    <a:pt x="171" y="185"/>
                    <a:pt x="168" y="185"/>
                  </a:cubicBezTo>
                  <a:cubicBezTo>
                    <a:pt x="156" y="185"/>
                    <a:pt x="137" y="198"/>
                    <a:pt x="111" y="225"/>
                  </a:cubicBezTo>
                  <a:cubicBezTo>
                    <a:pt x="79" y="257"/>
                    <a:pt x="57" y="293"/>
                    <a:pt x="45" y="331"/>
                  </a:cubicBezTo>
                  <a:cubicBezTo>
                    <a:pt x="15" y="344"/>
                    <a:pt x="1" y="350"/>
                    <a:pt x="3" y="350"/>
                  </a:cubicBezTo>
                  <a:cubicBezTo>
                    <a:pt x="1" y="350"/>
                    <a:pt x="0" y="349"/>
                    <a:pt x="0" y="347"/>
                  </a:cubicBezTo>
                  <a:cubicBezTo>
                    <a:pt x="0" y="344"/>
                    <a:pt x="2" y="342"/>
                    <a:pt x="4" y="338"/>
                  </a:cubicBezTo>
                  <a:cubicBezTo>
                    <a:pt x="8" y="334"/>
                    <a:pt x="19" y="308"/>
                    <a:pt x="36" y="262"/>
                  </a:cubicBezTo>
                  <a:cubicBezTo>
                    <a:pt x="57" y="207"/>
                    <a:pt x="74" y="166"/>
                    <a:pt x="86" y="139"/>
                  </a:cubicBezTo>
                  <a:cubicBezTo>
                    <a:pt x="112" y="83"/>
                    <a:pt x="136" y="48"/>
                    <a:pt x="156" y="33"/>
                  </a:cubicBezTo>
                  <a:cubicBezTo>
                    <a:pt x="176" y="20"/>
                    <a:pt x="203" y="9"/>
                    <a:pt x="237" y="0"/>
                  </a:cubicBezTo>
                  <a:cubicBezTo>
                    <a:pt x="239" y="0"/>
                    <a:pt x="240" y="0"/>
                    <a:pt x="242" y="0"/>
                  </a:cubicBezTo>
                  <a:cubicBezTo>
                    <a:pt x="255" y="0"/>
                    <a:pt x="261" y="6"/>
                    <a:pt x="2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12639675" y="6327776"/>
              <a:ext cx="862013" cy="1112838"/>
            </a:xfrm>
            <a:custGeom>
              <a:avLst/>
              <a:gdLst>
                <a:gd name="T0" fmla="*/ 230 w 230"/>
                <a:gd name="T1" fmla="*/ 235 h 297"/>
                <a:gd name="T2" fmla="*/ 194 w 230"/>
                <a:gd name="T3" fmla="*/ 269 h 297"/>
                <a:gd name="T4" fmla="*/ 133 w 230"/>
                <a:gd name="T5" fmla="*/ 297 h 297"/>
                <a:gd name="T6" fmla="*/ 114 w 230"/>
                <a:gd name="T7" fmla="*/ 271 h 297"/>
                <a:gd name="T8" fmla="*/ 117 w 230"/>
                <a:gd name="T9" fmla="*/ 250 h 297"/>
                <a:gd name="T10" fmla="*/ 121 w 230"/>
                <a:gd name="T11" fmla="*/ 230 h 297"/>
                <a:gd name="T12" fmla="*/ 120 w 230"/>
                <a:gd name="T13" fmla="*/ 229 h 297"/>
                <a:gd name="T14" fmla="*/ 20 w 230"/>
                <a:gd name="T15" fmla="*/ 297 h 297"/>
                <a:gd name="T16" fmla="*/ 0 w 230"/>
                <a:gd name="T17" fmla="*/ 272 h 297"/>
                <a:gd name="T18" fmla="*/ 17 w 230"/>
                <a:gd name="T19" fmla="*/ 212 h 297"/>
                <a:gd name="T20" fmla="*/ 67 w 230"/>
                <a:gd name="T21" fmla="*/ 140 h 297"/>
                <a:gd name="T22" fmla="*/ 146 w 230"/>
                <a:gd name="T23" fmla="*/ 105 h 297"/>
                <a:gd name="T24" fmla="*/ 172 w 230"/>
                <a:gd name="T25" fmla="*/ 116 h 297"/>
                <a:gd name="T26" fmla="*/ 174 w 230"/>
                <a:gd name="T27" fmla="*/ 118 h 297"/>
                <a:gd name="T28" fmla="*/ 189 w 230"/>
                <a:gd name="T29" fmla="*/ 109 h 297"/>
                <a:gd name="T30" fmla="*/ 218 w 230"/>
                <a:gd name="T31" fmla="*/ 99 h 297"/>
                <a:gd name="T32" fmla="*/ 221 w 230"/>
                <a:gd name="T33" fmla="*/ 103 h 297"/>
                <a:gd name="T34" fmla="*/ 219 w 230"/>
                <a:gd name="T35" fmla="*/ 107 h 297"/>
                <a:gd name="T36" fmla="*/ 181 w 230"/>
                <a:gd name="T37" fmla="*/ 168 h 297"/>
                <a:gd name="T38" fmla="*/ 152 w 230"/>
                <a:gd name="T39" fmla="*/ 259 h 297"/>
                <a:gd name="T40" fmla="*/ 162 w 230"/>
                <a:gd name="T41" fmla="*/ 273 h 297"/>
                <a:gd name="T42" fmla="*/ 199 w 230"/>
                <a:gd name="T43" fmla="*/ 253 h 297"/>
                <a:gd name="T44" fmla="*/ 228 w 230"/>
                <a:gd name="T45" fmla="*/ 233 h 297"/>
                <a:gd name="T46" fmla="*/ 230 w 230"/>
                <a:gd name="T47" fmla="*/ 235 h 297"/>
                <a:gd name="T48" fmla="*/ 161 w 230"/>
                <a:gd name="T49" fmla="*/ 128 h 297"/>
                <a:gd name="T50" fmla="*/ 147 w 230"/>
                <a:gd name="T51" fmla="*/ 118 h 297"/>
                <a:gd name="T52" fmla="*/ 80 w 230"/>
                <a:gd name="T53" fmla="*/ 172 h 297"/>
                <a:gd name="T54" fmla="*/ 45 w 230"/>
                <a:gd name="T55" fmla="*/ 255 h 297"/>
                <a:gd name="T56" fmla="*/ 53 w 230"/>
                <a:gd name="T57" fmla="*/ 269 h 297"/>
                <a:gd name="T58" fmla="*/ 66 w 230"/>
                <a:gd name="T59" fmla="*/ 262 h 297"/>
                <a:gd name="T60" fmla="*/ 158 w 230"/>
                <a:gd name="T61" fmla="*/ 138 h 297"/>
                <a:gd name="T62" fmla="*/ 161 w 230"/>
                <a:gd name="T63" fmla="*/ 128 h 297"/>
                <a:gd name="T64" fmla="*/ 184 w 230"/>
                <a:gd name="T65" fmla="*/ 76 h 297"/>
                <a:gd name="T66" fmla="*/ 181 w 230"/>
                <a:gd name="T67" fmla="*/ 78 h 297"/>
                <a:gd name="T68" fmla="*/ 130 w 230"/>
                <a:gd name="T69" fmla="*/ 49 h 297"/>
                <a:gd name="T70" fmla="*/ 86 w 230"/>
                <a:gd name="T71" fmla="*/ 15 h 297"/>
                <a:gd name="T72" fmla="*/ 96 w 230"/>
                <a:gd name="T73" fmla="*/ 5 h 297"/>
                <a:gd name="T74" fmla="*/ 110 w 230"/>
                <a:gd name="T75" fmla="*/ 0 h 297"/>
                <a:gd name="T76" fmla="*/ 119 w 230"/>
                <a:gd name="T77" fmla="*/ 4 h 297"/>
                <a:gd name="T78" fmla="*/ 154 w 230"/>
                <a:gd name="T79" fmla="*/ 42 h 297"/>
                <a:gd name="T80" fmla="*/ 184 w 230"/>
                <a:gd name="T81" fmla="*/ 7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0" h="297">
                  <a:moveTo>
                    <a:pt x="230" y="235"/>
                  </a:moveTo>
                  <a:cubicBezTo>
                    <a:pt x="230" y="240"/>
                    <a:pt x="218" y="252"/>
                    <a:pt x="194" y="269"/>
                  </a:cubicBezTo>
                  <a:cubicBezTo>
                    <a:pt x="169" y="287"/>
                    <a:pt x="148" y="297"/>
                    <a:pt x="133" y="297"/>
                  </a:cubicBezTo>
                  <a:cubicBezTo>
                    <a:pt x="120" y="297"/>
                    <a:pt x="114" y="288"/>
                    <a:pt x="114" y="271"/>
                  </a:cubicBezTo>
                  <a:cubicBezTo>
                    <a:pt x="114" y="266"/>
                    <a:pt x="115" y="259"/>
                    <a:pt x="117" y="250"/>
                  </a:cubicBezTo>
                  <a:cubicBezTo>
                    <a:pt x="119" y="240"/>
                    <a:pt x="121" y="234"/>
                    <a:pt x="121" y="230"/>
                  </a:cubicBezTo>
                  <a:cubicBezTo>
                    <a:pt x="120" y="229"/>
                    <a:pt x="120" y="229"/>
                    <a:pt x="120" y="229"/>
                  </a:cubicBezTo>
                  <a:cubicBezTo>
                    <a:pt x="75" y="274"/>
                    <a:pt x="42" y="297"/>
                    <a:pt x="20" y="297"/>
                  </a:cubicBezTo>
                  <a:cubicBezTo>
                    <a:pt x="7" y="297"/>
                    <a:pt x="0" y="289"/>
                    <a:pt x="0" y="272"/>
                  </a:cubicBezTo>
                  <a:cubicBezTo>
                    <a:pt x="0" y="258"/>
                    <a:pt x="5" y="238"/>
                    <a:pt x="17" y="212"/>
                  </a:cubicBezTo>
                  <a:cubicBezTo>
                    <a:pt x="31" y="183"/>
                    <a:pt x="47" y="158"/>
                    <a:pt x="67" y="140"/>
                  </a:cubicBezTo>
                  <a:cubicBezTo>
                    <a:pt x="92" y="117"/>
                    <a:pt x="118" y="105"/>
                    <a:pt x="146" y="105"/>
                  </a:cubicBezTo>
                  <a:cubicBezTo>
                    <a:pt x="160" y="105"/>
                    <a:pt x="168" y="109"/>
                    <a:pt x="172" y="116"/>
                  </a:cubicBezTo>
                  <a:cubicBezTo>
                    <a:pt x="172" y="118"/>
                    <a:pt x="173" y="118"/>
                    <a:pt x="174" y="118"/>
                  </a:cubicBezTo>
                  <a:cubicBezTo>
                    <a:pt x="173" y="118"/>
                    <a:pt x="178" y="115"/>
                    <a:pt x="189" y="109"/>
                  </a:cubicBezTo>
                  <a:cubicBezTo>
                    <a:pt x="200" y="102"/>
                    <a:pt x="210" y="99"/>
                    <a:pt x="218" y="99"/>
                  </a:cubicBezTo>
                  <a:cubicBezTo>
                    <a:pt x="220" y="99"/>
                    <a:pt x="221" y="100"/>
                    <a:pt x="221" y="103"/>
                  </a:cubicBezTo>
                  <a:cubicBezTo>
                    <a:pt x="221" y="105"/>
                    <a:pt x="220" y="106"/>
                    <a:pt x="219" y="107"/>
                  </a:cubicBezTo>
                  <a:cubicBezTo>
                    <a:pt x="211" y="110"/>
                    <a:pt x="198" y="131"/>
                    <a:pt x="181" y="168"/>
                  </a:cubicBezTo>
                  <a:cubicBezTo>
                    <a:pt x="162" y="209"/>
                    <a:pt x="152" y="239"/>
                    <a:pt x="152" y="259"/>
                  </a:cubicBezTo>
                  <a:cubicBezTo>
                    <a:pt x="152" y="269"/>
                    <a:pt x="155" y="273"/>
                    <a:pt x="162" y="273"/>
                  </a:cubicBezTo>
                  <a:cubicBezTo>
                    <a:pt x="169" y="273"/>
                    <a:pt x="181" y="267"/>
                    <a:pt x="199" y="253"/>
                  </a:cubicBezTo>
                  <a:cubicBezTo>
                    <a:pt x="216" y="240"/>
                    <a:pt x="226" y="233"/>
                    <a:pt x="228" y="233"/>
                  </a:cubicBezTo>
                  <a:cubicBezTo>
                    <a:pt x="229" y="233"/>
                    <a:pt x="230" y="234"/>
                    <a:pt x="230" y="235"/>
                  </a:cubicBezTo>
                  <a:close/>
                  <a:moveTo>
                    <a:pt x="161" y="128"/>
                  </a:moveTo>
                  <a:cubicBezTo>
                    <a:pt x="161" y="122"/>
                    <a:pt x="156" y="118"/>
                    <a:pt x="147" y="118"/>
                  </a:cubicBezTo>
                  <a:cubicBezTo>
                    <a:pt x="126" y="118"/>
                    <a:pt x="104" y="136"/>
                    <a:pt x="80" y="172"/>
                  </a:cubicBezTo>
                  <a:cubicBezTo>
                    <a:pt x="57" y="205"/>
                    <a:pt x="45" y="233"/>
                    <a:pt x="45" y="255"/>
                  </a:cubicBezTo>
                  <a:cubicBezTo>
                    <a:pt x="45" y="264"/>
                    <a:pt x="48" y="269"/>
                    <a:pt x="53" y="269"/>
                  </a:cubicBezTo>
                  <a:cubicBezTo>
                    <a:pt x="56" y="269"/>
                    <a:pt x="60" y="266"/>
                    <a:pt x="66" y="262"/>
                  </a:cubicBezTo>
                  <a:cubicBezTo>
                    <a:pt x="93" y="243"/>
                    <a:pt x="123" y="201"/>
                    <a:pt x="158" y="138"/>
                  </a:cubicBezTo>
                  <a:cubicBezTo>
                    <a:pt x="160" y="134"/>
                    <a:pt x="161" y="131"/>
                    <a:pt x="161" y="128"/>
                  </a:cubicBezTo>
                  <a:close/>
                  <a:moveTo>
                    <a:pt x="184" y="76"/>
                  </a:moveTo>
                  <a:cubicBezTo>
                    <a:pt x="184" y="78"/>
                    <a:pt x="183" y="78"/>
                    <a:pt x="181" y="78"/>
                  </a:cubicBezTo>
                  <a:cubicBezTo>
                    <a:pt x="177" y="78"/>
                    <a:pt x="160" y="69"/>
                    <a:pt x="130" y="49"/>
                  </a:cubicBezTo>
                  <a:cubicBezTo>
                    <a:pt x="101" y="29"/>
                    <a:pt x="86" y="18"/>
                    <a:pt x="86" y="15"/>
                  </a:cubicBezTo>
                  <a:cubicBezTo>
                    <a:pt x="86" y="12"/>
                    <a:pt x="89" y="8"/>
                    <a:pt x="96" y="5"/>
                  </a:cubicBezTo>
                  <a:cubicBezTo>
                    <a:pt x="101" y="2"/>
                    <a:pt x="106" y="0"/>
                    <a:pt x="110" y="0"/>
                  </a:cubicBezTo>
                  <a:cubicBezTo>
                    <a:pt x="114" y="0"/>
                    <a:pt x="118" y="1"/>
                    <a:pt x="119" y="4"/>
                  </a:cubicBezTo>
                  <a:cubicBezTo>
                    <a:pt x="124" y="10"/>
                    <a:pt x="136" y="23"/>
                    <a:pt x="154" y="42"/>
                  </a:cubicBezTo>
                  <a:cubicBezTo>
                    <a:pt x="174" y="63"/>
                    <a:pt x="184" y="74"/>
                    <a:pt x="18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13415963" y="6702426"/>
              <a:ext cx="873125" cy="742950"/>
            </a:xfrm>
            <a:custGeom>
              <a:avLst/>
              <a:gdLst>
                <a:gd name="T0" fmla="*/ 233 w 233"/>
                <a:gd name="T1" fmla="*/ 148 h 198"/>
                <a:gd name="T2" fmla="*/ 201 w 233"/>
                <a:gd name="T3" fmla="*/ 176 h 198"/>
                <a:gd name="T4" fmla="*/ 146 w 233"/>
                <a:gd name="T5" fmla="*/ 197 h 198"/>
                <a:gd name="T6" fmla="*/ 124 w 233"/>
                <a:gd name="T7" fmla="*/ 174 h 198"/>
                <a:gd name="T8" fmla="*/ 165 w 233"/>
                <a:gd name="T9" fmla="*/ 65 h 198"/>
                <a:gd name="T10" fmla="*/ 173 w 233"/>
                <a:gd name="T11" fmla="*/ 40 h 198"/>
                <a:gd name="T12" fmla="*/ 168 w 233"/>
                <a:gd name="T13" fmla="*/ 34 h 198"/>
                <a:gd name="T14" fmla="*/ 113 w 233"/>
                <a:gd name="T15" fmla="*/ 71 h 198"/>
                <a:gd name="T16" fmla="*/ 47 w 233"/>
                <a:gd name="T17" fmla="*/ 169 h 198"/>
                <a:gd name="T18" fmla="*/ 42 w 233"/>
                <a:gd name="T19" fmla="*/ 180 h 198"/>
                <a:gd name="T20" fmla="*/ 2 w 233"/>
                <a:gd name="T21" fmla="*/ 198 h 198"/>
                <a:gd name="T22" fmla="*/ 0 w 233"/>
                <a:gd name="T23" fmla="*/ 195 h 198"/>
                <a:gd name="T24" fmla="*/ 35 w 233"/>
                <a:gd name="T25" fmla="*/ 110 h 198"/>
                <a:gd name="T26" fmla="*/ 63 w 233"/>
                <a:gd name="T27" fmla="*/ 30 h 198"/>
                <a:gd name="T28" fmla="*/ 55 w 233"/>
                <a:gd name="T29" fmla="*/ 21 h 198"/>
                <a:gd name="T30" fmla="*/ 44 w 233"/>
                <a:gd name="T31" fmla="*/ 25 h 198"/>
                <a:gd name="T32" fmla="*/ 35 w 233"/>
                <a:gd name="T33" fmla="*/ 28 h 198"/>
                <a:gd name="T34" fmla="*/ 31 w 233"/>
                <a:gd name="T35" fmla="*/ 24 h 198"/>
                <a:gd name="T36" fmla="*/ 56 w 233"/>
                <a:gd name="T37" fmla="*/ 10 h 198"/>
                <a:gd name="T38" fmla="*/ 89 w 233"/>
                <a:gd name="T39" fmla="*/ 0 h 198"/>
                <a:gd name="T40" fmla="*/ 102 w 233"/>
                <a:gd name="T41" fmla="*/ 16 h 198"/>
                <a:gd name="T42" fmla="*/ 91 w 233"/>
                <a:gd name="T43" fmla="*/ 60 h 198"/>
                <a:gd name="T44" fmla="*/ 90 w 233"/>
                <a:gd name="T45" fmla="*/ 64 h 198"/>
                <a:gd name="T46" fmla="*/ 91 w 233"/>
                <a:gd name="T47" fmla="*/ 66 h 198"/>
                <a:gd name="T48" fmla="*/ 92 w 233"/>
                <a:gd name="T49" fmla="*/ 65 h 198"/>
                <a:gd name="T50" fmla="*/ 204 w 233"/>
                <a:gd name="T51" fmla="*/ 4 h 198"/>
                <a:gd name="T52" fmla="*/ 220 w 233"/>
                <a:gd name="T53" fmla="*/ 21 h 198"/>
                <a:gd name="T54" fmla="*/ 195 w 233"/>
                <a:gd name="T55" fmla="*/ 90 h 198"/>
                <a:gd name="T56" fmla="*/ 170 w 233"/>
                <a:gd name="T57" fmla="*/ 161 h 198"/>
                <a:gd name="T58" fmla="*/ 179 w 233"/>
                <a:gd name="T59" fmla="*/ 173 h 198"/>
                <a:gd name="T60" fmla="*/ 208 w 233"/>
                <a:gd name="T61" fmla="*/ 160 h 198"/>
                <a:gd name="T62" fmla="*/ 231 w 233"/>
                <a:gd name="T63" fmla="*/ 147 h 198"/>
                <a:gd name="T64" fmla="*/ 233 w 233"/>
                <a:gd name="T65" fmla="*/ 14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198">
                  <a:moveTo>
                    <a:pt x="233" y="148"/>
                  </a:moveTo>
                  <a:cubicBezTo>
                    <a:pt x="233" y="153"/>
                    <a:pt x="222" y="162"/>
                    <a:pt x="201" y="176"/>
                  </a:cubicBezTo>
                  <a:cubicBezTo>
                    <a:pt x="178" y="190"/>
                    <a:pt x="160" y="197"/>
                    <a:pt x="146" y="197"/>
                  </a:cubicBezTo>
                  <a:cubicBezTo>
                    <a:pt x="131" y="197"/>
                    <a:pt x="124" y="190"/>
                    <a:pt x="124" y="174"/>
                  </a:cubicBezTo>
                  <a:cubicBezTo>
                    <a:pt x="124" y="151"/>
                    <a:pt x="138" y="114"/>
                    <a:pt x="165" y="65"/>
                  </a:cubicBezTo>
                  <a:cubicBezTo>
                    <a:pt x="170" y="54"/>
                    <a:pt x="173" y="46"/>
                    <a:pt x="173" y="40"/>
                  </a:cubicBezTo>
                  <a:cubicBezTo>
                    <a:pt x="173" y="36"/>
                    <a:pt x="171" y="34"/>
                    <a:pt x="168" y="34"/>
                  </a:cubicBezTo>
                  <a:cubicBezTo>
                    <a:pt x="156" y="34"/>
                    <a:pt x="137" y="46"/>
                    <a:pt x="113" y="71"/>
                  </a:cubicBezTo>
                  <a:cubicBezTo>
                    <a:pt x="83" y="100"/>
                    <a:pt x="62" y="132"/>
                    <a:pt x="47" y="169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42" y="180"/>
                    <a:pt x="28" y="186"/>
                    <a:pt x="2" y="198"/>
                  </a:cubicBezTo>
                  <a:cubicBezTo>
                    <a:pt x="0" y="198"/>
                    <a:pt x="0" y="197"/>
                    <a:pt x="0" y="195"/>
                  </a:cubicBezTo>
                  <a:cubicBezTo>
                    <a:pt x="0" y="192"/>
                    <a:pt x="11" y="164"/>
                    <a:pt x="35" y="110"/>
                  </a:cubicBezTo>
                  <a:cubicBezTo>
                    <a:pt x="53" y="67"/>
                    <a:pt x="63" y="41"/>
                    <a:pt x="63" y="30"/>
                  </a:cubicBezTo>
                  <a:cubicBezTo>
                    <a:pt x="63" y="24"/>
                    <a:pt x="60" y="21"/>
                    <a:pt x="55" y="21"/>
                  </a:cubicBezTo>
                  <a:cubicBezTo>
                    <a:pt x="53" y="21"/>
                    <a:pt x="49" y="22"/>
                    <a:pt x="44" y="25"/>
                  </a:cubicBezTo>
                  <a:cubicBezTo>
                    <a:pt x="39" y="27"/>
                    <a:pt x="36" y="28"/>
                    <a:pt x="35" y="28"/>
                  </a:cubicBezTo>
                  <a:cubicBezTo>
                    <a:pt x="32" y="28"/>
                    <a:pt x="31" y="27"/>
                    <a:pt x="31" y="24"/>
                  </a:cubicBezTo>
                  <a:cubicBezTo>
                    <a:pt x="31" y="22"/>
                    <a:pt x="40" y="17"/>
                    <a:pt x="56" y="10"/>
                  </a:cubicBezTo>
                  <a:cubicBezTo>
                    <a:pt x="73" y="3"/>
                    <a:pt x="84" y="0"/>
                    <a:pt x="89" y="0"/>
                  </a:cubicBezTo>
                  <a:cubicBezTo>
                    <a:pt x="97" y="0"/>
                    <a:pt x="102" y="5"/>
                    <a:pt x="102" y="16"/>
                  </a:cubicBezTo>
                  <a:cubicBezTo>
                    <a:pt x="102" y="25"/>
                    <a:pt x="98" y="40"/>
                    <a:pt x="91" y="60"/>
                  </a:cubicBezTo>
                  <a:cubicBezTo>
                    <a:pt x="90" y="61"/>
                    <a:pt x="90" y="63"/>
                    <a:pt x="90" y="64"/>
                  </a:cubicBezTo>
                  <a:cubicBezTo>
                    <a:pt x="90" y="65"/>
                    <a:pt x="90" y="65"/>
                    <a:pt x="91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147" y="24"/>
                    <a:pt x="185" y="4"/>
                    <a:pt x="204" y="4"/>
                  </a:cubicBezTo>
                  <a:cubicBezTo>
                    <a:pt x="215" y="4"/>
                    <a:pt x="220" y="10"/>
                    <a:pt x="220" y="21"/>
                  </a:cubicBezTo>
                  <a:cubicBezTo>
                    <a:pt x="220" y="33"/>
                    <a:pt x="212" y="56"/>
                    <a:pt x="195" y="90"/>
                  </a:cubicBezTo>
                  <a:cubicBezTo>
                    <a:pt x="178" y="124"/>
                    <a:pt x="170" y="148"/>
                    <a:pt x="170" y="161"/>
                  </a:cubicBezTo>
                  <a:cubicBezTo>
                    <a:pt x="170" y="169"/>
                    <a:pt x="173" y="173"/>
                    <a:pt x="179" y="173"/>
                  </a:cubicBezTo>
                  <a:cubicBezTo>
                    <a:pt x="185" y="173"/>
                    <a:pt x="195" y="169"/>
                    <a:pt x="208" y="160"/>
                  </a:cubicBezTo>
                  <a:cubicBezTo>
                    <a:pt x="221" y="151"/>
                    <a:pt x="228" y="147"/>
                    <a:pt x="231" y="147"/>
                  </a:cubicBezTo>
                  <a:cubicBezTo>
                    <a:pt x="232" y="147"/>
                    <a:pt x="233" y="147"/>
                    <a:pt x="233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7225725" y="3396783"/>
            <a:ext cx="52501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Bỉnh</a:t>
            </a: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Khiêm</a:t>
            </a:r>
            <a:r>
              <a:rPr lang="en-US" sz="4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73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" y="8825"/>
            <a:ext cx="24376800" cy="138629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8987" y="1253067"/>
            <a:ext cx="21793200" cy="7478970"/>
          </a:xfrm>
          <a:prstGeom prst="rect">
            <a:avLst/>
          </a:prstGeom>
          <a:solidFill>
            <a:schemeClr val="bg2"/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FF0000"/>
                </a:solidFill>
              </a:rPr>
              <a:t>MỤC TIÊU BÀI HỌC</a:t>
            </a:r>
          </a:p>
          <a:p>
            <a:pPr marL="571500" indent="-571500" algn="just">
              <a:buFontTx/>
              <a:buChar char="-"/>
            </a:pPr>
            <a:r>
              <a:rPr lang="en-US" sz="8000" dirty="0" err="1" smtClean="0">
                <a:solidFill>
                  <a:srgbClr val="00B050"/>
                </a:solidFill>
              </a:rPr>
              <a:t>Hiểu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đúng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quan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niệm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sống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nhàn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và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cảm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nhận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được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vẻ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đẹp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nhân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cách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của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Nguyễn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Bỉnh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Khiêm</a:t>
            </a:r>
            <a:r>
              <a:rPr lang="en-US" sz="8000" dirty="0" smtClean="0">
                <a:solidFill>
                  <a:srgbClr val="00B050"/>
                </a:solidFill>
              </a:rPr>
              <a:t> qua </a:t>
            </a:r>
            <a:r>
              <a:rPr lang="en-US" sz="8000" dirty="0" err="1" smtClean="0">
                <a:solidFill>
                  <a:srgbClr val="00B050"/>
                </a:solidFill>
              </a:rPr>
              <a:t>bài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thơ</a:t>
            </a:r>
            <a:r>
              <a:rPr lang="en-US" sz="8000" dirty="0" smtClean="0">
                <a:solidFill>
                  <a:srgbClr val="00B050"/>
                </a:solidFill>
              </a:rPr>
              <a:t>.</a:t>
            </a:r>
          </a:p>
          <a:p>
            <a:pPr marL="571500" indent="-571500" algn="just">
              <a:buFontTx/>
              <a:buChar char="-"/>
            </a:pPr>
            <a:r>
              <a:rPr lang="en-US" sz="8000" dirty="0" err="1" smtClean="0">
                <a:solidFill>
                  <a:srgbClr val="00B050"/>
                </a:solidFill>
              </a:rPr>
              <a:t>Biết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cách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đọc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một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bài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thơ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kết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hợp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giữa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trữ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tình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và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triết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lí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có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cách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nói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ẩn</a:t>
            </a:r>
            <a:r>
              <a:rPr lang="en-US" sz="8000" dirty="0" smtClean="0">
                <a:solidFill>
                  <a:srgbClr val="00B050"/>
                </a:solidFill>
              </a:rPr>
              <a:t> ý, </a:t>
            </a:r>
            <a:r>
              <a:rPr lang="en-US" sz="8000" dirty="0" err="1" smtClean="0">
                <a:solidFill>
                  <a:srgbClr val="00B050"/>
                </a:solidFill>
              </a:rPr>
              <a:t>thâm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trầm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và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sâu</a:t>
            </a:r>
            <a:r>
              <a:rPr lang="en-US" sz="8000" dirty="0" smtClean="0">
                <a:solidFill>
                  <a:srgbClr val="00B050"/>
                </a:solidFill>
              </a:rPr>
              <a:t> </a:t>
            </a:r>
            <a:r>
              <a:rPr lang="en-US" sz="8000" dirty="0" err="1" smtClean="0">
                <a:solidFill>
                  <a:srgbClr val="00B050"/>
                </a:solidFill>
              </a:rPr>
              <a:t>sắc</a:t>
            </a:r>
            <a:r>
              <a:rPr lang="en-US" sz="8000" dirty="0" smtClean="0">
                <a:solidFill>
                  <a:srgbClr val="00B050"/>
                </a:solidFill>
              </a:rPr>
              <a:t>. </a:t>
            </a:r>
            <a:endParaRPr lang="en-US" sz="8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1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C:\Users\USER\Desktop\hd-wallpapers-best-sceneries-the-world-autumn-scenery-nature-landscape-amazing-1920x1200-wallpape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00" b="81250" l="521" r="89063">
                        <a14:foregroundMark x1="1250" y1="28167" x2="88542" y2="78417"/>
                        <a14:foregroundMark x1="45208" y1="53667" x2="781" y2="79667"/>
                        <a14:foregroundMark x1="1406" y1="43917" x2="27344" y2="41917"/>
                        <a14:foregroundMark x1="14583" y1="43500" x2="38021" y2="56833"/>
                        <a14:foregroundMark x1="1510" y1="79417" x2="88646" y2="80083"/>
                        <a14:foregroundMark x1="44740" y1="54250" x2="55156" y2="43333"/>
                        <a14:foregroundMark x1="88542" y1="29583" x2="88646" y2="64917"/>
                        <a14:foregroundMark x1="1146" y1="13500" x2="27240" y2="49417"/>
                        <a14:foregroundMark x1="1406" y1="18500" x2="1406" y2="18500"/>
                        <a14:foregroundMark x1="1406" y1="14500" x2="1146" y2="24667"/>
                        <a14:backgroundMark x1="14427" y1="31417" x2="88906" y2="36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574" b="19557"/>
          <a:stretch/>
        </p:blipFill>
        <p:spPr bwMode="auto">
          <a:xfrm>
            <a:off x="-9299" y="1"/>
            <a:ext cx="24396474" cy="1371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926387" y="1371600"/>
            <a:ext cx="1036161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latin typeface="Algerian" pitchFamily="82" charset="0"/>
              </a:rPr>
              <a:t>CẤU TRÚC BÀI HỌC</a:t>
            </a:r>
          </a:p>
          <a:p>
            <a:endParaRPr lang="en-US" sz="7200" b="1" dirty="0" smtClean="0">
              <a:solidFill>
                <a:srgbClr val="FF0000"/>
              </a:solidFill>
            </a:endParaRPr>
          </a:p>
          <a:p>
            <a:pPr marL="1143000" indent="-1143000">
              <a:buAutoNum type="romanUcPeriod"/>
            </a:pPr>
            <a:r>
              <a:rPr lang="en-US" sz="7200" b="1" dirty="0" smtClean="0">
                <a:solidFill>
                  <a:srgbClr val="0000CC"/>
                </a:solidFill>
              </a:rPr>
              <a:t>TÌM HIỂU CHUNG </a:t>
            </a:r>
          </a:p>
          <a:p>
            <a:pPr marL="1143000" indent="-1143000">
              <a:buAutoNum type="romanUcPeriod"/>
            </a:pPr>
            <a:r>
              <a:rPr lang="en-US" sz="7200" b="1" dirty="0" smtClean="0">
                <a:solidFill>
                  <a:srgbClr val="0000CC"/>
                </a:solidFill>
              </a:rPr>
              <a:t>TÌM HIỂU VĂN BẢN</a:t>
            </a:r>
          </a:p>
          <a:p>
            <a:pPr marL="1143000" indent="-1143000">
              <a:buAutoNum type="romanUcPeriod"/>
            </a:pPr>
            <a:r>
              <a:rPr lang="en-US" sz="7200" b="1" dirty="0" smtClean="0">
                <a:solidFill>
                  <a:srgbClr val="0000CC"/>
                </a:solidFill>
              </a:rPr>
              <a:t>TỔNG KẾT</a:t>
            </a:r>
          </a:p>
          <a:p>
            <a:endParaRPr lang="en-US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5929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9992</TotalTime>
  <Words>2129</Words>
  <Application>Microsoft Office PowerPoint</Application>
  <PresentationFormat>Custom</PresentationFormat>
  <Paragraphs>356</Paragraphs>
  <Slides>43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5" baseType="lpstr"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1014</cp:revision>
  <cp:lastPrinted>2013-11-16T02:50:55Z</cp:lastPrinted>
  <dcterms:created xsi:type="dcterms:W3CDTF">2013-07-22T11:23:00Z</dcterms:created>
  <dcterms:modified xsi:type="dcterms:W3CDTF">2015-11-15T13:36:29Z</dcterms:modified>
</cp:coreProperties>
</file>