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8" r:id="rId13"/>
    <p:sldId id="293" r:id="rId14"/>
    <p:sldId id="294" r:id="rId15"/>
    <p:sldId id="295" r:id="rId16"/>
    <p:sldId id="296" r:id="rId17"/>
    <p:sldId id="297" r:id="rId18"/>
    <p:sldId id="287" r:id="rId19"/>
  </p:sldIdLst>
  <p:sldSz cx="14630400" cy="82296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4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5.xml"/><Relationship Id="rId12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024" y="2905463"/>
            <a:ext cx="11763487" cy="39887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nếu quay vào ô ‘Mất lượt’ thì lượt chơi sẽ dành cho nhóm chơi tiếp theo. Nếu trả lời sai, 1 nhóm khác được dành quyền trả lời.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8944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5016" y="2078465"/>
            <a:ext cx="24375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Đơn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4965" y="5030533"/>
            <a:ext cx="2437575" cy="101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Đa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360914" y="1941628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2241" y="1674190"/>
            <a:ext cx="6425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thu gọn, bậc của đơn thức.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349" y="2817930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Cộng, trừ 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925" y="3890876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 gọn đa thức, bậc của đa thức.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3842" y="4709690"/>
            <a:ext cx="72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cộng và phép trừ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0925" y="546527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nhân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503" y="6183996"/>
            <a:ext cx="540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chia đa thức cho đơn thức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(trường hợp chia hết)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5378855" y="286882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Flowchart: Connector 41"/>
          <p:cNvSpPr/>
          <p:nvPr/>
        </p:nvSpPr>
        <p:spPr>
          <a:xfrm>
            <a:off x="5398159" y="39827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5406181" y="479284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Flowchart: Connector 43"/>
          <p:cNvSpPr/>
          <p:nvPr/>
        </p:nvSpPr>
        <p:spPr>
          <a:xfrm>
            <a:off x="5425085" y="55510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5" name="Flowchart: Connector 44"/>
          <p:cNvSpPr/>
          <p:nvPr/>
        </p:nvSpPr>
        <p:spPr>
          <a:xfrm>
            <a:off x="5417065" y="6248926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4689280" y="2313039"/>
            <a:ext cx="671634" cy="15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41" idx="1"/>
          </p:cNvCxnSpPr>
          <p:nvPr/>
        </p:nvCxnSpPr>
        <p:spPr>
          <a:xfrm>
            <a:off x="4689280" y="2465003"/>
            <a:ext cx="764197" cy="47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12" idx="3"/>
          </p:cNvCxnSpPr>
          <p:nvPr/>
        </p:nvCxnSpPr>
        <p:spPr>
          <a:xfrm flipV="1">
            <a:off x="4682540" y="4445944"/>
            <a:ext cx="696315" cy="10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715888" y="5078616"/>
            <a:ext cx="682271" cy="4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727200" y="5528845"/>
            <a:ext cx="682271" cy="28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727200" y="5572272"/>
            <a:ext cx="1084558" cy="101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Minh họa Euclide, Một đứa trẻ vui vẻ, người lớn trẻ em, khu vực png thumbnail">
            <a:extLst>
              <a:ext uri="{FF2B5EF4-FFF2-40B4-BE49-F238E27FC236}">
                <a16:creationId xmlns:a16="http://schemas.microsoft.com/office/drawing/2014/main" id="{5517F763-4DE3-47AF-862A-6E6C1C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4277" y="295618"/>
            <a:ext cx="2323977" cy="1767516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78A2A71-E484-43A3-815A-8F5E6DEBCB90}"/>
              </a:ext>
            </a:extLst>
          </p:cNvPr>
          <p:cNvSpPr txBox="1"/>
          <p:nvPr/>
        </p:nvSpPr>
        <p:spPr>
          <a:xfrm>
            <a:off x="5025097" y="424431"/>
            <a:ext cx="49900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284" y="4490052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hai.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30" y="551342"/>
            <a:ext cx="113465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.43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đa thức hai biến bậc hai thu gọn có thể có nhiều 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2375" y="184326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bậc hai?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652" y="2547182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bậc nhất?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877" y="3899577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53668-82DC-49DA-8EA2-46BC7DA282A2}"/>
              </a:ext>
            </a:extLst>
          </p:cNvPr>
          <p:cNvSpPr txBox="1"/>
          <p:nvPr/>
        </p:nvSpPr>
        <p:spPr>
          <a:xfrm>
            <a:off x="1282929" y="3166658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khác 0?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7155499" y="4490052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8544812" y="4490051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2D61-FB4B-418F-A1B6-4A1E1607B452}"/>
              </a:ext>
            </a:extLst>
          </p:cNvPr>
          <p:cNvSpPr txBox="1"/>
          <p:nvPr/>
        </p:nvSpPr>
        <p:spPr>
          <a:xfrm>
            <a:off x="1037284" y="5284937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nhất.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7334221" y="5301102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9A53B-7CD6-4CDA-896D-FB20B2668E96}"/>
              </a:ext>
            </a:extLst>
          </p:cNvPr>
          <p:cNvSpPr txBox="1"/>
          <p:nvPr/>
        </p:nvSpPr>
        <p:spPr>
          <a:xfrm>
            <a:off x="8723535" y="5301102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 + 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1037284" y="6063656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khác 0.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6943071" y="6079821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8332384" y="6079820"/>
            <a:ext cx="475914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x + y + 1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10" grpId="0"/>
      <p:bldP spid="12" grpId="0"/>
      <p:bldP spid="14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235" y="3782401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63" y="612017"/>
            <a:ext cx="113465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.44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biểu thức 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1285" y="143010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Rút gọn biểu thức đã cho.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285" y="2947124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6488544" y="3806227"/>
            <a:ext cx="5427525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11397431" y="3806226"/>
            <a:ext cx="22227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4260705" y="4593469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9214196" y="4553981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3168819" y="5294250"/>
            <a:ext cx="189532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Suy 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4694663" y="5324479"/>
            <a:ext cx="245730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DABEA-9CF7-4ED5-A82B-69E12BD61CC6}"/>
              </a:ext>
            </a:extLst>
          </p:cNvPr>
          <p:cNvGrpSpPr/>
          <p:nvPr/>
        </p:nvGrpSpPr>
        <p:grpSpPr>
          <a:xfrm>
            <a:off x="1741215" y="2137862"/>
            <a:ext cx="10217418" cy="649677"/>
            <a:chOff x="1212582" y="1575386"/>
            <a:chExt cx="10217418" cy="649677"/>
          </a:xfrm>
        </p:grpSpPr>
        <p:sp>
          <p:nvSpPr>
            <p:cNvPr id="12" name="TextBox 11"/>
            <p:cNvSpPr txBox="1"/>
            <p:nvPr/>
          </p:nvSpPr>
          <p:spPr>
            <a:xfrm>
              <a:off x="1212582" y="1578732"/>
              <a:ext cx="10217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Tính giá trị của biểu thức đã cho nếu biết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/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2CEB7-C782-4099-BEEF-9CD710F241DA}"/>
              </a:ext>
            </a:extLst>
          </p:cNvPr>
          <p:cNvGrpSpPr/>
          <p:nvPr/>
        </p:nvGrpSpPr>
        <p:grpSpPr>
          <a:xfrm>
            <a:off x="1050555" y="4588051"/>
            <a:ext cx="3644108" cy="675970"/>
            <a:chOff x="1050555" y="4588051"/>
            <a:chExt cx="3644108" cy="6759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12D61-FB4B-418F-A1B6-4A1E1607B452}"/>
                </a:ext>
              </a:extLst>
            </p:cNvPr>
            <p:cNvSpPr txBox="1"/>
            <p:nvPr/>
          </p:nvSpPr>
          <p:spPr>
            <a:xfrm>
              <a:off x="1050555" y="4599224"/>
              <a:ext cx="3644108" cy="6647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b) Với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/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D8D2F-023C-43C4-9256-23B4A34F2305}"/>
              </a:ext>
            </a:extLst>
          </p:cNvPr>
          <p:cNvGrpSpPr/>
          <p:nvPr/>
        </p:nvGrpSpPr>
        <p:grpSpPr>
          <a:xfrm>
            <a:off x="5378177" y="4568969"/>
            <a:ext cx="4245325" cy="920743"/>
            <a:chOff x="5664823" y="4560175"/>
            <a:chExt cx="3083512" cy="12187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9A53B-7CD6-4CDA-896D-FB20B2668E96}"/>
                </a:ext>
              </a:extLst>
            </p:cNvPr>
            <p:cNvSpPr txBox="1"/>
            <p:nvPr/>
          </p:nvSpPr>
          <p:spPr>
            <a:xfrm>
              <a:off x="5664823" y="4560175"/>
              <a:ext cx="3083512" cy="1218795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(y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(x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   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/>
                <p:nvPr/>
              </p:nvSpPr>
              <p:spPr>
                <a:xfrm>
                  <a:off x="7511175" y="4597137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175" y="4597137"/>
                  <a:ext cx="718965" cy="642868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28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4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0081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596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.45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biểu thức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5637" y="2522006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34C8F-542B-4AE8-9926-C2EDBA661BD5}"/>
              </a:ext>
            </a:extLst>
          </p:cNvPr>
          <p:cNvGrpSpPr/>
          <p:nvPr/>
        </p:nvGrpSpPr>
        <p:grpSpPr>
          <a:xfrm>
            <a:off x="1674309" y="1240891"/>
            <a:ext cx="9110324" cy="1016241"/>
            <a:chOff x="1674309" y="1240891"/>
            <a:chExt cx="9110324" cy="1016241"/>
          </a:xfrm>
        </p:grpSpPr>
        <p:sp>
          <p:nvSpPr>
            <p:cNvPr id="10" name="TextBox 9"/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/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8350F4-0552-4A6B-9801-601CEB2D42D8}"/>
              </a:ext>
            </a:extLst>
          </p:cNvPr>
          <p:cNvGrpSpPr/>
          <p:nvPr/>
        </p:nvGrpSpPr>
        <p:grpSpPr>
          <a:xfrm>
            <a:off x="1477367" y="3246602"/>
            <a:ext cx="9110324" cy="1044609"/>
            <a:chOff x="1674309" y="1212523"/>
            <a:chExt cx="9110324" cy="10446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2A8039-2802-4BED-B644-A05E0DDFFBA4}"/>
                </a:ext>
              </a:extLst>
            </p:cNvPr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/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29EC50-D560-46D0-91F5-C0EA533F9B1C}"/>
              </a:ext>
            </a:extLst>
          </p:cNvPr>
          <p:cNvGrpSpPr/>
          <p:nvPr/>
        </p:nvGrpSpPr>
        <p:grpSpPr>
          <a:xfrm>
            <a:off x="1396051" y="5519856"/>
            <a:ext cx="11057205" cy="1062286"/>
            <a:chOff x="1791284" y="1211452"/>
            <a:chExt cx="11057205" cy="10622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75A1FF-2F97-4CAB-A94D-ADFA00B43DE7}"/>
                </a:ext>
              </a:extLst>
            </p:cNvPr>
            <p:cNvSpPr txBox="1"/>
            <p:nvPr/>
          </p:nvSpPr>
          <p:spPr>
            <a:xfrm>
              <a:off x="1791284" y="1430104"/>
              <a:ext cx="1105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xy –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xy +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/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/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/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/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/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/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E3E433-3007-4818-93CE-C5CD2A45EC55}"/>
              </a:ext>
            </a:extLst>
          </p:cNvPr>
          <p:cNvGrpSpPr/>
          <p:nvPr/>
        </p:nvGrpSpPr>
        <p:grpSpPr>
          <a:xfrm>
            <a:off x="1535854" y="4339180"/>
            <a:ext cx="10579945" cy="1047683"/>
            <a:chOff x="1791284" y="1221221"/>
            <a:chExt cx="9152519" cy="10476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76A2BC-D4D3-477B-A931-BC787DD24844}"/>
                </a:ext>
              </a:extLst>
            </p:cNvPr>
            <p:cNvSpPr txBox="1"/>
            <p:nvPr/>
          </p:nvSpPr>
          <p:spPr>
            <a:xfrm>
              <a:off x="1791284" y="1430104"/>
              <a:ext cx="915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=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xy –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xy + 4x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/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/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96051" y="6663619"/>
            <a:ext cx="220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.47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rằng D là một đơn thức sao cho – 2x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Hãy tìm thương của phép chia (10x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D.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0964" y="2164773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45251" y="3040421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4661378" y="3058242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89CDF8-6302-4D3B-A683-0E26332BAE6A}"/>
              </a:ext>
            </a:extLst>
          </p:cNvPr>
          <p:cNvSpPr txBox="1"/>
          <p:nvPr/>
        </p:nvSpPr>
        <p:spPr>
          <a:xfrm>
            <a:off x="5448300" y="3058242"/>
            <a:ext cx="381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5BD664-C62C-418F-9B73-F8847D4C4BDC}"/>
              </a:ext>
            </a:extLst>
          </p:cNvPr>
          <p:cNvSpPr txBox="1"/>
          <p:nvPr/>
        </p:nvSpPr>
        <p:spPr>
          <a:xfrm>
            <a:off x="8892854" y="3076063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78070D-3659-4622-9450-D95B425850F5}"/>
              </a:ext>
            </a:extLst>
          </p:cNvPr>
          <p:cNvSpPr txBox="1"/>
          <p:nvPr/>
        </p:nvSpPr>
        <p:spPr>
          <a:xfrm>
            <a:off x="9679777" y="3076063"/>
            <a:ext cx="261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AE4160-02AB-42FD-B85A-2F22F3137D79}"/>
              </a:ext>
            </a:extLst>
          </p:cNvPr>
          <p:cNvSpPr txBox="1"/>
          <p:nvPr/>
        </p:nvSpPr>
        <p:spPr>
          <a:xfrm>
            <a:off x="1432371" y="3878697"/>
            <a:ext cx="358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Ta có phép chia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769673" y="4579582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2347720" y="5225913"/>
            <a:ext cx="746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(–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2361908" y="5872244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5x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4y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.48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phép chia sau theo hướng dẫn: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464" y="1374457"/>
            <a:ext cx="120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: 2x(2x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4026436" y="2264282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Đặt y = 2x –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1594464" y="2974261"/>
            <a:ext cx="342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 phép chia: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033073" y="3680341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+ 10xy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2xy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7712382" y="3707133"/>
            <a:ext cx="355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3xy + 5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1497236" y="4439025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Thay y = 2x – 5 vào kết quả ta có: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C9081-B8AA-40F1-BBFA-DE80047FF7AC}"/>
              </a:ext>
            </a:extLst>
          </p:cNvPr>
          <p:cNvSpPr txBox="1"/>
          <p:nvPr/>
        </p:nvSpPr>
        <p:spPr>
          <a:xfrm>
            <a:off x="1594464" y="2201054"/>
            <a:ext cx="24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9053E-E820-4EA2-B00B-482F05C4BC30}"/>
              </a:ext>
            </a:extLst>
          </p:cNvPr>
          <p:cNvSpPr txBox="1"/>
          <p:nvPr/>
        </p:nvSpPr>
        <p:spPr>
          <a:xfrm>
            <a:off x="2519476" y="5212232"/>
            <a:ext cx="68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3x(2x – 5)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74A7E-3A58-4200-B0ED-DA85647BEA6F}"/>
              </a:ext>
            </a:extLst>
          </p:cNvPr>
          <p:cNvSpPr txBox="1"/>
          <p:nvPr/>
        </p:nvSpPr>
        <p:spPr>
          <a:xfrm>
            <a:off x="2125776" y="5903789"/>
            <a:ext cx="60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0825A-DF34-4DEA-A141-7B5DAF75EFAA}"/>
              </a:ext>
            </a:extLst>
          </p:cNvPr>
          <p:cNvSpPr txBox="1"/>
          <p:nvPr/>
        </p:nvSpPr>
        <p:spPr>
          <a:xfrm>
            <a:off x="2125776" y="6595346"/>
            <a:ext cx="41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8" grpId="0"/>
      <p:bldP spid="49" grpId="0"/>
      <p:bldP spid="50" grpId="0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708892"/>
            <a:ext cx="9990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quy 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  <a:p>
            <a:r>
              <a:rPr lang="vi-VN" sz="3600" dirty="0">
                <a:latin typeface="+mj-lt"/>
              </a:rPr>
              <a:t>- Làm các bài tập ôn tập chương I ở SBT.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Xem trước </a:t>
            </a:r>
            <a:r>
              <a:rPr lang="vi-VN" sz="3600">
                <a:latin typeface="+mj-lt"/>
              </a:rPr>
              <a:t>bài 6 của </a:t>
            </a:r>
            <a:r>
              <a:rPr lang="vi-VN" sz="3600" dirty="0">
                <a:latin typeface="+mj-lt"/>
              </a:rPr>
              <a:t>chương II ‘Hiệu hai bình phương. Bình phương của một tổng hay một hiệu’.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996291"/>
              <a:ext cx="2025648" cy="121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946633" y="7053681"/>
            <a:ext cx="2387564" cy="9417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vi-VN" sz="29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500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475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45005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07118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1883632" y="393937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591269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5255497" y="394358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đồng dạng với đơn thức nào sau dây?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134118" y="5318975"/>
            <a:ext cx="4297929" cy="23085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264" y="6593983"/>
            <a:ext cx="2944079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 thức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bậc là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3" y="3406222"/>
            <a:ext cx="625187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chia đa thức 8x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đơn thức – 2xy, ta được kết quả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– 10x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10xy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3189" y="243220"/>
            <a:ext cx="12956146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 của hai đơn thức – 3xy và 4xy là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–xy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xy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2" y="239844"/>
            <a:ext cx="13174037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 T là tổng, H là hiệu của hai đa thức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2xy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và – 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+ 1. Khi đó: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1" y="2270917"/>
            <a:ext cx="7047132" cy="13629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742950" indent="-742950">
              <a:buAutoNum type="alphaUcPeriod"/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333" y="2265020"/>
            <a:ext cx="6824984" cy="1345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1" y="3657597"/>
            <a:ext cx="7047132" cy="13027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xy –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04333" y="3633906"/>
            <a:ext cx="6824984" cy="12924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2" y="2527438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533798" y="3928094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09" y="3894134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73" y="2565998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hệ số – 2, bậc 8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hệ số – 1, bậc 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 của hai đơn thức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 và -2y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là đơn thức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1095</Words>
  <Application>Microsoft Office PowerPoint</Application>
  <PresentationFormat>Custom</PresentationFormat>
  <Paragraphs>160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Arial</vt:lpstr>
      <vt:lpstr>Tahoma</vt:lpstr>
      <vt:lpstr>Calibri Light</vt:lpstr>
      <vt:lpstr>Times New Roman</vt:lpstr>
      <vt:lpstr>Cambria Math</vt:lpstr>
      <vt:lpstr>Office Theme</vt:lpstr>
      <vt:lpstr>1_Office Theme</vt:lpstr>
      <vt:lpstr>2_Office Theme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191</cp:revision>
  <dcterms:created xsi:type="dcterms:W3CDTF">2018-05-10T00:06:18Z</dcterms:created>
  <dcterms:modified xsi:type="dcterms:W3CDTF">2023-07-03T14:44:17Z</dcterms:modified>
</cp:coreProperties>
</file>