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4" r:id="rId5"/>
    <p:sldId id="273" r:id="rId6"/>
    <p:sldId id="275" r:id="rId7"/>
    <p:sldId id="276" r:id="rId8"/>
    <p:sldId id="298" r:id="rId9"/>
    <p:sldId id="281" r:id="rId10"/>
    <p:sldId id="282" r:id="rId11"/>
    <p:sldId id="284" r:id="rId12"/>
    <p:sldId id="283" r:id="rId13"/>
    <p:sldId id="286" r:id="rId14"/>
    <p:sldId id="291" r:id="rId15"/>
    <p:sldId id="289" r:id="rId16"/>
    <p:sldId id="288" r:id="rId17"/>
    <p:sldId id="290" r:id="rId18"/>
    <p:sldId id="299" r:id="rId19"/>
    <p:sldId id="293" r:id="rId20"/>
    <p:sldId id="294" r:id="rId21"/>
    <p:sldId id="296" r:id="rId22"/>
    <p:sldId id="297" r:id="rId23"/>
    <p:sldId id="295" r:id="rId24"/>
    <p:sldId id="425" r:id="rId25"/>
    <p:sldId id="300" r:id="rId26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315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782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2034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045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0721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1617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25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9929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86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690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689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9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10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slide" Target="slide23.xml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rId31" action="ppaction://hlinksldjump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5BAB-A37E-4B52-9793-3ED94F6F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2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Next lesson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5CC9E8-87D5-4804-9641-55976736550A}"/>
              </a:ext>
            </a:extLst>
          </p:cNvPr>
          <p:cNvSpPr txBox="1">
            <a:spLocks/>
          </p:cNvSpPr>
          <p:nvPr/>
        </p:nvSpPr>
        <p:spPr>
          <a:xfrm>
            <a:off x="838200" y="7749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123437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400</Words>
  <PresentationFormat>Màn hình rộng</PresentationFormat>
  <Paragraphs>149</Paragraphs>
  <Slides>23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23</vt:i4>
      </vt:variant>
    </vt:vector>
  </HeadingPairs>
  <TitlesOfParts>
    <vt:vector size="32" baseType="lpstr">
      <vt:lpstr>Times New Roman</vt:lpstr>
      <vt:lpstr>Helvetica Neue</vt:lpstr>
      <vt:lpstr>Calibri</vt:lpstr>
      <vt:lpstr>Tahoma</vt:lpstr>
      <vt:lpstr>Arial</vt:lpstr>
      <vt:lpstr>Calibri Light</vt:lpstr>
      <vt:lpstr>Office Theme</vt:lpstr>
      <vt:lpstr>2_Office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2018-12-26T02:13:50Z</dcterms:created>
  <dcterms:modified xsi:type="dcterms:W3CDTF">2023-09-16T10:05:38Z</dcterms:modified>
</cp:coreProperties>
</file>