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85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51</cp:revision>
  <dcterms:created xsi:type="dcterms:W3CDTF">2021-07-24T15:04:47Z</dcterms:created>
  <dcterms:modified xsi:type="dcterms:W3CDTF">2021-08-05T06:19:12Z</dcterms:modified>
</cp:coreProperties>
</file>