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35"/>
  </p:notesMasterIdLst>
  <p:sldIdLst>
    <p:sldId id="256" r:id="rId3"/>
    <p:sldId id="257" r:id="rId4"/>
    <p:sldId id="261" r:id="rId5"/>
    <p:sldId id="258" r:id="rId6"/>
    <p:sldId id="260" r:id="rId7"/>
    <p:sldId id="259" r:id="rId8"/>
    <p:sldId id="262" r:id="rId9"/>
    <p:sldId id="312" r:id="rId10"/>
    <p:sldId id="269" r:id="rId11"/>
    <p:sldId id="268" r:id="rId12"/>
    <p:sldId id="313" r:id="rId13"/>
    <p:sldId id="265" r:id="rId14"/>
    <p:sldId id="267" r:id="rId15"/>
    <p:sldId id="270" r:id="rId16"/>
    <p:sldId id="266" r:id="rId17"/>
    <p:sldId id="263" r:id="rId18"/>
    <p:sldId id="274" r:id="rId19"/>
    <p:sldId id="276" r:id="rId20"/>
    <p:sldId id="271" r:id="rId21"/>
    <p:sldId id="272" r:id="rId22"/>
    <p:sldId id="273" r:id="rId23"/>
    <p:sldId id="275" r:id="rId24"/>
    <p:sldId id="277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283" r:id="rId33"/>
    <p:sldId id="290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Francois One" panose="020B0604020202020204" charset="0"/>
      <p:regular r:id="rId40"/>
    </p:embeddedFont>
    <p:embeddedFont>
      <p:font typeface="Josefin Slab" pitchFamily="2" charset="0"/>
      <p:regular r:id="rId41"/>
      <p:bold r:id="rId42"/>
      <p:italic r:id="rId43"/>
      <p:boldItalic r:id="rId44"/>
    </p:embeddedFont>
    <p:embeddedFont>
      <p:font typeface="Montserrat" panose="00000500000000000000" pitchFamily="2" charset="0"/>
      <p:regular r:id="rId45"/>
      <p:bold r:id="rId46"/>
      <p:italic r:id="rId47"/>
      <p:boldItalic r:id="rId48"/>
    </p:embeddedFont>
    <p:embeddedFont>
      <p:font typeface="Montserrat ExtraBold" panose="00000900000000000000" pitchFamily="2" charset="0"/>
      <p:bold r:id="rId49"/>
      <p:boldItalic r:id="rId50"/>
    </p:embeddedFont>
    <p:embeddedFont>
      <p:font typeface="Passion One" panose="020B0604020202020204" charset="0"/>
      <p:regular r:id="rId51"/>
      <p:bold r:id="rId52"/>
    </p:embeddedFont>
    <p:embeddedFont>
      <p:font typeface="Roboto" panose="02000000000000000000" pitchFamily="2" charset="0"/>
      <p:regular r:id="rId53"/>
      <p:bold r:id="rId54"/>
      <p:italic r:id="rId55"/>
      <p:boldItalic r:id="rId56"/>
    </p:embeddedFont>
    <p:embeddedFont>
      <p:font typeface="Roboto Condensed Light" panose="02000000000000000000" pitchFamily="2" charset="0"/>
      <p:regular r:id="rId57"/>
      <p:italic r:id="rId58"/>
    </p:embeddedFont>
    <p:embeddedFont>
      <p:font typeface="Yanone Kaffeesatz" panose="020B0604020202020204" charset="0"/>
      <p:regular r:id="rId59"/>
      <p:bold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A82CDB-F799-4269-8F13-AFB7AD0F356D}">
  <a:tblStyle styleId="{3CA82CDB-F799-4269-8F13-AFB7AD0F35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4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font" Target="fonts/font25.fnt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1123922d80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1123922d80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d14a6df7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d14a6df77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cc4eba5a64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cc4eba5a64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988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e936df1943_2_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e936df1943_2_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10b8fd342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10b8fd342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10b722e1c6c_0_20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10b722e1c6c_0_20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ed14aa2b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ed14aa2b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cc4eba5a64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cc4eba5a64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gcc4eba5a6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2" name="Google Shape;1652;gcc4eba5a6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063880aa67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063880aa67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cc4eba5a64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cc4eba5a64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e936df1943_2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e936df1943_2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1121d1bbb13_0_2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1121d1bbb13_0_2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1121d1bbb13_0_2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1121d1bbb13_0_2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1121d1bbb13_0_2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1121d1bbb13_0_2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gcc4eba5a6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1" name="Google Shape;1781;gcc4eba5a6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20759947b_20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f20759947b_20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f20759947b_20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10a709e90b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10a709e90b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115c05b44d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2" name="Google Shape;2052;g115c05b44d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ed14aa2be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8" name="Google Shape;2288;ged14aa2be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ed14a6df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ed14a6df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cc4eba5a6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cc4eba5a6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cc4eba5a6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cc4eba5a6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ed14a6df7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ed14a6df77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cc4eba5a64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cc4eba5a64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807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1063880aa67_0_1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1063880aa67_0_1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D8EAF7"/>
            </a:gs>
            <a:gs pos="28000">
              <a:srgbClr val="134E8D"/>
            </a:gs>
            <a:gs pos="64000">
              <a:srgbClr val="302557"/>
            </a:gs>
            <a:gs pos="100000">
              <a:schemeClr val="dk1"/>
            </a:gs>
          </a:gsLst>
          <a:lin ang="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646813" y="1126875"/>
            <a:ext cx="4784100" cy="22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618700" y="3832475"/>
            <a:ext cx="24276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841546" y="245625"/>
            <a:ext cx="6072525" cy="4570925"/>
            <a:chOff x="2841546" y="245625"/>
            <a:chExt cx="6072525" cy="4570925"/>
          </a:xfrm>
        </p:grpSpPr>
        <p:sp>
          <p:nvSpPr>
            <p:cNvPr id="12" name="Google Shape;12;p2"/>
            <p:cNvSpPr/>
            <p:nvPr/>
          </p:nvSpPr>
          <p:spPr>
            <a:xfrm>
              <a:off x="6392196" y="347175"/>
              <a:ext cx="34800" cy="3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70415" y="1556961"/>
              <a:ext cx="34800" cy="3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46825" y="3471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80315" y="4705561"/>
              <a:ext cx="34800" cy="3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879271" y="4773950"/>
              <a:ext cx="34800" cy="3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670425" y="3819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844471" y="2661425"/>
              <a:ext cx="34800" cy="3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19765" y="3727186"/>
              <a:ext cx="34800" cy="3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334365" y="4779236"/>
              <a:ext cx="34800" cy="3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03996" y="4781750"/>
              <a:ext cx="34800" cy="3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841546" y="245625"/>
              <a:ext cx="34800" cy="3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921875" y="454025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600096" y="280825"/>
              <a:ext cx="34800" cy="3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>
            <a:spLocks noGrp="1"/>
          </p:cNvSpPr>
          <p:nvPr>
            <p:ph type="subTitle" idx="1"/>
          </p:nvPr>
        </p:nvSpPr>
        <p:spPr>
          <a:xfrm>
            <a:off x="713238" y="1598200"/>
            <a:ext cx="22221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hasCustomPrompt="1"/>
          </p:nvPr>
        </p:nvSpPr>
        <p:spPr>
          <a:xfrm>
            <a:off x="3164850" y="1772550"/>
            <a:ext cx="957600" cy="52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2"/>
          </p:nvPr>
        </p:nvSpPr>
        <p:spPr>
          <a:xfrm>
            <a:off x="713238" y="1946909"/>
            <a:ext cx="22221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3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4"/>
          </p:nvPr>
        </p:nvSpPr>
        <p:spPr>
          <a:xfrm>
            <a:off x="713246" y="3115367"/>
            <a:ext cx="2222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 idx="5" hasCustomPrompt="1"/>
          </p:nvPr>
        </p:nvSpPr>
        <p:spPr>
          <a:xfrm>
            <a:off x="3164850" y="3288915"/>
            <a:ext cx="957600" cy="52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56" name="Google Shape;256;p13"/>
          <p:cNvSpPr txBox="1">
            <a:spLocks noGrp="1"/>
          </p:cNvSpPr>
          <p:nvPr>
            <p:ph type="subTitle" idx="6"/>
          </p:nvPr>
        </p:nvSpPr>
        <p:spPr>
          <a:xfrm>
            <a:off x="713246" y="3459492"/>
            <a:ext cx="22221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idx="7" hasCustomPrompt="1"/>
          </p:nvPr>
        </p:nvSpPr>
        <p:spPr>
          <a:xfrm>
            <a:off x="5021575" y="1774050"/>
            <a:ext cx="957600" cy="52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58" name="Google Shape;258;p13"/>
          <p:cNvSpPr txBox="1">
            <a:spLocks noGrp="1"/>
          </p:cNvSpPr>
          <p:nvPr>
            <p:ph type="title" idx="8" hasCustomPrompt="1"/>
          </p:nvPr>
        </p:nvSpPr>
        <p:spPr>
          <a:xfrm>
            <a:off x="5021575" y="3288915"/>
            <a:ext cx="957600" cy="52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59" name="Google Shape;259;p13"/>
          <p:cNvSpPr txBox="1">
            <a:spLocks noGrp="1"/>
          </p:cNvSpPr>
          <p:nvPr>
            <p:ph type="subTitle" idx="9"/>
          </p:nvPr>
        </p:nvSpPr>
        <p:spPr>
          <a:xfrm>
            <a:off x="6208687" y="1599388"/>
            <a:ext cx="2222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260" name="Google Shape;260;p13"/>
          <p:cNvSpPr txBox="1">
            <a:spLocks noGrp="1"/>
          </p:cNvSpPr>
          <p:nvPr>
            <p:ph type="subTitle" idx="13"/>
          </p:nvPr>
        </p:nvSpPr>
        <p:spPr>
          <a:xfrm>
            <a:off x="6208687" y="1946902"/>
            <a:ext cx="22221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subTitle" idx="14"/>
          </p:nvPr>
        </p:nvSpPr>
        <p:spPr>
          <a:xfrm>
            <a:off x="6208687" y="3115367"/>
            <a:ext cx="2222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subTitle" idx="15"/>
          </p:nvPr>
        </p:nvSpPr>
        <p:spPr>
          <a:xfrm>
            <a:off x="6208687" y="3459492"/>
            <a:ext cx="22221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3" name="Google Shape;263;p13"/>
          <p:cNvGrpSpPr/>
          <p:nvPr/>
        </p:nvGrpSpPr>
        <p:grpSpPr>
          <a:xfrm>
            <a:off x="185875" y="123675"/>
            <a:ext cx="8801175" cy="4772425"/>
            <a:chOff x="185875" y="123675"/>
            <a:chExt cx="8801175" cy="4772425"/>
          </a:xfrm>
        </p:grpSpPr>
        <p:sp>
          <p:nvSpPr>
            <p:cNvPr id="264" name="Google Shape;264;p13"/>
            <p:cNvSpPr/>
            <p:nvPr/>
          </p:nvSpPr>
          <p:spPr>
            <a:xfrm flipH="1">
              <a:off x="319375" y="38863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 flipH="1">
              <a:off x="1352900" y="48007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 flipH="1">
              <a:off x="233575" y="18288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 flipH="1">
              <a:off x="675400" y="44993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 flipH="1">
              <a:off x="514700" y="34005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 flipH="1">
              <a:off x="185875" y="23813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 flipH="1">
              <a:off x="185875" y="106630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 flipH="1">
              <a:off x="608650" y="6381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 flipH="1">
              <a:off x="4257950" y="46994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 flipH="1">
              <a:off x="8162050" y="46232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 flipH="1">
              <a:off x="6296375" y="48484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 flipH="1">
              <a:off x="8326175" y="2190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 flipH="1">
              <a:off x="8939350" y="7143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 flipH="1">
              <a:off x="1709875" y="2190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 flipH="1">
              <a:off x="8939350" y="37816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 flipH="1">
              <a:off x="8653600" y="30958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 flipH="1">
              <a:off x="7672525" y="1713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 flipH="1">
              <a:off x="8653600" y="4575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 flipH="1">
              <a:off x="8653600" y="1552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 flipH="1">
              <a:off x="6386650" y="2952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 flipH="1">
              <a:off x="5481775" y="123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 flipH="1">
              <a:off x="3338650" y="419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47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"/>
          <p:cNvSpPr txBox="1">
            <a:spLocks noGrp="1"/>
          </p:cNvSpPr>
          <p:nvPr>
            <p:ph type="title" hasCustomPrompt="1"/>
          </p:nvPr>
        </p:nvSpPr>
        <p:spPr>
          <a:xfrm>
            <a:off x="5815400" y="1237205"/>
            <a:ext cx="1223400" cy="87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4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8" name="Google Shape;288;p14"/>
          <p:cNvSpPr txBox="1">
            <a:spLocks noGrp="1"/>
          </p:cNvSpPr>
          <p:nvPr>
            <p:ph type="title" idx="2"/>
          </p:nvPr>
        </p:nvSpPr>
        <p:spPr>
          <a:xfrm>
            <a:off x="5015150" y="2466726"/>
            <a:ext cx="2823900" cy="68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9" name="Google Shape;289;p14"/>
          <p:cNvSpPr txBox="1">
            <a:spLocks noGrp="1"/>
          </p:cNvSpPr>
          <p:nvPr>
            <p:ph type="subTitle" idx="1"/>
          </p:nvPr>
        </p:nvSpPr>
        <p:spPr>
          <a:xfrm>
            <a:off x="5159600" y="3483601"/>
            <a:ext cx="2535000" cy="39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90" name="Google Shape;290;p14"/>
          <p:cNvGrpSpPr/>
          <p:nvPr/>
        </p:nvGrpSpPr>
        <p:grpSpPr>
          <a:xfrm>
            <a:off x="204625" y="152475"/>
            <a:ext cx="8782125" cy="4657900"/>
            <a:chOff x="204625" y="152475"/>
            <a:chExt cx="8782125" cy="4657900"/>
          </a:xfrm>
        </p:grpSpPr>
        <p:sp>
          <p:nvSpPr>
            <p:cNvPr id="291" name="Google Shape;291;p14"/>
            <p:cNvSpPr/>
            <p:nvPr/>
          </p:nvSpPr>
          <p:spPr>
            <a:xfrm flipH="1">
              <a:off x="8672250" y="197535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 flipH="1">
              <a:off x="8347600" y="295575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 flipH="1">
              <a:off x="3128700" y="1524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 flipH="1">
              <a:off x="7210250" y="4382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 flipH="1">
              <a:off x="666500" y="7525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 flipH="1">
              <a:off x="8939050" y="733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 flipH="1">
              <a:off x="8672250" y="41862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 flipH="1">
              <a:off x="1685675" y="200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 flipH="1">
              <a:off x="8938975" y="28337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 flipH="1">
              <a:off x="8347600" y="47149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 flipH="1">
              <a:off x="6032275" y="4382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 flipH="1">
              <a:off x="5286200" y="2478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 flipH="1">
              <a:off x="4085975" y="46672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 flipH="1">
              <a:off x="6895850" y="4762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 flipH="1">
              <a:off x="8672250" y="12396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 flipH="1">
              <a:off x="8719950" y="333445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 flipH="1">
              <a:off x="4000175" y="43945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 flipH="1">
              <a:off x="204625" y="2478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 flipH="1">
              <a:off x="5415450" y="459942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47_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"/>
          <p:cNvSpPr txBox="1">
            <a:spLocks noGrp="1"/>
          </p:cNvSpPr>
          <p:nvPr>
            <p:ph type="title"/>
          </p:nvPr>
        </p:nvSpPr>
        <p:spPr>
          <a:xfrm>
            <a:off x="3108900" y="2459288"/>
            <a:ext cx="2926200" cy="84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title" idx="2" hasCustomPrompt="1"/>
          </p:nvPr>
        </p:nvSpPr>
        <p:spPr>
          <a:xfrm>
            <a:off x="3960300" y="1327563"/>
            <a:ext cx="1223400" cy="75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4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3" name="Google Shape;313;p15"/>
          <p:cNvSpPr txBox="1">
            <a:spLocks noGrp="1"/>
          </p:cNvSpPr>
          <p:nvPr>
            <p:ph type="subTitle" idx="1"/>
          </p:nvPr>
        </p:nvSpPr>
        <p:spPr>
          <a:xfrm>
            <a:off x="3256800" y="3489188"/>
            <a:ext cx="2630400" cy="5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14" name="Google Shape;314;p15"/>
          <p:cNvGrpSpPr/>
          <p:nvPr/>
        </p:nvGrpSpPr>
        <p:grpSpPr>
          <a:xfrm>
            <a:off x="156925" y="152475"/>
            <a:ext cx="8925225" cy="4876800"/>
            <a:chOff x="156925" y="152475"/>
            <a:chExt cx="8925225" cy="4876800"/>
          </a:xfrm>
        </p:grpSpPr>
        <p:sp>
          <p:nvSpPr>
            <p:cNvPr id="315" name="Google Shape;315;p15"/>
            <p:cNvSpPr/>
            <p:nvPr/>
          </p:nvSpPr>
          <p:spPr>
            <a:xfrm flipH="1">
              <a:off x="8629350" y="222202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 flipH="1">
              <a:off x="8672250" y="390525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 flipH="1">
              <a:off x="3128700" y="1524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 flipH="1">
              <a:off x="7210250" y="4382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 flipH="1">
              <a:off x="666500" y="7525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 flipH="1">
              <a:off x="8939050" y="733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 flipH="1">
              <a:off x="8739025" y="3748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 flipH="1">
              <a:off x="1685675" y="200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 flipH="1">
              <a:off x="618800" y="2433725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 flipH="1">
              <a:off x="366475" y="27861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 flipH="1">
              <a:off x="156925" y="38101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 flipH="1">
              <a:off x="485525" y="48816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 flipH="1">
              <a:off x="1809575" y="47149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 flipH="1">
              <a:off x="8938975" y="28337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 flipH="1">
              <a:off x="7743650" y="48006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 flipH="1">
              <a:off x="5886275" y="4382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 flipH="1">
              <a:off x="8986750" y="43719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 flipH="1">
              <a:off x="9034450" y="4981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 flipH="1">
              <a:off x="5286200" y="2478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 flipH="1">
              <a:off x="4085975" y="46672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 flipH="1">
              <a:off x="2981150" y="48816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 flipH="1">
              <a:off x="6895850" y="4762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 flipH="1">
              <a:off x="8629350" y="11334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 flipH="1">
              <a:off x="8943850" y="33012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 flipH="1">
              <a:off x="4000175" y="43945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 flipH="1">
              <a:off x="575900" y="17145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 flipH="1">
              <a:off x="204625" y="2478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 flipH="1">
              <a:off x="6424250" y="45910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4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17"/>
          <p:cNvGrpSpPr/>
          <p:nvPr/>
        </p:nvGrpSpPr>
        <p:grpSpPr>
          <a:xfrm flipH="1">
            <a:off x="185875" y="123675"/>
            <a:ext cx="8801175" cy="4724725"/>
            <a:chOff x="185875" y="123675"/>
            <a:chExt cx="8801175" cy="4724725"/>
          </a:xfrm>
        </p:grpSpPr>
        <p:sp>
          <p:nvSpPr>
            <p:cNvPr id="378" name="Google Shape;378;p17"/>
            <p:cNvSpPr/>
            <p:nvPr/>
          </p:nvSpPr>
          <p:spPr>
            <a:xfrm flipH="1">
              <a:off x="319375" y="38863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 flipH="1">
              <a:off x="2486300" y="474742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 flipH="1">
              <a:off x="1352900" y="48007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 flipH="1">
              <a:off x="233575" y="18288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 flipH="1">
              <a:off x="675400" y="44993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 flipH="1">
              <a:off x="514700" y="34005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 flipH="1">
              <a:off x="185875" y="23813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 flipH="1">
              <a:off x="185875" y="106630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 flipH="1">
              <a:off x="608650" y="6381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 flipH="1">
              <a:off x="4257950" y="46994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 flipH="1">
              <a:off x="8162050" y="46232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 flipH="1">
              <a:off x="6753575" y="47722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 flipH="1">
              <a:off x="8326175" y="2190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 flipH="1">
              <a:off x="8939350" y="7143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 flipH="1">
              <a:off x="1709875" y="2190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 flipH="1">
              <a:off x="8939350" y="37816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 flipH="1">
              <a:off x="8653600" y="30958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 flipH="1">
              <a:off x="7672525" y="1713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 flipH="1">
              <a:off x="8653600" y="4575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 flipH="1">
              <a:off x="8653600" y="1552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 flipH="1">
              <a:off x="6386650" y="2952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 flipH="1">
              <a:off x="5481775" y="123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 flipH="1">
              <a:off x="3338650" y="419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17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9"/>
          <p:cNvSpPr txBox="1">
            <a:spLocks noGrp="1"/>
          </p:cNvSpPr>
          <p:nvPr>
            <p:ph type="subTitle" idx="1"/>
          </p:nvPr>
        </p:nvSpPr>
        <p:spPr>
          <a:xfrm>
            <a:off x="723875" y="2762750"/>
            <a:ext cx="25197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31" name="Google Shape;431;p19"/>
          <p:cNvSpPr txBox="1">
            <a:spLocks noGrp="1"/>
          </p:cNvSpPr>
          <p:nvPr>
            <p:ph type="subTitle" idx="2"/>
          </p:nvPr>
        </p:nvSpPr>
        <p:spPr>
          <a:xfrm>
            <a:off x="724065" y="3197150"/>
            <a:ext cx="25194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9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433" name="Google Shape;433;p19"/>
          <p:cNvSpPr txBox="1">
            <a:spLocks noGrp="1"/>
          </p:cNvSpPr>
          <p:nvPr>
            <p:ph type="subTitle" idx="3"/>
          </p:nvPr>
        </p:nvSpPr>
        <p:spPr>
          <a:xfrm>
            <a:off x="3312000" y="2762750"/>
            <a:ext cx="25197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34" name="Google Shape;434;p19"/>
          <p:cNvSpPr txBox="1">
            <a:spLocks noGrp="1"/>
          </p:cNvSpPr>
          <p:nvPr>
            <p:ph type="subTitle" idx="4"/>
          </p:nvPr>
        </p:nvSpPr>
        <p:spPr>
          <a:xfrm>
            <a:off x="3312190" y="3197150"/>
            <a:ext cx="25194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19"/>
          <p:cNvSpPr txBox="1">
            <a:spLocks noGrp="1"/>
          </p:cNvSpPr>
          <p:nvPr>
            <p:ph type="subTitle" idx="5"/>
          </p:nvPr>
        </p:nvSpPr>
        <p:spPr>
          <a:xfrm>
            <a:off x="5900125" y="2762750"/>
            <a:ext cx="25197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36" name="Google Shape;436;p19"/>
          <p:cNvSpPr txBox="1">
            <a:spLocks noGrp="1"/>
          </p:cNvSpPr>
          <p:nvPr>
            <p:ph type="subTitle" idx="6"/>
          </p:nvPr>
        </p:nvSpPr>
        <p:spPr>
          <a:xfrm>
            <a:off x="5900315" y="3197150"/>
            <a:ext cx="25194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185875" y="123675"/>
            <a:ext cx="8801175" cy="4772425"/>
            <a:chOff x="185875" y="123675"/>
            <a:chExt cx="8801175" cy="4772425"/>
          </a:xfrm>
        </p:grpSpPr>
        <p:sp>
          <p:nvSpPr>
            <p:cNvPr id="438" name="Google Shape;438;p19"/>
            <p:cNvSpPr/>
            <p:nvPr/>
          </p:nvSpPr>
          <p:spPr>
            <a:xfrm flipH="1">
              <a:off x="319375" y="38863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 flipH="1">
              <a:off x="1352900" y="48007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 flipH="1">
              <a:off x="233575" y="18288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 flipH="1">
              <a:off x="675400" y="44993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 flipH="1">
              <a:off x="514700" y="34005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 flipH="1">
              <a:off x="185875" y="23813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9"/>
            <p:cNvSpPr/>
            <p:nvPr/>
          </p:nvSpPr>
          <p:spPr>
            <a:xfrm flipH="1">
              <a:off x="185875" y="106630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 flipH="1">
              <a:off x="608650" y="6381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 flipH="1">
              <a:off x="4257950" y="46994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 flipH="1">
              <a:off x="8162050" y="46232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 flipH="1">
              <a:off x="6296375" y="48484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 flipH="1">
              <a:off x="8326175" y="2190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 flipH="1">
              <a:off x="8939350" y="7143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 flipH="1">
              <a:off x="1709875" y="2190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 flipH="1">
              <a:off x="8939350" y="37816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 flipH="1">
              <a:off x="8653600" y="30958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 flipH="1">
              <a:off x="7672525" y="1713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 flipH="1">
              <a:off x="8653600" y="4575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 flipH="1">
              <a:off x="8653600" y="1552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 flipH="1">
              <a:off x="6386650" y="2952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 flipH="1">
              <a:off x="5481775" y="123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 flipH="1">
              <a:off x="3338650" y="419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1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0"/>
          <p:cNvSpPr txBox="1">
            <a:spLocks noGrp="1"/>
          </p:cNvSpPr>
          <p:nvPr>
            <p:ph type="subTitle" idx="1"/>
          </p:nvPr>
        </p:nvSpPr>
        <p:spPr>
          <a:xfrm>
            <a:off x="1148002" y="3240350"/>
            <a:ext cx="23433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62" name="Google Shape;462;p20"/>
          <p:cNvSpPr txBox="1">
            <a:spLocks noGrp="1"/>
          </p:cNvSpPr>
          <p:nvPr>
            <p:ph type="subTitle" idx="2"/>
          </p:nvPr>
        </p:nvSpPr>
        <p:spPr>
          <a:xfrm>
            <a:off x="5652681" y="1386675"/>
            <a:ext cx="23433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63" name="Google Shape;463;p20"/>
          <p:cNvSpPr txBox="1">
            <a:spLocks noGrp="1"/>
          </p:cNvSpPr>
          <p:nvPr>
            <p:ph type="subTitle" idx="3"/>
          </p:nvPr>
        </p:nvSpPr>
        <p:spPr>
          <a:xfrm>
            <a:off x="1148002" y="1386675"/>
            <a:ext cx="23433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64" name="Google Shape;464;p20"/>
          <p:cNvSpPr txBox="1">
            <a:spLocks noGrp="1"/>
          </p:cNvSpPr>
          <p:nvPr>
            <p:ph type="subTitle" idx="4"/>
          </p:nvPr>
        </p:nvSpPr>
        <p:spPr>
          <a:xfrm>
            <a:off x="1148002" y="2221251"/>
            <a:ext cx="23433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20"/>
          <p:cNvSpPr txBox="1">
            <a:spLocks noGrp="1"/>
          </p:cNvSpPr>
          <p:nvPr>
            <p:ph type="subTitle" idx="5"/>
          </p:nvPr>
        </p:nvSpPr>
        <p:spPr>
          <a:xfrm>
            <a:off x="5652689" y="2221275"/>
            <a:ext cx="23433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20"/>
          <p:cNvSpPr txBox="1">
            <a:spLocks noGrp="1"/>
          </p:cNvSpPr>
          <p:nvPr>
            <p:ph type="subTitle" idx="6"/>
          </p:nvPr>
        </p:nvSpPr>
        <p:spPr>
          <a:xfrm>
            <a:off x="1148423" y="4075000"/>
            <a:ext cx="23424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20"/>
          <p:cNvSpPr txBox="1">
            <a:spLocks noGrp="1"/>
          </p:cNvSpPr>
          <p:nvPr>
            <p:ph type="subTitle" idx="7"/>
          </p:nvPr>
        </p:nvSpPr>
        <p:spPr>
          <a:xfrm>
            <a:off x="5652698" y="3240430"/>
            <a:ext cx="23433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68" name="Google Shape;468;p20"/>
          <p:cNvSpPr txBox="1">
            <a:spLocks noGrp="1"/>
          </p:cNvSpPr>
          <p:nvPr>
            <p:ph type="subTitle" idx="8"/>
          </p:nvPr>
        </p:nvSpPr>
        <p:spPr>
          <a:xfrm>
            <a:off x="5652831" y="4075026"/>
            <a:ext cx="23430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0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470" name="Google Shape;470;p20"/>
          <p:cNvGrpSpPr/>
          <p:nvPr/>
        </p:nvGrpSpPr>
        <p:grpSpPr>
          <a:xfrm>
            <a:off x="185875" y="123675"/>
            <a:ext cx="8801175" cy="4822175"/>
            <a:chOff x="185875" y="123675"/>
            <a:chExt cx="8801175" cy="4822175"/>
          </a:xfrm>
        </p:grpSpPr>
        <p:sp>
          <p:nvSpPr>
            <p:cNvPr id="471" name="Google Shape;471;p20"/>
            <p:cNvSpPr/>
            <p:nvPr/>
          </p:nvSpPr>
          <p:spPr>
            <a:xfrm flipH="1">
              <a:off x="319375" y="397045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 flipH="1">
              <a:off x="367075" y="188612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 flipH="1">
              <a:off x="562400" y="46232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 flipH="1">
              <a:off x="514700" y="34005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 flipH="1">
              <a:off x="185875" y="2734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0"/>
            <p:cNvSpPr/>
            <p:nvPr/>
          </p:nvSpPr>
          <p:spPr>
            <a:xfrm flipH="1">
              <a:off x="185875" y="106630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 flipH="1">
              <a:off x="471800" y="43945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 flipH="1">
              <a:off x="4257950" y="46994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0"/>
            <p:cNvSpPr/>
            <p:nvPr/>
          </p:nvSpPr>
          <p:spPr>
            <a:xfrm flipH="1">
              <a:off x="8162050" y="46232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 flipH="1">
              <a:off x="8326175" y="2190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0"/>
            <p:cNvSpPr/>
            <p:nvPr/>
          </p:nvSpPr>
          <p:spPr>
            <a:xfrm flipH="1">
              <a:off x="8939350" y="7143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0"/>
            <p:cNvSpPr/>
            <p:nvPr/>
          </p:nvSpPr>
          <p:spPr>
            <a:xfrm flipH="1">
              <a:off x="1709875" y="2190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0"/>
            <p:cNvSpPr/>
            <p:nvPr/>
          </p:nvSpPr>
          <p:spPr>
            <a:xfrm flipH="1">
              <a:off x="8939350" y="37816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0"/>
            <p:cNvSpPr/>
            <p:nvPr/>
          </p:nvSpPr>
          <p:spPr>
            <a:xfrm flipH="1">
              <a:off x="8653600" y="30958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0"/>
            <p:cNvSpPr/>
            <p:nvPr/>
          </p:nvSpPr>
          <p:spPr>
            <a:xfrm flipH="1">
              <a:off x="7672525" y="1713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 flipH="1">
              <a:off x="8653600" y="4575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 flipH="1">
              <a:off x="8653600" y="1552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0"/>
            <p:cNvSpPr/>
            <p:nvPr/>
          </p:nvSpPr>
          <p:spPr>
            <a:xfrm flipH="1">
              <a:off x="6386650" y="2952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 flipH="1">
              <a:off x="5481775" y="123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0"/>
            <p:cNvSpPr/>
            <p:nvPr/>
          </p:nvSpPr>
          <p:spPr>
            <a:xfrm flipH="1">
              <a:off x="3338650" y="419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0"/>
            <p:cNvSpPr/>
            <p:nvPr/>
          </p:nvSpPr>
          <p:spPr>
            <a:xfrm flipH="1">
              <a:off x="8797250" y="21874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 flipH="1">
              <a:off x="6227350" y="48701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 flipH="1">
              <a:off x="2468775" y="48981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5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1"/>
          <p:cNvSpPr txBox="1">
            <a:spLocks noGrp="1"/>
          </p:cNvSpPr>
          <p:nvPr>
            <p:ph type="subTitle" idx="1"/>
          </p:nvPr>
        </p:nvSpPr>
        <p:spPr>
          <a:xfrm>
            <a:off x="714466" y="1923475"/>
            <a:ext cx="25704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96" name="Google Shape;496;p21"/>
          <p:cNvSpPr txBox="1">
            <a:spLocks noGrp="1"/>
          </p:cNvSpPr>
          <p:nvPr>
            <p:ph type="subTitle" idx="2"/>
          </p:nvPr>
        </p:nvSpPr>
        <p:spPr>
          <a:xfrm>
            <a:off x="714466" y="3647751"/>
            <a:ext cx="2570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97" name="Google Shape;497;p21"/>
          <p:cNvSpPr txBox="1">
            <a:spLocks noGrp="1"/>
          </p:cNvSpPr>
          <p:nvPr>
            <p:ph type="subTitle" idx="3"/>
          </p:nvPr>
        </p:nvSpPr>
        <p:spPr>
          <a:xfrm>
            <a:off x="5858943" y="1923475"/>
            <a:ext cx="2570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98" name="Google Shape;498;p21"/>
          <p:cNvSpPr txBox="1">
            <a:spLocks noGrp="1"/>
          </p:cNvSpPr>
          <p:nvPr>
            <p:ph type="subTitle" idx="4"/>
          </p:nvPr>
        </p:nvSpPr>
        <p:spPr>
          <a:xfrm>
            <a:off x="3286323" y="3649551"/>
            <a:ext cx="2570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99" name="Google Shape;499;p21"/>
          <p:cNvSpPr txBox="1">
            <a:spLocks noGrp="1"/>
          </p:cNvSpPr>
          <p:nvPr>
            <p:ph type="subTitle" idx="5"/>
          </p:nvPr>
        </p:nvSpPr>
        <p:spPr>
          <a:xfrm>
            <a:off x="5858943" y="3649551"/>
            <a:ext cx="2570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00" name="Google Shape;500;p21"/>
          <p:cNvSpPr txBox="1">
            <a:spLocks noGrp="1"/>
          </p:cNvSpPr>
          <p:nvPr>
            <p:ph type="subTitle" idx="6"/>
          </p:nvPr>
        </p:nvSpPr>
        <p:spPr>
          <a:xfrm>
            <a:off x="3286323" y="1923475"/>
            <a:ext cx="2570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01" name="Google Shape;501;p21"/>
          <p:cNvSpPr txBox="1">
            <a:spLocks noGrp="1"/>
          </p:cNvSpPr>
          <p:nvPr>
            <p:ph type="subTitle" idx="7"/>
          </p:nvPr>
        </p:nvSpPr>
        <p:spPr>
          <a:xfrm>
            <a:off x="715066" y="2304054"/>
            <a:ext cx="2569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21"/>
          <p:cNvSpPr txBox="1">
            <a:spLocks noGrp="1"/>
          </p:cNvSpPr>
          <p:nvPr>
            <p:ph type="subTitle" idx="8"/>
          </p:nvPr>
        </p:nvSpPr>
        <p:spPr>
          <a:xfrm>
            <a:off x="715066" y="4023426"/>
            <a:ext cx="2569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1"/>
          <p:cNvSpPr txBox="1">
            <a:spLocks noGrp="1"/>
          </p:cNvSpPr>
          <p:nvPr>
            <p:ph type="subTitle" idx="9"/>
          </p:nvPr>
        </p:nvSpPr>
        <p:spPr>
          <a:xfrm>
            <a:off x="5859543" y="2305854"/>
            <a:ext cx="2569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21"/>
          <p:cNvSpPr txBox="1">
            <a:spLocks noGrp="1"/>
          </p:cNvSpPr>
          <p:nvPr>
            <p:ph type="subTitle" idx="13"/>
          </p:nvPr>
        </p:nvSpPr>
        <p:spPr>
          <a:xfrm>
            <a:off x="3286923" y="4025226"/>
            <a:ext cx="2569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21"/>
          <p:cNvSpPr txBox="1">
            <a:spLocks noGrp="1"/>
          </p:cNvSpPr>
          <p:nvPr>
            <p:ph type="subTitle" idx="14"/>
          </p:nvPr>
        </p:nvSpPr>
        <p:spPr>
          <a:xfrm>
            <a:off x="5859543" y="4025226"/>
            <a:ext cx="2569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21"/>
          <p:cNvSpPr txBox="1">
            <a:spLocks noGrp="1"/>
          </p:cNvSpPr>
          <p:nvPr>
            <p:ph type="subTitle" idx="15"/>
          </p:nvPr>
        </p:nvSpPr>
        <p:spPr>
          <a:xfrm>
            <a:off x="3286923" y="2305854"/>
            <a:ext cx="2569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2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508" name="Google Shape;508;p21"/>
          <p:cNvGrpSpPr/>
          <p:nvPr/>
        </p:nvGrpSpPr>
        <p:grpSpPr>
          <a:xfrm>
            <a:off x="185875" y="123675"/>
            <a:ext cx="8801175" cy="4900050"/>
            <a:chOff x="185875" y="123675"/>
            <a:chExt cx="8801175" cy="4900050"/>
          </a:xfrm>
        </p:grpSpPr>
        <p:sp>
          <p:nvSpPr>
            <p:cNvPr id="509" name="Google Shape;509;p21"/>
            <p:cNvSpPr/>
            <p:nvPr/>
          </p:nvSpPr>
          <p:spPr>
            <a:xfrm>
              <a:off x="8805850" y="38863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6334125" y="497602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7772325" y="48007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8805850" y="18288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8364025" y="44993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8610525" y="34005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8939350" y="23813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8939350" y="106630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8430775" y="6381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4867275" y="46994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877375" y="46232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2828850" y="48484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713250" y="2190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185875" y="7143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7415350" y="2190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185875" y="37816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1"/>
            <p:cNvSpPr/>
            <p:nvPr/>
          </p:nvSpPr>
          <p:spPr>
            <a:xfrm>
              <a:off x="471625" y="30958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1452700" y="1713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471625" y="4575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471625" y="1552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2738575" y="2952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3643450" y="123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5786575" y="419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8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2"/>
          <p:cNvSpPr txBox="1">
            <a:spLocks noGrp="1"/>
          </p:cNvSpPr>
          <p:nvPr>
            <p:ph type="subTitle" idx="1"/>
          </p:nvPr>
        </p:nvSpPr>
        <p:spPr>
          <a:xfrm>
            <a:off x="2098448" y="1621213"/>
            <a:ext cx="1398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534" name="Google Shape;534;p22"/>
          <p:cNvSpPr txBox="1">
            <a:spLocks noGrp="1"/>
          </p:cNvSpPr>
          <p:nvPr>
            <p:ph type="title" hasCustomPrompt="1"/>
          </p:nvPr>
        </p:nvSpPr>
        <p:spPr>
          <a:xfrm>
            <a:off x="3683047" y="1621213"/>
            <a:ext cx="759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35" name="Google Shape;535;p22"/>
          <p:cNvSpPr txBox="1">
            <a:spLocks noGrp="1"/>
          </p:cNvSpPr>
          <p:nvPr>
            <p:ph type="subTitle" idx="2"/>
          </p:nvPr>
        </p:nvSpPr>
        <p:spPr>
          <a:xfrm>
            <a:off x="2098447" y="2153975"/>
            <a:ext cx="23442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22"/>
          <p:cNvSpPr txBox="1">
            <a:spLocks noGrp="1"/>
          </p:cNvSpPr>
          <p:nvPr>
            <p:ph type="title" idx="3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537" name="Google Shape;537;p22"/>
          <p:cNvGrpSpPr/>
          <p:nvPr/>
        </p:nvGrpSpPr>
        <p:grpSpPr>
          <a:xfrm>
            <a:off x="185875" y="123675"/>
            <a:ext cx="8801175" cy="4900050"/>
            <a:chOff x="185875" y="123675"/>
            <a:chExt cx="8801175" cy="4900050"/>
          </a:xfrm>
        </p:grpSpPr>
        <p:sp>
          <p:nvSpPr>
            <p:cNvPr id="538" name="Google Shape;538;p22"/>
            <p:cNvSpPr/>
            <p:nvPr/>
          </p:nvSpPr>
          <p:spPr>
            <a:xfrm>
              <a:off x="8805850" y="38863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6334125" y="497602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7772325" y="48007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8805850" y="18288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8364025" y="44993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8610525" y="34005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8939350" y="23813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8939350" y="106630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8430775" y="6381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4867275" y="46994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877375" y="46232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2828850" y="48484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713250" y="2190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185875" y="7143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7415350" y="2190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185875" y="37816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471625" y="30958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1452700" y="1713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471625" y="4575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471625" y="1552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2738575" y="2952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3643450" y="123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5786575" y="419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1" name="Google Shape;561;p22"/>
          <p:cNvSpPr txBox="1">
            <a:spLocks noGrp="1"/>
          </p:cNvSpPr>
          <p:nvPr>
            <p:ph type="subTitle" idx="4"/>
          </p:nvPr>
        </p:nvSpPr>
        <p:spPr>
          <a:xfrm>
            <a:off x="6079523" y="1621213"/>
            <a:ext cx="1398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562" name="Google Shape;562;p22"/>
          <p:cNvSpPr txBox="1">
            <a:spLocks noGrp="1"/>
          </p:cNvSpPr>
          <p:nvPr>
            <p:ph type="title" idx="5" hasCustomPrompt="1"/>
          </p:nvPr>
        </p:nvSpPr>
        <p:spPr>
          <a:xfrm>
            <a:off x="7664122" y="1621213"/>
            <a:ext cx="759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63" name="Google Shape;563;p22"/>
          <p:cNvSpPr txBox="1">
            <a:spLocks noGrp="1"/>
          </p:cNvSpPr>
          <p:nvPr>
            <p:ph type="subTitle" idx="6"/>
          </p:nvPr>
        </p:nvSpPr>
        <p:spPr>
          <a:xfrm>
            <a:off x="6079522" y="2153975"/>
            <a:ext cx="23442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2"/>
          <p:cNvSpPr txBox="1">
            <a:spLocks noGrp="1"/>
          </p:cNvSpPr>
          <p:nvPr>
            <p:ph type="subTitle" idx="7"/>
          </p:nvPr>
        </p:nvSpPr>
        <p:spPr>
          <a:xfrm>
            <a:off x="2098448" y="3298613"/>
            <a:ext cx="1398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565" name="Google Shape;565;p22"/>
          <p:cNvSpPr txBox="1">
            <a:spLocks noGrp="1"/>
          </p:cNvSpPr>
          <p:nvPr>
            <p:ph type="title" idx="8" hasCustomPrompt="1"/>
          </p:nvPr>
        </p:nvSpPr>
        <p:spPr>
          <a:xfrm>
            <a:off x="3683047" y="3298613"/>
            <a:ext cx="759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66" name="Google Shape;566;p22"/>
          <p:cNvSpPr txBox="1">
            <a:spLocks noGrp="1"/>
          </p:cNvSpPr>
          <p:nvPr>
            <p:ph type="subTitle" idx="9"/>
          </p:nvPr>
        </p:nvSpPr>
        <p:spPr>
          <a:xfrm>
            <a:off x="2098447" y="3831375"/>
            <a:ext cx="23442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22"/>
          <p:cNvSpPr txBox="1">
            <a:spLocks noGrp="1"/>
          </p:cNvSpPr>
          <p:nvPr>
            <p:ph type="subTitle" idx="13"/>
          </p:nvPr>
        </p:nvSpPr>
        <p:spPr>
          <a:xfrm>
            <a:off x="6079523" y="3298613"/>
            <a:ext cx="1398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568" name="Google Shape;568;p22"/>
          <p:cNvSpPr txBox="1">
            <a:spLocks noGrp="1"/>
          </p:cNvSpPr>
          <p:nvPr>
            <p:ph type="title" idx="14" hasCustomPrompt="1"/>
          </p:nvPr>
        </p:nvSpPr>
        <p:spPr>
          <a:xfrm>
            <a:off x="7664122" y="3298613"/>
            <a:ext cx="759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69" name="Google Shape;569;p22"/>
          <p:cNvSpPr txBox="1">
            <a:spLocks noGrp="1"/>
          </p:cNvSpPr>
          <p:nvPr>
            <p:ph type="subTitle" idx="15"/>
          </p:nvPr>
        </p:nvSpPr>
        <p:spPr>
          <a:xfrm>
            <a:off x="6079522" y="3831375"/>
            <a:ext cx="23442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2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3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572" name="Google Shape;572;p23"/>
          <p:cNvSpPr txBox="1">
            <a:spLocks noGrp="1"/>
          </p:cNvSpPr>
          <p:nvPr>
            <p:ph type="subTitle" idx="1"/>
          </p:nvPr>
        </p:nvSpPr>
        <p:spPr>
          <a:xfrm>
            <a:off x="3649875" y="1307425"/>
            <a:ext cx="22317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573" name="Google Shape;573;p23"/>
          <p:cNvSpPr txBox="1">
            <a:spLocks noGrp="1"/>
          </p:cNvSpPr>
          <p:nvPr>
            <p:ph type="title" idx="2" hasCustomPrompt="1"/>
          </p:nvPr>
        </p:nvSpPr>
        <p:spPr>
          <a:xfrm>
            <a:off x="989600" y="1438675"/>
            <a:ext cx="606000" cy="3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74" name="Google Shape;574;p23"/>
          <p:cNvSpPr txBox="1">
            <a:spLocks noGrp="1"/>
          </p:cNvSpPr>
          <p:nvPr>
            <p:ph type="subTitle" idx="3"/>
          </p:nvPr>
        </p:nvSpPr>
        <p:spPr>
          <a:xfrm>
            <a:off x="5881425" y="1309225"/>
            <a:ext cx="2344200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23"/>
          <p:cNvSpPr txBox="1">
            <a:spLocks noGrp="1"/>
          </p:cNvSpPr>
          <p:nvPr>
            <p:ph type="subTitle" idx="4"/>
          </p:nvPr>
        </p:nvSpPr>
        <p:spPr>
          <a:xfrm>
            <a:off x="3649875" y="2188425"/>
            <a:ext cx="2231700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576" name="Google Shape;576;p23"/>
          <p:cNvSpPr txBox="1">
            <a:spLocks noGrp="1"/>
          </p:cNvSpPr>
          <p:nvPr>
            <p:ph type="title" idx="5" hasCustomPrompt="1"/>
          </p:nvPr>
        </p:nvSpPr>
        <p:spPr>
          <a:xfrm>
            <a:off x="989600" y="2319225"/>
            <a:ext cx="606000" cy="3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77" name="Google Shape;577;p23"/>
          <p:cNvSpPr txBox="1">
            <a:spLocks noGrp="1"/>
          </p:cNvSpPr>
          <p:nvPr>
            <p:ph type="subTitle" idx="6"/>
          </p:nvPr>
        </p:nvSpPr>
        <p:spPr>
          <a:xfrm>
            <a:off x="5881425" y="2190225"/>
            <a:ext cx="23442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23"/>
          <p:cNvSpPr txBox="1">
            <a:spLocks noGrp="1"/>
          </p:cNvSpPr>
          <p:nvPr>
            <p:ph type="subTitle" idx="7"/>
          </p:nvPr>
        </p:nvSpPr>
        <p:spPr>
          <a:xfrm>
            <a:off x="3649875" y="3065825"/>
            <a:ext cx="2231700" cy="6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579" name="Google Shape;579;p23"/>
          <p:cNvSpPr txBox="1">
            <a:spLocks noGrp="1"/>
          </p:cNvSpPr>
          <p:nvPr>
            <p:ph type="title" idx="8" hasCustomPrompt="1"/>
          </p:nvPr>
        </p:nvSpPr>
        <p:spPr>
          <a:xfrm>
            <a:off x="989600" y="3197675"/>
            <a:ext cx="606000" cy="3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80" name="Google Shape;580;p23"/>
          <p:cNvSpPr txBox="1">
            <a:spLocks noGrp="1"/>
          </p:cNvSpPr>
          <p:nvPr>
            <p:ph type="subTitle" idx="9"/>
          </p:nvPr>
        </p:nvSpPr>
        <p:spPr>
          <a:xfrm>
            <a:off x="5881425" y="3067625"/>
            <a:ext cx="23442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23"/>
          <p:cNvSpPr txBox="1">
            <a:spLocks noGrp="1"/>
          </p:cNvSpPr>
          <p:nvPr>
            <p:ph type="title" idx="13" hasCustomPrompt="1"/>
          </p:nvPr>
        </p:nvSpPr>
        <p:spPr>
          <a:xfrm>
            <a:off x="989600" y="4074025"/>
            <a:ext cx="6060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82" name="Google Shape;582;p23"/>
          <p:cNvSpPr txBox="1">
            <a:spLocks noGrp="1"/>
          </p:cNvSpPr>
          <p:nvPr>
            <p:ph type="subTitle" idx="14"/>
          </p:nvPr>
        </p:nvSpPr>
        <p:spPr>
          <a:xfrm>
            <a:off x="3649875" y="3939625"/>
            <a:ext cx="22317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583" name="Google Shape;583;p23"/>
          <p:cNvSpPr txBox="1">
            <a:spLocks noGrp="1"/>
          </p:cNvSpPr>
          <p:nvPr>
            <p:ph type="subTitle" idx="15"/>
          </p:nvPr>
        </p:nvSpPr>
        <p:spPr>
          <a:xfrm>
            <a:off x="5881425" y="3941425"/>
            <a:ext cx="2344200" cy="6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4" name="Google Shape;584;p23"/>
          <p:cNvGrpSpPr/>
          <p:nvPr/>
        </p:nvGrpSpPr>
        <p:grpSpPr>
          <a:xfrm>
            <a:off x="185875" y="123675"/>
            <a:ext cx="8753475" cy="4724725"/>
            <a:chOff x="185875" y="123675"/>
            <a:chExt cx="8753475" cy="4724725"/>
          </a:xfrm>
        </p:grpSpPr>
        <p:sp>
          <p:nvSpPr>
            <p:cNvPr id="585" name="Google Shape;585;p23"/>
            <p:cNvSpPr/>
            <p:nvPr/>
          </p:nvSpPr>
          <p:spPr>
            <a:xfrm>
              <a:off x="8805850" y="38863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7772325" y="48007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8805850" y="18288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8364025" y="44993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8610525" y="34005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8430775" y="6381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713250" y="2190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185875" y="7143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7415350" y="2190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185875" y="37816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471625" y="30958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1452700" y="1713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471625" y="4575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471625" y="1552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2738575" y="2952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3643450" y="123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5786575" y="419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 hasCustomPrompt="1"/>
          </p:nvPr>
        </p:nvSpPr>
        <p:spPr>
          <a:xfrm>
            <a:off x="945525" y="1206125"/>
            <a:ext cx="1480800" cy="75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/>
          </p:nvPr>
        </p:nvSpPr>
        <p:spPr>
          <a:xfrm>
            <a:off x="945525" y="2407850"/>
            <a:ext cx="3778800" cy="68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364325" y="3387206"/>
            <a:ext cx="2562000" cy="55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156925" y="152475"/>
            <a:ext cx="8925225" cy="4876800"/>
            <a:chOff x="156925" y="152475"/>
            <a:chExt cx="8925225" cy="487680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8629350" y="222202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672250" y="390525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3128700" y="1524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10250" y="4382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666500" y="7525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8939050" y="733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flipH="1">
              <a:off x="8739025" y="3748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1685675" y="200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flipH="1">
              <a:off x="618800" y="2433725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flipH="1">
              <a:off x="366475" y="27861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flipH="1">
              <a:off x="156925" y="38101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flipH="1">
              <a:off x="485525" y="48816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 flipH="1">
              <a:off x="1809575" y="47149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 flipH="1">
              <a:off x="8938975" y="28337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flipH="1">
              <a:off x="7743650" y="48006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flipH="1">
              <a:off x="5886275" y="4382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flipH="1">
              <a:off x="8986750" y="43719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flipH="1">
              <a:off x="9034450" y="4981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flipH="1">
              <a:off x="5286200" y="2478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flipH="1">
              <a:off x="4085975" y="46672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flipH="1">
              <a:off x="2981150" y="48816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flipH="1">
              <a:off x="6895850" y="4762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flipH="1">
              <a:off x="8629350" y="11334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flipH="1">
              <a:off x="8943850" y="33012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flipH="1">
              <a:off x="4000175" y="43945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flipH="1">
              <a:off x="575900" y="17145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flipH="1">
              <a:off x="204625" y="2478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flipH="1">
              <a:off x="6424250" y="45910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5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4"/>
          <p:cNvSpPr/>
          <p:nvPr/>
        </p:nvSpPr>
        <p:spPr>
          <a:xfrm>
            <a:off x="1470900" y="-529350"/>
            <a:ext cx="6202200" cy="62022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4"/>
          <p:cNvSpPr/>
          <p:nvPr/>
        </p:nvSpPr>
        <p:spPr>
          <a:xfrm>
            <a:off x="1859550" y="-140700"/>
            <a:ext cx="5424900" cy="54249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" name="Google Shape;605;p24"/>
          <p:cNvGrpSpPr/>
          <p:nvPr/>
        </p:nvGrpSpPr>
        <p:grpSpPr>
          <a:xfrm>
            <a:off x="185875" y="123675"/>
            <a:ext cx="8801175" cy="4772425"/>
            <a:chOff x="185875" y="123675"/>
            <a:chExt cx="8801175" cy="4772425"/>
          </a:xfrm>
        </p:grpSpPr>
        <p:sp>
          <p:nvSpPr>
            <p:cNvPr id="606" name="Google Shape;606;p24"/>
            <p:cNvSpPr/>
            <p:nvPr/>
          </p:nvSpPr>
          <p:spPr>
            <a:xfrm flipH="1">
              <a:off x="319375" y="38863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4"/>
            <p:cNvSpPr/>
            <p:nvPr/>
          </p:nvSpPr>
          <p:spPr>
            <a:xfrm flipH="1">
              <a:off x="1352900" y="48007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4"/>
            <p:cNvSpPr/>
            <p:nvPr/>
          </p:nvSpPr>
          <p:spPr>
            <a:xfrm flipH="1">
              <a:off x="233575" y="18288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4"/>
            <p:cNvSpPr/>
            <p:nvPr/>
          </p:nvSpPr>
          <p:spPr>
            <a:xfrm flipH="1">
              <a:off x="675400" y="44993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4"/>
            <p:cNvSpPr/>
            <p:nvPr/>
          </p:nvSpPr>
          <p:spPr>
            <a:xfrm flipH="1">
              <a:off x="514700" y="34005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4"/>
            <p:cNvSpPr/>
            <p:nvPr/>
          </p:nvSpPr>
          <p:spPr>
            <a:xfrm flipH="1">
              <a:off x="185875" y="23813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4"/>
            <p:cNvSpPr/>
            <p:nvPr/>
          </p:nvSpPr>
          <p:spPr>
            <a:xfrm flipH="1">
              <a:off x="185875" y="106630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4"/>
            <p:cNvSpPr/>
            <p:nvPr/>
          </p:nvSpPr>
          <p:spPr>
            <a:xfrm flipH="1">
              <a:off x="608650" y="6381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4"/>
            <p:cNvSpPr/>
            <p:nvPr/>
          </p:nvSpPr>
          <p:spPr>
            <a:xfrm flipH="1">
              <a:off x="4257950" y="46994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4"/>
            <p:cNvSpPr/>
            <p:nvPr/>
          </p:nvSpPr>
          <p:spPr>
            <a:xfrm flipH="1">
              <a:off x="8162050" y="46232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4"/>
            <p:cNvSpPr/>
            <p:nvPr/>
          </p:nvSpPr>
          <p:spPr>
            <a:xfrm flipH="1">
              <a:off x="6296375" y="48484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4"/>
            <p:cNvSpPr/>
            <p:nvPr/>
          </p:nvSpPr>
          <p:spPr>
            <a:xfrm flipH="1">
              <a:off x="8326175" y="2190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 flipH="1">
              <a:off x="8939350" y="7143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4"/>
            <p:cNvSpPr/>
            <p:nvPr/>
          </p:nvSpPr>
          <p:spPr>
            <a:xfrm flipH="1">
              <a:off x="1709875" y="2190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 flipH="1">
              <a:off x="8939350" y="37816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 flipH="1">
              <a:off x="8653600" y="30958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 flipH="1">
              <a:off x="7672525" y="1713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 flipH="1">
              <a:off x="8653600" y="4575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 flipH="1">
              <a:off x="8653600" y="1552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4"/>
            <p:cNvSpPr/>
            <p:nvPr/>
          </p:nvSpPr>
          <p:spPr>
            <a:xfrm flipH="1">
              <a:off x="6386650" y="2952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 flipH="1">
              <a:off x="5481775" y="123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 flipH="1">
              <a:off x="3338650" y="419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4"/>
            <p:cNvSpPr/>
            <p:nvPr/>
          </p:nvSpPr>
          <p:spPr>
            <a:xfrm flipH="1">
              <a:off x="2605375" y="4575575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9" name="Google Shape;629;p24"/>
          <p:cNvSpPr txBox="1">
            <a:spLocks noGrp="1"/>
          </p:cNvSpPr>
          <p:nvPr>
            <p:ph type="subTitle" idx="1"/>
          </p:nvPr>
        </p:nvSpPr>
        <p:spPr>
          <a:xfrm>
            <a:off x="2253398" y="2743908"/>
            <a:ext cx="4637100" cy="64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30" name="Google Shape;630;p24"/>
          <p:cNvSpPr txBox="1">
            <a:spLocks noGrp="1"/>
          </p:cNvSpPr>
          <p:nvPr>
            <p:ph type="title"/>
          </p:nvPr>
        </p:nvSpPr>
        <p:spPr>
          <a:xfrm>
            <a:off x="2252400" y="1758492"/>
            <a:ext cx="4639200" cy="9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9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0"/>
          <p:cNvSpPr txBox="1">
            <a:spLocks noGrp="1"/>
          </p:cNvSpPr>
          <p:nvPr>
            <p:ph type="title"/>
          </p:nvPr>
        </p:nvSpPr>
        <p:spPr>
          <a:xfrm>
            <a:off x="4858075" y="539500"/>
            <a:ext cx="3572700" cy="7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800" b="1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800" b="1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800" b="1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800" b="1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800" b="1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800" b="1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800" b="1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800" b="1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800" b="1"/>
            </a:lvl9pPr>
          </a:lstStyle>
          <a:p>
            <a:endParaRPr/>
          </a:p>
        </p:txBody>
      </p:sp>
      <p:sp>
        <p:nvSpPr>
          <p:cNvPr id="779" name="Google Shape;779;p30"/>
          <p:cNvSpPr txBox="1">
            <a:spLocks noGrp="1"/>
          </p:cNvSpPr>
          <p:nvPr>
            <p:ph type="subTitle" idx="1"/>
          </p:nvPr>
        </p:nvSpPr>
        <p:spPr>
          <a:xfrm>
            <a:off x="4847700" y="1404100"/>
            <a:ext cx="3572700" cy="16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780" name="Google Shape;780;p30"/>
          <p:cNvSpPr txBox="1"/>
          <p:nvPr/>
        </p:nvSpPr>
        <p:spPr>
          <a:xfrm>
            <a:off x="5086350" y="3676650"/>
            <a:ext cx="3344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2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Slidesgo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2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Flaticon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2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Freepik</a:t>
            </a:r>
            <a:endParaRPr sz="1200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81" name="Google Shape;781;p30"/>
          <p:cNvGrpSpPr/>
          <p:nvPr/>
        </p:nvGrpSpPr>
        <p:grpSpPr>
          <a:xfrm>
            <a:off x="-3093156" y="-2644081"/>
            <a:ext cx="5625289" cy="5625289"/>
            <a:chOff x="-3184625" y="-637125"/>
            <a:chExt cx="6417900" cy="6417900"/>
          </a:xfrm>
        </p:grpSpPr>
        <p:sp>
          <p:nvSpPr>
            <p:cNvPr id="782" name="Google Shape;782;p30"/>
            <p:cNvSpPr/>
            <p:nvPr/>
          </p:nvSpPr>
          <p:spPr>
            <a:xfrm>
              <a:off x="-2082875" y="464625"/>
              <a:ext cx="4214400" cy="4214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19050" dir="5400000" algn="bl" rotWithShape="0">
                <a:schemeClr val="accent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-1890425" y="657075"/>
              <a:ext cx="3829500" cy="38295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19050" dir="5400000" algn="bl" rotWithShape="0">
                <a:schemeClr val="accent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-3184625" y="-637125"/>
              <a:ext cx="6417900" cy="64179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19050" dir="5400000" algn="bl" rotWithShape="0">
                <a:schemeClr val="accent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-2688125" y="-140625"/>
              <a:ext cx="5424900" cy="54249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19050" dir="5400000" algn="bl" rotWithShape="0">
                <a:schemeClr val="accent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-2420375" y="127125"/>
              <a:ext cx="4889400" cy="48894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19050" dir="5400000" algn="bl" rotWithShape="0">
                <a:schemeClr val="accent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30"/>
          <p:cNvGrpSpPr/>
          <p:nvPr/>
        </p:nvGrpSpPr>
        <p:grpSpPr>
          <a:xfrm>
            <a:off x="185875" y="123675"/>
            <a:ext cx="8801175" cy="4900050"/>
            <a:chOff x="185875" y="123675"/>
            <a:chExt cx="8801175" cy="4900050"/>
          </a:xfrm>
        </p:grpSpPr>
        <p:sp>
          <p:nvSpPr>
            <p:cNvPr id="788" name="Google Shape;788;p30"/>
            <p:cNvSpPr/>
            <p:nvPr/>
          </p:nvSpPr>
          <p:spPr>
            <a:xfrm flipH="1">
              <a:off x="281275" y="4191575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0"/>
            <p:cNvSpPr/>
            <p:nvPr/>
          </p:nvSpPr>
          <p:spPr>
            <a:xfrm flipH="1">
              <a:off x="2791100" y="497602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0"/>
            <p:cNvSpPr/>
            <p:nvPr/>
          </p:nvSpPr>
          <p:spPr>
            <a:xfrm flipH="1">
              <a:off x="1625025" y="46994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0"/>
            <p:cNvSpPr/>
            <p:nvPr/>
          </p:nvSpPr>
          <p:spPr>
            <a:xfrm flipH="1">
              <a:off x="675400" y="44993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0"/>
            <p:cNvSpPr/>
            <p:nvPr/>
          </p:nvSpPr>
          <p:spPr>
            <a:xfrm flipH="1">
              <a:off x="514700" y="34005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 flipH="1">
              <a:off x="4257950" y="46994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 flipH="1">
              <a:off x="7405475" y="46232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 flipH="1">
              <a:off x="6296375" y="48484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 flipH="1">
              <a:off x="8326175" y="2190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0"/>
            <p:cNvSpPr/>
            <p:nvPr/>
          </p:nvSpPr>
          <p:spPr>
            <a:xfrm flipH="1">
              <a:off x="8939350" y="7143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0"/>
            <p:cNvSpPr/>
            <p:nvPr/>
          </p:nvSpPr>
          <p:spPr>
            <a:xfrm flipH="1">
              <a:off x="8605900" y="37152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 flipH="1">
              <a:off x="8891650" y="24290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 flipH="1">
              <a:off x="7672525" y="1713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 flipH="1">
              <a:off x="8859325" y="4747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 flipH="1">
              <a:off x="8653600" y="1552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 flipH="1">
              <a:off x="6386650" y="2952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0"/>
            <p:cNvSpPr/>
            <p:nvPr/>
          </p:nvSpPr>
          <p:spPr>
            <a:xfrm flipH="1">
              <a:off x="5481775" y="123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0"/>
            <p:cNvSpPr/>
            <p:nvPr/>
          </p:nvSpPr>
          <p:spPr>
            <a:xfrm flipH="1">
              <a:off x="3338650" y="419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0"/>
            <p:cNvSpPr/>
            <p:nvPr/>
          </p:nvSpPr>
          <p:spPr>
            <a:xfrm flipH="1">
              <a:off x="1709875" y="2190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 flipH="1">
              <a:off x="185875" y="106630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 flipH="1">
              <a:off x="514700" y="3859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3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Google Shape;810;p31"/>
          <p:cNvGrpSpPr/>
          <p:nvPr/>
        </p:nvGrpSpPr>
        <p:grpSpPr>
          <a:xfrm>
            <a:off x="156925" y="152475"/>
            <a:ext cx="8925225" cy="4876800"/>
            <a:chOff x="156925" y="152475"/>
            <a:chExt cx="8925225" cy="4876800"/>
          </a:xfrm>
        </p:grpSpPr>
        <p:sp>
          <p:nvSpPr>
            <p:cNvPr id="811" name="Google Shape;811;p31"/>
            <p:cNvSpPr/>
            <p:nvPr/>
          </p:nvSpPr>
          <p:spPr>
            <a:xfrm flipH="1">
              <a:off x="8629350" y="222202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 flipH="1">
              <a:off x="8672250" y="390525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 flipH="1">
              <a:off x="3128700" y="1524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 flipH="1">
              <a:off x="7210250" y="4382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 flipH="1">
              <a:off x="666500" y="7525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 flipH="1">
              <a:off x="8939050" y="733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 flipH="1">
              <a:off x="8739025" y="3748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 flipH="1">
              <a:off x="1685675" y="200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 flipH="1">
              <a:off x="618800" y="2433725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 flipH="1">
              <a:off x="366475" y="27861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 flipH="1">
              <a:off x="156925" y="38101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 flipH="1">
              <a:off x="485525" y="48816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 flipH="1">
              <a:off x="1809575" y="47149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 flipH="1">
              <a:off x="8938975" y="28337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 flipH="1">
              <a:off x="7743650" y="48006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 flipH="1">
              <a:off x="5886275" y="4382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 flipH="1">
              <a:off x="8986750" y="43719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 flipH="1">
              <a:off x="9034450" y="4981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 flipH="1">
              <a:off x="5286200" y="2478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 flipH="1">
              <a:off x="4085975" y="46672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 flipH="1">
              <a:off x="2981150" y="48816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 flipH="1">
              <a:off x="6895850" y="4762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 flipH="1">
              <a:off x="8629350" y="11334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 flipH="1">
              <a:off x="8943850" y="33012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 flipH="1">
              <a:off x="4000175" y="43945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 flipH="1">
              <a:off x="575900" y="17145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 flipH="1">
              <a:off x="204625" y="2478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 flipH="1">
              <a:off x="6424250" y="45910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4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32"/>
          <p:cNvGrpSpPr/>
          <p:nvPr/>
        </p:nvGrpSpPr>
        <p:grpSpPr>
          <a:xfrm>
            <a:off x="185875" y="123675"/>
            <a:ext cx="8801175" cy="4900050"/>
            <a:chOff x="185875" y="123675"/>
            <a:chExt cx="8801175" cy="4900050"/>
          </a:xfrm>
        </p:grpSpPr>
        <p:sp>
          <p:nvSpPr>
            <p:cNvPr id="841" name="Google Shape;841;p32"/>
            <p:cNvSpPr/>
            <p:nvPr/>
          </p:nvSpPr>
          <p:spPr>
            <a:xfrm>
              <a:off x="8805850" y="38863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6334125" y="497602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7772325" y="48007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8805850" y="18288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8364025" y="44993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8610525" y="34005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8939350" y="23813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8939350" y="106630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8430775" y="6381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4867275" y="46994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877375" y="46232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2828850" y="48484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713250" y="2190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185875" y="7143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7415350" y="2190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185875" y="37816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471625" y="30958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1452700" y="1713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471625" y="4575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471625" y="1552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2738575" y="2952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3643450" y="123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786575" y="419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10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17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9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13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13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2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713250" y="1114000"/>
            <a:ext cx="7717500" cy="3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"/>
              <a:buAutoNum type="arabicPeriod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61" name="Google Shape;61;p4"/>
          <p:cNvGrpSpPr/>
          <p:nvPr/>
        </p:nvGrpSpPr>
        <p:grpSpPr>
          <a:xfrm>
            <a:off x="185875" y="123675"/>
            <a:ext cx="8801175" cy="4900050"/>
            <a:chOff x="185875" y="123675"/>
            <a:chExt cx="8801175" cy="4900050"/>
          </a:xfrm>
        </p:grpSpPr>
        <p:sp>
          <p:nvSpPr>
            <p:cNvPr id="62" name="Google Shape;62;p4"/>
            <p:cNvSpPr/>
            <p:nvPr/>
          </p:nvSpPr>
          <p:spPr>
            <a:xfrm>
              <a:off x="8805850" y="38863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6334125" y="497602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7772325" y="48007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8805850" y="18288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8364025" y="44993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8610525" y="34005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939350" y="23813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8939350" y="106630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8430775" y="6381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4867275" y="46994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77375" y="46232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828850" y="48484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713250" y="2190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85875" y="7143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7415350" y="2190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85875" y="37816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471625" y="30958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452700" y="1713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71625" y="4575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471625" y="1552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2738575" y="2952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3643450" y="123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786575" y="419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48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4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66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10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6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185875" y="123675"/>
            <a:ext cx="8801175" cy="4900050"/>
            <a:chOff x="185875" y="123675"/>
            <a:chExt cx="8801175" cy="4900050"/>
          </a:xfrm>
        </p:grpSpPr>
        <p:sp>
          <p:nvSpPr>
            <p:cNvPr id="87" name="Google Shape;87;p5"/>
            <p:cNvSpPr/>
            <p:nvPr/>
          </p:nvSpPr>
          <p:spPr>
            <a:xfrm>
              <a:off x="8805850" y="38863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6334125" y="497602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7772325" y="48007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8805850" y="18288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8364025" y="44993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8610525" y="34005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8939350" y="23813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939350" y="106630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8430775" y="6381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4867275" y="46994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877375" y="46232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828850" y="48484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713250" y="2190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85875" y="7143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7415350" y="2190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85875" y="37816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471625" y="30958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452700" y="1713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471625" y="4575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471625" y="1552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738575" y="2952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643450" y="123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5786575" y="419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1"/>
          </p:nvPr>
        </p:nvSpPr>
        <p:spPr>
          <a:xfrm>
            <a:off x="1223462" y="2571750"/>
            <a:ext cx="28290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subTitle" idx="2"/>
          </p:nvPr>
        </p:nvSpPr>
        <p:spPr>
          <a:xfrm>
            <a:off x="1223621" y="3006150"/>
            <a:ext cx="2828700" cy="10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subTitle" idx="3"/>
          </p:nvPr>
        </p:nvSpPr>
        <p:spPr>
          <a:xfrm>
            <a:off x="5091549" y="2571750"/>
            <a:ext cx="28290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4"/>
          </p:nvPr>
        </p:nvSpPr>
        <p:spPr>
          <a:xfrm>
            <a:off x="5091708" y="3006150"/>
            <a:ext cx="2828700" cy="10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6"/>
          <p:cNvGrpSpPr/>
          <p:nvPr/>
        </p:nvGrpSpPr>
        <p:grpSpPr>
          <a:xfrm>
            <a:off x="185875" y="123675"/>
            <a:ext cx="8801175" cy="4900050"/>
            <a:chOff x="185875" y="123675"/>
            <a:chExt cx="8801175" cy="4900050"/>
          </a:xfrm>
        </p:grpSpPr>
        <p:sp>
          <p:nvSpPr>
            <p:cNvPr id="117" name="Google Shape;117;p6"/>
            <p:cNvSpPr/>
            <p:nvPr/>
          </p:nvSpPr>
          <p:spPr>
            <a:xfrm flipH="1">
              <a:off x="319375" y="38863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 flipH="1">
              <a:off x="2791100" y="497602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 flipH="1">
              <a:off x="1352900" y="48007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 flipH="1">
              <a:off x="233575" y="18288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 flipH="1">
              <a:off x="675400" y="44993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 flipH="1">
              <a:off x="514700" y="34005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 flipH="1">
              <a:off x="185875" y="23813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 flipH="1">
              <a:off x="185875" y="106630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 flipH="1">
              <a:off x="608650" y="6381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 flipH="1">
              <a:off x="4257950" y="46994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 flipH="1">
              <a:off x="8162050" y="46232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 flipH="1">
              <a:off x="6296375" y="48484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 flipH="1">
              <a:off x="8326175" y="2190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 flipH="1">
              <a:off x="8939350" y="7143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 flipH="1">
              <a:off x="1709875" y="2190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 flipH="1">
              <a:off x="8939350" y="37816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 flipH="1">
              <a:off x="8653600" y="30958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 flipH="1">
              <a:off x="7672525" y="1713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 flipH="1">
              <a:off x="8653600" y="4575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 flipH="1">
              <a:off x="8653600" y="1552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 flipH="1">
              <a:off x="6386650" y="2952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 flipH="1">
              <a:off x="5481775" y="123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 flipH="1">
              <a:off x="3338650" y="419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subTitle" idx="1"/>
          </p:nvPr>
        </p:nvSpPr>
        <p:spPr>
          <a:xfrm>
            <a:off x="713225" y="2005825"/>
            <a:ext cx="4232400" cy="21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713225" y="1124675"/>
            <a:ext cx="4232400" cy="72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144" name="Google Shape;144;p7"/>
          <p:cNvGrpSpPr/>
          <p:nvPr/>
        </p:nvGrpSpPr>
        <p:grpSpPr>
          <a:xfrm>
            <a:off x="185875" y="152400"/>
            <a:ext cx="5532450" cy="4848400"/>
            <a:chOff x="185875" y="152400"/>
            <a:chExt cx="5532450" cy="4848400"/>
          </a:xfrm>
        </p:grpSpPr>
        <p:sp>
          <p:nvSpPr>
            <p:cNvPr id="145" name="Google Shape;145;p7"/>
            <p:cNvSpPr/>
            <p:nvPr/>
          </p:nvSpPr>
          <p:spPr>
            <a:xfrm flipH="1">
              <a:off x="319375" y="38863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 flipH="1">
              <a:off x="514700" y="34005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 flipH="1">
              <a:off x="185875" y="23813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 flipH="1">
              <a:off x="185875" y="106630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 flipH="1">
              <a:off x="5584825" y="1524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 flipH="1">
              <a:off x="3470275" y="47148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 flipH="1">
              <a:off x="471800" y="42141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 flipH="1">
              <a:off x="195675" y="171935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 flipH="1">
              <a:off x="1205325" y="2429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 flipH="1">
              <a:off x="1938475" y="51565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flipH="1">
              <a:off x="185875" y="49531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 flipH="1">
              <a:off x="719900" y="319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 flipH="1">
              <a:off x="1157625" y="4575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flipH="1">
              <a:off x="2071825" y="48672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 flipH="1">
              <a:off x="4177475" y="4430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 flipH="1">
              <a:off x="5082350" y="319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 flipH="1">
              <a:off x="4177475" y="47910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 flipH="1">
              <a:off x="4843600" y="4575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>
            <a:spLocks noGrp="1"/>
          </p:cNvSpPr>
          <p:nvPr>
            <p:ph type="ctrTitle"/>
          </p:nvPr>
        </p:nvSpPr>
        <p:spPr>
          <a:xfrm>
            <a:off x="1545150" y="1323150"/>
            <a:ext cx="6053700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65" name="Google Shape;165;p8"/>
          <p:cNvGrpSpPr/>
          <p:nvPr/>
        </p:nvGrpSpPr>
        <p:grpSpPr>
          <a:xfrm>
            <a:off x="185875" y="123675"/>
            <a:ext cx="8801175" cy="4772425"/>
            <a:chOff x="185875" y="123675"/>
            <a:chExt cx="8801175" cy="4772425"/>
          </a:xfrm>
        </p:grpSpPr>
        <p:sp>
          <p:nvSpPr>
            <p:cNvPr id="166" name="Google Shape;166;p8"/>
            <p:cNvSpPr/>
            <p:nvPr/>
          </p:nvSpPr>
          <p:spPr>
            <a:xfrm flipH="1">
              <a:off x="319375" y="38863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 flipH="1">
              <a:off x="1352900" y="48007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 flipH="1">
              <a:off x="233575" y="18288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 flipH="1">
              <a:off x="675400" y="44993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 flipH="1">
              <a:off x="514700" y="34005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 flipH="1">
              <a:off x="185875" y="23813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 flipH="1">
              <a:off x="185875" y="106630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 flipH="1">
              <a:off x="4257950" y="46994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 flipH="1">
              <a:off x="8162050" y="46232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 flipH="1">
              <a:off x="6296375" y="48484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 flipH="1">
              <a:off x="8326175" y="2190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 flipH="1">
              <a:off x="1709875" y="2190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 flipH="1">
              <a:off x="8939350" y="37816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 flipH="1">
              <a:off x="8653600" y="30958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 flipH="1">
              <a:off x="7672525" y="1713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 flipH="1">
              <a:off x="8653600" y="4575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 flipH="1">
              <a:off x="8653600" y="1552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 flipH="1">
              <a:off x="6386650" y="2952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 flipH="1">
              <a:off x="5481775" y="123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 flipH="1">
              <a:off x="3338650" y="419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 flipH="1">
              <a:off x="2605375" y="4575575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9"/>
          <p:cNvGrpSpPr/>
          <p:nvPr/>
        </p:nvGrpSpPr>
        <p:grpSpPr>
          <a:xfrm>
            <a:off x="156925" y="152475"/>
            <a:ext cx="8925225" cy="4876800"/>
            <a:chOff x="156925" y="152475"/>
            <a:chExt cx="8925225" cy="4876800"/>
          </a:xfrm>
        </p:grpSpPr>
        <p:sp>
          <p:nvSpPr>
            <p:cNvPr id="189" name="Google Shape;189;p9"/>
            <p:cNvSpPr/>
            <p:nvPr/>
          </p:nvSpPr>
          <p:spPr>
            <a:xfrm>
              <a:off x="562025" y="222202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519125" y="390525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6062675" y="1524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1981125" y="4382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8524875" y="7525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252325" y="733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452350" y="3748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7505700" y="200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572575" y="2433725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8824900" y="27861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9034450" y="38101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8705850" y="48816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7381800" y="47149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52400" y="28337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1447725" y="48006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3305100" y="4382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204625" y="43719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56925" y="4981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3905175" y="2478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5105400" y="46672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6210225" y="48816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2295525" y="4762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476225" y="11334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161725" y="33012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105400" y="43945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529675" y="17145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8900950" y="2478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2681325" y="45910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2190475" y="2300550"/>
            <a:ext cx="4763100" cy="12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title"/>
          </p:nvPr>
        </p:nvSpPr>
        <p:spPr>
          <a:xfrm>
            <a:off x="2190437" y="1615200"/>
            <a:ext cx="4763100" cy="6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>
            <a:spLocks noGrp="1"/>
          </p:cNvSpPr>
          <p:nvPr>
            <p:ph type="title"/>
          </p:nvPr>
        </p:nvSpPr>
        <p:spPr>
          <a:xfrm>
            <a:off x="859225" y="539500"/>
            <a:ext cx="3282000" cy="24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5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134E8D"/>
            </a:gs>
            <a:gs pos="28000">
              <a:srgbClr val="134E8D"/>
            </a:gs>
            <a:gs pos="62000">
              <a:srgbClr val="302557"/>
            </a:gs>
            <a:gs pos="100000">
              <a:schemeClr val="dk1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7" y="7155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ExtraBold"/>
              <a:buNone/>
              <a:defRPr sz="4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923500"/>
            <a:ext cx="77175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6" r:id="rId21"/>
    <p:sldLayoutId id="2147483677" r:id="rId22"/>
    <p:sldLayoutId id="2147483678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84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g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slide" Target="slide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17.gif"/><Relationship Id="rId9" Type="http://schemas.openxmlformats.org/officeDocument/2006/relationships/image" Target="../media/image22.png"/><Relationship Id="rId1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39.gif"/><Relationship Id="rId26" Type="http://schemas.openxmlformats.org/officeDocument/2006/relationships/image" Target="../media/image42.png"/><Relationship Id="rId3" Type="http://schemas.openxmlformats.org/officeDocument/2006/relationships/image" Target="../media/image16.png"/><Relationship Id="rId21" Type="http://schemas.openxmlformats.org/officeDocument/2006/relationships/slide" Target="slide26.xml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8.gif"/><Relationship Id="rId25" Type="http://schemas.openxmlformats.org/officeDocument/2006/relationships/slide" Target="slide30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37.png"/><Relationship Id="rId20" Type="http://schemas.openxmlformats.org/officeDocument/2006/relationships/image" Target="../media/image41.gif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11" Type="http://schemas.openxmlformats.org/officeDocument/2006/relationships/image" Target="../media/image17.gif"/><Relationship Id="rId24" Type="http://schemas.openxmlformats.org/officeDocument/2006/relationships/slide" Target="slide29.xml"/><Relationship Id="rId5" Type="http://schemas.openxmlformats.org/officeDocument/2006/relationships/image" Target="../media/image28.png"/><Relationship Id="rId15" Type="http://schemas.openxmlformats.org/officeDocument/2006/relationships/image" Target="../media/image19.png"/><Relationship Id="rId23" Type="http://schemas.openxmlformats.org/officeDocument/2006/relationships/slide" Target="slide28.xml"/><Relationship Id="rId28" Type="http://schemas.openxmlformats.org/officeDocument/2006/relationships/image" Target="../media/image18.png"/><Relationship Id="rId10" Type="http://schemas.openxmlformats.org/officeDocument/2006/relationships/image" Target="../media/image33.png"/><Relationship Id="rId19" Type="http://schemas.openxmlformats.org/officeDocument/2006/relationships/image" Target="../media/image40.gif"/><Relationship Id="rId31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slide" Target="slide27.xml"/><Relationship Id="rId27" Type="http://schemas.openxmlformats.org/officeDocument/2006/relationships/image" Target="../media/image43.png"/><Relationship Id="rId30" Type="http://schemas.openxmlformats.org/officeDocument/2006/relationships/slide" Target="slide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4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25.xml"/><Relationship Id="rId5" Type="http://schemas.openxmlformats.org/officeDocument/2006/relationships/image" Target="../media/image45.png"/><Relationship Id="rId4" Type="http://schemas.openxmlformats.org/officeDocument/2006/relationships/image" Target="../media/image17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4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25.xml"/><Relationship Id="rId5" Type="http://schemas.openxmlformats.org/officeDocument/2006/relationships/image" Target="../media/image47.png"/><Relationship Id="rId4" Type="http://schemas.openxmlformats.org/officeDocument/2006/relationships/image" Target="../media/image1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25.xml"/><Relationship Id="rId5" Type="http://schemas.openxmlformats.org/officeDocument/2006/relationships/image" Target="../media/image48.png"/><Relationship Id="rId4" Type="http://schemas.openxmlformats.org/officeDocument/2006/relationships/image" Target="../media/image17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4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25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4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25.xml"/><Relationship Id="rId5" Type="http://schemas.openxmlformats.org/officeDocument/2006/relationships/image" Target="../media/image39.gif"/><Relationship Id="rId4" Type="http://schemas.openxmlformats.org/officeDocument/2006/relationships/image" Target="../media/image17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8EAF7"/>
            </a:gs>
            <a:gs pos="28000">
              <a:srgbClr val="134E8D"/>
            </a:gs>
            <a:gs pos="64000">
              <a:srgbClr val="302557"/>
            </a:gs>
            <a:gs pos="100000">
              <a:schemeClr val="dk1"/>
            </a:gs>
          </a:gsLst>
          <a:lin ang="0" scaled="0"/>
        </a:gradFill>
        <a:effectLst/>
      </p:bgPr>
    </p:bg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36"/>
          <p:cNvGrpSpPr/>
          <p:nvPr/>
        </p:nvGrpSpPr>
        <p:grpSpPr>
          <a:xfrm>
            <a:off x="-3184625" y="-637125"/>
            <a:ext cx="6417900" cy="6417900"/>
            <a:chOff x="-3184625" y="-637125"/>
            <a:chExt cx="6417900" cy="6417900"/>
          </a:xfrm>
        </p:grpSpPr>
        <p:sp>
          <p:nvSpPr>
            <p:cNvPr id="876" name="Google Shape;876;p36"/>
            <p:cNvSpPr/>
            <p:nvPr/>
          </p:nvSpPr>
          <p:spPr>
            <a:xfrm>
              <a:off x="-2082875" y="464625"/>
              <a:ext cx="4214400" cy="4214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19050" dir="5400000" algn="bl" rotWithShape="0">
                <a:schemeClr val="accent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-1890425" y="657075"/>
              <a:ext cx="3829500" cy="38295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19050" dir="5400000" algn="bl" rotWithShape="0">
                <a:schemeClr val="accent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-3184625" y="-637125"/>
              <a:ext cx="6417900" cy="64179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19050" dir="5400000" algn="bl" rotWithShape="0">
                <a:schemeClr val="accent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-2688125" y="-140625"/>
              <a:ext cx="5424900" cy="54249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19050" dir="5400000" algn="bl" rotWithShape="0">
                <a:schemeClr val="accent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-2420375" y="127125"/>
              <a:ext cx="4889400" cy="48894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19050" dir="5400000" algn="bl" rotWithShape="0">
                <a:schemeClr val="accent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36"/>
          <p:cNvSpPr/>
          <p:nvPr/>
        </p:nvSpPr>
        <p:spPr>
          <a:xfrm>
            <a:off x="-2426875" y="120625"/>
            <a:ext cx="4902300" cy="4902300"/>
          </a:xfrm>
          <a:prstGeom prst="ellipse">
            <a:avLst/>
          </a:prstGeom>
          <a:gradFill>
            <a:gsLst>
              <a:gs pos="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6"/>
          <p:cNvSpPr txBox="1">
            <a:spLocks noGrp="1"/>
          </p:cNvSpPr>
          <p:nvPr>
            <p:ph type="ctrTitle"/>
          </p:nvPr>
        </p:nvSpPr>
        <p:spPr>
          <a:xfrm>
            <a:off x="1728649" y="1087400"/>
            <a:ext cx="6141443" cy="22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 dirty="0">
                <a:latin typeface="+mn-lt"/>
                <a:ea typeface="Montserrat"/>
                <a:cs typeface="Montserrat"/>
                <a:sym typeface="Montserrat"/>
              </a:rPr>
              <a:t>CHÀO MỪNG CÁC EM ĐẾN VỚI TIẾT HỌC HÔM NAY!</a:t>
            </a:r>
            <a:endParaRPr sz="3600" dirty="0">
              <a:latin typeface="+mn-lt"/>
            </a:endParaRPr>
          </a:p>
        </p:txBody>
      </p:sp>
      <p:sp>
        <p:nvSpPr>
          <p:cNvPr id="884" name="Google Shape;884;p36"/>
          <p:cNvSpPr txBox="1"/>
          <p:nvPr/>
        </p:nvSpPr>
        <p:spPr>
          <a:xfrm>
            <a:off x="6345150" y="539500"/>
            <a:ext cx="208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  <a:latin typeface="+mn-lt"/>
                <a:ea typeface="Montserrat ExtraBold"/>
                <a:cs typeface="Montserrat ExtraBold"/>
                <a:sym typeface="Montserrat ExtraBold"/>
              </a:rPr>
              <a:t>7TH GRADE</a:t>
            </a:r>
            <a:endParaRPr b="1" dirty="0">
              <a:solidFill>
                <a:schemeClr val="accent2"/>
              </a:solidFill>
              <a:latin typeface="+mn-lt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85" name="Google Shape;885;p36"/>
          <p:cNvSpPr/>
          <p:nvPr/>
        </p:nvSpPr>
        <p:spPr>
          <a:xfrm flipH="1">
            <a:off x="-1889150" y="658200"/>
            <a:ext cx="3827100" cy="3827100"/>
          </a:xfrm>
          <a:prstGeom prst="ellipse">
            <a:avLst/>
          </a:prstGeom>
          <a:gradFill>
            <a:gsLst>
              <a:gs pos="0">
                <a:schemeClr val="lt1"/>
              </a:gs>
              <a:gs pos="4800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" name="Google Shape;886;p36"/>
          <p:cNvGrpSpPr/>
          <p:nvPr/>
        </p:nvGrpSpPr>
        <p:grpSpPr>
          <a:xfrm>
            <a:off x="-1608288" y="1066227"/>
            <a:ext cx="3265227" cy="3011196"/>
            <a:chOff x="1350450" y="531700"/>
            <a:chExt cx="4844550" cy="4467650"/>
          </a:xfrm>
        </p:grpSpPr>
        <p:sp>
          <p:nvSpPr>
            <p:cNvPr id="887" name="Google Shape;887;p36"/>
            <p:cNvSpPr/>
            <p:nvPr/>
          </p:nvSpPr>
          <p:spPr>
            <a:xfrm>
              <a:off x="1350450" y="531700"/>
              <a:ext cx="4694025" cy="4467650"/>
            </a:xfrm>
            <a:custGeom>
              <a:avLst/>
              <a:gdLst/>
              <a:ahLst/>
              <a:cxnLst/>
              <a:rect l="l" t="t" r="r" b="b"/>
              <a:pathLst>
                <a:path w="187761" h="178706" extrusionOk="0">
                  <a:moveTo>
                    <a:pt x="96455" y="1"/>
                  </a:moveTo>
                  <a:cubicBezTo>
                    <a:pt x="92094" y="1"/>
                    <a:pt x="87723" y="324"/>
                    <a:pt x="83377" y="979"/>
                  </a:cubicBezTo>
                  <a:cubicBezTo>
                    <a:pt x="78875" y="1631"/>
                    <a:pt x="74504" y="2610"/>
                    <a:pt x="70068" y="3980"/>
                  </a:cubicBezTo>
                  <a:cubicBezTo>
                    <a:pt x="59564" y="7242"/>
                    <a:pt x="49452" y="12461"/>
                    <a:pt x="40384" y="19833"/>
                  </a:cubicBezTo>
                  <a:cubicBezTo>
                    <a:pt x="36861" y="22704"/>
                    <a:pt x="33730" y="25705"/>
                    <a:pt x="30794" y="28901"/>
                  </a:cubicBezTo>
                  <a:cubicBezTo>
                    <a:pt x="29489" y="30271"/>
                    <a:pt x="28249" y="31707"/>
                    <a:pt x="27010" y="33207"/>
                  </a:cubicBezTo>
                  <a:cubicBezTo>
                    <a:pt x="1110" y="65240"/>
                    <a:pt x="1" y="112147"/>
                    <a:pt x="27010" y="145485"/>
                  </a:cubicBezTo>
                  <a:cubicBezTo>
                    <a:pt x="44673" y="167352"/>
                    <a:pt x="70551" y="178705"/>
                    <a:pt x="96639" y="178705"/>
                  </a:cubicBezTo>
                  <a:cubicBezTo>
                    <a:pt x="108611" y="178705"/>
                    <a:pt x="120628" y="176314"/>
                    <a:pt x="131915" y="171450"/>
                  </a:cubicBezTo>
                  <a:cubicBezTo>
                    <a:pt x="137200" y="169167"/>
                    <a:pt x="142419" y="166296"/>
                    <a:pt x="147312" y="162839"/>
                  </a:cubicBezTo>
                  <a:cubicBezTo>
                    <a:pt x="149204" y="161534"/>
                    <a:pt x="150965" y="160229"/>
                    <a:pt x="152792" y="158794"/>
                  </a:cubicBezTo>
                  <a:cubicBezTo>
                    <a:pt x="155140" y="156902"/>
                    <a:pt x="157359" y="154879"/>
                    <a:pt x="159316" y="153053"/>
                  </a:cubicBezTo>
                  <a:cubicBezTo>
                    <a:pt x="160490" y="151943"/>
                    <a:pt x="161664" y="150704"/>
                    <a:pt x="162773" y="149464"/>
                  </a:cubicBezTo>
                  <a:cubicBezTo>
                    <a:pt x="167210" y="144571"/>
                    <a:pt x="171059" y="139287"/>
                    <a:pt x="174190" y="133742"/>
                  </a:cubicBezTo>
                  <a:cubicBezTo>
                    <a:pt x="175104" y="132111"/>
                    <a:pt x="176017" y="130480"/>
                    <a:pt x="176800" y="128849"/>
                  </a:cubicBezTo>
                  <a:cubicBezTo>
                    <a:pt x="185085" y="111952"/>
                    <a:pt x="187760" y="92902"/>
                    <a:pt x="184629" y="74439"/>
                  </a:cubicBezTo>
                  <a:cubicBezTo>
                    <a:pt x="184563" y="74112"/>
                    <a:pt x="184563" y="73917"/>
                    <a:pt x="184498" y="73656"/>
                  </a:cubicBezTo>
                  <a:cubicBezTo>
                    <a:pt x="184303" y="73134"/>
                    <a:pt x="184237" y="72612"/>
                    <a:pt x="184172" y="72090"/>
                  </a:cubicBezTo>
                  <a:cubicBezTo>
                    <a:pt x="183585" y="69024"/>
                    <a:pt x="182737" y="65958"/>
                    <a:pt x="181889" y="62956"/>
                  </a:cubicBezTo>
                  <a:cubicBezTo>
                    <a:pt x="178627" y="52453"/>
                    <a:pt x="173408" y="42341"/>
                    <a:pt x="166035" y="33272"/>
                  </a:cubicBezTo>
                  <a:cubicBezTo>
                    <a:pt x="158402" y="23813"/>
                    <a:pt x="149334" y="16375"/>
                    <a:pt x="139287" y="10895"/>
                  </a:cubicBezTo>
                  <a:cubicBezTo>
                    <a:pt x="136547" y="9460"/>
                    <a:pt x="133677" y="8155"/>
                    <a:pt x="130806" y="6916"/>
                  </a:cubicBezTo>
                  <a:cubicBezTo>
                    <a:pt x="130349" y="6720"/>
                    <a:pt x="129958" y="6524"/>
                    <a:pt x="129436" y="6394"/>
                  </a:cubicBezTo>
                  <a:cubicBezTo>
                    <a:pt x="129110" y="6198"/>
                    <a:pt x="128784" y="6133"/>
                    <a:pt x="128457" y="5937"/>
                  </a:cubicBezTo>
                  <a:cubicBezTo>
                    <a:pt x="127675" y="5611"/>
                    <a:pt x="126761" y="5285"/>
                    <a:pt x="125848" y="4958"/>
                  </a:cubicBezTo>
                  <a:cubicBezTo>
                    <a:pt x="116361" y="1690"/>
                    <a:pt x="106431" y="1"/>
                    <a:pt x="9645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1862575" y="642750"/>
              <a:ext cx="4093825" cy="4030125"/>
            </a:xfrm>
            <a:custGeom>
              <a:avLst/>
              <a:gdLst/>
              <a:ahLst/>
              <a:cxnLst/>
              <a:rect l="l" t="t" r="r" b="b"/>
              <a:pathLst>
                <a:path w="163753" h="161205" extrusionOk="0">
                  <a:moveTo>
                    <a:pt x="101460" y="25935"/>
                  </a:moveTo>
                  <a:cubicBezTo>
                    <a:pt x="101571" y="25935"/>
                    <a:pt x="101677" y="25944"/>
                    <a:pt x="101775" y="25960"/>
                  </a:cubicBezTo>
                  <a:cubicBezTo>
                    <a:pt x="102166" y="26090"/>
                    <a:pt x="102492" y="26417"/>
                    <a:pt x="102688" y="26612"/>
                  </a:cubicBezTo>
                  <a:cubicBezTo>
                    <a:pt x="103014" y="27199"/>
                    <a:pt x="103145" y="27917"/>
                    <a:pt x="103210" y="28439"/>
                  </a:cubicBezTo>
                  <a:cubicBezTo>
                    <a:pt x="103340" y="28830"/>
                    <a:pt x="103340" y="29157"/>
                    <a:pt x="103145" y="29548"/>
                  </a:cubicBezTo>
                  <a:cubicBezTo>
                    <a:pt x="103079" y="29809"/>
                    <a:pt x="102884" y="30005"/>
                    <a:pt x="102753" y="30070"/>
                  </a:cubicBezTo>
                  <a:cubicBezTo>
                    <a:pt x="102297" y="30396"/>
                    <a:pt x="101709" y="30396"/>
                    <a:pt x="101514" y="30396"/>
                  </a:cubicBezTo>
                  <a:lnTo>
                    <a:pt x="101122" y="30396"/>
                  </a:lnTo>
                  <a:cubicBezTo>
                    <a:pt x="100731" y="30527"/>
                    <a:pt x="100405" y="30788"/>
                    <a:pt x="100209" y="31049"/>
                  </a:cubicBezTo>
                  <a:cubicBezTo>
                    <a:pt x="99948" y="31310"/>
                    <a:pt x="99817" y="31636"/>
                    <a:pt x="99817" y="31831"/>
                  </a:cubicBezTo>
                  <a:cubicBezTo>
                    <a:pt x="99752" y="32158"/>
                    <a:pt x="99817" y="32419"/>
                    <a:pt x="99883" y="32614"/>
                  </a:cubicBezTo>
                  <a:lnTo>
                    <a:pt x="99948" y="32680"/>
                  </a:lnTo>
                  <a:cubicBezTo>
                    <a:pt x="101253" y="33071"/>
                    <a:pt x="102101" y="33658"/>
                    <a:pt x="102492" y="34441"/>
                  </a:cubicBezTo>
                  <a:cubicBezTo>
                    <a:pt x="103145" y="35746"/>
                    <a:pt x="102688" y="37312"/>
                    <a:pt x="102427" y="38551"/>
                  </a:cubicBezTo>
                  <a:cubicBezTo>
                    <a:pt x="102166" y="39530"/>
                    <a:pt x="101905" y="40313"/>
                    <a:pt x="102036" y="40965"/>
                  </a:cubicBezTo>
                  <a:cubicBezTo>
                    <a:pt x="102036" y="41226"/>
                    <a:pt x="102166" y="41487"/>
                    <a:pt x="102297" y="41748"/>
                  </a:cubicBezTo>
                  <a:cubicBezTo>
                    <a:pt x="102362" y="41813"/>
                    <a:pt x="102427" y="41944"/>
                    <a:pt x="102427" y="42139"/>
                  </a:cubicBezTo>
                  <a:cubicBezTo>
                    <a:pt x="102427" y="42270"/>
                    <a:pt x="102427" y="42466"/>
                    <a:pt x="102362" y="42596"/>
                  </a:cubicBezTo>
                  <a:cubicBezTo>
                    <a:pt x="102166" y="42857"/>
                    <a:pt x="101905" y="43118"/>
                    <a:pt x="101775" y="43183"/>
                  </a:cubicBezTo>
                  <a:cubicBezTo>
                    <a:pt x="101448" y="43444"/>
                    <a:pt x="100992" y="43509"/>
                    <a:pt x="100405" y="43640"/>
                  </a:cubicBezTo>
                  <a:cubicBezTo>
                    <a:pt x="99846" y="43745"/>
                    <a:pt x="99157" y="43812"/>
                    <a:pt x="98396" y="43812"/>
                  </a:cubicBezTo>
                  <a:cubicBezTo>
                    <a:pt x="97736" y="43812"/>
                    <a:pt x="97022" y="43761"/>
                    <a:pt x="96295" y="43640"/>
                  </a:cubicBezTo>
                  <a:cubicBezTo>
                    <a:pt x="96164" y="43640"/>
                    <a:pt x="95968" y="43509"/>
                    <a:pt x="95838" y="43314"/>
                  </a:cubicBezTo>
                  <a:cubicBezTo>
                    <a:pt x="95773" y="43183"/>
                    <a:pt x="95512" y="42987"/>
                    <a:pt x="94925" y="42661"/>
                  </a:cubicBezTo>
                  <a:cubicBezTo>
                    <a:pt x="94468" y="42335"/>
                    <a:pt x="93489" y="41944"/>
                    <a:pt x="93294" y="41161"/>
                  </a:cubicBezTo>
                  <a:cubicBezTo>
                    <a:pt x="93228" y="40835"/>
                    <a:pt x="93228" y="40508"/>
                    <a:pt x="93359" y="40052"/>
                  </a:cubicBezTo>
                  <a:cubicBezTo>
                    <a:pt x="93620" y="39399"/>
                    <a:pt x="94207" y="38682"/>
                    <a:pt x="95120" y="37964"/>
                  </a:cubicBezTo>
                  <a:cubicBezTo>
                    <a:pt x="95512" y="37638"/>
                    <a:pt x="95642" y="37377"/>
                    <a:pt x="95773" y="37246"/>
                  </a:cubicBezTo>
                  <a:cubicBezTo>
                    <a:pt x="95773" y="37116"/>
                    <a:pt x="95838" y="36985"/>
                    <a:pt x="95838" y="36920"/>
                  </a:cubicBezTo>
                  <a:cubicBezTo>
                    <a:pt x="95773" y="36594"/>
                    <a:pt x="95512" y="36268"/>
                    <a:pt x="94990" y="35746"/>
                  </a:cubicBezTo>
                  <a:cubicBezTo>
                    <a:pt x="94011" y="34767"/>
                    <a:pt x="93489" y="33397"/>
                    <a:pt x="93489" y="32092"/>
                  </a:cubicBezTo>
                  <a:cubicBezTo>
                    <a:pt x="93489" y="31179"/>
                    <a:pt x="93685" y="30200"/>
                    <a:pt x="94337" y="29418"/>
                  </a:cubicBezTo>
                  <a:cubicBezTo>
                    <a:pt x="95512" y="27852"/>
                    <a:pt x="98056" y="26938"/>
                    <a:pt x="99752" y="26417"/>
                  </a:cubicBezTo>
                  <a:cubicBezTo>
                    <a:pt x="100013" y="26286"/>
                    <a:pt x="100144" y="26221"/>
                    <a:pt x="100405" y="26156"/>
                  </a:cubicBezTo>
                  <a:cubicBezTo>
                    <a:pt x="100747" y="26009"/>
                    <a:pt x="101126" y="25935"/>
                    <a:pt x="101460" y="25935"/>
                  </a:cubicBezTo>
                  <a:close/>
                  <a:moveTo>
                    <a:pt x="145420" y="88786"/>
                  </a:moveTo>
                  <a:cubicBezTo>
                    <a:pt x="145224" y="88851"/>
                    <a:pt x="145094" y="89047"/>
                    <a:pt x="144833" y="89177"/>
                  </a:cubicBezTo>
                  <a:cubicBezTo>
                    <a:pt x="144507" y="89503"/>
                    <a:pt x="144246" y="89764"/>
                    <a:pt x="144180" y="89960"/>
                  </a:cubicBezTo>
                  <a:lnTo>
                    <a:pt x="144180" y="90091"/>
                  </a:lnTo>
                  <a:cubicBezTo>
                    <a:pt x="144115" y="91265"/>
                    <a:pt x="144246" y="92504"/>
                    <a:pt x="144507" y="93809"/>
                  </a:cubicBezTo>
                  <a:cubicBezTo>
                    <a:pt x="144572" y="94070"/>
                    <a:pt x="144572" y="94331"/>
                    <a:pt x="144572" y="94462"/>
                  </a:cubicBezTo>
                  <a:cubicBezTo>
                    <a:pt x="145355" y="94070"/>
                    <a:pt x="145746" y="93809"/>
                    <a:pt x="146529" y="93353"/>
                  </a:cubicBezTo>
                  <a:cubicBezTo>
                    <a:pt x="146790" y="91852"/>
                    <a:pt x="146725" y="90678"/>
                    <a:pt x="146333" y="89830"/>
                  </a:cubicBezTo>
                  <a:cubicBezTo>
                    <a:pt x="146138" y="89438"/>
                    <a:pt x="145811" y="89112"/>
                    <a:pt x="145420" y="88786"/>
                  </a:cubicBezTo>
                  <a:close/>
                  <a:moveTo>
                    <a:pt x="91141" y="120231"/>
                  </a:moveTo>
                  <a:cubicBezTo>
                    <a:pt x="90684" y="120231"/>
                    <a:pt x="90488" y="120362"/>
                    <a:pt x="90423" y="120362"/>
                  </a:cubicBezTo>
                  <a:cubicBezTo>
                    <a:pt x="90423" y="120427"/>
                    <a:pt x="90423" y="120557"/>
                    <a:pt x="90488" y="121079"/>
                  </a:cubicBezTo>
                  <a:cubicBezTo>
                    <a:pt x="90619" y="121406"/>
                    <a:pt x="90684" y="121993"/>
                    <a:pt x="90488" y="122449"/>
                  </a:cubicBezTo>
                  <a:cubicBezTo>
                    <a:pt x="89771" y="124602"/>
                    <a:pt x="88792" y="126755"/>
                    <a:pt x="86443" y="128060"/>
                  </a:cubicBezTo>
                  <a:cubicBezTo>
                    <a:pt x="86052" y="128321"/>
                    <a:pt x="85791" y="128582"/>
                    <a:pt x="85595" y="128843"/>
                  </a:cubicBezTo>
                  <a:cubicBezTo>
                    <a:pt x="85465" y="128973"/>
                    <a:pt x="85400" y="129234"/>
                    <a:pt x="85400" y="129495"/>
                  </a:cubicBezTo>
                  <a:cubicBezTo>
                    <a:pt x="85400" y="129691"/>
                    <a:pt x="85400" y="129887"/>
                    <a:pt x="85465" y="130148"/>
                  </a:cubicBezTo>
                  <a:cubicBezTo>
                    <a:pt x="85530" y="130474"/>
                    <a:pt x="85726" y="130670"/>
                    <a:pt x="85921" y="130996"/>
                  </a:cubicBezTo>
                  <a:lnTo>
                    <a:pt x="86052" y="131126"/>
                  </a:lnTo>
                  <a:cubicBezTo>
                    <a:pt x="86770" y="131909"/>
                    <a:pt x="87422" y="132757"/>
                    <a:pt x="87683" y="133866"/>
                  </a:cubicBezTo>
                  <a:cubicBezTo>
                    <a:pt x="87813" y="134584"/>
                    <a:pt x="87748" y="135497"/>
                    <a:pt x="87487" y="136541"/>
                  </a:cubicBezTo>
                  <a:cubicBezTo>
                    <a:pt x="87357" y="137324"/>
                    <a:pt x="87552" y="138368"/>
                    <a:pt x="88074" y="139281"/>
                  </a:cubicBezTo>
                  <a:cubicBezTo>
                    <a:pt x="88466" y="139999"/>
                    <a:pt x="88857" y="140456"/>
                    <a:pt x="89118" y="140651"/>
                  </a:cubicBezTo>
                  <a:lnTo>
                    <a:pt x="89183" y="140651"/>
                  </a:lnTo>
                  <a:cubicBezTo>
                    <a:pt x="89343" y="140658"/>
                    <a:pt x="89497" y="140661"/>
                    <a:pt x="89645" y="140661"/>
                  </a:cubicBezTo>
                  <a:cubicBezTo>
                    <a:pt x="90946" y="140661"/>
                    <a:pt x="91801" y="140409"/>
                    <a:pt x="92445" y="139999"/>
                  </a:cubicBezTo>
                  <a:cubicBezTo>
                    <a:pt x="92967" y="139477"/>
                    <a:pt x="93359" y="138759"/>
                    <a:pt x="93685" y="137781"/>
                  </a:cubicBezTo>
                  <a:cubicBezTo>
                    <a:pt x="94272" y="135693"/>
                    <a:pt x="94142" y="132757"/>
                    <a:pt x="93881" y="129626"/>
                  </a:cubicBezTo>
                  <a:cubicBezTo>
                    <a:pt x="93685" y="127212"/>
                    <a:pt x="93555" y="124602"/>
                    <a:pt x="93946" y="122515"/>
                  </a:cubicBezTo>
                  <a:lnTo>
                    <a:pt x="93946" y="122123"/>
                  </a:lnTo>
                  <a:cubicBezTo>
                    <a:pt x="93881" y="121797"/>
                    <a:pt x="93620" y="121471"/>
                    <a:pt x="93294" y="121145"/>
                  </a:cubicBezTo>
                  <a:cubicBezTo>
                    <a:pt x="92706" y="120688"/>
                    <a:pt x="91989" y="120231"/>
                    <a:pt x="91141" y="120231"/>
                  </a:cubicBezTo>
                  <a:close/>
                  <a:moveTo>
                    <a:pt x="87422" y="1"/>
                  </a:moveTo>
                  <a:cubicBezTo>
                    <a:pt x="81321" y="1"/>
                    <a:pt x="73527" y="3608"/>
                    <a:pt x="67263" y="6649"/>
                  </a:cubicBezTo>
                  <a:cubicBezTo>
                    <a:pt x="65371" y="7562"/>
                    <a:pt x="63610" y="8476"/>
                    <a:pt x="62109" y="9128"/>
                  </a:cubicBezTo>
                  <a:cubicBezTo>
                    <a:pt x="61913" y="9193"/>
                    <a:pt x="61587" y="9585"/>
                    <a:pt x="61065" y="10433"/>
                  </a:cubicBezTo>
                  <a:cubicBezTo>
                    <a:pt x="62240" y="10107"/>
                    <a:pt x="63022" y="9911"/>
                    <a:pt x="63610" y="9911"/>
                  </a:cubicBezTo>
                  <a:cubicBezTo>
                    <a:pt x="64001" y="9911"/>
                    <a:pt x="64523" y="9976"/>
                    <a:pt x="64719" y="10237"/>
                  </a:cubicBezTo>
                  <a:cubicBezTo>
                    <a:pt x="64980" y="10433"/>
                    <a:pt x="65045" y="10629"/>
                    <a:pt x="65045" y="10889"/>
                  </a:cubicBezTo>
                  <a:cubicBezTo>
                    <a:pt x="65045" y="11150"/>
                    <a:pt x="65045" y="11346"/>
                    <a:pt x="64980" y="11542"/>
                  </a:cubicBezTo>
                  <a:cubicBezTo>
                    <a:pt x="64719" y="12194"/>
                    <a:pt x="64066" y="13108"/>
                    <a:pt x="63544" y="13760"/>
                  </a:cubicBezTo>
                  <a:cubicBezTo>
                    <a:pt x="63740" y="13630"/>
                    <a:pt x="64001" y="13564"/>
                    <a:pt x="64262" y="13434"/>
                  </a:cubicBezTo>
                  <a:cubicBezTo>
                    <a:pt x="66089" y="12520"/>
                    <a:pt x="67589" y="11150"/>
                    <a:pt x="69351" y="9454"/>
                  </a:cubicBezTo>
                  <a:cubicBezTo>
                    <a:pt x="71243" y="7562"/>
                    <a:pt x="73461" y="5540"/>
                    <a:pt x="76266" y="4626"/>
                  </a:cubicBezTo>
                  <a:cubicBezTo>
                    <a:pt x="77223" y="4279"/>
                    <a:pt x="78267" y="4105"/>
                    <a:pt x="79398" y="4105"/>
                  </a:cubicBezTo>
                  <a:cubicBezTo>
                    <a:pt x="79963" y="4105"/>
                    <a:pt x="80550" y="4148"/>
                    <a:pt x="81159" y="4235"/>
                  </a:cubicBezTo>
                  <a:cubicBezTo>
                    <a:pt x="81485" y="4300"/>
                    <a:pt x="81616" y="4561"/>
                    <a:pt x="81616" y="4757"/>
                  </a:cubicBezTo>
                  <a:cubicBezTo>
                    <a:pt x="81616" y="5083"/>
                    <a:pt x="81355" y="5409"/>
                    <a:pt x="81029" y="5540"/>
                  </a:cubicBezTo>
                  <a:cubicBezTo>
                    <a:pt x="79398" y="6257"/>
                    <a:pt x="78615" y="6649"/>
                    <a:pt x="77049" y="7367"/>
                  </a:cubicBezTo>
                  <a:cubicBezTo>
                    <a:pt x="79267" y="8215"/>
                    <a:pt x="80376" y="8606"/>
                    <a:pt x="82594" y="9519"/>
                  </a:cubicBezTo>
                  <a:cubicBezTo>
                    <a:pt x="82920" y="9585"/>
                    <a:pt x="83116" y="9976"/>
                    <a:pt x="82920" y="10433"/>
                  </a:cubicBezTo>
                  <a:cubicBezTo>
                    <a:pt x="82807" y="10717"/>
                    <a:pt x="82396" y="10902"/>
                    <a:pt x="82077" y="10902"/>
                  </a:cubicBezTo>
                  <a:cubicBezTo>
                    <a:pt x="82029" y="10902"/>
                    <a:pt x="81984" y="10898"/>
                    <a:pt x="81942" y="10889"/>
                  </a:cubicBezTo>
                  <a:cubicBezTo>
                    <a:pt x="81171" y="10735"/>
                    <a:pt x="80444" y="10669"/>
                    <a:pt x="79754" y="10669"/>
                  </a:cubicBezTo>
                  <a:cubicBezTo>
                    <a:pt x="78984" y="10669"/>
                    <a:pt x="78259" y="10752"/>
                    <a:pt x="77571" y="10889"/>
                  </a:cubicBezTo>
                  <a:cubicBezTo>
                    <a:pt x="75418" y="11411"/>
                    <a:pt x="73722" y="12520"/>
                    <a:pt x="72025" y="13695"/>
                  </a:cubicBezTo>
                  <a:cubicBezTo>
                    <a:pt x="70199" y="14869"/>
                    <a:pt x="68176" y="16304"/>
                    <a:pt x="65697" y="16500"/>
                  </a:cubicBezTo>
                  <a:cubicBezTo>
                    <a:pt x="64327" y="16696"/>
                    <a:pt x="62827" y="17087"/>
                    <a:pt x="61261" y="17609"/>
                  </a:cubicBezTo>
                  <a:cubicBezTo>
                    <a:pt x="60478" y="17740"/>
                    <a:pt x="59760" y="18001"/>
                    <a:pt x="59108" y="18131"/>
                  </a:cubicBezTo>
                  <a:cubicBezTo>
                    <a:pt x="59047" y="18172"/>
                    <a:pt x="58987" y="18187"/>
                    <a:pt x="58926" y="18187"/>
                  </a:cubicBezTo>
                  <a:cubicBezTo>
                    <a:pt x="58791" y="18187"/>
                    <a:pt x="58656" y="18111"/>
                    <a:pt x="58521" y="18066"/>
                  </a:cubicBezTo>
                  <a:cubicBezTo>
                    <a:pt x="58390" y="18001"/>
                    <a:pt x="58325" y="17805"/>
                    <a:pt x="58325" y="17609"/>
                  </a:cubicBezTo>
                  <a:cubicBezTo>
                    <a:pt x="58325" y="16696"/>
                    <a:pt x="58390" y="16109"/>
                    <a:pt x="58390" y="15782"/>
                  </a:cubicBezTo>
                  <a:lnTo>
                    <a:pt x="58390" y="15782"/>
                  </a:lnTo>
                  <a:cubicBezTo>
                    <a:pt x="57542" y="16174"/>
                    <a:pt x="56172" y="16826"/>
                    <a:pt x="54215" y="17805"/>
                  </a:cubicBezTo>
                  <a:cubicBezTo>
                    <a:pt x="52519" y="18718"/>
                    <a:pt x="50301" y="19893"/>
                    <a:pt x="47495" y="21328"/>
                  </a:cubicBezTo>
                  <a:cubicBezTo>
                    <a:pt x="47300" y="21426"/>
                    <a:pt x="47137" y="21475"/>
                    <a:pt x="46998" y="21475"/>
                  </a:cubicBezTo>
                  <a:cubicBezTo>
                    <a:pt x="46859" y="21475"/>
                    <a:pt x="46745" y="21426"/>
                    <a:pt x="46647" y="21328"/>
                  </a:cubicBezTo>
                  <a:cubicBezTo>
                    <a:pt x="46386" y="21132"/>
                    <a:pt x="46386" y="20806"/>
                    <a:pt x="46517" y="20610"/>
                  </a:cubicBezTo>
                  <a:cubicBezTo>
                    <a:pt x="46908" y="19697"/>
                    <a:pt x="47365" y="18653"/>
                    <a:pt x="47952" y="17674"/>
                  </a:cubicBezTo>
                  <a:cubicBezTo>
                    <a:pt x="48735" y="16043"/>
                    <a:pt x="49387" y="14739"/>
                    <a:pt x="49583" y="14151"/>
                  </a:cubicBezTo>
                  <a:cubicBezTo>
                    <a:pt x="49077" y="13899"/>
                    <a:pt x="48728" y="13803"/>
                    <a:pt x="48506" y="13803"/>
                  </a:cubicBezTo>
                  <a:cubicBezTo>
                    <a:pt x="48441" y="13803"/>
                    <a:pt x="48387" y="13811"/>
                    <a:pt x="48343" y="13825"/>
                  </a:cubicBezTo>
                  <a:cubicBezTo>
                    <a:pt x="48278" y="13825"/>
                    <a:pt x="48278" y="13825"/>
                    <a:pt x="48278" y="13891"/>
                  </a:cubicBezTo>
                  <a:cubicBezTo>
                    <a:pt x="48017" y="14151"/>
                    <a:pt x="47887" y="14608"/>
                    <a:pt x="47561" y="15717"/>
                  </a:cubicBezTo>
                  <a:cubicBezTo>
                    <a:pt x="47365" y="16370"/>
                    <a:pt x="47104" y="17348"/>
                    <a:pt x="46647" y="18001"/>
                  </a:cubicBezTo>
                  <a:cubicBezTo>
                    <a:pt x="46386" y="18327"/>
                    <a:pt x="45995" y="18718"/>
                    <a:pt x="45603" y="18914"/>
                  </a:cubicBezTo>
                  <a:cubicBezTo>
                    <a:pt x="45273" y="19038"/>
                    <a:pt x="44942" y="19083"/>
                    <a:pt x="44594" y="19083"/>
                  </a:cubicBezTo>
                  <a:cubicBezTo>
                    <a:pt x="44394" y="19083"/>
                    <a:pt x="44187" y="19068"/>
                    <a:pt x="43972" y="19044"/>
                  </a:cubicBezTo>
                  <a:cubicBezTo>
                    <a:pt x="43646" y="18979"/>
                    <a:pt x="43451" y="18718"/>
                    <a:pt x="43451" y="18392"/>
                  </a:cubicBezTo>
                  <a:cubicBezTo>
                    <a:pt x="43581" y="17740"/>
                    <a:pt x="43646" y="17283"/>
                    <a:pt x="43711" y="16761"/>
                  </a:cubicBezTo>
                  <a:cubicBezTo>
                    <a:pt x="43777" y="16109"/>
                    <a:pt x="43907" y="15717"/>
                    <a:pt x="43907" y="15522"/>
                  </a:cubicBezTo>
                  <a:lnTo>
                    <a:pt x="43711" y="15522"/>
                  </a:lnTo>
                  <a:cubicBezTo>
                    <a:pt x="43255" y="16109"/>
                    <a:pt x="42276" y="16500"/>
                    <a:pt x="41754" y="16761"/>
                  </a:cubicBezTo>
                  <a:cubicBezTo>
                    <a:pt x="41037" y="17087"/>
                    <a:pt x="40515" y="17348"/>
                    <a:pt x="40384" y="17609"/>
                  </a:cubicBezTo>
                  <a:lnTo>
                    <a:pt x="40515" y="17740"/>
                  </a:lnTo>
                  <a:cubicBezTo>
                    <a:pt x="40776" y="18001"/>
                    <a:pt x="41363" y="18392"/>
                    <a:pt x="42341" y="18783"/>
                  </a:cubicBezTo>
                  <a:cubicBezTo>
                    <a:pt x="42602" y="18914"/>
                    <a:pt x="42798" y="19044"/>
                    <a:pt x="42994" y="19240"/>
                  </a:cubicBezTo>
                  <a:cubicBezTo>
                    <a:pt x="43059" y="19305"/>
                    <a:pt x="43255" y="19566"/>
                    <a:pt x="43124" y="19762"/>
                  </a:cubicBezTo>
                  <a:cubicBezTo>
                    <a:pt x="43124" y="20023"/>
                    <a:pt x="42994" y="20284"/>
                    <a:pt x="42798" y="20349"/>
                  </a:cubicBezTo>
                  <a:cubicBezTo>
                    <a:pt x="42407" y="20675"/>
                    <a:pt x="41754" y="20936"/>
                    <a:pt x="41493" y="21002"/>
                  </a:cubicBezTo>
                  <a:cubicBezTo>
                    <a:pt x="40971" y="21197"/>
                    <a:pt x="40515" y="21328"/>
                    <a:pt x="40319" y="21524"/>
                  </a:cubicBezTo>
                  <a:cubicBezTo>
                    <a:pt x="40189" y="21524"/>
                    <a:pt x="40189" y="21589"/>
                    <a:pt x="40189" y="21589"/>
                  </a:cubicBezTo>
                  <a:cubicBezTo>
                    <a:pt x="40280" y="21625"/>
                    <a:pt x="40381" y="21641"/>
                    <a:pt x="40495" y="21641"/>
                  </a:cubicBezTo>
                  <a:cubicBezTo>
                    <a:pt x="40790" y="21641"/>
                    <a:pt x="41172" y="21534"/>
                    <a:pt x="41689" y="21393"/>
                  </a:cubicBezTo>
                  <a:cubicBezTo>
                    <a:pt x="42068" y="21309"/>
                    <a:pt x="42610" y="21170"/>
                    <a:pt x="43157" y="21170"/>
                  </a:cubicBezTo>
                  <a:cubicBezTo>
                    <a:pt x="43458" y="21170"/>
                    <a:pt x="43760" y="21212"/>
                    <a:pt x="44038" y="21328"/>
                  </a:cubicBezTo>
                  <a:cubicBezTo>
                    <a:pt x="44560" y="21524"/>
                    <a:pt x="44886" y="21850"/>
                    <a:pt x="45082" y="22372"/>
                  </a:cubicBezTo>
                  <a:cubicBezTo>
                    <a:pt x="45212" y="22567"/>
                    <a:pt x="45212" y="22894"/>
                    <a:pt x="45016" y="23024"/>
                  </a:cubicBezTo>
                  <a:cubicBezTo>
                    <a:pt x="44886" y="23285"/>
                    <a:pt x="44625" y="23481"/>
                    <a:pt x="44364" y="23546"/>
                  </a:cubicBezTo>
                  <a:cubicBezTo>
                    <a:pt x="43581" y="23676"/>
                    <a:pt x="42798" y="23872"/>
                    <a:pt x="42276" y="24003"/>
                  </a:cubicBezTo>
                  <a:cubicBezTo>
                    <a:pt x="39993" y="24590"/>
                    <a:pt x="39145" y="24786"/>
                    <a:pt x="38753" y="25177"/>
                  </a:cubicBezTo>
                  <a:cubicBezTo>
                    <a:pt x="38558" y="25307"/>
                    <a:pt x="38427" y="25634"/>
                    <a:pt x="38231" y="26417"/>
                  </a:cubicBezTo>
                  <a:cubicBezTo>
                    <a:pt x="37905" y="27917"/>
                    <a:pt x="36927" y="29548"/>
                    <a:pt x="35817" y="30722"/>
                  </a:cubicBezTo>
                  <a:cubicBezTo>
                    <a:pt x="35100" y="31505"/>
                    <a:pt x="34186" y="32158"/>
                    <a:pt x="33273" y="32484"/>
                  </a:cubicBezTo>
                  <a:cubicBezTo>
                    <a:pt x="32897" y="32645"/>
                    <a:pt x="32477" y="32762"/>
                    <a:pt x="32086" y="32762"/>
                  </a:cubicBezTo>
                  <a:cubicBezTo>
                    <a:pt x="32002" y="32762"/>
                    <a:pt x="31919" y="32756"/>
                    <a:pt x="31838" y="32745"/>
                  </a:cubicBezTo>
                  <a:cubicBezTo>
                    <a:pt x="31518" y="32711"/>
                    <a:pt x="31215" y="32695"/>
                    <a:pt x="30931" y="32695"/>
                  </a:cubicBezTo>
                  <a:cubicBezTo>
                    <a:pt x="30114" y="32695"/>
                    <a:pt x="29451" y="32829"/>
                    <a:pt x="28967" y="33071"/>
                  </a:cubicBezTo>
                  <a:cubicBezTo>
                    <a:pt x="27793" y="33658"/>
                    <a:pt x="27075" y="34637"/>
                    <a:pt x="26162" y="36007"/>
                  </a:cubicBezTo>
                  <a:cubicBezTo>
                    <a:pt x="25640" y="36920"/>
                    <a:pt x="24857" y="37899"/>
                    <a:pt x="24009" y="38682"/>
                  </a:cubicBezTo>
                  <a:cubicBezTo>
                    <a:pt x="22900" y="39595"/>
                    <a:pt x="22182" y="40378"/>
                    <a:pt x="22052" y="41226"/>
                  </a:cubicBezTo>
                  <a:cubicBezTo>
                    <a:pt x="21921" y="41617"/>
                    <a:pt x="21921" y="42205"/>
                    <a:pt x="22443" y="42857"/>
                  </a:cubicBezTo>
                  <a:cubicBezTo>
                    <a:pt x="22704" y="43183"/>
                    <a:pt x="22900" y="43314"/>
                    <a:pt x="23161" y="43444"/>
                  </a:cubicBezTo>
                  <a:cubicBezTo>
                    <a:pt x="23296" y="43478"/>
                    <a:pt x="23431" y="43494"/>
                    <a:pt x="23572" y="43494"/>
                  </a:cubicBezTo>
                  <a:cubicBezTo>
                    <a:pt x="23979" y="43494"/>
                    <a:pt x="24441" y="43360"/>
                    <a:pt x="25118" y="43118"/>
                  </a:cubicBezTo>
                  <a:cubicBezTo>
                    <a:pt x="25510" y="42922"/>
                    <a:pt x="26097" y="42792"/>
                    <a:pt x="26684" y="42661"/>
                  </a:cubicBezTo>
                  <a:cubicBezTo>
                    <a:pt x="27467" y="42596"/>
                    <a:pt x="28054" y="42335"/>
                    <a:pt x="28641" y="42009"/>
                  </a:cubicBezTo>
                  <a:cubicBezTo>
                    <a:pt x="29685" y="41356"/>
                    <a:pt x="30403" y="40313"/>
                    <a:pt x="31316" y="39008"/>
                  </a:cubicBezTo>
                  <a:cubicBezTo>
                    <a:pt x="32360" y="37442"/>
                    <a:pt x="33665" y="35615"/>
                    <a:pt x="35948" y="34376"/>
                  </a:cubicBezTo>
                  <a:cubicBezTo>
                    <a:pt x="37448" y="33462"/>
                    <a:pt x="39340" y="32875"/>
                    <a:pt x="41754" y="32745"/>
                  </a:cubicBezTo>
                  <a:cubicBezTo>
                    <a:pt x="41871" y="32739"/>
                    <a:pt x="41986" y="32737"/>
                    <a:pt x="42099" y="32737"/>
                  </a:cubicBezTo>
                  <a:cubicBezTo>
                    <a:pt x="43311" y="32737"/>
                    <a:pt x="44306" y="33050"/>
                    <a:pt x="45082" y="33528"/>
                  </a:cubicBezTo>
                  <a:cubicBezTo>
                    <a:pt x="47039" y="34832"/>
                    <a:pt x="47952" y="37377"/>
                    <a:pt x="48539" y="39595"/>
                  </a:cubicBezTo>
                  <a:cubicBezTo>
                    <a:pt x="48539" y="39725"/>
                    <a:pt x="48604" y="39856"/>
                    <a:pt x="48604" y="39921"/>
                  </a:cubicBezTo>
                  <a:cubicBezTo>
                    <a:pt x="48670" y="40117"/>
                    <a:pt x="48670" y="40247"/>
                    <a:pt x="48670" y="40313"/>
                  </a:cubicBezTo>
                  <a:cubicBezTo>
                    <a:pt x="48800" y="40247"/>
                    <a:pt x="48865" y="40182"/>
                    <a:pt x="48996" y="40117"/>
                  </a:cubicBezTo>
                  <a:cubicBezTo>
                    <a:pt x="49779" y="39464"/>
                    <a:pt x="50170" y="38943"/>
                    <a:pt x="50301" y="38551"/>
                  </a:cubicBezTo>
                  <a:cubicBezTo>
                    <a:pt x="50431" y="38290"/>
                    <a:pt x="50496" y="38029"/>
                    <a:pt x="50431" y="37899"/>
                  </a:cubicBezTo>
                  <a:cubicBezTo>
                    <a:pt x="50301" y="37312"/>
                    <a:pt x="49909" y="36855"/>
                    <a:pt x="49257" y="36203"/>
                  </a:cubicBezTo>
                  <a:cubicBezTo>
                    <a:pt x="48604" y="35550"/>
                    <a:pt x="47691" y="34572"/>
                    <a:pt x="47887" y="33267"/>
                  </a:cubicBezTo>
                  <a:cubicBezTo>
                    <a:pt x="47887" y="33006"/>
                    <a:pt x="47887" y="32745"/>
                    <a:pt x="47691" y="32353"/>
                  </a:cubicBezTo>
                  <a:cubicBezTo>
                    <a:pt x="47626" y="32158"/>
                    <a:pt x="47626" y="32027"/>
                    <a:pt x="47561" y="31831"/>
                  </a:cubicBezTo>
                  <a:cubicBezTo>
                    <a:pt x="47495" y="31636"/>
                    <a:pt x="47626" y="31375"/>
                    <a:pt x="47822" y="31179"/>
                  </a:cubicBezTo>
                  <a:cubicBezTo>
                    <a:pt x="47952" y="31049"/>
                    <a:pt x="48213" y="30853"/>
                    <a:pt x="48474" y="30853"/>
                  </a:cubicBezTo>
                  <a:cubicBezTo>
                    <a:pt x="48981" y="30807"/>
                    <a:pt x="49358" y="30761"/>
                    <a:pt x="49859" y="30761"/>
                  </a:cubicBezTo>
                  <a:cubicBezTo>
                    <a:pt x="50066" y="30761"/>
                    <a:pt x="50294" y="30768"/>
                    <a:pt x="50562" y="30788"/>
                  </a:cubicBezTo>
                  <a:cubicBezTo>
                    <a:pt x="50792" y="30759"/>
                    <a:pt x="50978" y="30736"/>
                    <a:pt x="51135" y="30736"/>
                  </a:cubicBezTo>
                  <a:cubicBezTo>
                    <a:pt x="51692" y="30736"/>
                    <a:pt x="51894" y="31017"/>
                    <a:pt x="52454" y="32288"/>
                  </a:cubicBezTo>
                  <a:cubicBezTo>
                    <a:pt x="52910" y="33397"/>
                    <a:pt x="53889" y="35615"/>
                    <a:pt x="56368" y="39530"/>
                  </a:cubicBezTo>
                  <a:cubicBezTo>
                    <a:pt x="56498" y="38943"/>
                    <a:pt x="56825" y="38355"/>
                    <a:pt x="57216" y="37899"/>
                  </a:cubicBezTo>
                  <a:cubicBezTo>
                    <a:pt x="57542" y="37507"/>
                    <a:pt x="57803" y="37051"/>
                    <a:pt x="58129" y="36594"/>
                  </a:cubicBezTo>
                  <a:cubicBezTo>
                    <a:pt x="58782" y="35615"/>
                    <a:pt x="59630" y="34311"/>
                    <a:pt x="60804" y="33593"/>
                  </a:cubicBezTo>
                  <a:cubicBezTo>
                    <a:pt x="61457" y="33136"/>
                    <a:pt x="62240" y="32941"/>
                    <a:pt x="63022" y="32941"/>
                  </a:cubicBezTo>
                  <a:cubicBezTo>
                    <a:pt x="63218" y="32913"/>
                    <a:pt x="63404" y="32900"/>
                    <a:pt x="63582" y="32900"/>
                  </a:cubicBezTo>
                  <a:cubicBezTo>
                    <a:pt x="64237" y="32900"/>
                    <a:pt x="64779" y="33075"/>
                    <a:pt x="65241" y="33332"/>
                  </a:cubicBezTo>
                  <a:cubicBezTo>
                    <a:pt x="65632" y="33658"/>
                    <a:pt x="65958" y="33984"/>
                    <a:pt x="66154" y="34441"/>
                  </a:cubicBezTo>
                  <a:cubicBezTo>
                    <a:pt x="66154" y="34311"/>
                    <a:pt x="66219" y="34245"/>
                    <a:pt x="66284" y="34050"/>
                  </a:cubicBezTo>
                  <a:cubicBezTo>
                    <a:pt x="67850" y="31766"/>
                    <a:pt x="68633" y="30657"/>
                    <a:pt x="70264" y="28374"/>
                  </a:cubicBezTo>
                  <a:cubicBezTo>
                    <a:pt x="70460" y="28178"/>
                    <a:pt x="70590" y="28048"/>
                    <a:pt x="70851" y="27917"/>
                  </a:cubicBezTo>
                  <a:cubicBezTo>
                    <a:pt x="70921" y="27900"/>
                    <a:pt x="70982" y="27891"/>
                    <a:pt x="71037" y="27891"/>
                  </a:cubicBezTo>
                  <a:cubicBezTo>
                    <a:pt x="71187" y="27891"/>
                    <a:pt x="71295" y="27952"/>
                    <a:pt x="71438" y="28048"/>
                  </a:cubicBezTo>
                  <a:lnTo>
                    <a:pt x="72091" y="28048"/>
                  </a:lnTo>
                  <a:cubicBezTo>
                    <a:pt x="72254" y="28048"/>
                    <a:pt x="72515" y="28015"/>
                    <a:pt x="72800" y="28015"/>
                  </a:cubicBezTo>
                  <a:cubicBezTo>
                    <a:pt x="73086" y="28015"/>
                    <a:pt x="73395" y="28048"/>
                    <a:pt x="73656" y="28178"/>
                  </a:cubicBezTo>
                  <a:cubicBezTo>
                    <a:pt x="73852" y="28243"/>
                    <a:pt x="74048" y="28504"/>
                    <a:pt x="74113" y="28765"/>
                  </a:cubicBezTo>
                  <a:cubicBezTo>
                    <a:pt x="74309" y="29026"/>
                    <a:pt x="74309" y="29352"/>
                    <a:pt x="74309" y="29744"/>
                  </a:cubicBezTo>
                  <a:cubicBezTo>
                    <a:pt x="74700" y="29874"/>
                    <a:pt x="75287" y="30135"/>
                    <a:pt x="75809" y="30135"/>
                  </a:cubicBezTo>
                  <a:cubicBezTo>
                    <a:pt x="76005" y="30135"/>
                    <a:pt x="76136" y="30135"/>
                    <a:pt x="76136" y="30070"/>
                  </a:cubicBezTo>
                  <a:cubicBezTo>
                    <a:pt x="76266" y="30070"/>
                    <a:pt x="76266" y="30005"/>
                    <a:pt x="76331" y="30005"/>
                  </a:cubicBezTo>
                  <a:cubicBezTo>
                    <a:pt x="76396" y="30005"/>
                    <a:pt x="76396" y="29874"/>
                    <a:pt x="76462" y="29809"/>
                  </a:cubicBezTo>
                  <a:cubicBezTo>
                    <a:pt x="76592" y="29679"/>
                    <a:pt x="76657" y="29483"/>
                    <a:pt x="76723" y="29157"/>
                  </a:cubicBezTo>
                  <a:cubicBezTo>
                    <a:pt x="76788" y="28569"/>
                    <a:pt x="77049" y="28048"/>
                    <a:pt x="77440" y="27591"/>
                  </a:cubicBezTo>
                  <a:cubicBezTo>
                    <a:pt x="78223" y="26808"/>
                    <a:pt x="79332" y="26417"/>
                    <a:pt x="80180" y="26156"/>
                  </a:cubicBezTo>
                  <a:cubicBezTo>
                    <a:pt x="80963" y="25895"/>
                    <a:pt x="81681" y="25634"/>
                    <a:pt x="82268" y="25177"/>
                  </a:cubicBezTo>
                  <a:cubicBezTo>
                    <a:pt x="82431" y="25047"/>
                    <a:pt x="82594" y="24981"/>
                    <a:pt x="82749" y="24981"/>
                  </a:cubicBezTo>
                  <a:cubicBezTo>
                    <a:pt x="82904" y="24981"/>
                    <a:pt x="83051" y="25047"/>
                    <a:pt x="83181" y="25177"/>
                  </a:cubicBezTo>
                  <a:cubicBezTo>
                    <a:pt x="83442" y="25307"/>
                    <a:pt x="83508" y="25764"/>
                    <a:pt x="83312" y="25960"/>
                  </a:cubicBezTo>
                  <a:cubicBezTo>
                    <a:pt x="82986" y="26547"/>
                    <a:pt x="82594" y="27134"/>
                    <a:pt x="82268" y="27591"/>
                  </a:cubicBezTo>
                  <a:cubicBezTo>
                    <a:pt x="81550" y="28700"/>
                    <a:pt x="81224" y="29222"/>
                    <a:pt x="81224" y="29548"/>
                  </a:cubicBezTo>
                  <a:cubicBezTo>
                    <a:pt x="81224" y="29679"/>
                    <a:pt x="81224" y="29744"/>
                    <a:pt x="81289" y="29809"/>
                  </a:cubicBezTo>
                  <a:cubicBezTo>
                    <a:pt x="81550" y="30005"/>
                    <a:pt x="82007" y="30200"/>
                    <a:pt x="83312" y="30396"/>
                  </a:cubicBezTo>
                  <a:cubicBezTo>
                    <a:pt x="83769" y="30461"/>
                    <a:pt x="84160" y="30527"/>
                    <a:pt x="84486" y="30788"/>
                  </a:cubicBezTo>
                  <a:cubicBezTo>
                    <a:pt x="84943" y="31114"/>
                    <a:pt x="85400" y="31505"/>
                    <a:pt x="85595" y="32027"/>
                  </a:cubicBezTo>
                  <a:cubicBezTo>
                    <a:pt x="85921" y="32484"/>
                    <a:pt x="86117" y="33136"/>
                    <a:pt x="86052" y="33723"/>
                  </a:cubicBezTo>
                  <a:cubicBezTo>
                    <a:pt x="86052" y="34245"/>
                    <a:pt x="85856" y="34702"/>
                    <a:pt x="85595" y="35224"/>
                  </a:cubicBezTo>
                  <a:cubicBezTo>
                    <a:pt x="85204" y="35942"/>
                    <a:pt x="84747" y="36529"/>
                    <a:pt x="83964" y="36855"/>
                  </a:cubicBezTo>
                  <a:cubicBezTo>
                    <a:pt x="83486" y="37094"/>
                    <a:pt x="82957" y="37188"/>
                    <a:pt x="82399" y="37188"/>
                  </a:cubicBezTo>
                  <a:cubicBezTo>
                    <a:pt x="81282" y="37188"/>
                    <a:pt x="80050" y="36811"/>
                    <a:pt x="78876" y="36463"/>
                  </a:cubicBezTo>
                  <a:cubicBezTo>
                    <a:pt x="77205" y="36078"/>
                    <a:pt x="75336" y="35608"/>
                    <a:pt x="73290" y="35608"/>
                  </a:cubicBezTo>
                  <a:cubicBezTo>
                    <a:pt x="72220" y="35608"/>
                    <a:pt x="71102" y="35736"/>
                    <a:pt x="69938" y="36072"/>
                  </a:cubicBezTo>
                  <a:cubicBezTo>
                    <a:pt x="69742" y="36137"/>
                    <a:pt x="69481" y="36137"/>
                    <a:pt x="69220" y="36137"/>
                  </a:cubicBezTo>
                  <a:cubicBezTo>
                    <a:pt x="68568" y="36072"/>
                    <a:pt x="67850" y="35746"/>
                    <a:pt x="67459" y="35485"/>
                  </a:cubicBezTo>
                  <a:cubicBezTo>
                    <a:pt x="67132" y="35354"/>
                    <a:pt x="66872" y="35159"/>
                    <a:pt x="66545" y="35093"/>
                  </a:cubicBezTo>
                  <a:cubicBezTo>
                    <a:pt x="66480" y="35093"/>
                    <a:pt x="66350" y="35028"/>
                    <a:pt x="66284" y="34963"/>
                  </a:cubicBezTo>
                  <a:lnTo>
                    <a:pt x="66284" y="34963"/>
                  </a:lnTo>
                  <a:cubicBezTo>
                    <a:pt x="66545" y="35942"/>
                    <a:pt x="66284" y="36985"/>
                    <a:pt x="66219" y="37703"/>
                  </a:cubicBezTo>
                  <a:cubicBezTo>
                    <a:pt x="66219" y="37768"/>
                    <a:pt x="66219" y="37964"/>
                    <a:pt x="66154" y="38029"/>
                  </a:cubicBezTo>
                  <a:cubicBezTo>
                    <a:pt x="65958" y="39008"/>
                    <a:pt x="66154" y="39725"/>
                    <a:pt x="66284" y="40313"/>
                  </a:cubicBezTo>
                  <a:cubicBezTo>
                    <a:pt x="66676" y="41552"/>
                    <a:pt x="67785" y="42270"/>
                    <a:pt x="68894" y="43248"/>
                  </a:cubicBezTo>
                  <a:cubicBezTo>
                    <a:pt x="69285" y="43575"/>
                    <a:pt x="69807" y="44031"/>
                    <a:pt x="70264" y="44292"/>
                  </a:cubicBezTo>
                  <a:cubicBezTo>
                    <a:pt x="70394" y="44423"/>
                    <a:pt x="70460" y="44423"/>
                    <a:pt x="70525" y="44423"/>
                  </a:cubicBezTo>
                  <a:cubicBezTo>
                    <a:pt x="70851" y="44423"/>
                    <a:pt x="71243" y="44162"/>
                    <a:pt x="71895" y="43770"/>
                  </a:cubicBezTo>
                  <a:cubicBezTo>
                    <a:pt x="72221" y="43575"/>
                    <a:pt x="72808" y="43183"/>
                    <a:pt x="73330" y="43118"/>
                  </a:cubicBezTo>
                  <a:cubicBezTo>
                    <a:pt x="73461" y="43118"/>
                    <a:pt x="73656" y="43118"/>
                    <a:pt x="73852" y="43183"/>
                  </a:cubicBezTo>
                  <a:cubicBezTo>
                    <a:pt x="74048" y="43248"/>
                    <a:pt x="74113" y="43444"/>
                    <a:pt x="74178" y="43575"/>
                  </a:cubicBezTo>
                  <a:cubicBezTo>
                    <a:pt x="74309" y="43836"/>
                    <a:pt x="74309" y="44162"/>
                    <a:pt x="74309" y="44488"/>
                  </a:cubicBezTo>
                  <a:cubicBezTo>
                    <a:pt x="73983" y="47098"/>
                    <a:pt x="71243" y="49968"/>
                    <a:pt x="69416" y="51925"/>
                  </a:cubicBezTo>
                  <a:cubicBezTo>
                    <a:pt x="68894" y="52447"/>
                    <a:pt x="68242" y="52773"/>
                    <a:pt x="67654" y="52969"/>
                  </a:cubicBezTo>
                  <a:cubicBezTo>
                    <a:pt x="67279" y="53076"/>
                    <a:pt x="66889" y="53120"/>
                    <a:pt x="66500" y="53120"/>
                  </a:cubicBezTo>
                  <a:cubicBezTo>
                    <a:pt x="65470" y="53120"/>
                    <a:pt x="64450" y="52814"/>
                    <a:pt x="63740" y="52578"/>
                  </a:cubicBezTo>
                  <a:cubicBezTo>
                    <a:pt x="63022" y="52317"/>
                    <a:pt x="62631" y="52251"/>
                    <a:pt x="62370" y="52251"/>
                  </a:cubicBezTo>
                  <a:cubicBezTo>
                    <a:pt x="60935" y="53295"/>
                    <a:pt x="59434" y="53752"/>
                    <a:pt x="58129" y="53752"/>
                  </a:cubicBezTo>
                  <a:cubicBezTo>
                    <a:pt x="56172" y="53752"/>
                    <a:pt x="54541" y="52969"/>
                    <a:pt x="53497" y="51925"/>
                  </a:cubicBezTo>
                  <a:cubicBezTo>
                    <a:pt x="52845" y="51273"/>
                    <a:pt x="52193" y="51012"/>
                    <a:pt x="51801" y="50947"/>
                  </a:cubicBezTo>
                  <a:cubicBezTo>
                    <a:pt x="51475" y="50947"/>
                    <a:pt x="51149" y="50947"/>
                    <a:pt x="50823" y="51077"/>
                  </a:cubicBezTo>
                  <a:cubicBezTo>
                    <a:pt x="50040" y="51403"/>
                    <a:pt x="49518" y="52251"/>
                    <a:pt x="49061" y="52969"/>
                  </a:cubicBezTo>
                  <a:cubicBezTo>
                    <a:pt x="48670" y="53882"/>
                    <a:pt x="48213" y="54535"/>
                    <a:pt x="47626" y="54926"/>
                  </a:cubicBezTo>
                  <a:cubicBezTo>
                    <a:pt x="47300" y="55187"/>
                    <a:pt x="46973" y="55318"/>
                    <a:pt x="46582" y="55383"/>
                  </a:cubicBezTo>
                  <a:cubicBezTo>
                    <a:pt x="46370" y="55444"/>
                    <a:pt x="46161" y="55469"/>
                    <a:pt x="45960" y="55469"/>
                  </a:cubicBezTo>
                  <a:cubicBezTo>
                    <a:pt x="45296" y="55469"/>
                    <a:pt x="44714" y="55192"/>
                    <a:pt x="44364" y="54992"/>
                  </a:cubicBezTo>
                  <a:cubicBezTo>
                    <a:pt x="43972" y="54861"/>
                    <a:pt x="43646" y="54665"/>
                    <a:pt x="43320" y="54665"/>
                  </a:cubicBezTo>
                  <a:cubicBezTo>
                    <a:pt x="43124" y="54665"/>
                    <a:pt x="42863" y="54535"/>
                    <a:pt x="42798" y="54339"/>
                  </a:cubicBezTo>
                  <a:cubicBezTo>
                    <a:pt x="42733" y="54209"/>
                    <a:pt x="42733" y="53948"/>
                    <a:pt x="42798" y="53752"/>
                  </a:cubicBezTo>
                  <a:cubicBezTo>
                    <a:pt x="42994" y="53426"/>
                    <a:pt x="42994" y="53230"/>
                    <a:pt x="42863" y="53034"/>
                  </a:cubicBezTo>
                  <a:cubicBezTo>
                    <a:pt x="42668" y="52447"/>
                    <a:pt x="41754" y="52121"/>
                    <a:pt x="40449" y="51664"/>
                  </a:cubicBezTo>
                  <a:cubicBezTo>
                    <a:pt x="39275" y="51273"/>
                    <a:pt x="37644" y="50751"/>
                    <a:pt x="37188" y="49642"/>
                  </a:cubicBezTo>
                  <a:cubicBezTo>
                    <a:pt x="36992" y="49185"/>
                    <a:pt x="36992" y="48729"/>
                    <a:pt x="37188" y="48141"/>
                  </a:cubicBezTo>
                  <a:cubicBezTo>
                    <a:pt x="37448" y="47358"/>
                    <a:pt x="38166" y="46380"/>
                    <a:pt x="39275" y="45206"/>
                  </a:cubicBezTo>
                  <a:lnTo>
                    <a:pt x="39275" y="45206"/>
                  </a:lnTo>
                  <a:cubicBezTo>
                    <a:pt x="37514" y="45467"/>
                    <a:pt x="35557" y="45467"/>
                    <a:pt x="33730" y="45532"/>
                  </a:cubicBezTo>
                  <a:cubicBezTo>
                    <a:pt x="29359" y="45728"/>
                    <a:pt x="25183" y="45923"/>
                    <a:pt x="21595" y="48011"/>
                  </a:cubicBezTo>
                  <a:cubicBezTo>
                    <a:pt x="19964" y="48859"/>
                    <a:pt x="18529" y="50164"/>
                    <a:pt x="17094" y="51991"/>
                  </a:cubicBezTo>
                  <a:cubicBezTo>
                    <a:pt x="15006" y="54861"/>
                    <a:pt x="12788" y="57210"/>
                    <a:pt x="10765" y="59428"/>
                  </a:cubicBezTo>
                  <a:cubicBezTo>
                    <a:pt x="10244" y="59950"/>
                    <a:pt x="9787" y="60472"/>
                    <a:pt x="9265" y="60928"/>
                  </a:cubicBezTo>
                  <a:cubicBezTo>
                    <a:pt x="6199" y="64451"/>
                    <a:pt x="3393" y="67909"/>
                    <a:pt x="1762" y="72802"/>
                  </a:cubicBezTo>
                  <a:cubicBezTo>
                    <a:pt x="1371" y="74107"/>
                    <a:pt x="980" y="75477"/>
                    <a:pt x="719" y="76912"/>
                  </a:cubicBezTo>
                  <a:lnTo>
                    <a:pt x="719" y="77043"/>
                  </a:lnTo>
                  <a:cubicBezTo>
                    <a:pt x="1" y="81479"/>
                    <a:pt x="1" y="87220"/>
                    <a:pt x="1371" y="94657"/>
                  </a:cubicBezTo>
                  <a:cubicBezTo>
                    <a:pt x="1632" y="96027"/>
                    <a:pt x="2219" y="97267"/>
                    <a:pt x="3067" y="98311"/>
                  </a:cubicBezTo>
                  <a:cubicBezTo>
                    <a:pt x="4046" y="99550"/>
                    <a:pt x="5285" y="100398"/>
                    <a:pt x="6655" y="100986"/>
                  </a:cubicBezTo>
                  <a:cubicBezTo>
                    <a:pt x="7768" y="101469"/>
                    <a:pt x="8953" y="101738"/>
                    <a:pt x="10129" y="101738"/>
                  </a:cubicBezTo>
                  <a:cubicBezTo>
                    <a:pt x="10539" y="101738"/>
                    <a:pt x="10948" y="101705"/>
                    <a:pt x="11353" y="101638"/>
                  </a:cubicBezTo>
                  <a:cubicBezTo>
                    <a:pt x="12527" y="101507"/>
                    <a:pt x="13767" y="100986"/>
                    <a:pt x="14941" y="100203"/>
                  </a:cubicBezTo>
                  <a:cubicBezTo>
                    <a:pt x="16459" y="99049"/>
                    <a:pt x="17807" y="98630"/>
                    <a:pt x="18986" y="98630"/>
                  </a:cubicBezTo>
                  <a:cubicBezTo>
                    <a:pt x="19074" y="98630"/>
                    <a:pt x="19161" y="98632"/>
                    <a:pt x="19247" y="98637"/>
                  </a:cubicBezTo>
                  <a:cubicBezTo>
                    <a:pt x="21204" y="98767"/>
                    <a:pt x="22248" y="100398"/>
                    <a:pt x="23226" y="101638"/>
                  </a:cubicBezTo>
                  <a:cubicBezTo>
                    <a:pt x="24074" y="102812"/>
                    <a:pt x="24792" y="103660"/>
                    <a:pt x="25705" y="103987"/>
                  </a:cubicBezTo>
                  <a:cubicBezTo>
                    <a:pt x="25954" y="104111"/>
                    <a:pt x="26175" y="104156"/>
                    <a:pt x="26421" y="104156"/>
                  </a:cubicBezTo>
                  <a:cubicBezTo>
                    <a:pt x="26563" y="104156"/>
                    <a:pt x="26713" y="104141"/>
                    <a:pt x="26880" y="104117"/>
                  </a:cubicBezTo>
                  <a:cubicBezTo>
                    <a:pt x="27141" y="104117"/>
                    <a:pt x="27336" y="104117"/>
                    <a:pt x="27467" y="104248"/>
                  </a:cubicBezTo>
                  <a:cubicBezTo>
                    <a:pt x="27663" y="104443"/>
                    <a:pt x="27728" y="104574"/>
                    <a:pt x="27728" y="104835"/>
                  </a:cubicBezTo>
                  <a:cubicBezTo>
                    <a:pt x="27336" y="110380"/>
                    <a:pt x="29359" y="115012"/>
                    <a:pt x="31577" y="119840"/>
                  </a:cubicBezTo>
                  <a:cubicBezTo>
                    <a:pt x="33860" y="124798"/>
                    <a:pt x="36209" y="130017"/>
                    <a:pt x="36013" y="136411"/>
                  </a:cubicBezTo>
                  <a:cubicBezTo>
                    <a:pt x="35948" y="140390"/>
                    <a:pt x="39275" y="144239"/>
                    <a:pt x="42863" y="148284"/>
                  </a:cubicBezTo>
                  <a:cubicBezTo>
                    <a:pt x="44494" y="150111"/>
                    <a:pt x="46125" y="151938"/>
                    <a:pt x="47430" y="153830"/>
                  </a:cubicBezTo>
                  <a:cubicBezTo>
                    <a:pt x="49844" y="157157"/>
                    <a:pt x="51997" y="160223"/>
                    <a:pt x="55128" y="161006"/>
                  </a:cubicBezTo>
                  <a:cubicBezTo>
                    <a:pt x="55676" y="161132"/>
                    <a:pt x="56258" y="161204"/>
                    <a:pt x="56880" y="161204"/>
                  </a:cubicBezTo>
                  <a:cubicBezTo>
                    <a:pt x="58185" y="161204"/>
                    <a:pt x="59669" y="160888"/>
                    <a:pt x="61391" y="160093"/>
                  </a:cubicBezTo>
                  <a:cubicBezTo>
                    <a:pt x="61783" y="159962"/>
                    <a:pt x="62109" y="159767"/>
                    <a:pt x="62435" y="159701"/>
                  </a:cubicBezTo>
                  <a:cubicBezTo>
                    <a:pt x="63610" y="159701"/>
                    <a:pt x="64523" y="159375"/>
                    <a:pt x="65175" y="158592"/>
                  </a:cubicBezTo>
                  <a:cubicBezTo>
                    <a:pt x="65306" y="158397"/>
                    <a:pt x="65501" y="158201"/>
                    <a:pt x="65632" y="157940"/>
                  </a:cubicBezTo>
                  <a:cubicBezTo>
                    <a:pt x="68307" y="154743"/>
                    <a:pt x="70786" y="151807"/>
                    <a:pt x="70786" y="148611"/>
                  </a:cubicBezTo>
                  <a:cubicBezTo>
                    <a:pt x="70786" y="146914"/>
                    <a:pt x="70068" y="144957"/>
                    <a:pt x="67981" y="142739"/>
                  </a:cubicBezTo>
                  <a:lnTo>
                    <a:pt x="67785" y="142282"/>
                  </a:lnTo>
                  <a:cubicBezTo>
                    <a:pt x="67785" y="142021"/>
                    <a:pt x="67785" y="141891"/>
                    <a:pt x="67850" y="141695"/>
                  </a:cubicBezTo>
                  <a:cubicBezTo>
                    <a:pt x="67981" y="141369"/>
                    <a:pt x="68242" y="141238"/>
                    <a:pt x="68503" y="140978"/>
                  </a:cubicBezTo>
                  <a:cubicBezTo>
                    <a:pt x="68959" y="140586"/>
                    <a:pt x="69612" y="140129"/>
                    <a:pt x="70394" y="139738"/>
                  </a:cubicBezTo>
                  <a:cubicBezTo>
                    <a:pt x="72417" y="138498"/>
                    <a:pt x="75092" y="136998"/>
                    <a:pt x="76592" y="134714"/>
                  </a:cubicBezTo>
                  <a:cubicBezTo>
                    <a:pt x="77245" y="133736"/>
                    <a:pt x="77636" y="132496"/>
                    <a:pt x="77636" y="131192"/>
                  </a:cubicBezTo>
                  <a:cubicBezTo>
                    <a:pt x="77636" y="129561"/>
                    <a:pt x="76984" y="127603"/>
                    <a:pt x="75418" y="125320"/>
                  </a:cubicBezTo>
                  <a:cubicBezTo>
                    <a:pt x="74896" y="124472"/>
                    <a:pt x="74766" y="123363"/>
                    <a:pt x="74700" y="122449"/>
                  </a:cubicBezTo>
                  <a:cubicBezTo>
                    <a:pt x="74635" y="121667"/>
                    <a:pt x="74570" y="121014"/>
                    <a:pt x="74374" y="120688"/>
                  </a:cubicBezTo>
                  <a:cubicBezTo>
                    <a:pt x="74309" y="120557"/>
                    <a:pt x="74244" y="120492"/>
                    <a:pt x="74244" y="120427"/>
                  </a:cubicBezTo>
                  <a:cubicBezTo>
                    <a:pt x="73135" y="119579"/>
                    <a:pt x="72417" y="118796"/>
                    <a:pt x="72286" y="118078"/>
                  </a:cubicBezTo>
                  <a:cubicBezTo>
                    <a:pt x="72091" y="117556"/>
                    <a:pt x="72156" y="117100"/>
                    <a:pt x="72352" y="116643"/>
                  </a:cubicBezTo>
                  <a:cubicBezTo>
                    <a:pt x="72743" y="115599"/>
                    <a:pt x="73917" y="114816"/>
                    <a:pt x="74700" y="114229"/>
                  </a:cubicBezTo>
                  <a:cubicBezTo>
                    <a:pt x="75287" y="113838"/>
                    <a:pt x="75679" y="113577"/>
                    <a:pt x="75940" y="113251"/>
                  </a:cubicBezTo>
                  <a:cubicBezTo>
                    <a:pt x="78093" y="110576"/>
                    <a:pt x="80246" y="108162"/>
                    <a:pt x="81942" y="106205"/>
                  </a:cubicBezTo>
                  <a:cubicBezTo>
                    <a:pt x="93489" y="93157"/>
                    <a:pt x="93489" y="93418"/>
                    <a:pt x="95642" y="87481"/>
                  </a:cubicBezTo>
                  <a:cubicBezTo>
                    <a:pt x="95903" y="86829"/>
                    <a:pt x="96164" y="86111"/>
                    <a:pt x="96490" y="85263"/>
                  </a:cubicBezTo>
                  <a:lnTo>
                    <a:pt x="96490" y="85263"/>
                  </a:lnTo>
                  <a:cubicBezTo>
                    <a:pt x="89966" y="87611"/>
                    <a:pt x="88270" y="88460"/>
                    <a:pt x="87422" y="88851"/>
                  </a:cubicBezTo>
                  <a:cubicBezTo>
                    <a:pt x="86835" y="89112"/>
                    <a:pt x="86639" y="89242"/>
                    <a:pt x="85726" y="89503"/>
                  </a:cubicBezTo>
                  <a:cubicBezTo>
                    <a:pt x="85470" y="89580"/>
                    <a:pt x="85184" y="89607"/>
                    <a:pt x="84891" y="89607"/>
                  </a:cubicBezTo>
                  <a:cubicBezTo>
                    <a:pt x="84438" y="89607"/>
                    <a:pt x="83969" y="89543"/>
                    <a:pt x="83573" y="89503"/>
                  </a:cubicBezTo>
                  <a:cubicBezTo>
                    <a:pt x="83181" y="89438"/>
                    <a:pt x="82725" y="89373"/>
                    <a:pt x="82464" y="89177"/>
                  </a:cubicBezTo>
                  <a:cubicBezTo>
                    <a:pt x="82399" y="89177"/>
                    <a:pt x="82268" y="89112"/>
                    <a:pt x="82203" y="89047"/>
                  </a:cubicBezTo>
                  <a:cubicBezTo>
                    <a:pt x="82203" y="88916"/>
                    <a:pt x="82072" y="88851"/>
                    <a:pt x="82072" y="88786"/>
                  </a:cubicBezTo>
                  <a:cubicBezTo>
                    <a:pt x="82072" y="88720"/>
                    <a:pt x="81942" y="88590"/>
                    <a:pt x="81942" y="88525"/>
                  </a:cubicBezTo>
                  <a:cubicBezTo>
                    <a:pt x="82072" y="87611"/>
                    <a:pt x="81877" y="86894"/>
                    <a:pt x="81550" y="86437"/>
                  </a:cubicBezTo>
                  <a:cubicBezTo>
                    <a:pt x="80898" y="85263"/>
                    <a:pt x="79658" y="84610"/>
                    <a:pt x="78158" y="83828"/>
                  </a:cubicBezTo>
                  <a:cubicBezTo>
                    <a:pt x="76527" y="82979"/>
                    <a:pt x="74635" y="82001"/>
                    <a:pt x="73461" y="80109"/>
                  </a:cubicBezTo>
                  <a:cubicBezTo>
                    <a:pt x="72808" y="79065"/>
                    <a:pt x="72482" y="77760"/>
                    <a:pt x="72613" y="76064"/>
                  </a:cubicBezTo>
                  <a:cubicBezTo>
                    <a:pt x="72678" y="73715"/>
                    <a:pt x="71308" y="71236"/>
                    <a:pt x="69677" y="68366"/>
                  </a:cubicBezTo>
                  <a:cubicBezTo>
                    <a:pt x="67850" y="65299"/>
                    <a:pt x="65828" y="61776"/>
                    <a:pt x="65893" y="57732"/>
                  </a:cubicBezTo>
                  <a:cubicBezTo>
                    <a:pt x="65893" y="57471"/>
                    <a:pt x="66089" y="57210"/>
                    <a:pt x="66219" y="57079"/>
                  </a:cubicBezTo>
                  <a:cubicBezTo>
                    <a:pt x="66415" y="56932"/>
                    <a:pt x="66611" y="56859"/>
                    <a:pt x="66779" y="56859"/>
                  </a:cubicBezTo>
                  <a:cubicBezTo>
                    <a:pt x="66835" y="56859"/>
                    <a:pt x="66888" y="56867"/>
                    <a:pt x="66937" y="56883"/>
                  </a:cubicBezTo>
                  <a:cubicBezTo>
                    <a:pt x="67393" y="56949"/>
                    <a:pt x="67720" y="57144"/>
                    <a:pt x="68111" y="57210"/>
                  </a:cubicBezTo>
                  <a:cubicBezTo>
                    <a:pt x="69090" y="57471"/>
                    <a:pt x="70134" y="57732"/>
                    <a:pt x="70982" y="58514"/>
                  </a:cubicBezTo>
                  <a:cubicBezTo>
                    <a:pt x="71373" y="59036"/>
                    <a:pt x="71699" y="59558"/>
                    <a:pt x="71830" y="60406"/>
                  </a:cubicBezTo>
                  <a:cubicBezTo>
                    <a:pt x="72743" y="64973"/>
                    <a:pt x="75222" y="68627"/>
                    <a:pt x="77832" y="72476"/>
                  </a:cubicBezTo>
                  <a:cubicBezTo>
                    <a:pt x="80180" y="75868"/>
                    <a:pt x="82594" y="79456"/>
                    <a:pt x="83834" y="83697"/>
                  </a:cubicBezTo>
                  <a:cubicBezTo>
                    <a:pt x="83834" y="83828"/>
                    <a:pt x="83899" y="83958"/>
                    <a:pt x="84095" y="84154"/>
                  </a:cubicBezTo>
                  <a:cubicBezTo>
                    <a:pt x="84356" y="84349"/>
                    <a:pt x="84682" y="84610"/>
                    <a:pt x="85073" y="84676"/>
                  </a:cubicBezTo>
                  <a:cubicBezTo>
                    <a:pt x="85322" y="84800"/>
                    <a:pt x="85570" y="84845"/>
                    <a:pt x="85801" y="84845"/>
                  </a:cubicBezTo>
                  <a:cubicBezTo>
                    <a:pt x="85935" y="84845"/>
                    <a:pt x="86063" y="84830"/>
                    <a:pt x="86182" y="84806"/>
                  </a:cubicBezTo>
                  <a:cubicBezTo>
                    <a:pt x="86443" y="84676"/>
                    <a:pt x="86704" y="84610"/>
                    <a:pt x="86835" y="84480"/>
                  </a:cubicBezTo>
                  <a:cubicBezTo>
                    <a:pt x="88792" y="82979"/>
                    <a:pt x="91010" y="82066"/>
                    <a:pt x="93163" y="81283"/>
                  </a:cubicBezTo>
                  <a:cubicBezTo>
                    <a:pt x="95838" y="80239"/>
                    <a:pt x="98447" y="79261"/>
                    <a:pt x="100535" y="77108"/>
                  </a:cubicBezTo>
                  <a:cubicBezTo>
                    <a:pt x="101122" y="76521"/>
                    <a:pt x="101709" y="76064"/>
                    <a:pt x="102166" y="75542"/>
                  </a:cubicBezTo>
                  <a:cubicBezTo>
                    <a:pt x="104450" y="73454"/>
                    <a:pt x="106602" y="71432"/>
                    <a:pt x="108233" y="68888"/>
                  </a:cubicBezTo>
                  <a:cubicBezTo>
                    <a:pt x="107385" y="68300"/>
                    <a:pt x="106733" y="67387"/>
                    <a:pt x="106211" y="66669"/>
                  </a:cubicBezTo>
                  <a:cubicBezTo>
                    <a:pt x="105428" y="65626"/>
                    <a:pt x="104776" y="64778"/>
                    <a:pt x="104058" y="64582"/>
                  </a:cubicBezTo>
                  <a:cubicBezTo>
                    <a:pt x="103928" y="64517"/>
                    <a:pt x="103781" y="64484"/>
                    <a:pt x="103618" y="64484"/>
                  </a:cubicBezTo>
                  <a:cubicBezTo>
                    <a:pt x="103455" y="64484"/>
                    <a:pt x="103275" y="64517"/>
                    <a:pt x="103079" y="64582"/>
                  </a:cubicBezTo>
                  <a:cubicBezTo>
                    <a:pt x="102427" y="64712"/>
                    <a:pt x="101644" y="65104"/>
                    <a:pt x="100470" y="66213"/>
                  </a:cubicBezTo>
                  <a:cubicBezTo>
                    <a:pt x="100144" y="66539"/>
                    <a:pt x="99687" y="66669"/>
                    <a:pt x="99230" y="66735"/>
                  </a:cubicBezTo>
                  <a:cubicBezTo>
                    <a:pt x="99116" y="66773"/>
                    <a:pt x="98984" y="66789"/>
                    <a:pt x="98846" y="66789"/>
                  </a:cubicBezTo>
                  <a:cubicBezTo>
                    <a:pt x="98512" y="66789"/>
                    <a:pt x="98137" y="66696"/>
                    <a:pt x="97860" y="66604"/>
                  </a:cubicBezTo>
                  <a:cubicBezTo>
                    <a:pt x="97599" y="66539"/>
                    <a:pt x="97469" y="66343"/>
                    <a:pt x="97273" y="66082"/>
                  </a:cubicBezTo>
                  <a:cubicBezTo>
                    <a:pt x="97143" y="65887"/>
                    <a:pt x="97143" y="65626"/>
                    <a:pt x="97143" y="65299"/>
                  </a:cubicBezTo>
                  <a:cubicBezTo>
                    <a:pt x="97143" y="64712"/>
                    <a:pt x="97469" y="64060"/>
                    <a:pt x="97926" y="63407"/>
                  </a:cubicBezTo>
                  <a:cubicBezTo>
                    <a:pt x="98056" y="63342"/>
                    <a:pt x="97926" y="63081"/>
                    <a:pt x="97926" y="62494"/>
                  </a:cubicBezTo>
                  <a:cubicBezTo>
                    <a:pt x="96859" y="62951"/>
                    <a:pt x="95990" y="63211"/>
                    <a:pt x="95257" y="63211"/>
                  </a:cubicBezTo>
                  <a:cubicBezTo>
                    <a:pt x="95049" y="63211"/>
                    <a:pt x="94851" y="63190"/>
                    <a:pt x="94664" y="63147"/>
                  </a:cubicBezTo>
                  <a:cubicBezTo>
                    <a:pt x="94207" y="63081"/>
                    <a:pt x="93685" y="62820"/>
                    <a:pt x="93489" y="62625"/>
                  </a:cubicBezTo>
                  <a:cubicBezTo>
                    <a:pt x="92641" y="61842"/>
                    <a:pt x="92576" y="60406"/>
                    <a:pt x="92511" y="59428"/>
                  </a:cubicBezTo>
                  <a:cubicBezTo>
                    <a:pt x="92380" y="58123"/>
                    <a:pt x="92250" y="57275"/>
                    <a:pt x="91858" y="56883"/>
                  </a:cubicBezTo>
                  <a:lnTo>
                    <a:pt x="91728" y="56818"/>
                  </a:lnTo>
                  <a:lnTo>
                    <a:pt x="91663" y="56753"/>
                  </a:lnTo>
                  <a:cubicBezTo>
                    <a:pt x="91532" y="56492"/>
                    <a:pt x="91597" y="56231"/>
                    <a:pt x="91597" y="56231"/>
                  </a:cubicBezTo>
                  <a:cubicBezTo>
                    <a:pt x="91597" y="55905"/>
                    <a:pt x="91924" y="55448"/>
                    <a:pt x="92054" y="55122"/>
                  </a:cubicBezTo>
                  <a:cubicBezTo>
                    <a:pt x="92250" y="54796"/>
                    <a:pt x="92641" y="54209"/>
                    <a:pt x="92967" y="53948"/>
                  </a:cubicBezTo>
                  <a:cubicBezTo>
                    <a:pt x="93033" y="53882"/>
                    <a:pt x="93228" y="53817"/>
                    <a:pt x="93489" y="53817"/>
                  </a:cubicBezTo>
                  <a:cubicBezTo>
                    <a:pt x="94207" y="53817"/>
                    <a:pt x="95251" y="53948"/>
                    <a:pt x="95903" y="54274"/>
                  </a:cubicBezTo>
                  <a:cubicBezTo>
                    <a:pt x="96164" y="54470"/>
                    <a:pt x="96425" y="54600"/>
                    <a:pt x="96490" y="54926"/>
                  </a:cubicBezTo>
                  <a:cubicBezTo>
                    <a:pt x="97534" y="57536"/>
                    <a:pt x="99361" y="59167"/>
                    <a:pt x="101383" y="60211"/>
                  </a:cubicBezTo>
                  <a:cubicBezTo>
                    <a:pt x="103715" y="61377"/>
                    <a:pt x="106418" y="61798"/>
                    <a:pt x="108985" y="61798"/>
                  </a:cubicBezTo>
                  <a:cubicBezTo>
                    <a:pt x="110440" y="61798"/>
                    <a:pt x="111852" y="61663"/>
                    <a:pt x="113126" y="61450"/>
                  </a:cubicBezTo>
                  <a:cubicBezTo>
                    <a:pt x="114441" y="61250"/>
                    <a:pt x="115650" y="61148"/>
                    <a:pt x="116765" y="61148"/>
                  </a:cubicBezTo>
                  <a:cubicBezTo>
                    <a:pt x="118913" y="61148"/>
                    <a:pt x="120714" y="61525"/>
                    <a:pt x="122260" y="62298"/>
                  </a:cubicBezTo>
                  <a:cubicBezTo>
                    <a:pt x="124869" y="63473"/>
                    <a:pt x="126631" y="65691"/>
                    <a:pt x="128197" y="68561"/>
                  </a:cubicBezTo>
                  <a:lnTo>
                    <a:pt x="128197" y="68627"/>
                  </a:lnTo>
                  <a:cubicBezTo>
                    <a:pt x="128392" y="68953"/>
                    <a:pt x="128523" y="69018"/>
                    <a:pt x="128719" y="69149"/>
                  </a:cubicBezTo>
                  <a:cubicBezTo>
                    <a:pt x="128914" y="69214"/>
                    <a:pt x="129175" y="69246"/>
                    <a:pt x="129477" y="69246"/>
                  </a:cubicBezTo>
                  <a:cubicBezTo>
                    <a:pt x="129779" y="69246"/>
                    <a:pt x="130121" y="69214"/>
                    <a:pt x="130480" y="69149"/>
                  </a:cubicBezTo>
                  <a:cubicBezTo>
                    <a:pt x="130767" y="69053"/>
                    <a:pt x="131193" y="68992"/>
                    <a:pt x="131606" y="68992"/>
                  </a:cubicBezTo>
                  <a:cubicBezTo>
                    <a:pt x="131757" y="68992"/>
                    <a:pt x="131906" y="69001"/>
                    <a:pt x="132046" y="69018"/>
                  </a:cubicBezTo>
                  <a:cubicBezTo>
                    <a:pt x="132307" y="69149"/>
                    <a:pt x="132503" y="69279"/>
                    <a:pt x="132698" y="69540"/>
                  </a:cubicBezTo>
                  <a:cubicBezTo>
                    <a:pt x="132959" y="69866"/>
                    <a:pt x="132959" y="70192"/>
                    <a:pt x="132959" y="70584"/>
                  </a:cubicBezTo>
                  <a:cubicBezTo>
                    <a:pt x="132633" y="75020"/>
                    <a:pt x="134590" y="78413"/>
                    <a:pt x="136678" y="82001"/>
                  </a:cubicBezTo>
                  <a:cubicBezTo>
                    <a:pt x="137852" y="83958"/>
                    <a:pt x="139026" y="86111"/>
                    <a:pt x="139875" y="88264"/>
                  </a:cubicBezTo>
                  <a:cubicBezTo>
                    <a:pt x="140005" y="88590"/>
                    <a:pt x="140136" y="88786"/>
                    <a:pt x="140005" y="88786"/>
                  </a:cubicBezTo>
                  <a:cubicBezTo>
                    <a:pt x="140136" y="88786"/>
                    <a:pt x="140266" y="88720"/>
                    <a:pt x="140657" y="88329"/>
                  </a:cubicBezTo>
                  <a:cubicBezTo>
                    <a:pt x="140788" y="88264"/>
                    <a:pt x="140918" y="88199"/>
                    <a:pt x="141114" y="88133"/>
                  </a:cubicBezTo>
                  <a:cubicBezTo>
                    <a:pt x="141767" y="87742"/>
                    <a:pt x="142223" y="87155"/>
                    <a:pt x="142549" y="86633"/>
                  </a:cubicBezTo>
                  <a:cubicBezTo>
                    <a:pt x="143267" y="85524"/>
                    <a:pt x="143528" y="84023"/>
                    <a:pt x="143854" y="82392"/>
                  </a:cubicBezTo>
                  <a:cubicBezTo>
                    <a:pt x="144180" y="80174"/>
                    <a:pt x="144702" y="77695"/>
                    <a:pt x="146986" y="75803"/>
                  </a:cubicBezTo>
                  <a:cubicBezTo>
                    <a:pt x="147442" y="75412"/>
                    <a:pt x="148030" y="75020"/>
                    <a:pt x="148486" y="74563"/>
                  </a:cubicBezTo>
                  <a:cubicBezTo>
                    <a:pt x="151552" y="72280"/>
                    <a:pt x="154553" y="69997"/>
                    <a:pt x="155793" y="66278"/>
                  </a:cubicBezTo>
                  <a:cubicBezTo>
                    <a:pt x="155793" y="66082"/>
                    <a:pt x="155858" y="66017"/>
                    <a:pt x="155924" y="66017"/>
                  </a:cubicBezTo>
                  <a:cubicBezTo>
                    <a:pt x="155989" y="65887"/>
                    <a:pt x="156184" y="65887"/>
                    <a:pt x="156250" y="65756"/>
                  </a:cubicBezTo>
                  <a:cubicBezTo>
                    <a:pt x="156511" y="65691"/>
                    <a:pt x="156772" y="65626"/>
                    <a:pt x="156967" y="65626"/>
                  </a:cubicBezTo>
                  <a:cubicBezTo>
                    <a:pt x="157318" y="65564"/>
                    <a:pt x="157754" y="65521"/>
                    <a:pt x="158242" y="65521"/>
                  </a:cubicBezTo>
                  <a:cubicBezTo>
                    <a:pt x="159295" y="65521"/>
                    <a:pt x="160591" y="65719"/>
                    <a:pt x="161795" y="66343"/>
                  </a:cubicBezTo>
                  <a:cubicBezTo>
                    <a:pt x="162447" y="66669"/>
                    <a:pt x="163100" y="67191"/>
                    <a:pt x="163752" y="67713"/>
                  </a:cubicBezTo>
                  <a:cubicBezTo>
                    <a:pt x="163165" y="64647"/>
                    <a:pt x="162382" y="61646"/>
                    <a:pt x="161469" y="58580"/>
                  </a:cubicBezTo>
                  <a:cubicBezTo>
                    <a:pt x="158272" y="47750"/>
                    <a:pt x="152988" y="37703"/>
                    <a:pt x="145681" y="28700"/>
                  </a:cubicBezTo>
                  <a:cubicBezTo>
                    <a:pt x="138048" y="19240"/>
                    <a:pt x="128914" y="11803"/>
                    <a:pt x="118933" y="6323"/>
                  </a:cubicBezTo>
                  <a:cubicBezTo>
                    <a:pt x="116127" y="4887"/>
                    <a:pt x="113322" y="3452"/>
                    <a:pt x="110452" y="2343"/>
                  </a:cubicBezTo>
                  <a:cubicBezTo>
                    <a:pt x="107516" y="2995"/>
                    <a:pt x="104058" y="3452"/>
                    <a:pt x="101122" y="3583"/>
                  </a:cubicBezTo>
                  <a:cubicBezTo>
                    <a:pt x="100843" y="3589"/>
                    <a:pt x="100564" y="3592"/>
                    <a:pt x="100287" y="3592"/>
                  </a:cubicBezTo>
                  <a:cubicBezTo>
                    <a:pt x="97589" y="3592"/>
                    <a:pt x="95070" y="3284"/>
                    <a:pt x="93946" y="2278"/>
                  </a:cubicBezTo>
                  <a:cubicBezTo>
                    <a:pt x="92576" y="973"/>
                    <a:pt x="90749" y="190"/>
                    <a:pt x="88727" y="60"/>
                  </a:cubicBezTo>
                  <a:cubicBezTo>
                    <a:pt x="88302" y="20"/>
                    <a:pt x="87867" y="1"/>
                    <a:pt x="87422" y="1"/>
                  </a:cubicBezTo>
                  <a:close/>
                </a:path>
              </a:pathLst>
            </a:custGeom>
            <a:gradFill>
              <a:gsLst>
                <a:gs pos="0">
                  <a:srgbClr val="88E113"/>
                </a:gs>
                <a:gs pos="100000">
                  <a:srgbClr val="3F640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1414225" y="1120475"/>
              <a:ext cx="4555225" cy="1509675"/>
            </a:xfrm>
            <a:custGeom>
              <a:avLst/>
              <a:gdLst/>
              <a:ahLst/>
              <a:cxnLst/>
              <a:rect l="l" t="t" r="r" b="b"/>
              <a:pathLst>
                <a:path w="182209" h="60387" extrusionOk="0">
                  <a:moveTo>
                    <a:pt x="162375" y="1"/>
                  </a:moveTo>
                  <a:lnTo>
                    <a:pt x="162375" y="1"/>
                  </a:lnTo>
                  <a:cubicBezTo>
                    <a:pt x="168182" y="2741"/>
                    <a:pt x="171509" y="7047"/>
                    <a:pt x="171509" y="9982"/>
                  </a:cubicBezTo>
                  <a:cubicBezTo>
                    <a:pt x="171509" y="11287"/>
                    <a:pt x="172487" y="11874"/>
                    <a:pt x="172814" y="12527"/>
                  </a:cubicBezTo>
                  <a:cubicBezTo>
                    <a:pt x="173270" y="13310"/>
                    <a:pt x="172814" y="14353"/>
                    <a:pt x="168377" y="17289"/>
                  </a:cubicBezTo>
                  <a:cubicBezTo>
                    <a:pt x="164137" y="20160"/>
                    <a:pt x="160157" y="21399"/>
                    <a:pt x="155656" y="21660"/>
                  </a:cubicBezTo>
                  <a:cubicBezTo>
                    <a:pt x="155004" y="21695"/>
                    <a:pt x="154339" y="21711"/>
                    <a:pt x="153658" y="21711"/>
                  </a:cubicBezTo>
                  <a:cubicBezTo>
                    <a:pt x="150452" y="21711"/>
                    <a:pt x="146904" y="21350"/>
                    <a:pt x="142869" y="20812"/>
                  </a:cubicBezTo>
                  <a:cubicBezTo>
                    <a:pt x="140155" y="20450"/>
                    <a:pt x="138067" y="20329"/>
                    <a:pt x="136361" y="20329"/>
                  </a:cubicBezTo>
                  <a:cubicBezTo>
                    <a:pt x="132887" y="20329"/>
                    <a:pt x="130995" y="20832"/>
                    <a:pt x="128619" y="20832"/>
                  </a:cubicBezTo>
                  <a:cubicBezTo>
                    <a:pt x="127534" y="20832"/>
                    <a:pt x="126347" y="20727"/>
                    <a:pt x="124863" y="20421"/>
                  </a:cubicBezTo>
                  <a:cubicBezTo>
                    <a:pt x="122840" y="19999"/>
                    <a:pt x="121232" y="19816"/>
                    <a:pt x="120033" y="19816"/>
                  </a:cubicBezTo>
                  <a:cubicBezTo>
                    <a:pt x="117519" y="19816"/>
                    <a:pt x="116801" y="20621"/>
                    <a:pt x="117817" y="21726"/>
                  </a:cubicBezTo>
                  <a:cubicBezTo>
                    <a:pt x="118365" y="22274"/>
                    <a:pt x="118058" y="22409"/>
                    <a:pt x="117391" y="22409"/>
                  </a:cubicBezTo>
                  <a:cubicBezTo>
                    <a:pt x="116741" y="22409"/>
                    <a:pt x="115751" y="22281"/>
                    <a:pt x="114878" y="22281"/>
                  </a:cubicBezTo>
                  <a:cubicBezTo>
                    <a:pt x="113981" y="22281"/>
                    <a:pt x="113208" y="22417"/>
                    <a:pt x="113054" y="22965"/>
                  </a:cubicBezTo>
                  <a:cubicBezTo>
                    <a:pt x="112980" y="23171"/>
                    <a:pt x="112681" y="23262"/>
                    <a:pt x="112212" y="23262"/>
                  </a:cubicBezTo>
                  <a:cubicBezTo>
                    <a:pt x="108960" y="23262"/>
                    <a:pt x="97534" y="18862"/>
                    <a:pt x="96222" y="17550"/>
                  </a:cubicBezTo>
                  <a:cubicBezTo>
                    <a:pt x="94787" y="16115"/>
                    <a:pt x="108292" y="10961"/>
                    <a:pt x="102485" y="9917"/>
                  </a:cubicBezTo>
                  <a:cubicBezTo>
                    <a:pt x="96810" y="8808"/>
                    <a:pt x="85458" y="7764"/>
                    <a:pt x="79652" y="6981"/>
                  </a:cubicBezTo>
                  <a:cubicBezTo>
                    <a:pt x="78238" y="6773"/>
                    <a:pt x="76611" y="6674"/>
                    <a:pt x="75039" y="6674"/>
                  </a:cubicBezTo>
                  <a:cubicBezTo>
                    <a:pt x="70227" y="6674"/>
                    <a:pt x="65932" y="7594"/>
                    <a:pt x="69866" y="9069"/>
                  </a:cubicBezTo>
                  <a:cubicBezTo>
                    <a:pt x="73880" y="10625"/>
                    <a:pt x="73610" y="12026"/>
                    <a:pt x="71817" y="12026"/>
                  </a:cubicBezTo>
                  <a:cubicBezTo>
                    <a:pt x="71279" y="12026"/>
                    <a:pt x="70604" y="11900"/>
                    <a:pt x="69866" y="11613"/>
                  </a:cubicBezTo>
                  <a:cubicBezTo>
                    <a:pt x="69430" y="11437"/>
                    <a:pt x="69032" y="11365"/>
                    <a:pt x="68652" y="11365"/>
                  </a:cubicBezTo>
                  <a:cubicBezTo>
                    <a:pt x="66922" y="11365"/>
                    <a:pt x="65568" y="12857"/>
                    <a:pt x="62834" y="12857"/>
                  </a:cubicBezTo>
                  <a:cubicBezTo>
                    <a:pt x="61934" y="12857"/>
                    <a:pt x="60885" y="12696"/>
                    <a:pt x="59623" y="12266"/>
                  </a:cubicBezTo>
                  <a:cubicBezTo>
                    <a:pt x="53686" y="10243"/>
                    <a:pt x="53164" y="11026"/>
                    <a:pt x="47684" y="8286"/>
                  </a:cubicBezTo>
                  <a:cubicBezTo>
                    <a:pt x="46083" y="7437"/>
                    <a:pt x="44670" y="7090"/>
                    <a:pt x="43563" y="7090"/>
                  </a:cubicBezTo>
                  <a:cubicBezTo>
                    <a:pt x="40928" y="7090"/>
                    <a:pt x="40030" y="9058"/>
                    <a:pt x="42465" y="10896"/>
                  </a:cubicBezTo>
                  <a:cubicBezTo>
                    <a:pt x="45988" y="13505"/>
                    <a:pt x="43378" y="14353"/>
                    <a:pt x="41030" y="14353"/>
                  </a:cubicBezTo>
                  <a:cubicBezTo>
                    <a:pt x="38681" y="14353"/>
                    <a:pt x="34832" y="16833"/>
                    <a:pt x="38746" y="20747"/>
                  </a:cubicBezTo>
                  <a:cubicBezTo>
                    <a:pt x="42661" y="24661"/>
                    <a:pt x="53686" y="31316"/>
                    <a:pt x="48598" y="31316"/>
                  </a:cubicBezTo>
                  <a:cubicBezTo>
                    <a:pt x="46470" y="31316"/>
                    <a:pt x="43968" y="31526"/>
                    <a:pt x="41478" y="31526"/>
                  </a:cubicBezTo>
                  <a:cubicBezTo>
                    <a:pt x="38089" y="31526"/>
                    <a:pt x="34722" y="31136"/>
                    <a:pt x="32353" y="29293"/>
                  </a:cubicBezTo>
                  <a:cubicBezTo>
                    <a:pt x="28373" y="26227"/>
                    <a:pt x="25438" y="24596"/>
                    <a:pt x="23480" y="22704"/>
                  </a:cubicBezTo>
                  <a:cubicBezTo>
                    <a:pt x="23139" y="22362"/>
                    <a:pt x="22918" y="22219"/>
                    <a:pt x="22798" y="22219"/>
                  </a:cubicBezTo>
                  <a:cubicBezTo>
                    <a:pt x="22253" y="22219"/>
                    <a:pt x="23769" y="25176"/>
                    <a:pt x="25372" y="26031"/>
                  </a:cubicBezTo>
                  <a:cubicBezTo>
                    <a:pt x="25792" y="26255"/>
                    <a:pt x="25849" y="26353"/>
                    <a:pt x="25662" y="26353"/>
                  </a:cubicBezTo>
                  <a:cubicBezTo>
                    <a:pt x="24980" y="26353"/>
                    <a:pt x="21043" y="25043"/>
                    <a:pt x="19762" y="23813"/>
                  </a:cubicBezTo>
                  <a:cubicBezTo>
                    <a:pt x="18196" y="22313"/>
                    <a:pt x="15586" y="20421"/>
                    <a:pt x="14282" y="19181"/>
                  </a:cubicBezTo>
                  <a:cubicBezTo>
                    <a:pt x="13042" y="17942"/>
                    <a:pt x="11150" y="13179"/>
                    <a:pt x="12390" y="8612"/>
                  </a:cubicBezTo>
                  <a:lnTo>
                    <a:pt x="12390" y="8612"/>
                  </a:lnTo>
                  <a:cubicBezTo>
                    <a:pt x="9715" y="12853"/>
                    <a:pt x="11020" y="19377"/>
                    <a:pt x="13303" y="21660"/>
                  </a:cubicBezTo>
                  <a:cubicBezTo>
                    <a:pt x="15586" y="23944"/>
                    <a:pt x="17152" y="29163"/>
                    <a:pt x="22828" y="32751"/>
                  </a:cubicBezTo>
                  <a:cubicBezTo>
                    <a:pt x="28569" y="36339"/>
                    <a:pt x="36267" y="38166"/>
                    <a:pt x="34114" y="38623"/>
                  </a:cubicBezTo>
                  <a:cubicBezTo>
                    <a:pt x="31896" y="38949"/>
                    <a:pt x="25698" y="40058"/>
                    <a:pt x="26677" y="41036"/>
                  </a:cubicBezTo>
                  <a:cubicBezTo>
                    <a:pt x="27315" y="41674"/>
                    <a:pt x="27426" y="42173"/>
                    <a:pt x="26579" y="42173"/>
                  </a:cubicBezTo>
                  <a:cubicBezTo>
                    <a:pt x="26125" y="42173"/>
                    <a:pt x="25397" y="42030"/>
                    <a:pt x="24328" y="41689"/>
                  </a:cubicBezTo>
                  <a:cubicBezTo>
                    <a:pt x="23583" y="41451"/>
                    <a:pt x="23045" y="41344"/>
                    <a:pt x="22730" y="41344"/>
                  </a:cubicBezTo>
                  <a:cubicBezTo>
                    <a:pt x="21751" y="41344"/>
                    <a:pt x="22925" y="42378"/>
                    <a:pt x="26677" y="43711"/>
                  </a:cubicBezTo>
                  <a:cubicBezTo>
                    <a:pt x="27590" y="44038"/>
                    <a:pt x="28373" y="44364"/>
                    <a:pt x="29026" y="44820"/>
                  </a:cubicBezTo>
                  <a:cubicBezTo>
                    <a:pt x="32027" y="46321"/>
                    <a:pt x="33201" y="48082"/>
                    <a:pt x="36789" y="48539"/>
                  </a:cubicBezTo>
                  <a:cubicBezTo>
                    <a:pt x="39651" y="48923"/>
                    <a:pt x="36585" y="49308"/>
                    <a:pt x="32808" y="49308"/>
                  </a:cubicBezTo>
                  <a:cubicBezTo>
                    <a:pt x="30816" y="49308"/>
                    <a:pt x="28625" y="49201"/>
                    <a:pt x="27003" y="48930"/>
                  </a:cubicBezTo>
                  <a:cubicBezTo>
                    <a:pt x="22241" y="48213"/>
                    <a:pt x="13564" y="47169"/>
                    <a:pt x="9715" y="45669"/>
                  </a:cubicBezTo>
                  <a:cubicBezTo>
                    <a:pt x="5931" y="44168"/>
                    <a:pt x="3582" y="42080"/>
                    <a:pt x="1364" y="40319"/>
                  </a:cubicBezTo>
                  <a:cubicBezTo>
                    <a:pt x="1026" y="39929"/>
                    <a:pt x="782" y="39765"/>
                    <a:pt x="626" y="39765"/>
                  </a:cubicBezTo>
                  <a:cubicBezTo>
                    <a:pt x="0" y="39765"/>
                    <a:pt x="814" y="42431"/>
                    <a:pt x="2799" y="43842"/>
                  </a:cubicBezTo>
                  <a:cubicBezTo>
                    <a:pt x="5213" y="45538"/>
                    <a:pt x="14412" y="53367"/>
                    <a:pt x="24785" y="55063"/>
                  </a:cubicBezTo>
                  <a:cubicBezTo>
                    <a:pt x="35158" y="56890"/>
                    <a:pt x="38029" y="55911"/>
                    <a:pt x="45597" y="58325"/>
                  </a:cubicBezTo>
                  <a:cubicBezTo>
                    <a:pt x="48579" y="59294"/>
                    <a:pt x="50287" y="59515"/>
                    <a:pt x="51712" y="59515"/>
                  </a:cubicBezTo>
                  <a:cubicBezTo>
                    <a:pt x="52914" y="59515"/>
                    <a:pt x="53915" y="59358"/>
                    <a:pt x="55311" y="59358"/>
                  </a:cubicBezTo>
                  <a:cubicBezTo>
                    <a:pt x="56495" y="59358"/>
                    <a:pt x="57963" y="59471"/>
                    <a:pt x="60080" y="59891"/>
                  </a:cubicBezTo>
                  <a:cubicBezTo>
                    <a:pt x="61882" y="60230"/>
                    <a:pt x="63521" y="60387"/>
                    <a:pt x="64943" y="60387"/>
                  </a:cubicBezTo>
                  <a:cubicBezTo>
                    <a:pt x="69542" y="60387"/>
                    <a:pt x="71871" y="58744"/>
                    <a:pt x="70127" y="56303"/>
                  </a:cubicBezTo>
                  <a:cubicBezTo>
                    <a:pt x="67908" y="53106"/>
                    <a:pt x="69931" y="51801"/>
                    <a:pt x="68822" y="49909"/>
                  </a:cubicBezTo>
                  <a:cubicBezTo>
                    <a:pt x="67713" y="48082"/>
                    <a:pt x="67060" y="47234"/>
                    <a:pt x="68887" y="46647"/>
                  </a:cubicBezTo>
                  <a:cubicBezTo>
                    <a:pt x="70779" y="46125"/>
                    <a:pt x="72997" y="44625"/>
                    <a:pt x="69539" y="42733"/>
                  </a:cubicBezTo>
                  <a:cubicBezTo>
                    <a:pt x="66788" y="41251"/>
                    <a:pt x="67427" y="39082"/>
                    <a:pt x="72294" y="39082"/>
                  </a:cubicBezTo>
                  <a:cubicBezTo>
                    <a:pt x="73426" y="39082"/>
                    <a:pt x="74788" y="39200"/>
                    <a:pt x="76390" y="39471"/>
                  </a:cubicBezTo>
                  <a:cubicBezTo>
                    <a:pt x="84871" y="40906"/>
                    <a:pt x="97592" y="44494"/>
                    <a:pt x="103007" y="45147"/>
                  </a:cubicBezTo>
                  <a:cubicBezTo>
                    <a:pt x="108357" y="45799"/>
                    <a:pt x="112598" y="46321"/>
                    <a:pt x="107117" y="48148"/>
                  </a:cubicBezTo>
                  <a:cubicBezTo>
                    <a:pt x="101703" y="49909"/>
                    <a:pt x="109336" y="53171"/>
                    <a:pt x="113902" y="53171"/>
                  </a:cubicBezTo>
                  <a:cubicBezTo>
                    <a:pt x="116405" y="53171"/>
                    <a:pt x="118065" y="53563"/>
                    <a:pt x="120095" y="53563"/>
                  </a:cubicBezTo>
                  <a:cubicBezTo>
                    <a:pt x="121771" y="53563"/>
                    <a:pt x="123698" y="53296"/>
                    <a:pt x="126559" y="52323"/>
                  </a:cubicBezTo>
                  <a:cubicBezTo>
                    <a:pt x="132297" y="50274"/>
                    <a:pt x="134514" y="50169"/>
                    <a:pt x="139388" y="50169"/>
                  </a:cubicBezTo>
                  <a:cubicBezTo>
                    <a:pt x="139945" y="50169"/>
                    <a:pt x="140537" y="50170"/>
                    <a:pt x="141173" y="50170"/>
                  </a:cubicBezTo>
                  <a:cubicBezTo>
                    <a:pt x="147370" y="50170"/>
                    <a:pt x="160157" y="48474"/>
                    <a:pt x="154938" y="46190"/>
                  </a:cubicBezTo>
                  <a:cubicBezTo>
                    <a:pt x="150009" y="44096"/>
                    <a:pt x="152063" y="44037"/>
                    <a:pt x="155494" y="44037"/>
                  </a:cubicBezTo>
                  <a:cubicBezTo>
                    <a:pt x="155696" y="44037"/>
                    <a:pt x="155902" y="44038"/>
                    <a:pt x="156112" y="44038"/>
                  </a:cubicBezTo>
                  <a:cubicBezTo>
                    <a:pt x="159831" y="44038"/>
                    <a:pt x="167007" y="42928"/>
                    <a:pt x="160875" y="40319"/>
                  </a:cubicBezTo>
                  <a:cubicBezTo>
                    <a:pt x="154808" y="37709"/>
                    <a:pt x="158200" y="34447"/>
                    <a:pt x="169486" y="30663"/>
                  </a:cubicBezTo>
                  <a:cubicBezTo>
                    <a:pt x="180642" y="26879"/>
                    <a:pt x="182208" y="21334"/>
                    <a:pt x="179468" y="16506"/>
                  </a:cubicBezTo>
                  <a:cubicBezTo>
                    <a:pt x="176989" y="11940"/>
                    <a:pt x="175554" y="12070"/>
                    <a:pt x="174053" y="9265"/>
                  </a:cubicBezTo>
                  <a:lnTo>
                    <a:pt x="173792" y="8743"/>
                  </a:lnTo>
                  <a:cubicBezTo>
                    <a:pt x="172161" y="5416"/>
                    <a:pt x="167268" y="1436"/>
                    <a:pt x="16237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2813650" y="2739475"/>
              <a:ext cx="2003075" cy="730775"/>
            </a:xfrm>
            <a:custGeom>
              <a:avLst/>
              <a:gdLst/>
              <a:ahLst/>
              <a:cxnLst/>
              <a:rect l="l" t="t" r="r" b="b"/>
              <a:pathLst>
                <a:path w="80123" h="29231" extrusionOk="0">
                  <a:moveTo>
                    <a:pt x="38232" y="0"/>
                  </a:moveTo>
                  <a:cubicBezTo>
                    <a:pt x="37405" y="0"/>
                    <a:pt x="41668" y="3069"/>
                    <a:pt x="47618" y="4069"/>
                  </a:cubicBezTo>
                  <a:cubicBezTo>
                    <a:pt x="54841" y="5354"/>
                    <a:pt x="56838" y="8019"/>
                    <a:pt x="61800" y="8019"/>
                  </a:cubicBezTo>
                  <a:cubicBezTo>
                    <a:pt x="62126" y="8019"/>
                    <a:pt x="62465" y="8007"/>
                    <a:pt x="62818" y="7983"/>
                  </a:cubicBezTo>
                  <a:cubicBezTo>
                    <a:pt x="63220" y="7956"/>
                    <a:pt x="63544" y="7944"/>
                    <a:pt x="63797" y="7944"/>
                  </a:cubicBezTo>
                  <a:cubicBezTo>
                    <a:pt x="67027" y="7944"/>
                    <a:pt x="58697" y="9968"/>
                    <a:pt x="53388" y="9968"/>
                  </a:cubicBezTo>
                  <a:cubicBezTo>
                    <a:pt x="53037" y="9968"/>
                    <a:pt x="52700" y="9959"/>
                    <a:pt x="52380" y="9940"/>
                  </a:cubicBezTo>
                  <a:cubicBezTo>
                    <a:pt x="48568" y="9719"/>
                    <a:pt x="44816" y="9587"/>
                    <a:pt x="41615" y="9587"/>
                  </a:cubicBezTo>
                  <a:cubicBezTo>
                    <a:pt x="40106" y="9587"/>
                    <a:pt x="38718" y="9616"/>
                    <a:pt x="37505" y="9679"/>
                  </a:cubicBezTo>
                  <a:cubicBezTo>
                    <a:pt x="37167" y="9701"/>
                    <a:pt x="36796" y="9712"/>
                    <a:pt x="36400" y="9712"/>
                  </a:cubicBezTo>
                  <a:cubicBezTo>
                    <a:pt x="32140" y="9712"/>
                    <a:pt x="24932" y="8509"/>
                    <a:pt x="23022" y="7853"/>
                  </a:cubicBezTo>
                  <a:cubicBezTo>
                    <a:pt x="22721" y="7740"/>
                    <a:pt x="22476" y="7689"/>
                    <a:pt x="22290" y="7689"/>
                  </a:cubicBezTo>
                  <a:cubicBezTo>
                    <a:pt x="21187" y="7689"/>
                    <a:pt x="22180" y="9467"/>
                    <a:pt x="26088" y="10527"/>
                  </a:cubicBezTo>
                  <a:cubicBezTo>
                    <a:pt x="29765" y="11474"/>
                    <a:pt x="30778" y="12517"/>
                    <a:pt x="28965" y="12517"/>
                  </a:cubicBezTo>
                  <a:cubicBezTo>
                    <a:pt x="28654" y="12517"/>
                    <a:pt x="28261" y="12486"/>
                    <a:pt x="27785" y="12419"/>
                  </a:cubicBezTo>
                  <a:cubicBezTo>
                    <a:pt x="27353" y="12349"/>
                    <a:pt x="27008" y="12318"/>
                    <a:pt x="26738" y="12318"/>
                  </a:cubicBezTo>
                  <a:cubicBezTo>
                    <a:pt x="25008" y="12318"/>
                    <a:pt x="26347" y="13599"/>
                    <a:pt x="27589" y="14050"/>
                  </a:cubicBezTo>
                  <a:cubicBezTo>
                    <a:pt x="29055" y="14497"/>
                    <a:pt x="30460" y="17186"/>
                    <a:pt x="21570" y="17186"/>
                  </a:cubicBezTo>
                  <a:cubicBezTo>
                    <a:pt x="21364" y="17186"/>
                    <a:pt x="21152" y="17185"/>
                    <a:pt x="20935" y="17182"/>
                  </a:cubicBezTo>
                  <a:cubicBezTo>
                    <a:pt x="20352" y="17173"/>
                    <a:pt x="19807" y="17169"/>
                    <a:pt x="19297" y="17169"/>
                  </a:cubicBezTo>
                  <a:cubicBezTo>
                    <a:pt x="16155" y="17169"/>
                    <a:pt x="14341" y="17321"/>
                    <a:pt x="13106" y="17378"/>
                  </a:cubicBezTo>
                  <a:cubicBezTo>
                    <a:pt x="11743" y="17468"/>
                    <a:pt x="10855" y="17591"/>
                    <a:pt x="9385" y="17591"/>
                  </a:cubicBezTo>
                  <a:cubicBezTo>
                    <a:pt x="8743" y="17591"/>
                    <a:pt x="7990" y="17567"/>
                    <a:pt x="7039" y="17508"/>
                  </a:cubicBezTo>
                  <a:cubicBezTo>
                    <a:pt x="3750" y="17432"/>
                    <a:pt x="1156" y="17019"/>
                    <a:pt x="479" y="17019"/>
                  </a:cubicBezTo>
                  <a:cubicBezTo>
                    <a:pt x="1" y="17019"/>
                    <a:pt x="478" y="17224"/>
                    <a:pt x="2341" y="17899"/>
                  </a:cubicBezTo>
                  <a:cubicBezTo>
                    <a:pt x="6843" y="19596"/>
                    <a:pt x="10496" y="21944"/>
                    <a:pt x="17477" y="22531"/>
                  </a:cubicBezTo>
                  <a:cubicBezTo>
                    <a:pt x="23170" y="22957"/>
                    <a:pt x="24654" y="23860"/>
                    <a:pt x="27308" y="23860"/>
                  </a:cubicBezTo>
                  <a:cubicBezTo>
                    <a:pt x="27909" y="23860"/>
                    <a:pt x="28569" y="23814"/>
                    <a:pt x="29350" y="23706"/>
                  </a:cubicBezTo>
                  <a:cubicBezTo>
                    <a:pt x="29924" y="23619"/>
                    <a:pt x="30495" y="23581"/>
                    <a:pt x="31040" y="23581"/>
                  </a:cubicBezTo>
                  <a:cubicBezTo>
                    <a:pt x="34587" y="23581"/>
                    <a:pt x="37023" y="25202"/>
                    <a:pt x="31764" y="25598"/>
                  </a:cubicBezTo>
                  <a:cubicBezTo>
                    <a:pt x="25762" y="26120"/>
                    <a:pt x="26610" y="26772"/>
                    <a:pt x="30394" y="27163"/>
                  </a:cubicBezTo>
                  <a:cubicBezTo>
                    <a:pt x="34113" y="27555"/>
                    <a:pt x="25828" y="28338"/>
                    <a:pt x="32808" y="29055"/>
                  </a:cubicBezTo>
                  <a:cubicBezTo>
                    <a:pt x="34018" y="29179"/>
                    <a:pt x="35150" y="29231"/>
                    <a:pt x="36206" y="29231"/>
                  </a:cubicBezTo>
                  <a:cubicBezTo>
                    <a:pt x="41298" y="29231"/>
                    <a:pt x="44640" y="28021"/>
                    <a:pt x="46639" y="27751"/>
                  </a:cubicBezTo>
                  <a:cubicBezTo>
                    <a:pt x="48988" y="27424"/>
                    <a:pt x="49770" y="26185"/>
                    <a:pt x="45465" y="25206"/>
                  </a:cubicBezTo>
                  <a:cubicBezTo>
                    <a:pt x="41094" y="24293"/>
                    <a:pt x="39202" y="22140"/>
                    <a:pt x="37049" y="20509"/>
                  </a:cubicBezTo>
                  <a:cubicBezTo>
                    <a:pt x="36050" y="19760"/>
                    <a:pt x="36664" y="19578"/>
                    <a:pt x="38140" y="19578"/>
                  </a:cubicBezTo>
                  <a:cubicBezTo>
                    <a:pt x="39531" y="19578"/>
                    <a:pt x="41687" y="19739"/>
                    <a:pt x="43981" y="19739"/>
                  </a:cubicBezTo>
                  <a:cubicBezTo>
                    <a:pt x="44342" y="19739"/>
                    <a:pt x="44707" y="19735"/>
                    <a:pt x="45073" y="19726"/>
                  </a:cubicBezTo>
                  <a:cubicBezTo>
                    <a:pt x="50227" y="19661"/>
                    <a:pt x="61057" y="19335"/>
                    <a:pt x="54533" y="17899"/>
                  </a:cubicBezTo>
                  <a:cubicBezTo>
                    <a:pt x="48009" y="16399"/>
                    <a:pt x="53032" y="16986"/>
                    <a:pt x="59817" y="15486"/>
                  </a:cubicBezTo>
                  <a:cubicBezTo>
                    <a:pt x="66602" y="14050"/>
                    <a:pt x="63340" y="14181"/>
                    <a:pt x="67972" y="12289"/>
                  </a:cubicBezTo>
                  <a:cubicBezTo>
                    <a:pt x="72539" y="10462"/>
                    <a:pt x="74561" y="8505"/>
                    <a:pt x="77302" y="7853"/>
                  </a:cubicBezTo>
                  <a:cubicBezTo>
                    <a:pt x="79287" y="7368"/>
                    <a:pt x="80122" y="6632"/>
                    <a:pt x="78178" y="6632"/>
                  </a:cubicBezTo>
                  <a:cubicBezTo>
                    <a:pt x="77504" y="6632"/>
                    <a:pt x="76495" y="6721"/>
                    <a:pt x="75083" y="6939"/>
                  </a:cubicBezTo>
                  <a:cubicBezTo>
                    <a:pt x="74345" y="7031"/>
                    <a:pt x="73738" y="7124"/>
                    <a:pt x="73214" y="7124"/>
                  </a:cubicBezTo>
                  <a:cubicBezTo>
                    <a:pt x="72998" y="7124"/>
                    <a:pt x="72795" y="7108"/>
                    <a:pt x="72604" y="7070"/>
                  </a:cubicBezTo>
                  <a:cubicBezTo>
                    <a:pt x="70306" y="7009"/>
                    <a:pt x="70587" y="5940"/>
                    <a:pt x="67262" y="5940"/>
                  </a:cubicBezTo>
                  <a:cubicBezTo>
                    <a:pt x="67000" y="5940"/>
                    <a:pt x="66716" y="5946"/>
                    <a:pt x="66407" y="5961"/>
                  </a:cubicBezTo>
                  <a:cubicBezTo>
                    <a:pt x="65987" y="5982"/>
                    <a:pt x="65573" y="5991"/>
                    <a:pt x="65169" y="5991"/>
                  </a:cubicBezTo>
                  <a:cubicBezTo>
                    <a:pt x="60855" y="5991"/>
                    <a:pt x="57570" y="4899"/>
                    <a:pt x="58612" y="4899"/>
                  </a:cubicBezTo>
                  <a:cubicBezTo>
                    <a:pt x="58686" y="4899"/>
                    <a:pt x="58783" y="4905"/>
                    <a:pt x="58904" y="4917"/>
                  </a:cubicBezTo>
                  <a:cubicBezTo>
                    <a:pt x="58961" y="4921"/>
                    <a:pt x="59023" y="4923"/>
                    <a:pt x="59090" y="4923"/>
                  </a:cubicBezTo>
                  <a:cubicBezTo>
                    <a:pt x="61241" y="4923"/>
                    <a:pt x="68306" y="2946"/>
                    <a:pt x="70647" y="2503"/>
                  </a:cubicBezTo>
                  <a:cubicBezTo>
                    <a:pt x="72798" y="2220"/>
                    <a:pt x="72690" y="1397"/>
                    <a:pt x="69726" y="1397"/>
                  </a:cubicBezTo>
                  <a:cubicBezTo>
                    <a:pt x="69274" y="1397"/>
                    <a:pt x="68755" y="1416"/>
                    <a:pt x="68168" y="1459"/>
                  </a:cubicBezTo>
                  <a:cubicBezTo>
                    <a:pt x="63276" y="1841"/>
                    <a:pt x="56525" y="2649"/>
                    <a:pt x="50658" y="2649"/>
                  </a:cubicBezTo>
                  <a:cubicBezTo>
                    <a:pt x="46510" y="2649"/>
                    <a:pt x="42803" y="2245"/>
                    <a:pt x="40506" y="1002"/>
                  </a:cubicBezTo>
                  <a:cubicBezTo>
                    <a:pt x="39210" y="286"/>
                    <a:pt x="38485" y="0"/>
                    <a:pt x="38232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1411000" y="2499125"/>
              <a:ext cx="2247325" cy="1322575"/>
            </a:xfrm>
            <a:custGeom>
              <a:avLst/>
              <a:gdLst/>
              <a:ahLst/>
              <a:cxnLst/>
              <a:rect l="l" t="t" r="r" b="b"/>
              <a:pathLst>
                <a:path w="89893" h="52903" extrusionOk="0">
                  <a:moveTo>
                    <a:pt x="3074" y="0"/>
                  </a:moveTo>
                  <a:cubicBezTo>
                    <a:pt x="2654" y="0"/>
                    <a:pt x="2060" y="2854"/>
                    <a:pt x="2406" y="5332"/>
                  </a:cubicBezTo>
                  <a:cubicBezTo>
                    <a:pt x="2928" y="8594"/>
                    <a:pt x="2994" y="13030"/>
                    <a:pt x="4037" y="15314"/>
                  </a:cubicBezTo>
                  <a:cubicBezTo>
                    <a:pt x="4792" y="16964"/>
                    <a:pt x="5989" y="18614"/>
                    <a:pt x="5610" y="18614"/>
                  </a:cubicBezTo>
                  <a:cubicBezTo>
                    <a:pt x="5465" y="18614"/>
                    <a:pt x="5087" y="18371"/>
                    <a:pt x="4364" y="17793"/>
                  </a:cubicBezTo>
                  <a:cubicBezTo>
                    <a:pt x="2356" y="16146"/>
                    <a:pt x="430" y="13240"/>
                    <a:pt x="91" y="13240"/>
                  </a:cubicBezTo>
                  <a:cubicBezTo>
                    <a:pt x="0" y="13240"/>
                    <a:pt x="23" y="13448"/>
                    <a:pt x="188" y="13944"/>
                  </a:cubicBezTo>
                  <a:cubicBezTo>
                    <a:pt x="1036" y="16423"/>
                    <a:pt x="4364" y="19880"/>
                    <a:pt x="5407" y="22425"/>
                  </a:cubicBezTo>
                  <a:cubicBezTo>
                    <a:pt x="6517" y="24969"/>
                    <a:pt x="13171" y="29862"/>
                    <a:pt x="14867" y="32863"/>
                  </a:cubicBezTo>
                  <a:cubicBezTo>
                    <a:pt x="16629" y="35864"/>
                    <a:pt x="23348" y="41083"/>
                    <a:pt x="28111" y="44019"/>
                  </a:cubicBezTo>
                  <a:cubicBezTo>
                    <a:pt x="32808" y="46955"/>
                    <a:pt x="44486" y="51326"/>
                    <a:pt x="48074" y="52435"/>
                  </a:cubicBezTo>
                  <a:cubicBezTo>
                    <a:pt x="49057" y="52757"/>
                    <a:pt x="49693" y="52902"/>
                    <a:pt x="50018" y="52902"/>
                  </a:cubicBezTo>
                  <a:cubicBezTo>
                    <a:pt x="50880" y="52902"/>
                    <a:pt x="49564" y="51881"/>
                    <a:pt x="46769" y="50413"/>
                  </a:cubicBezTo>
                  <a:cubicBezTo>
                    <a:pt x="42920" y="48390"/>
                    <a:pt x="41094" y="45976"/>
                    <a:pt x="35287" y="42323"/>
                  </a:cubicBezTo>
                  <a:cubicBezTo>
                    <a:pt x="30914" y="39571"/>
                    <a:pt x="28650" y="36635"/>
                    <a:pt x="29946" y="36635"/>
                  </a:cubicBezTo>
                  <a:cubicBezTo>
                    <a:pt x="30370" y="36635"/>
                    <a:pt x="31177" y="36950"/>
                    <a:pt x="32417" y="37691"/>
                  </a:cubicBezTo>
                  <a:cubicBezTo>
                    <a:pt x="37505" y="40692"/>
                    <a:pt x="51858" y="45650"/>
                    <a:pt x="58839" y="46172"/>
                  </a:cubicBezTo>
                  <a:cubicBezTo>
                    <a:pt x="64289" y="46626"/>
                    <a:pt x="70441" y="47744"/>
                    <a:pt x="76602" y="47744"/>
                  </a:cubicBezTo>
                  <a:cubicBezTo>
                    <a:pt x="78406" y="47744"/>
                    <a:pt x="80211" y="47648"/>
                    <a:pt x="81999" y="47412"/>
                  </a:cubicBezTo>
                  <a:cubicBezTo>
                    <a:pt x="89893" y="46302"/>
                    <a:pt x="79585" y="46955"/>
                    <a:pt x="75540" y="45911"/>
                  </a:cubicBezTo>
                  <a:cubicBezTo>
                    <a:pt x="74170" y="45520"/>
                    <a:pt x="72148" y="44867"/>
                    <a:pt x="69799" y="43954"/>
                  </a:cubicBezTo>
                  <a:cubicBezTo>
                    <a:pt x="65232" y="42258"/>
                    <a:pt x="59752" y="40039"/>
                    <a:pt x="57403" y="38604"/>
                  </a:cubicBezTo>
                  <a:cubicBezTo>
                    <a:pt x="56353" y="37943"/>
                    <a:pt x="56172" y="37711"/>
                    <a:pt x="56515" y="37711"/>
                  </a:cubicBezTo>
                  <a:cubicBezTo>
                    <a:pt x="57320" y="37711"/>
                    <a:pt x="61019" y="38996"/>
                    <a:pt x="63079" y="38996"/>
                  </a:cubicBezTo>
                  <a:cubicBezTo>
                    <a:pt x="66015" y="38996"/>
                    <a:pt x="65754" y="38930"/>
                    <a:pt x="62427" y="38017"/>
                  </a:cubicBezTo>
                  <a:cubicBezTo>
                    <a:pt x="59516" y="37218"/>
                    <a:pt x="57703" y="35420"/>
                    <a:pt x="60923" y="35420"/>
                  </a:cubicBezTo>
                  <a:cubicBezTo>
                    <a:pt x="61383" y="35420"/>
                    <a:pt x="61946" y="35456"/>
                    <a:pt x="62623" y="35538"/>
                  </a:cubicBezTo>
                  <a:cubicBezTo>
                    <a:pt x="63514" y="35668"/>
                    <a:pt x="64409" y="35725"/>
                    <a:pt x="65240" y="35725"/>
                  </a:cubicBezTo>
                  <a:cubicBezTo>
                    <a:pt x="69391" y="35725"/>
                    <a:pt x="71919" y="34320"/>
                    <a:pt x="64254" y="33776"/>
                  </a:cubicBezTo>
                  <a:cubicBezTo>
                    <a:pt x="51206" y="32863"/>
                    <a:pt x="47813" y="30319"/>
                    <a:pt x="42464" y="27252"/>
                  </a:cubicBezTo>
                  <a:cubicBezTo>
                    <a:pt x="40230" y="25929"/>
                    <a:pt x="38858" y="25316"/>
                    <a:pt x="38286" y="25316"/>
                  </a:cubicBezTo>
                  <a:cubicBezTo>
                    <a:pt x="37504" y="25316"/>
                    <a:pt x="38212" y="26458"/>
                    <a:pt x="40245" y="28492"/>
                  </a:cubicBezTo>
                  <a:cubicBezTo>
                    <a:pt x="43249" y="31440"/>
                    <a:pt x="47580" y="34672"/>
                    <a:pt x="45477" y="34672"/>
                  </a:cubicBezTo>
                  <a:cubicBezTo>
                    <a:pt x="45114" y="34672"/>
                    <a:pt x="44557" y="34575"/>
                    <a:pt x="43768" y="34364"/>
                  </a:cubicBezTo>
                  <a:cubicBezTo>
                    <a:pt x="38484" y="32798"/>
                    <a:pt x="29089" y="28362"/>
                    <a:pt x="20869" y="23469"/>
                  </a:cubicBezTo>
                  <a:cubicBezTo>
                    <a:pt x="12584" y="18576"/>
                    <a:pt x="8539" y="11530"/>
                    <a:pt x="6321" y="9312"/>
                  </a:cubicBezTo>
                  <a:lnTo>
                    <a:pt x="6256" y="9246"/>
                  </a:lnTo>
                  <a:cubicBezTo>
                    <a:pt x="4103" y="7028"/>
                    <a:pt x="3646" y="3831"/>
                    <a:pt x="3385" y="961"/>
                  </a:cubicBezTo>
                  <a:cubicBezTo>
                    <a:pt x="3322" y="286"/>
                    <a:pt x="3207" y="0"/>
                    <a:pt x="307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4211200" y="2751950"/>
              <a:ext cx="1983800" cy="1315875"/>
            </a:xfrm>
            <a:custGeom>
              <a:avLst/>
              <a:gdLst/>
              <a:ahLst/>
              <a:cxnLst/>
              <a:rect l="l" t="t" r="r" b="b"/>
              <a:pathLst>
                <a:path w="79352" h="52635" extrusionOk="0">
                  <a:moveTo>
                    <a:pt x="57347" y="20662"/>
                  </a:moveTo>
                  <a:lnTo>
                    <a:pt x="57347" y="20662"/>
                  </a:lnTo>
                  <a:cubicBezTo>
                    <a:pt x="57346" y="20662"/>
                    <a:pt x="57216" y="20662"/>
                    <a:pt x="57151" y="20728"/>
                  </a:cubicBezTo>
                  <a:cubicBezTo>
                    <a:pt x="57099" y="20762"/>
                    <a:pt x="57047" y="20799"/>
                    <a:pt x="56996" y="20839"/>
                  </a:cubicBezTo>
                  <a:lnTo>
                    <a:pt x="56996" y="20839"/>
                  </a:lnTo>
                  <a:cubicBezTo>
                    <a:pt x="57189" y="20734"/>
                    <a:pt x="57313" y="20671"/>
                    <a:pt x="57347" y="20662"/>
                  </a:cubicBezTo>
                  <a:close/>
                  <a:moveTo>
                    <a:pt x="79110" y="1"/>
                  </a:moveTo>
                  <a:cubicBezTo>
                    <a:pt x="78556" y="1"/>
                    <a:pt x="76740" y="5007"/>
                    <a:pt x="75157" y="7288"/>
                  </a:cubicBezTo>
                  <a:cubicBezTo>
                    <a:pt x="73852" y="9115"/>
                    <a:pt x="70525" y="14138"/>
                    <a:pt x="64914" y="18770"/>
                  </a:cubicBezTo>
                  <a:cubicBezTo>
                    <a:pt x="61000" y="22032"/>
                    <a:pt x="55911" y="25229"/>
                    <a:pt x="49713" y="26991"/>
                  </a:cubicBezTo>
                  <a:cubicBezTo>
                    <a:pt x="54671" y="24229"/>
                    <a:pt x="55705" y="21830"/>
                    <a:pt x="56996" y="20839"/>
                  </a:cubicBezTo>
                  <a:lnTo>
                    <a:pt x="56996" y="20839"/>
                  </a:lnTo>
                  <a:cubicBezTo>
                    <a:pt x="55705" y="21539"/>
                    <a:pt x="51331" y="24080"/>
                    <a:pt x="50366" y="24251"/>
                  </a:cubicBezTo>
                  <a:cubicBezTo>
                    <a:pt x="50305" y="24261"/>
                    <a:pt x="50258" y="24266"/>
                    <a:pt x="50222" y="24266"/>
                  </a:cubicBezTo>
                  <a:cubicBezTo>
                    <a:pt x="49573" y="24266"/>
                    <a:pt x="53045" y="22561"/>
                    <a:pt x="55520" y="19097"/>
                  </a:cubicBezTo>
                  <a:cubicBezTo>
                    <a:pt x="58304" y="15075"/>
                    <a:pt x="63860" y="4817"/>
                    <a:pt x="62749" y="4817"/>
                  </a:cubicBezTo>
                  <a:cubicBezTo>
                    <a:pt x="62454" y="4817"/>
                    <a:pt x="61691" y="5538"/>
                    <a:pt x="60282" y="7288"/>
                  </a:cubicBezTo>
                  <a:cubicBezTo>
                    <a:pt x="49909" y="20075"/>
                    <a:pt x="32229" y="27513"/>
                    <a:pt x="16115" y="27578"/>
                  </a:cubicBezTo>
                  <a:cubicBezTo>
                    <a:pt x="1" y="27643"/>
                    <a:pt x="3263" y="31557"/>
                    <a:pt x="12331" y="32536"/>
                  </a:cubicBezTo>
                  <a:cubicBezTo>
                    <a:pt x="21400" y="33515"/>
                    <a:pt x="21791" y="34232"/>
                    <a:pt x="19247" y="34689"/>
                  </a:cubicBezTo>
                  <a:cubicBezTo>
                    <a:pt x="16637" y="35146"/>
                    <a:pt x="26162" y="35015"/>
                    <a:pt x="20943" y="36646"/>
                  </a:cubicBezTo>
                  <a:cubicBezTo>
                    <a:pt x="15724" y="38277"/>
                    <a:pt x="10700" y="38081"/>
                    <a:pt x="14745" y="38473"/>
                  </a:cubicBezTo>
                  <a:cubicBezTo>
                    <a:pt x="18766" y="38920"/>
                    <a:pt x="20164" y="41739"/>
                    <a:pt x="11916" y="41739"/>
                  </a:cubicBezTo>
                  <a:cubicBezTo>
                    <a:pt x="11733" y="41739"/>
                    <a:pt x="11545" y="41738"/>
                    <a:pt x="11353" y="41735"/>
                  </a:cubicBezTo>
                  <a:cubicBezTo>
                    <a:pt x="9200" y="41735"/>
                    <a:pt x="7438" y="41735"/>
                    <a:pt x="5938" y="41865"/>
                  </a:cubicBezTo>
                  <a:cubicBezTo>
                    <a:pt x="1240" y="42061"/>
                    <a:pt x="262" y="42713"/>
                    <a:pt x="5872" y="43888"/>
                  </a:cubicBezTo>
                  <a:cubicBezTo>
                    <a:pt x="12049" y="45080"/>
                    <a:pt x="16965" y="45732"/>
                    <a:pt x="22154" y="45732"/>
                  </a:cubicBezTo>
                  <a:cubicBezTo>
                    <a:pt x="23213" y="45732"/>
                    <a:pt x="24284" y="45705"/>
                    <a:pt x="25379" y="45649"/>
                  </a:cubicBezTo>
                  <a:cubicBezTo>
                    <a:pt x="25524" y="45646"/>
                    <a:pt x="25664" y="45645"/>
                    <a:pt x="25797" y="45645"/>
                  </a:cubicBezTo>
                  <a:cubicBezTo>
                    <a:pt x="31417" y="45645"/>
                    <a:pt x="26654" y="48272"/>
                    <a:pt x="19899" y="48846"/>
                  </a:cubicBezTo>
                  <a:cubicBezTo>
                    <a:pt x="16998" y="49092"/>
                    <a:pt x="14591" y="49247"/>
                    <a:pt x="12494" y="49247"/>
                  </a:cubicBezTo>
                  <a:cubicBezTo>
                    <a:pt x="9593" y="49247"/>
                    <a:pt x="7286" y="48951"/>
                    <a:pt x="5090" y="48194"/>
                  </a:cubicBezTo>
                  <a:cubicBezTo>
                    <a:pt x="4685" y="48056"/>
                    <a:pt x="4361" y="47995"/>
                    <a:pt x="4117" y="47995"/>
                  </a:cubicBezTo>
                  <a:cubicBezTo>
                    <a:pt x="2042" y="47995"/>
                    <a:pt x="5833" y="52455"/>
                    <a:pt x="16050" y="52630"/>
                  </a:cubicBezTo>
                  <a:cubicBezTo>
                    <a:pt x="16321" y="52633"/>
                    <a:pt x="16593" y="52635"/>
                    <a:pt x="16864" y="52635"/>
                  </a:cubicBezTo>
                  <a:cubicBezTo>
                    <a:pt x="27914" y="52635"/>
                    <a:pt x="38377" y="50049"/>
                    <a:pt x="49648" y="45910"/>
                  </a:cubicBezTo>
                  <a:cubicBezTo>
                    <a:pt x="58119" y="42799"/>
                    <a:pt x="59568" y="40742"/>
                    <a:pt x="57757" y="40742"/>
                  </a:cubicBezTo>
                  <a:cubicBezTo>
                    <a:pt x="57098" y="40742"/>
                    <a:pt x="56010" y="41013"/>
                    <a:pt x="54672" y="41604"/>
                  </a:cubicBezTo>
                  <a:cubicBezTo>
                    <a:pt x="52830" y="42394"/>
                    <a:pt x="51742" y="42692"/>
                    <a:pt x="51226" y="42692"/>
                  </a:cubicBezTo>
                  <a:cubicBezTo>
                    <a:pt x="50333" y="42692"/>
                    <a:pt x="51144" y="41802"/>
                    <a:pt x="52715" y="41017"/>
                  </a:cubicBezTo>
                  <a:cubicBezTo>
                    <a:pt x="54371" y="40235"/>
                    <a:pt x="54665" y="39420"/>
                    <a:pt x="53755" y="39420"/>
                  </a:cubicBezTo>
                  <a:cubicBezTo>
                    <a:pt x="53375" y="39420"/>
                    <a:pt x="52785" y="39562"/>
                    <a:pt x="51997" y="39908"/>
                  </a:cubicBezTo>
                  <a:cubicBezTo>
                    <a:pt x="51536" y="40109"/>
                    <a:pt x="51214" y="40194"/>
                    <a:pt x="51009" y="40194"/>
                  </a:cubicBezTo>
                  <a:cubicBezTo>
                    <a:pt x="50082" y="40194"/>
                    <a:pt x="51539" y="38450"/>
                    <a:pt x="53302" y="37755"/>
                  </a:cubicBezTo>
                  <a:cubicBezTo>
                    <a:pt x="53865" y="37567"/>
                    <a:pt x="53854" y="37518"/>
                    <a:pt x="53582" y="37518"/>
                  </a:cubicBezTo>
                  <a:cubicBezTo>
                    <a:pt x="53287" y="37518"/>
                    <a:pt x="52685" y="37576"/>
                    <a:pt x="52176" y="37576"/>
                  </a:cubicBezTo>
                  <a:cubicBezTo>
                    <a:pt x="51198" y="37576"/>
                    <a:pt x="50562" y="37364"/>
                    <a:pt x="53106" y="36124"/>
                  </a:cubicBezTo>
                  <a:cubicBezTo>
                    <a:pt x="58129" y="33710"/>
                    <a:pt x="65501" y="24316"/>
                    <a:pt x="69090" y="20467"/>
                  </a:cubicBezTo>
                  <a:cubicBezTo>
                    <a:pt x="72678" y="16618"/>
                    <a:pt x="78027" y="10355"/>
                    <a:pt x="79071" y="2917"/>
                  </a:cubicBezTo>
                  <a:cubicBezTo>
                    <a:pt x="79351" y="806"/>
                    <a:pt x="79332" y="1"/>
                    <a:pt x="7911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6"/>
          <p:cNvGrpSpPr/>
          <p:nvPr/>
        </p:nvGrpSpPr>
        <p:grpSpPr>
          <a:xfrm>
            <a:off x="3452121" y="722200"/>
            <a:ext cx="2444869" cy="3877225"/>
            <a:chOff x="3452121" y="722200"/>
            <a:chExt cx="2444869" cy="3877225"/>
          </a:xfrm>
        </p:grpSpPr>
        <p:sp>
          <p:nvSpPr>
            <p:cNvPr id="894" name="Google Shape;894;p36"/>
            <p:cNvSpPr/>
            <p:nvPr/>
          </p:nvSpPr>
          <p:spPr>
            <a:xfrm>
              <a:off x="5198350" y="439932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4799371" y="2336200"/>
              <a:ext cx="34800" cy="3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98921" y="722200"/>
              <a:ext cx="34800" cy="3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3598415" y="1152111"/>
              <a:ext cx="34800" cy="3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3870950" y="199835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4387896" y="4042625"/>
              <a:ext cx="34800" cy="3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3452121" y="3875950"/>
              <a:ext cx="34800" cy="3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5862190" y="838561"/>
              <a:ext cx="34800" cy="3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9891BCC-F557-4BC8-99B1-D6E222327BEF}"/>
              </a:ext>
            </a:extLst>
          </p:cNvPr>
          <p:cNvSpPr txBox="1"/>
          <p:nvPr/>
        </p:nvSpPr>
        <p:spPr>
          <a:xfrm>
            <a:off x="555009" y="418935"/>
            <a:ext cx="7664751" cy="958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(SGK –tr84). </a:t>
            </a:r>
            <a:r>
              <a:rPr lang="en-US" sz="2000" dirty="0">
                <a:solidFill>
                  <a:srgbClr val="002060"/>
                </a:solidFill>
              </a:rPr>
              <a:t>Khi ở </a:t>
            </a:r>
            <a:r>
              <a:rPr lang="en-US" sz="2000" dirty="0" err="1">
                <a:solidFill>
                  <a:srgbClr val="002060"/>
                </a:solidFill>
              </a:rPr>
              <a:t>trên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biển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mênh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mông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cách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nào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để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xác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định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phương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hướng</a:t>
            </a:r>
            <a:r>
              <a:rPr lang="en-US" sz="2000" dirty="0">
                <a:solidFill>
                  <a:srgbClr val="002060"/>
                </a:solidFill>
              </a:rPr>
              <a:t> di </a:t>
            </a:r>
            <a:r>
              <a:rPr lang="en-US" sz="2000" dirty="0" err="1">
                <a:solidFill>
                  <a:srgbClr val="002060"/>
                </a:solidFill>
              </a:rPr>
              <a:t>chuyển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tàu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thuyền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49C743-8EEF-400D-9A5E-C553575FD820}"/>
              </a:ext>
            </a:extLst>
          </p:cNvPr>
          <p:cNvSpPr txBox="1"/>
          <p:nvPr/>
        </p:nvSpPr>
        <p:spPr>
          <a:xfrm>
            <a:off x="555009" y="2171640"/>
            <a:ext cx="832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Người</a:t>
            </a:r>
            <a:r>
              <a:rPr lang="en-US" sz="2000" dirty="0">
                <a:solidFill>
                  <a:schemeClr val="bg1"/>
                </a:solidFill>
              </a:rPr>
              <a:t> ta </a:t>
            </a:r>
            <a:r>
              <a:rPr lang="en-US" sz="2000" dirty="0" err="1">
                <a:solidFill>
                  <a:schemeClr val="bg1"/>
                </a:solidFill>
              </a:rPr>
              <a:t>sử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dụng</a:t>
            </a:r>
            <a:r>
              <a:rPr lang="en-US" sz="2000" dirty="0">
                <a:solidFill>
                  <a:schemeClr val="bg1"/>
                </a:solidFill>
              </a:rPr>
              <a:t> la </a:t>
            </a:r>
            <a:r>
              <a:rPr lang="en-US" sz="2000" dirty="0" err="1">
                <a:solidFill>
                  <a:schemeClr val="bg1"/>
                </a:solidFill>
              </a:rPr>
              <a:t>bàn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để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xác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định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phương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hướng</a:t>
            </a:r>
            <a:r>
              <a:rPr lang="en-US" sz="2000" dirty="0">
                <a:solidFill>
                  <a:schemeClr val="bg1"/>
                </a:solidFill>
              </a:rPr>
              <a:t> di </a:t>
            </a:r>
            <a:r>
              <a:rPr lang="en-US" sz="2000" dirty="0" err="1">
                <a:solidFill>
                  <a:schemeClr val="bg1"/>
                </a:solidFill>
              </a:rPr>
              <a:t>chuyển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7F009D-93EF-40A0-857F-5215C939C36E}"/>
              </a:ext>
            </a:extLst>
          </p:cNvPr>
          <p:cNvSpPr txBox="1"/>
          <p:nvPr/>
        </p:nvSpPr>
        <p:spPr>
          <a:xfrm>
            <a:off x="555009" y="1656870"/>
            <a:ext cx="1298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chemeClr val="bg1"/>
                </a:solidFill>
              </a:rPr>
              <a:t>Kết</a:t>
            </a:r>
            <a:r>
              <a:rPr lang="en-US" sz="2000" b="1" u="sng" dirty="0">
                <a:solidFill>
                  <a:schemeClr val="bg1"/>
                </a:solidFill>
              </a:rPr>
              <a:t> </a:t>
            </a:r>
            <a:r>
              <a:rPr lang="en-US" sz="2000" b="1" u="sng" dirty="0" err="1">
                <a:solidFill>
                  <a:schemeClr val="bg1"/>
                </a:solidFill>
              </a:rPr>
              <a:t>quả</a:t>
            </a:r>
            <a:r>
              <a:rPr lang="en-US" sz="2000" b="1" u="sng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2050" name="Picture 2" descr="Tổng hợp các kỹ năng sinh tồn khi bị lạc trên biển">
            <a:extLst>
              <a:ext uri="{FF2B5EF4-FFF2-40B4-BE49-F238E27FC236}">
                <a16:creationId xmlns:a16="http://schemas.microsoft.com/office/drawing/2014/main" id="{600AF0C7-0E81-449A-9AD6-B9965BD06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" y="3015640"/>
            <a:ext cx="3782860" cy="2127860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2077FC-EEAF-446B-A432-BA939C8DC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384" y="2706555"/>
            <a:ext cx="3420661" cy="22788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>
            <a:extLst>
              <a:ext uri="{FF2B5EF4-FFF2-40B4-BE49-F238E27FC236}">
                <a16:creationId xmlns:a16="http://schemas.microsoft.com/office/drawing/2014/main" id="{3A825D38-6EDA-44D8-9334-73E20AC8A9C4}"/>
              </a:ext>
            </a:extLst>
          </p:cNvPr>
          <p:cNvSpPr txBox="1"/>
          <p:nvPr/>
        </p:nvSpPr>
        <p:spPr>
          <a:xfrm>
            <a:off x="517431" y="267685"/>
            <a:ext cx="360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2.1. </a:t>
            </a:r>
            <a:r>
              <a:rPr lang="en-US" sz="2400" b="1" dirty="0" err="1">
                <a:solidFill>
                  <a:schemeClr val="bg1"/>
                </a:solidFill>
              </a:rPr>
              <a:t>Cấu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tạo</a:t>
            </a:r>
            <a:r>
              <a:rPr lang="en-US" sz="2400" b="1" dirty="0">
                <a:solidFill>
                  <a:schemeClr val="bg1"/>
                </a:solidFill>
              </a:rPr>
              <a:t> la </a:t>
            </a:r>
            <a:r>
              <a:rPr lang="en-US" sz="2400" b="1" dirty="0" err="1">
                <a:solidFill>
                  <a:schemeClr val="bg1"/>
                </a:solidFill>
              </a:rPr>
              <a:t>bàn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D5B2DC4-F23D-469A-A54E-1259DD20799E}"/>
              </a:ext>
            </a:extLst>
          </p:cNvPr>
          <p:cNvSpPr txBox="1"/>
          <p:nvPr/>
        </p:nvSpPr>
        <p:spPr>
          <a:xfrm>
            <a:off x="517431" y="860983"/>
            <a:ext cx="665998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hãy</a:t>
            </a:r>
            <a:r>
              <a:rPr lang="en-US" sz="2000" b="1" dirty="0"/>
              <a:t> </a:t>
            </a:r>
            <a:r>
              <a:rPr lang="en-US" sz="2000" b="1" dirty="0" err="1"/>
              <a:t>quan</a:t>
            </a:r>
            <a:r>
              <a:rPr lang="en-US" sz="2000" b="1" dirty="0"/>
              <a:t> </a:t>
            </a:r>
            <a:r>
              <a:rPr lang="en-US" sz="2000" b="1" dirty="0" err="1"/>
              <a:t>sát</a:t>
            </a:r>
            <a:r>
              <a:rPr lang="en-US" sz="2000" b="1" dirty="0"/>
              <a:t> </a:t>
            </a:r>
            <a:r>
              <a:rPr lang="en-US" sz="2000" b="1" dirty="0" err="1"/>
              <a:t>Hình</a:t>
            </a:r>
            <a:r>
              <a:rPr lang="en-US" sz="2000" b="1" dirty="0"/>
              <a:t> 16.2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nêu</a:t>
            </a:r>
            <a:r>
              <a:rPr lang="en-US" sz="2000" b="1" dirty="0"/>
              <a:t> </a:t>
            </a:r>
            <a:r>
              <a:rPr lang="en-US" sz="2000" b="1" dirty="0" err="1"/>
              <a:t>cấu</a:t>
            </a:r>
            <a:r>
              <a:rPr lang="en-US" sz="2000" b="1" dirty="0"/>
              <a:t> </a:t>
            </a:r>
            <a:r>
              <a:rPr lang="en-US" sz="2000" b="1" dirty="0" err="1"/>
              <a:t>tạo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la </a:t>
            </a:r>
            <a:r>
              <a:rPr lang="en-US" sz="2000" b="1" dirty="0" err="1"/>
              <a:t>bàn</a:t>
            </a:r>
            <a:endParaRPr lang="en-US" sz="20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77280CD-3776-44F5-B2CA-5719E34BD44A}"/>
              </a:ext>
            </a:extLst>
          </p:cNvPr>
          <p:cNvSpPr txBox="1"/>
          <p:nvPr/>
        </p:nvSpPr>
        <p:spPr>
          <a:xfrm>
            <a:off x="410493" y="1777178"/>
            <a:ext cx="5177552" cy="325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Cấu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tạo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la </a:t>
            </a:r>
            <a:r>
              <a:rPr lang="en-US" sz="2000" dirty="0" err="1">
                <a:solidFill>
                  <a:schemeClr val="bg1"/>
                </a:solidFill>
              </a:rPr>
              <a:t>bàn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gồm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</a:rPr>
              <a:t>+ Kim </a:t>
            </a:r>
            <a:r>
              <a:rPr lang="en-US" sz="2000" dirty="0" err="1">
                <a:solidFill>
                  <a:schemeClr val="bg1"/>
                </a:solidFill>
              </a:rPr>
              <a:t>nam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châm</a:t>
            </a:r>
            <a:r>
              <a:rPr lang="en-US" sz="2000" dirty="0">
                <a:solidFill>
                  <a:schemeClr val="bg1"/>
                </a:solidFill>
              </a:rPr>
              <a:t> quay </a:t>
            </a:r>
            <a:r>
              <a:rPr lang="en-US" sz="2000" dirty="0" err="1">
                <a:solidFill>
                  <a:schemeClr val="bg1"/>
                </a:solidFill>
              </a:rPr>
              <a:t>tự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trên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trục</a:t>
            </a:r>
            <a:r>
              <a:rPr lang="en-US" sz="2000" dirty="0">
                <a:solidFill>
                  <a:schemeClr val="bg1"/>
                </a:solidFill>
              </a:rPr>
              <a:t> quay.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dirty="0" err="1">
                <a:solidFill>
                  <a:schemeClr val="bg1"/>
                </a:solidFill>
              </a:rPr>
              <a:t>Mặt</a:t>
            </a:r>
            <a:r>
              <a:rPr lang="en-US" sz="2000" dirty="0">
                <a:solidFill>
                  <a:schemeClr val="bg1"/>
                </a:solidFill>
              </a:rPr>
              <a:t> chia </a:t>
            </a:r>
            <a:r>
              <a:rPr lang="en-US" sz="2000" dirty="0" err="1">
                <a:solidFill>
                  <a:schemeClr val="bg1"/>
                </a:solidFill>
              </a:rPr>
              <a:t>độ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được</a:t>
            </a:r>
            <a:r>
              <a:rPr lang="en-US" sz="2000" dirty="0">
                <a:solidFill>
                  <a:schemeClr val="bg1"/>
                </a:solidFill>
              </a:rPr>
              <a:t> chia </a:t>
            </a:r>
            <a:r>
              <a:rPr lang="en-US" sz="2000" dirty="0" err="1">
                <a:solidFill>
                  <a:schemeClr val="bg1"/>
                </a:solidFill>
              </a:rPr>
              <a:t>thành</a:t>
            </a:r>
            <a:r>
              <a:rPr lang="en-US" sz="2000" dirty="0">
                <a:solidFill>
                  <a:schemeClr val="bg1"/>
                </a:solidFill>
              </a:rPr>
              <a:t> 360° </a:t>
            </a:r>
            <a:r>
              <a:rPr lang="en-US" sz="2000" dirty="0" err="1">
                <a:solidFill>
                  <a:schemeClr val="bg1"/>
                </a:solidFill>
              </a:rPr>
              <a:t>có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ghi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bốn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hướng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bắc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hiệu</a:t>
            </a:r>
            <a:r>
              <a:rPr lang="en-US" sz="2000" dirty="0">
                <a:solidFill>
                  <a:schemeClr val="bg1"/>
                </a:solidFill>
              </a:rPr>
              <a:t> N, </a:t>
            </a:r>
            <a:r>
              <a:rPr lang="en-US" sz="2000" dirty="0" err="1">
                <a:solidFill>
                  <a:schemeClr val="bg1"/>
                </a:solidFill>
              </a:rPr>
              <a:t>đông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hiệu</a:t>
            </a:r>
            <a:r>
              <a:rPr lang="en-US" sz="2000" dirty="0">
                <a:solidFill>
                  <a:schemeClr val="bg1"/>
                </a:solidFill>
              </a:rPr>
              <a:t> E, </a:t>
            </a:r>
            <a:r>
              <a:rPr lang="en-US" sz="2000" dirty="0" err="1">
                <a:solidFill>
                  <a:schemeClr val="bg1"/>
                </a:solidFill>
              </a:rPr>
              <a:t>nam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hiệu</a:t>
            </a:r>
            <a:r>
              <a:rPr lang="en-US" sz="2000" dirty="0">
                <a:solidFill>
                  <a:schemeClr val="bg1"/>
                </a:solidFill>
              </a:rPr>
              <a:t> S, </a:t>
            </a:r>
            <a:r>
              <a:rPr lang="en-US" sz="2000" dirty="0" err="1">
                <a:solidFill>
                  <a:schemeClr val="bg1"/>
                </a:solidFill>
              </a:rPr>
              <a:t>tây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hiệu</a:t>
            </a:r>
            <a:r>
              <a:rPr lang="en-US" sz="2000" dirty="0">
                <a:solidFill>
                  <a:schemeClr val="bg1"/>
                </a:solidFill>
              </a:rPr>
              <a:t> W. </a:t>
            </a:r>
            <a:r>
              <a:rPr lang="en-US" sz="2000" dirty="0" err="1">
                <a:solidFill>
                  <a:schemeClr val="bg1"/>
                </a:solidFill>
              </a:rPr>
              <a:t>Mặt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tròn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được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gắn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cố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định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loại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la </a:t>
            </a:r>
            <a:r>
              <a:rPr lang="en-US" sz="2000" dirty="0" err="1">
                <a:solidFill>
                  <a:schemeClr val="bg1"/>
                </a:solidFill>
              </a:rPr>
              <a:t>bàn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quay </a:t>
            </a:r>
            <a:r>
              <a:rPr lang="en-US" sz="2000" dirty="0" err="1">
                <a:solidFill>
                  <a:schemeClr val="bg1"/>
                </a:solidFill>
              </a:rPr>
              <a:t>độc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lập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châm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dirty="0" err="1">
                <a:solidFill>
                  <a:schemeClr val="bg1"/>
                </a:solidFill>
              </a:rPr>
              <a:t>Vỏ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kính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loại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kèm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mặt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kính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nắp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A53130F-993B-423B-8B51-E8AF4CB1E1B2}"/>
              </a:ext>
            </a:extLst>
          </p:cNvPr>
          <p:cNvSpPr txBox="1"/>
          <p:nvPr/>
        </p:nvSpPr>
        <p:spPr>
          <a:xfrm>
            <a:off x="410493" y="1392726"/>
            <a:ext cx="1298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chemeClr val="bg1"/>
                </a:solidFill>
              </a:rPr>
              <a:t>Kết</a:t>
            </a:r>
            <a:r>
              <a:rPr lang="en-US" sz="2000" b="1" u="sng" dirty="0">
                <a:solidFill>
                  <a:schemeClr val="bg1"/>
                </a:solidFill>
              </a:rPr>
              <a:t> </a:t>
            </a:r>
            <a:r>
              <a:rPr lang="en-US" sz="2000" b="1" u="sng" dirty="0" err="1">
                <a:solidFill>
                  <a:schemeClr val="bg1"/>
                </a:solidFill>
              </a:rPr>
              <a:t>quả</a:t>
            </a:r>
            <a:r>
              <a:rPr lang="en-US" sz="2000" b="1" u="sng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46FE0F9-2E26-4EE4-9E23-D466D0D8A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253" y="1777178"/>
            <a:ext cx="3178738" cy="24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uild="p"/>
      <p:bldP spid="109" grpId="0" animBg="1"/>
      <p:bldP spid="111" grpId="0" build="p"/>
      <p:bldP spid="1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45"/>
          <p:cNvSpPr/>
          <p:nvPr/>
        </p:nvSpPr>
        <p:spPr>
          <a:xfrm>
            <a:off x="7653271" y="113808"/>
            <a:ext cx="1780200" cy="1780200"/>
          </a:xfrm>
          <a:prstGeom prst="ellipse">
            <a:avLst/>
          </a:prstGeom>
          <a:gradFill>
            <a:gsLst>
              <a:gs pos="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0" name="Google Shape;1310;p45"/>
          <p:cNvGrpSpPr/>
          <p:nvPr/>
        </p:nvGrpSpPr>
        <p:grpSpPr>
          <a:xfrm>
            <a:off x="8180916" y="446542"/>
            <a:ext cx="911234" cy="910814"/>
            <a:chOff x="846300" y="2983200"/>
            <a:chExt cx="2061150" cy="2060200"/>
          </a:xfrm>
        </p:grpSpPr>
        <p:sp>
          <p:nvSpPr>
            <p:cNvPr id="1311" name="Google Shape;1311;p45"/>
            <p:cNvSpPr/>
            <p:nvPr/>
          </p:nvSpPr>
          <p:spPr>
            <a:xfrm>
              <a:off x="846300" y="2983200"/>
              <a:ext cx="2061150" cy="2060200"/>
            </a:xfrm>
            <a:custGeom>
              <a:avLst/>
              <a:gdLst/>
              <a:ahLst/>
              <a:cxnLst/>
              <a:rect l="l" t="t" r="r" b="b"/>
              <a:pathLst>
                <a:path w="82446" h="82408" extrusionOk="0">
                  <a:moveTo>
                    <a:pt x="41223" y="0"/>
                  </a:moveTo>
                  <a:cubicBezTo>
                    <a:pt x="36972" y="0"/>
                    <a:pt x="32905" y="592"/>
                    <a:pt x="29060" y="1812"/>
                  </a:cubicBezTo>
                  <a:cubicBezTo>
                    <a:pt x="23329" y="3549"/>
                    <a:pt x="18154" y="6507"/>
                    <a:pt x="13754" y="10463"/>
                  </a:cubicBezTo>
                  <a:cubicBezTo>
                    <a:pt x="12608" y="11461"/>
                    <a:pt x="11499" y="12607"/>
                    <a:pt x="10427" y="13753"/>
                  </a:cubicBezTo>
                  <a:cubicBezTo>
                    <a:pt x="8911" y="15528"/>
                    <a:pt x="7543" y="17376"/>
                    <a:pt x="6286" y="19299"/>
                  </a:cubicBezTo>
                  <a:cubicBezTo>
                    <a:pt x="2293" y="25658"/>
                    <a:pt x="1" y="33126"/>
                    <a:pt x="1" y="41185"/>
                  </a:cubicBezTo>
                  <a:cubicBezTo>
                    <a:pt x="1" y="45141"/>
                    <a:pt x="555" y="48986"/>
                    <a:pt x="1628" y="52646"/>
                  </a:cubicBezTo>
                  <a:cubicBezTo>
                    <a:pt x="3920" y="60632"/>
                    <a:pt x="8578" y="67656"/>
                    <a:pt x="14789" y="72832"/>
                  </a:cubicBezTo>
                  <a:cubicBezTo>
                    <a:pt x="19041" y="76345"/>
                    <a:pt x="23995" y="79080"/>
                    <a:pt x="29393" y="80707"/>
                  </a:cubicBezTo>
                  <a:cubicBezTo>
                    <a:pt x="33127" y="81816"/>
                    <a:pt x="37083" y="82408"/>
                    <a:pt x="41223" y="82408"/>
                  </a:cubicBezTo>
                  <a:cubicBezTo>
                    <a:pt x="50281" y="82408"/>
                    <a:pt x="58636" y="79487"/>
                    <a:pt x="65439" y="74533"/>
                  </a:cubicBezTo>
                  <a:cubicBezTo>
                    <a:pt x="75754" y="67065"/>
                    <a:pt x="82446" y="54902"/>
                    <a:pt x="82446" y="41185"/>
                  </a:cubicBezTo>
                  <a:cubicBezTo>
                    <a:pt x="82446" y="39115"/>
                    <a:pt x="82298" y="37119"/>
                    <a:pt x="81965" y="35233"/>
                  </a:cubicBezTo>
                  <a:cubicBezTo>
                    <a:pt x="80967" y="28061"/>
                    <a:pt x="78046" y="21443"/>
                    <a:pt x="73794" y="16008"/>
                  </a:cubicBezTo>
                  <a:cubicBezTo>
                    <a:pt x="66252" y="6248"/>
                    <a:pt x="54496" y="0"/>
                    <a:pt x="4122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5"/>
            <p:cNvSpPr/>
            <p:nvPr/>
          </p:nvSpPr>
          <p:spPr>
            <a:xfrm>
              <a:off x="2668975" y="3695800"/>
              <a:ext cx="9250" cy="16650"/>
            </a:xfrm>
            <a:custGeom>
              <a:avLst/>
              <a:gdLst/>
              <a:ahLst/>
              <a:cxnLst/>
              <a:rect l="l" t="t" r="r" b="b"/>
              <a:pathLst>
                <a:path w="370" h="666" extrusionOk="0">
                  <a:moveTo>
                    <a:pt x="370" y="0"/>
                  </a:moveTo>
                  <a:lnTo>
                    <a:pt x="370" y="0"/>
                  </a:lnTo>
                  <a:cubicBezTo>
                    <a:pt x="148" y="148"/>
                    <a:pt x="0" y="370"/>
                    <a:pt x="74" y="666"/>
                  </a:cubicBezTo>
                  <a:cubicBezTo>
                    <a:pt x="185" y="481"/>
                    <a:pt x="333" y="259"/>
                    <a:pt x="370" y="0"/>
                  </a:cubicBez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>
              <a:off x="2754925" y="3748475"/>
              <a:ext cx="1875" cy="7425"/>
            </a:xfrm>
            <a:custGeom>
              <a:avLst/>
              <a:gdLst/>
              <a:ahLst/>
              <a:cxnLst/>
              <a:rect l="l" t="t" r="r" b="b"/>
              <a:pathLst>
                <a:path w="75" h="297" extrusionOk="0">
                  <a:moveTo>
                    <a:pt x="37" y="1"/>
                  </a:moveTo>
                  <a:cubicBezTo>
                    <a:pt x="37" y="112"/>
                    <a:pt x="0" y="223"/>
                    <a:pt x="0" y="297"/>
                  </a:cubicBezTo>
                  <a:cubicBezTo>
                    <a:pt x="37" y="223"/>
                    <a:pt x="74" y="112"/>
                    <a:pt x="37" y="1"/>
                  </a:cubicBez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2810375" y="3745700"/>
              <a:ext cx="4650" cy="12050"/>
            </a:xfrm>
            <a:custGeom>
              <a:avLst/>
              <a:gdLst/>
              <a:ahLst/>
              <a:cxnLst/>
              <a:rect l="l" t="t" r="r" b="b"/>
              <a:pathLst>
                <a:path w="186" h="482" extrusionOk="0">
                  <a:moveTo>
                    <a:pt x="75" y="1"/>
                  </a:moveTo>
                  <a:cubicBezTo>
                    <a:pt x="1" y="149"/>
                    <a:pt x="1" y="334"/>
                    <a:pt x="186" y="481"/>
                  </a:cubicBezTo>
                  <a:cubicBezTo>
                    <a:pt x="149" y="334"/>
                    <a:pt x="149" y="149"/>
                    <a:pt x="75" y="1"/>
                  </a:cubicBez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2618125" y="3377850"/>
              <a:ext cx="281925" cy="519475"/>
            </a:xfrm>
            <a:custGeom>
              <a:avLst/>
              <a:gdLst/>
              <a:ahLst/>
              <a:cxnLst/>
              <a:rect l="l" t="t" r="r" b="b"/>
              <a:pathLst>
                <a:path w="11277" h="20779" extrusionOk="0">
                  <a:moveTo>
                    <a:pt x="2884" y="1"/>
                  </a:moveTo>
                  <a:cubicBezTo>
                    <a:pt x="2811" y="185"/>
                    <a:pt x="2737" y="333"/>
                    <a:pt x="2626" y="481"/>
                  </a:cubicBezTo>
                  <a:cubicBezTo>
                    <a:pt x="2281" y="951"/>
                    <a:pt x="1697" y="1209"/>
                    <a:pt x="1099" y="1209"/>
                  </a:cubicBezTo>
                  <a:cubicBezTo>
                    <a:pt x="992" y="1209"/>
                    <a:pt x="884" y="1200"/>
                    <a:pt x="777" y="1184"/>
                  </a:cubicBezTo>
                  <a:lnTo>
                    <a:pt x="777" y="1184"/>
                  </a:lnTo>
                  <a:cubicBezTo>
                    <a:pt x="1591" y="2034"/>
                    <a:pt x="2034" y="3254"/>
                    <a:pt x="1997" y="4437"/>
                  </a:cubicBezTo>
                  <a:cubicBezTo>
                    <a:pt x="1960" y="5657"/>
                    <a:pt x="1332" y="6840"/>
                    <a:pt x="481" y="7653"/>
                  </a:cubicBezTo>
                  <a:cubicBezTo>
                    <a:pt x="888" y="7912"/>
                    <a:pt x="1110" y="8467"/>
                    <a:pt x="1036" y="8984"/>
                  </a:cubicBezTo>
                  <a:cubicBezTo>
                    <a:pt x="925" y="9502"/>
                    <a:pt x="518" y="9909"/>
                    <a:pt x="1" y="10057"/>
                  </a:cubicBezTo>
                  <a:cubicBezTo>
                    <a:pt x="115" y="10035"/>
                    <a:pt x="231" y="10024"/>
                    <a:pt x="348" y="10024"/>
                  </a:cubicBezTo>
                  <a:cubicBezTo>
                    <a:pt x="1027" y="10024"/>
                    <a:pt x="1724" y="10381"/>
                    <a:pt x="2071" y="10981"/>
                  </a:cubicBezTo>
                  <a:cubicBezTo>
                    <a:pt x="2404" y="11461"/>
                    <a:pt x="2441" y="12090"/>
                    <a:pt x="2330" y="12645"/>
                  </a:cubicBezTo>
                  <a:cubicBezTo>
                    <a:pt x="2478" y="12546"/>
                    <a:pt x="2642" y="12497"/>
                    <a:pt x="2812" y="12497"/>
                  </a:cubicBezTo>
                  <a:cubicBezTo>
                    <a:pt x="2897" y="12497"/>
                    <a:pt x="2983" y="12509"/>
                    <a:pt x="3069" y="12534"/>
                  </a:cubicBezTo>
                  <a:cubicBezTo>
                    <a:pt x="3883" y="12829"/>
                    <a:pt x="3846" y="13791"/>
                    <a:pt x="3661" y="14419"/>
                  </a:cubicBezTo>
                  <a:cubicBezTo>
                    <a:pt x="3857" y="14051"/>
                    <a:pt x="4232" y="13797"/>
                    <a:pt x="4613" y="13797"/>
                  </a:cubicBezTo>
                  <a:cubicBezTo>
                    <a:pt x="4807" y="13797"/>
                    <a:pt x="5002" y="13863"/>
                    <a:pt x="5177" y="14012"/>
                  </a:cubicBezTo>
                  <a:cubicBezTo>
                    <a:pt x="5398" y="14197"/>
                    <a:pt x="5509" y="14493"/>
                    <a:pt x="5509" y="14752"/>
                  </a:cubicBezTo>
                  <a:cubicBezTo>
                    <a:pt x="5546" y="14530"/>
                    <a:pt x="5657" y="14234"/>
                    <a:pt x="5768" y="14012"/>
                  </a:cubicBezTo>
                  <a:cubicBezTo>
                    <a:pt x="6027" y="13680"/>
                    <a:pt x="6323" y="13458"/>
                    <a:pt x="6692" y="13458"/>
                  </a:cubicBezTo>
                  <a:cubicBezTo>
                    <a:pt x="7062" y="13458"/>
                    <a:pt x="7358" y="13754"/>
                    <a:pt x="7543" y="14086"/>
                  </a:cubicBezTo>
                  <a:cubicBezTo>
                    <a:pt x="7654" y="14271"/>
                    <a:pt x="7691" y="14493"/>
                    <a:pt x="7728" y="14678"/>
                  </a:cubicBezTo>
                  <a:lnTo>
                    <a:pt x="7876" y="14530"/>
                  </a:lnTo>
                  <a:cubicBezTo>
                    <a:pt x="7949" y="14471"/>
                    <a:pt x="8035" y="14447"/>
                    <a:pt x="8123" y="14447"/>
                  </a:cubicBezTo>
                  <a:cubicBezTo>
                    <a:pt x="8256" y="14447"/>
                    <a:pt x="8393" y="14500"/>
                    <a:pt x="8504" y="14567"/>
                  </a:cubicBezTo>
                  <a:cubicBezTo>
                    <a:pt x="8689" y="14715"/>
                    <a:pt x="8800" y="14937"/>
                    <a:pt x="8948" y="15122"/>
                  </a:cubicBezTo>
                  <a:cubicBezTo>
                    <a:pt x="9983" y="16896"/>
                    <a:pt x="10796" y="18782"/>
                    <a:pt x="11277" y="20778"/>
                  </a:cubicBezTo>
                  <a:cubicBezTo>
                    <a:pt x="11203" y="20297"/>
                    <a:pt x="11166" y="19854"/>
                    <a:pt x="11055" y="19225"/>
                  </a:cubicBezTo>
                  <a:cubicBezTo>
                    <a:pt x="10020" y="12090"/>
                    <a:pt x="7136" y="5472"/>
                    <a:pt x="2884" y="1"/>
                  </a:cubicBezTo>
                  <a:close/>
                </a:path>
              </a:pathLst>
            </a:custGeom>
            <a:gradFill>
              <a:gsLst>
                <a:gs pos="0">
                  <a:srgbClr val="493986"/>
                </a:gs>
                <a:gs pos="100000">
                  <a:srgbClr val="18142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2273375" y="4016525"/>
              <a:ext cx="7425" cy="9250"/>
            </a:xfrm>
            <a:custGeom>
              <a:avLst/>
              <a:gdLst/>
              <a:ahLst/>
              <a:cxnLst/>
              <a:rect l="l" t="t" r="r" b="b"/>
              <a:pathLst>
                <a:path w="297" h="370" extrusionOk="0">
                  <a:moveTo>
                    <a:pt x="296" y="0"/>
                  </a:moveTo>
                  <a:lnTo>
                    <a:pt x="296" y="0"/>
                  </a:lnTo>
                  <a:cubicBezTo>
                    <a:pt x="223" y="74"/>
                    <a:pt x="75" y="222"/>
                    <a:pt x="1" y="370"/>
                  </a:cubicBezTo>
                  <a:cubicBezTo>
                    <a:pt x="112" y="222"/>
                    <a:pt x="223" y="111"/>
                    <a:pt x="296" y="0"/>
                  </a:cubicBez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2357500" y="4413950"/>
              <a:ext cx="8325" cy="9275"/>
            </a:xfrm>
            <a:custGeom>
              <a:avLst/>
              <a:gdLst/>
              <a:ahLst/>
              <a:cxnLst/>
              <a:rect l="l" t="t" r="r" b="b"/>
              <a:pathLst>
                <a:path w="333" h="371" extrusionOk="0">
                  <a:moveTo>
                    <a:pt x="333" y="1"/>
                  </a:moveTo>
                  <a:lnTo>
                    <a:pt x="333" y="1"/>
                  </a:lnTo>
                  <a:cubicBezTo>
                    <a:pt x="185" y="75"/>
                    <a:pt x="74" y="223"/>
                    <a:pt x="0" y="370"/>
                  </a:cubicBezTo>
                  <a:cubicBezTo>
                    <a:pt x="148" y="259"/>
                    <a:pt x="259" y="112"/>
                    <a:pt x="333" y="1"/>
                  </a:cubicBez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2400925" y="4439825"/>
              <a:ext cx="6500" cy="12050"/>
            </a:xfrm>
            <a:custGeom>
              <a:avLst/>
              <a:gdLst/>
              <a:ahLst/>
              <a:cxnLst/>
              <a:rect l="l" t="t" r="r" b="b"/>
              <a:pathLst>
                <a:path w="260" h="482" extrusionOk="0">
                  <a:moveTo>
                    <a:pt x="259" y="1"/>
                  </a:moveTo>
                  <a:lnTo>
                    <a:pt x="259" y="1"/>
                  </a:lnTo>
                  <a:cubicBezTo>
                    <a:pt x="149" y="149"/>
                    <a:pt x="112" y="334"/>
                    <a:pt x="1" y="481"/>
                  </a:cubicBezTo>
                  <a:cubicBezTo>
                    <a:pt x="112" y="334"/>
                    <a:pt x="186" y="186"/>
                    <a:pt x="259" y="1"/>
                  </a:cubicBez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2558050" y="3423150"/>
              <a:ext cx="13900" cy="7400"/>
            </a:xfrm>
            <a:custGeom>
              <a:avLst/>
              <a:gdLst/>
              <a:ahLst/>
              <a:cxnLst/>
              <a:rect l="l" t="t" r="r" b="b"/>
              <a:pathLst>
                <a:path w="556" h="296" extrusionOk="0">
                  <a:moveTo>
                    <a:pt x="555" y="0"/>
                  </a:moveTo>
                  <a:cubicBezTo>
                    <a:pt x="370" y="74"/>
                    <a:pt x="186" y="148"/>
                    <a:pt x="1" y="296"/>
                  </a:cubicBezTo>
                  <a:cubicBezTo>
                    <a:pt x="259" y="259"/>
                    <a:pt x="444" y="148"/>
                    <a:pt x="555" y="0"/>
                  </a:cubicBez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935975" y="3001900"/>
              <a:ext cx="1843925" cy="1506700"/>
            </a:xfrm>
            <a:custGeom>
              <a:avLst/>
              <a:gdLst/>
              <a:ahLst/>
              <a:cxnLst/>
              <a:rect l="l" t="t" r="r" b="b"/>
              <a:pathLst>
                <a:path w="73757" h="60268" extrusionOk="0">
                  <a:moveTo>
                    <a:pt x="32735" y="1"/>
                  </a:moveTo>
                  <a:cubicBezTo>
                    <a:pt x="32464" y="1"/>
                    <a:pt x="32185" y="42"/>
                    <a:pt x="31943" y="102"/>
                  </a:cubicBezTo>
                  <a:lnTo>
                    <a:pt x="25029" y="1618"/>
                  </a:lnTo>
                  <a:lnTo>
                    <a:pt x="25029" y="1618"/>
                  </a:lnTo>
                  <a:lnTo>
                    <a:pt x="25251" y="916"/>
                  </a:lnTo>
                  <a:lnTo>
                    <a:pt x="25251" y="916"/>
                  </a:lnTo>
                  <a:cubicBezTo>
                    <a:pt x="19521" y="2690"/>
                    <a:pt x="14345" y="5648"/>
                    <a:pt x="9945" y="9567"/>
                  </a:cubicBezTo>
                  <a:cubicBezTo>
                    <a:pt x="10130" y="9715"/>
                    <a:pt x="10278" y="9900"/>
                    <a:pt x="10315" y="10084"/>
                  </a:cubicBezTo>
                  <a:cubicBezTo>
                    <a:pt x="10463" y="10676"/>
                    <a:pt x="10093" y="11304"/>
                    <a:pt x="9612" y="11674"/>
                  </a:cubicBezTo>
                  <a:cubicBezTo>
                    <a:pt x="9169" y="12044"/>
                    <a:pt x="8577" y="12303"/>
                    <a:pt x="8023" y="12525"/>
                  </a:cubicBezTo>
                  <a:cubicBezTo>
                    <a:pt x="7653" y="12672"/>
                    <a:pt x="7172" y="12783"/>
                    <a:pt x="6618" y="12894"/>
                  </a:cubicBezTo>
                  <a:cubicBezTo>
                    <a:pt x="5102" y="14632"/>
                    <a:pt x="3697" y="16480"/>
                    <a:pt x="2477" y="18440"/>
                  </a:cubicBezTo>
                  <a:cubicBezTo>
                    <a:pt x="2736" y="18699"/>
                    <a:pt x="2921" y="18957"/>
                    <a:pt x="3032" y="19142"/>
                  </a:cubicBezTo>
                  <a:cubicBezTo>
                    <a:pt x="3232" y="19571"/>
                    <a:pt x="3741" y="19845"/>
                    <a:pt x="4218" y="19845"/>
                  </a:cubicBezTo>
                  <a:cubicBezTo>
                    <a:pt x="4358" y="19845"/>
                    <a:pt x="4495" y="19821"/>
                    <a:pt x="4621" y="19771"/>
                  </a:cubicBezTo>
                  <a:lnTo>
                    <a:pt x="4621" y="19771"/>
                  </a:lnTo>
                  <a:cubicBezTo>
                    <a:pt x="3032" y="21434"/>
                    <a:pt x="2699" y="24318"/>
                    <a:pt x="4030" y="26241"/>
                  </a:cubicBezTo>
                  <a:cubicBezTo>
                    <a:pt x="1590" y="27313"/>
                    <a:pt x="0" y="30086"/>
                    <a:pt x="370" y="32711"/>
                  </a:cubicBezTo>
                  <a:cubicBezTo>
                    <a:pt x="1996" y="32637"/>
                    <a:pt x="3254" y="30862"/>
                    <a:pt x="2736" y="29346"/>
                  </a:cubicBezTo>
                  <a:lnTo>
                    <a:pt x="2736" y="29346"/>
                  </a:lnTo>
                  <a:cubicBezTo>
                    <a:pt x="2905" y="29628"/>
                    <a:pt x="3227" y="29767"/>
                    <a:pt x="3552" y="29767"/>
                  </a:cubicBezTo>
                  <a:cubicBezTo>
                    <a:pt x="3844" y="29767"/>
                    <a:pt x="4138" y="29654"/>
                    <a:pt x="4324" y="29433"/>
                  </a:cubicBezTo>
                  <a:lnTo>
                    <a:pt x="4324" y="29433"/>
                  </a:lnTo>
                  <a:cubicBezTo>
                    <a:pt x="3488" y="30548"/>
                    <a:pt x="3901" y="32387"/>
                    <a:pt x="5176" y="33006"/>
                  </a:cubicBezTo>
                  <a:cubicBezTo>
                    <a:pt x="4178" y="33413"/>
                    <a:pt x="3512" y="34559"/>
                    <a:pt x="3697" y="35631"/>
                  </a:cubicBezTo>
                  <a:cubicBezTo>
                    <a:pt x="3882" y="36740"/>
                    <a:pt x="4880" y="37628"/>
                    <a:pt x="5989" y="37665"/>
                  </a:cubicBezTo>
                  <a:cubicBezTo>
                    <a:pt x="5694" y="36888"/>
                    <a:pt x="6285" y="35853"/>
                    <a:pt x="7172" y="35779"/>
                  </a:cubicBezTo>
                  <a:cubicBezTo>
                    <a:pt x="7229" y="35772"/>
                    <a:pt x="7286" y="35768"/>
                    <a:pt x="7342" y="35768"/>
                  </a:cubicBezTo>
                  <a:cubicBezTo>
                    <a:pt x="8161" y="35768"/>
                    <a:pt x="8871" y="36502"/>
                    <a:pt x="8836" y="37332"/>
                  </a:cubicBezTo>
                  <a:lnTo>
                    <a:pt x="10093" y="35779"/>
                  </a:lnTo>
                  <a:lnTo>
                    <a:pt x="10093" y="35779"/>
                  </a:lnTo>
                  <a:cubicBezTo>
                    <a:pt x="9871" y="36260"/>
                    <a:pt x="10167" y="36999"/>
                    <a:pt x="10722" y="37147"/>
                  </a:cubicBezTo>
                  <a:cubicBezTo>
                    <a:pt x="10809" y="37176"/>
                    <a:pt x="10899" y="37190"/>
                    <a:pt x="10989" y="37190"/>
                  </a:cubicBezTo>
                  <a:cubicBezTo>
                    <a:pt x="11471" y="37190"/>
                    <a:pt x="11953" y="36801"/>
                    <a:pt x="12016" y="36334"/>
                  </a:cubicBezTo>
                  <a:lnTo>
                    <a:pt x="12016" y="36334"/>
                  </a:lnTo>
                  <a:cubicBezTo>
                    <a:pt x="11942" y="37739"/>
                    <a:pt x="13236" y="39143"/>
                    <a:pt x="14677" y="39143"/>
                  </a:cubicBezTo>
                  <a:cubicBezTo>
                    <a:pt x="14049" y="39735"/>
                    <a:pt x="13938" y="40622"/>
                    <a:pt x="13790" y="41436"/>
                  </a:cubicBezTo>
                  <a:cubicBezTo>
                    <a:pt x="13642" y="42286"/>
                    <a:pt x="13457" y="43210"/>
                    <a:pt x="12829" y="43728"/>
                  </a:cubicBezTo>
                  <a:cubicBezTo>
                    <a:pt x="12595" y="43897"/>
                    <a:pt x="12287" y="43979"/>
                    <a:pt x="11984" y="43979"/>
                  </a:cubicBezTo>
                  <a:cubicBezTo>
                    <a:pt x="11425" y="43979"/>
                    <a:pt x="10880" y="43700"/>
                    <a:pt x="10832" y="43173"/>
                  </a:cubicBezTo>
                  <a:cubicBezTo>
                    <a:pt x="10278" y="43950"/>
                    <a:pt x="9723" y="44726"/>
                    <a:pt x="9428" y="45650"/>
                  </a:cubicBezTo>
                  <a:cubicBezTo>
                    <a:pt x="9169" y="46575"/>
                    <a:pt x="9317" y="47684"/>
                    <a:pt x="9982" y="48349"/>
                  </a:cubicBezTo>
                  <a:cubicBezTo>
                    <a:pt x="10500" y="48793"/>
                    <a:pt x="11202" y="48978"/>
                    <a:pt x="11757" y="49384"/>
                  </a:cubicBezTo>
                  <a:cubicBezTo>
                    <a:pt x="12311" y="49828"/>
                    <a:pt x="12681" y="50641"/>
                    <a:pt x="12200" y="51159"/>
                  </a:cubicBezTo>
                  <a:cubicBezTo>
                    <a:pt x="12454" y="51039"/>
                    <a:pt x="12732" y="50981"/>
                    <a:pt x="13011" y="50981"/>
                  </a:cubicBezTo>
                  <a:cubicBezTo>
                    <a:pt x="13505" y="50981"/>
                    <a:pt x="14004" y="51161"/>
                    <a:pt x="14382" y="51492"/>
                  </a:cubicBezTo>
                  <a:cubicBezTo>
                    <a:pt x="14308" y="50826"/>
                    <a:pt x="14677" y="50124"/>
                    <a:pt x="15269" y="49828"/>
                  </a:cubicBezTo>
                  <a:cubicBezTo>
                    <a:pt x="15535" y="49678"/>
                    <a:pt x="15831" y="49603"/>
                    <a:pt x="16127" y="49603"/>
                  </a:cubicBezTo>
                  <a:cubicBezTo>
                    <a:pt x="16489" y="49603"/>
                    <a:pt x="16849" y="49715"/>
                    <a:pt x="17154" y="49939"/>
                  </a:cubicBezTo>
                  <a:cubicBezTo>
                    <a:pt x="17597" y="49190"/>
                    <a:pt x="16848" y="48065"/>
                    <a:pt x="15947" y="48065"/>
                  </a:cubicBezTo>
                  <a:cubicBezTo>
                    <a:pt x="15870" y="48065"/>
                    <a:pt x="15792" y="48073"/>
                    <a:pt x="15713" y="48090"/>
                  </a:cubicBezTo>
                  <a:cubicBezTo>
                    <a:pt x="16341" y="46981"/>
                    <a:pt x="15824" y="45391"/>
                    <a:pt x="14604" y="44837"/>
                  </a:cubicBezTo>
                  <a:cubicBezTo>
                    <a:pt x="16045" y="44837"/>
                    <a:pt x="17487" y="43839"/>
                    <a:pt x="18042" y="42508"/>
                  </a:cubicBezTo>
                  <a:cubicBezTo>
                    <a:pt x="18106" y="43150"/>
                    <a:pt x="18756" y="43653"/>
                    <a:pt x="19410" y="43653"/>
                  </a:cubicBezTo>
                  <a:cubicBezTo>
                    <a:pt x="19509" y="43653"/>
                    <a:pt x="19608" y="43641"/>
                    <a:pt x="19705" y="43617"/>
                  </a:cubicBezTo>
                  <a:cubicBezTo>
                    <a:pt x="20445" y="43432"/>
                    <a:pt x="20889" y="42545"/>
                    <a:pt x="20667" y="41879"/>
                  </a:cubicBezTo>
                  <a:lnTo>
                    <a:pt x="22737" y="41029"/>
                  </a:lnTo>
                  <a:lnTo>
                    <a:pt x="22737" y="41029"/>
                  </a:lnTo>
                  <a:cubicBezTo>
                    <a:pt x="19853" y="48534"/>
                    <a:pt x="24918" y="50789"/>
                    <a:pt x="25843" y="51972"/>
                  </a:cubicBezTo>
                  <a:cubicBezTo>
                    <a:pt x="25990" y="52120"/>
                    <a:pt x="26064" y="52342"/>
                    <a:pt x="26138" y="52601"/>
                  </a:cubicBezTo>
                  <a:cubicBezTo>
                    <a:pt x="26212" y="53007"/>
                    <a:pt x="26508" y="53377"/>
                    <a:pt x="26878" y="53562"/>
                  </a:cubicBezTo>
                  <a:cubicBezTo>
                    <a:pt x="27196" y="53753"/>
                    <a:pt x="27538" y="53834"/>
                    <a:pt x="27883" y="53834"/>
                  </a:cubicBezTo>
                  <a:cubicBezTo>
                    <a:pt x="28140" y="53834"/>
                    <a:pt x="28400" y="53789"/>
                    <a:pt x="28652" y="53710"/>
                  </a:cubicBezTo>
                  <a:cubicBezTo>
                    <a:pt x="29466" y="53451"/>
                    <a:pt x="30242" y="52897"/>
                    <a:pt x="30501" y="52120"/>
                  </a:cubicBezTo>
                  <a:cubicBezTo>
                    <a:pt x="30797" y="51307"/>
                    <a:pt x="30427" y="50272"/>
                    <a:pt x="29577" y="50050"/>
                  </a:cubicBezTo>
                  <a:lnTo>
                    <a:pt x="29577" y="50050"/>
                  </a:lnTo>
                  <a:cubicBezTo>
                    <a:pt x="29670" y="50072"/>
                    <a:pt x="29764" y="50082"/>
                    <a:pt x="29857" y="50082"/>
                  </a:cubicBezTo>
                  <a:cubicBezTo>
                    <a:pt x="30394" y="50082"/>
                    <a:pt x="30909" y="49735"/>
                    <a:pt x="31129" y="49199"/>
                  </a:cubicBezTo>
                  <a:cubicBezTo>
                    <a:pt x="31351" y="48608"/>
                    <a:pt x="31129" y="47905"/>
                    <a:pt x="30612" y="47536"/>
                  </a:cubicBezTo>
                  <a:lnTo>
                    <a:pt x="30612" y="47536"/>
                  </a:lnTo>
                  <a:cubicBezTo>
                    <a:pt x="30755" y="47554"/>
                    <a:pt x="30899" y="47563"/>
                    <a:pt x="31042" y="47563"/>
                  </a:cubicBezTo>
                  <a:cubicBezTo>
                    <a:pt x="31488" y="47563"/>
                    <a:pt x="31929" y="47473"/>
                    <a:pt x="32349" y="47277"/>
                  </a:cubicBezTo>
                  <a:cubicBezTo>
                    <a:pt x="32867" y="46981"/>
                    <a:pt x="33348" y="46427"/>
                    <a:pt x="33274" y="45835"/>
                  </a:cubicBezTo>
                  <a:cubicBezTo>
                    <a:pt x="33242" y="45323"/>
                    <a:pt x="32793" y="44838"/>
                    <a:pt x="32289" y="44838"/>
                  </a:cubicBezTo>
                  <a:cubicBezTo>
                    <a:pt x="32212" y="44838"/>
                    <a:pt x="32133" y="44849"/>
                    <a:pt x="32054" y="44874"/>
                  </a:cubicBezTo>
                  <a:cubicBezTo>
                    <a:pt x="32682" y="44467"/>
                    <a:pt x="33089" y="43765"/>
                    <a:pt x="33200" y="43025"/>
                  </a:cubicBezTo>
                  <a:cubicBezTo>
                    <a:pt x="33274" y="42249"/>
                    <a:pt x="33015" y="41473"/>
                    <a:pt x="32497" y="40918"/>
                  </a:cubicBezTo>
                  <a:cubicBezTo>
                    <a:pt x="33089" y="40474"/>
                    <a:pt x="33422" y="39624"/>
                    <a:pt x="33200" y="38959"/>
                  </a:cubicBezTo>
                  <a:cubicBezTo>
                    <a:pt x="32978" y="38219"/>
                    <a:pt x="32276" y="37702"/>
                    <a:pt x="31536" y="37665"/>
                  </a:cubicBezTo>
                  <a:lnTo>
                    <a:pt x="30760" y="43099"/>
                  </a:lnTo>
                  <a:cubicBezTo>
                    <a:pt x="30707" y="43097"/>
                    <a:pt x="30654" y="43095"/>
                    <a:pt x="30602" y="43095"/>
                  </a:cubicBezTo>
                  <a:cubicBezTo>
                    <a:pt x="29246" y="43095"/>
                    <a:pt x="27859" y="43999"/>
                    <a:pt x="27432" y="45281"/>
                  </a:cubicBezTo>
                  <a:lnTo>
                    <a:pt x="24031" y="44134"/>
                  </a:lnTo>
                  <a:cubicBezTo>
                    <a:pt x="24733" y="43876"/>
                    <a:pt x="25251" y="43247"/>
                    <a:pt x="25436" y="42545"/>
                  </a:cubicBezTo>
                  <a:cubicBezTo>
                    <a:pt x="25584" y="41842"/>
                    <a:pt x="25399" y="41029"/>
                    <a:pt x="24881" y="40511"/>
                  </a:cubicBezTo>
                  <a:cubicBezTo>
                    <a:pt x="23957" y="39550"/>
                    <a:pt x="22256" y="39550"/>
                    <a:pt x="21443" y="38404"/>
                  </a:cubicBezTo>
                  <a:cubicBezTo>
                    <a:pt x="21258" y="38108"/>
                    <a:pt x="21184" y="37776"/>
                    <a:pt x="21332" y="37480"/>
                  </a:cubicBezTo>
                  <a:cubicBezTo>
                    <a:pt x="21628" y="36740"/>
                    <a:pt x="22626" y="37517"/>
                    <a:pt x="22811" y="36629"/>
                  </a:cubicBezTo>
                  <a:cubicBezTo>
                    <a:pt x="22848" y="36445"/>
                    <a:pt x="22737" y="36223"/>
                    <a:pt x="22626" y="36038"/>
                  </a:cubicBezTo>
                  <a:cubicBezTo>
                    <a:pt x="22256" y="35520"/>
                    <a:pt x="22478" y="34781"/>
                    <a:pt x="22996" y="34559"/>
                  </a:cubicBezTo>
                  <a:cubicBezTo>
                    <a:pt x="23147" y="34491"/>
                    <a:pt x="23384" y="34452"/>
                    <a:pt x="23632" y="34452"/>
                  </a:cubicBezTo>
                  <a:cubicBezTo>
                    <a:pt x="24053" y="34452"/>
                    <a:pt x="24506" y="34562"/>
                    <a:pt x="24623" y="34818"/>
                  </a:cubicBezTo>
                  <a:cubicBezTo>
                    <a:pt x="24979" y="35459"/>
                    <a:pt x="24408" y="36375"/>
                    <a:pt x="23672" y="36375"/>
                  </a:cubicBezTo>
                  <a:cubicBezTo>
                    <a:pt x="23644" y="36375"/>
                    <a:pt x="23616" y="36373"/>
                    <a:pt x="23587" y="36371"/>
                  </a:cubicBezTo>
                  <a:lnTo>
                    <a:pt x="23587" y="36371"/>
                  </a:lnTo>
                  <a:cubicBezTo>
                    <a:pt x="23994" y="36703"/>
                    <a:pt x="24105" y="37369"/>
                    <a:pt x="23772" y="37812"/>
                  </a:cubicBezTo>
                  <a:cubicBezTo>
                    <a:pt x="25954" y="38478"/>
                    <a:pt x="27284" y="40992"/>
                    <a:pt x="26693" y="43173"/>
                  </a:cubicBezTo>
                  <a:cubicBezTo>
                    <a:pt x="27323" y="42298"/>
                    <a:pt x="28416" y="41689"/>
                    <a:pt x="29504" y="41689"/>
                  </a:cubicBezTo>
                  <a:cubicBezTo>
                    <a:pt x="29565" y="41689"/>
                    <a:pt x="29626" y="41690"/>
                    <a:pt x="29688" y="41694"/>
                  </a:cubicBezTo>
                  <a:cubicBezTo>
                    <a:pt x="28541" y="41066"/>
                    <a:pt x="28431" y="39143"/>
                    <a:pt x="29540" y="38441"/>
                  </a:cubicBezTo>
                  <a:cubicBezTo>
                    <a:pt x="29096" y="37812"/>
                    <a:pt x="29466" y="36777"/>
                    <a:pt x="30205" y="36519"/>
                  </a:cubicBezTo>
                  <a:cubicBezTo>
                    <a:pt x="29725" y="35853"/>
                    <a:pt x="29281" y="35151"/>
                    <a:pt x="29392" y="34337"/>
                  </a:cubicBezTo>
                  <a:cubicBezTo>
                    <a:pt x="29503" y="33931"/>
                    <a:pt x="29762" y="33561"/>
                    <a:pt x="30131" y="33413"/>
                  </a:cubicBezTo>
                  <a:cubicBezTo>
                    <a:pt x="30251" y="33365"/>
                    <a:pt x="30366" y="33343"/>
                    <a:pt x="30474" y="33343"/>
                  </a:cubicBezTo>
                  <a:cubicBezTo>
                    <a:pt x="31038" y="33343"/>
                    <a:pt x="31443" y="33927"/>
                    <a:pt x="31536" y="34485"/>
                  </a:cubicBezTo>
                  <a:cubicBezTo>
                    <a:pt x="31573" y="34966"/>
                    <a:pt x="31388" y="35520"/>
                    <a:pt x="31203" y="36038"/>
                  </a:cubicBezTo>
                  <a:cubicBezTo>
                    <a:pt x="31674" y="35839"/>
                    <a:pt x="32179" y="35737"/>
                    <a:pt x="32681" y="35737"/>
                  </a:cubicBezTo>
                  <a:cubicBezTo>
                    <a:pt x="33205" y="35737"/>
                    <a:pt x="33726" y="35848"/>
                    <a:pt x="34198" y="36075"/>
                  </a:cubicBezTo>
                  <a:cubicBezTo>
                    <a:pt x="34415" y="34856"/>
                    <a:pt x="35663" y="34015"/>
                    <a:pt x="36852" y="34015"/>
                  </a:cubicBezTo>
                  <a:cubicBezTo>
                    <a:pt x="37287" y="34015"/>
                    <a:pt x="37714" y="34127"/>
                    <a:pt x="38080" y="34374"/>
                  </a:cubicBezTo>
                  <a:cubicBezTo>
                    <a:pt x="38339" y="33635"/>
                    <a:pt x="38893" y="33043"/>
                    <a:pt x="39633" y="32858"/>
                  </a:cubicBezTo>
                  <a:cubicBezTo>
                    <a:pt x="38561" y="32378"/>
                    <a:pt x="38006" y="31084"/>
                    <a:pt x="38376" y="29975"/>
                  </a:cubicBezTo>
                  <a:cubicBezTo>
                    <a:pt x="38692" y="29027"/>
                    <a:pt x="39682" y="28403"/>
                    <a:pt x="40656" y="28403"/>
                  </a:cubicBezTo>
                  <a:cubicBezTo>
                    <a:pt x="40822" y="28403"/>
                    <a:pt x="40987" y="28421"/>
                    <a:pt x="41148" y="28459"/>
                  </a:cubicBezTo>
                  <a:lnTo>
                    <a:pt x="41481" y="26943"/>
                  </a:lnTo>
                  <a:cubicBezTo>
                    <a:pt x="40261" y="26795"/>
                    <a:pt x="39337" y="25501"/>
                    <a:pt x="39559" y="24355"/>
                  </a:cubicBezTo>
                  <a:lnTo>
                    <a:pt x="39559" y="24355"/>
                  </a:lnTo>
                  <a:cubicBezTo>
                    <a:pt x="39336" y="24423"/>
                    <a:pt x="39100" y="24455"/>
                    <a:pt x="38861" y="24455"/>
                  </a:cubicBezTo>
                  <a:cubicBezTo>
                    <a:pt x="38188" y="24455"/>
                    <a:pt x="37489" y="24200"/>
                    <a:pt x="36971" y="23764"/>
                  </a:cubicBezTo>
                  <a:lnTo>
                    <a:pt x="36971" y="23764"/>
                  </a:lnTo>
                  <a:cubicBezTo>
                    <a:pt x="37434" y="23874"/>
                    <a:pt x="37908" y="23927"/>
                    <a:pt x="38381" y="23927"/>
                  </a:cubicBezTo>
                  <a:cubicBezTo>
                    <a:pt x="40286" y="23927"/>
                    <a:pt x="42182" y="23063"/>
                    <a:pt x="43367" y="21582"/>
                  </a:cubicBezTo>
                  <a:lnTo>
                    <a:pt x="43367" y="21582"/>
                  </a:lnTo>
                  <a:cubicBezTo>
                    <a:pt x="43121" y="21702"/>
                    <a:pt x="42857" y="21756"/>
                    <a:pt x="42592" y="21756"/>
                  </a:cubicBezTo>
                  <a:cubicBezTo>
                    <a:pt x="41542" y="21756"/>
                    <a:pt x="40476" y="20900"/>
                    <a:pt x="40446" y="19808"/>
                  </a:cubicBezTo>
                  <a:cubicBezTo>
                    <a:pt x="40412" y="18589"/>
                    <a:pt x="41557" y="17525"/>
                    <a:pt x="42800" y="17525"/>
                  </a:cubicBezTo>
                  <a:cubicBezTo>
                    <a:pt x="42915" y="17525"/>
                    <a:pt x="43030" y="17534"/>
                    <a:pt x="43145" y="17553"/>
                  </a:cubicBezTo>
                  <a:cubicBezTo>
                    <a:pt x="44476" y="17737"/>
                    <a:pt x="45437" y="19179"/>
                    <a:pt x="45252" y="20510"/>
                  </a:cubicBezTo>
                  <a:cubicBezTo>
                    <a:pt x="46176" y="19586"/>
                    <a:pt x="47397" y="18883"/>
                    <a:pt x="48691" y="18588"/>
                  </a:cubicBezTo>
                  <a:lnTo>
                    <a:pt x="48691" y="18588"/>
                  </a:lnTo>
                  <a:cubicBezTo>
                    <a:pt x="49134" y="19697"/>
                    <a:pt x="49060" y="21065"/>
                    <a:pt x="48432" y="22137"/>
                  </a:cubicBezTo>
                  <a:cubicBezTo>
                    <a:pt x="49652" y="22174"/>
                    <a:pt x="50576" y="23468"/>
                    <a:pt x="50280" y="24614"/>
                  </a:cubicBezTo>
                  <a:cubicBezTo>
                    <a:pt x="52203" y="24762"/>
                    <a:pt x="53866" y="26352"/>
                    <a:pt x="54162" y="28200"/>
                  </a:cubicBezTo>
                  <a:lnTo>
                    <a:pt x="57674" y="27793"/>
                  </a:lnTo>
                  <a:lnTo>
                    <a:pt x="57674" y="27793"/>
                  </a:lnTo>
                  <a:cubicBezTo>
                    <a:pt x="56196" y="30751"/>
                    <a:pt x="54347" y="33524"/>
                    <a:pt x="52129" y="36001"/>
                  </a:cubicBezTo>
                  <a:cubicBezTo>
                    <a:pt x="52388" y="35853"/>
                    <a:pt x="52572" y="35705"/>
                    <a:pt x="52794" y="35594"/>
                  </a:cubicBezTo>
                  <a:lnTo>
                    <a:pt x="52794" y="35594"/>
                  </a:lnTo>
                  <a:cubicBezTo>
                    <a:pt x="53201" y="36408"/>
                    <a:pt x="53016" y="37554"/>
                    <a:pt x="52314" y="38219"/>
                  </a:cubicBezTo>
                  <a:cubicBezTo>
                    <a:pt x="52387" y="38207"/>
                    <a:pt x="52461" y="38201"/>
                    <a:pt x="52535" y="38201"/>
                  </a:cubicBezTo>
                  <a:cubicBezTo>
                    <a:pt x="53129" y="38201"/>
                    <a:pt x="53706" y="38584"/>
                    <a:pt x="53903" y="39143"/>
                  </a:cubicBezTo>
                  <a:cubicBezTo>
                    <a:pt x="54088" y="39550"/>
                    <a:pt x="54051" y="40105"/>
                    <a:pt x="53755" y="40511"/>
                  </a:cubicBezTo>
                  <a:cubicBezTo>
                    <a:pt x="53982" y="40350"/>
                    <a:pt x="54265" y="40266"/>
                    <a:pt x="54548" y="40266"/>
                  </a:cubicBezTo>
                  <a:cubicBezTo>
                    <a:pt x="54914" y="40266"/>
                    <a:pt x="55280" y="40405"/>
                    <a:pt x="55530" y="40696"/>
                  </a:cubicBezTo>
                  <a:cubicBezTo>
                    <a:pt x="56196" y="41620"/>
                    <a:pt x="55382" y="42877"/>
                    <a:pt x="54643" y="43691"/>
                  </a:cubicBezTo>
                  <a:lnTo>
                    <a:pt x="56270" y="43987"/>
                  </a:lnTo>
                  <a:cubicBezTo>
                    <a:pt x="55641" y="44319"/>
                    <a:pt x="55049" y="44689"/>
                    <a:pt x="54643" y="45207"/>
                  </a:cubicBezTo>
                  <a:cubicBezTo>
                    <a:pt x="54236" y="45687"/>
                    <a:pt x="53977" y="46501"/>
                    <a:pt x="54310" y="47092"/>
                  </a:cubicBezTo>
                  <a:cubicBezTo>
                    <a:pt x="54480" y="47432"/>
                    <a:pt x="54932" y="47685"/>
                    <a:pt x="55367" y="47685"/>
                  </a:cubicBezTo>
                  <a:cubicBezTo>
                    <a:pt x="55500" y="47685"/>
                    <a:pt x="55631" y="47662"/>
                    <a:pt x="55752" y="47610"/>
                  </a:cubicBezTo>
                  <a:lnTo>
                    <a:pt x="55752" y="47610"/>
                  </a:lnTo>
                  <a:cubicBezTo>
                    <a:pt x="55197" y="48090"/>
                    <a:pt x="55086" y="48978"/>
                    <a:pt x="55530" y="49569"/>
                  </a:cubicBezTo>
                  <a:cubicBezTo>
                    <a:pt x="55797" y="49959"/>
                    <a:pt x="56258" y="50167"/>
                    <a:pt x="56722" y="50167"/>
                  </a:cubicBezTo>
                  <a:cubicBezTo>
                    <a:pt x="57094" y="50167"/>
                    <a:pt x="57469" y="50034"/>
                    <a:pt x="57748" y="49754"/>
                  </a:cubicBezTo>
                  <a:lnTo>
                    <a:pt x="57970" y="50826"/>
                  </a:lnTo>
                  <a:cubicBezTo>
                    <a:pt x="56011" y="51011"/>
                    <a:pt x="54680" y="53414"/>
                    <a:pt x="55567" y="55189"/>
                  </a:cubicBezTo>
                  <a:cubicBezTo>
                    <a:pt x="55737" y="55050"/>
                    <a:pt x="55964" y="54982"/>
                    <a:pt x="56196" y="54982"/>
                  </a:cubicBezTo>
                  <a:cubicBezTo>
                    <a:pt x="56520" y="54982"/>
                    <a:pt x="56852" y="55115"/>
                    <a:pt x="57046" y="55374"/>
                  </a:cubicBezTo>
                  <a:cubicBezTo>
                    <a:pt x="57268" y="55632"/>
                    <a:pt x="57268" y="56113"/>
                    <a:pt x="57120" y="56409"/>
                  </a:cubicBezTo>
                  <a:cubicBezTo>
                    <a:pt x="57300" y="56289"/>
                    <a:pt x="57534" y="56223"/>
                    <a:pt x="57770" y="56223"/>
                  </a:cubicBezTo>
                  <a:cubicBezTo>
                    <a:pt x="57970" y="56223"/>
                    <a:pt x="58170" y="56270"/>
                    <a:pt x="58340" y="56372"/>
                  </a:cubicBezTo>
                  <a:cubicBezTo>
                    <a:pt x="58710" y="56594"/>
                    <a:pt x="58857" y="57074"/>
                    <a:pt x="58747" y="57481"/>
                  </a:cubicBezTo>
                  <a:cubicBezTo>
                    <a:pt x="59301" y="56372"/>
                    <a:pt x="59819" y="55337"/>
                    <a:pt x="60410" y="54264"/>
                  </a:cubicBezTo>
                  <a:cubicBezTo>
                    <a:pt x="61150" y="54006"/>
                    <a:pt x="61667" y="53229"/>
                    <a:pt x="61556" y="52453"/>
                  </a:cubicBezTo>
                  <a:cubicBezTo>
                    <a:pt x="61482" y="51750"/>
                    <a:pt x="61002" y="51159"/>
                    <a:pt x="60447" y="50641"/>
                  </a:cubicBezTo>
                  <a:cubicBezTo>
                    <a:pt x="59967" y="50124"/>
                    <a:pt x="59338" y="49717"/>
                    <a:pt x="58931" y="49126"/>
                  </a:cubicBezTo>
                  <a:cubicBezTo>
                    <a:pt x="58118" y="47869"/>
                    <a:pt x="58377" y="46057"/>
                    <a:pt x="59486" y="45096"/>
                  </a:cubicBezTo>
                  <a:cubicBezTo>
                    <a:pt x="59301" y="44282"/>
                    <a:pt x="59449" y="43395"/>
                    <a:pt x="59819" y="42656"/>
                  </a:cubicBezTo>
                  <a:cubicBezTo>
                    <a:pt x="60077" y="42101"/>
                    <a:pt x="60558" y="41583"/>
                    <a:pt x="61113" y="41362"/>
                  </a:cubicBezTo>
                  <a:cubicBezTo>
                    <a:pt x="61344" y="41238"/>
                    <a:pt x="61601" y="41179"/>
                    <a:pt x="61858" y="41179"/>
                  </a:cubicBezTo>
                  <a:cubicBezTo>
                    <a:pt x="62215" y="41179"/>
                    <a:pt x="62570" y="41294"/>
                    <a:pt x="62850" y="41510"/>
                  </a:cubicBezTo>
                  <a:cubicBezTo>
                    <a:pt x="63368" y="41879"/>
                    <a:pt x="63553" y="42619"/>
                    <a:pt x="63294" y="43173"/>
                  </a:cubicBezTo>
                  <a:cubicBezTo>
                    <a:pt x="63600" y="43003"/>
                    <a:pt x="63948" y="42924"/>
                    <a:pt x="64298" y="42924"/>
                  </a:cubicBezTo>
                  <a:cubicBezTo>
                    <a:pt x="65089" y="42924"/>
                    <a:pt x="65893" y="43331"/>
                    <a:pt x="66252" y="44024"/>
                  </a:cubicBezTo>
                  <a:cubicBezTo>
                    <a:pt x="66732" y="45059"/>
                    <a:pt x="66252" y="46501"/>
                    <a:pt x="65216" y="46944"/>
                  </a:cubicBezTo>
                  <a:cubicBezTo>
                    <a:pt x="65512" y="47240"/>
                    <a:pt x="65771" y="47610"/>
                    <a:pt x="65882" y="48016"/>
                  </a:cubicBezTo>
                  <a:cubicBezTo>
                    <a:pt x="65956" y="48423"/>
                    <a:pt x="65882" y="48941"/>
                    <a:pt x="65512" y="49162"/>
                  </a:cubicBezTo>
                  <a:cubicBezTo>
                    <a:pt x="65374" y="49246"/>
                    <a:pt x="65209" y="49287"/>
                    <a:pt x="65048" y="49287"/>
                  </a:cubicBezTo>
                  <a:cubicBezTo>
                    <a:pt x="64779" y="49287"/>
                    <a:pt x="64519" y="49172"/>
                    <a:pt x="64403" y="48941"/>
                  </a:cubicBezTo>
                  <a:lnTo>
                    <a:pt x="64403" y="48941"/>
                  </a:lnTo>
                  <a:cubicBezTo>
                    <a:pt x="64773" y="49865"/>
                    <a:pt x="64625" y="50974"/>
                    <a:pt x="64033" y="51787"/>
                  </a:cubicBezTo>
                  <a:cubicBezTo>
                    <a:pt x="64995" y="52305"/>
                    <a:pt x="65401" y="53636"/>
                    <a:pt x="64884" y="54634"/>
                  </a:cubicBezTo>
                  <a:cubicBezTo>
                    <a:pt x="65096" y="54521"/>
                    <a:pt x="65331" y="54467"/>
                    <a:pt x="65562" y="54467"/>
                  </a:cubicBezTo>
                  <a:cubicBezTo>
                    <a:pt x="65934" y="54467"/>
                    <a:pt x="66297" y="54605"/>
                    <a:pt x="66547" y="54856"/>
                  </a:cubicBezTo>
                  <a:cubicBezTo>
                    <a:pt x="66991" y="55263"/>
                    <a:pt x="67102" y="56002"/>
                    <a:pt x="66843" y="56520"/>
                  </a:cubicBezTo>
                  <a:cubicBezTo>
                    <a:pt x="66473" y="57259"/>
                    <a:pt x="65438" y="57592"/>
                    <a:pt x="65549" y="58590"/>
                  </a:cubicBezTo>
                  <a:cubicBezTo>
                    <a:pt x="65586" y="59108"/>
                    <a:pt x="65882" y="59514"/>
                    <a:pt x="66289" y="59810"/>
                  </a:cubicBezTo>
                  <a:cubicBezTo>
                    <a:pt x="66823" y="60174"/>
                    <a:pt x="67437" y="60267"/>
                    <a:pt x="68068" y="60267"/>
                  </a:cubicBezTo>
                  <a:cubicBezTo>
                    <a:pt x="68398" y="60267"/>
                    <a:pt x="68732" y="60242"/>
                    <a:pt x="69061" y="60217"/>
                  </a:cubicBezTo>
                  <a:cubicBezTo>
                    <a:pt x="68470" y="58442"/>
                    <a:pt x="69394" y="56298"/>
                    <a:pt x="71058" y="55448"/>
                  </a:cubicBezTo>
                  <a:cubicBezTo>
                    <a:pt x="70170" y="55189"/>
                    <a:pt x="69616" y="54117"/>
                    <a:pt x="69875" y="53229"/>
                  </a:cubicBezTo>
                  <a:cubicBezTo>
                    <a:pt x="70128" y="52469"/>
                    <a:pt x="70898" y="51925"/>
                    <a:pt x="71671" y="51925"/>
                  </a:cubicBezTo>
                  <a:cubicBezTo>
                    <a:pt x="71800" y="51925"/>
                    <a:pt x="71929" y="51941"/>
                    <a:pt x="72056" y="51972"/>
                  </a:cubicBezTo>
                  <a:cubicBezTo>
                    <a:pt x="71908" y="51048"/>
                    <a:pt x="72463" y="50198"/>
                    <a:pt x="72832" y="49310"/>
                  </a:cubicBezTo>
                  <a:cubicBezTo>
                    <a:pt x="73498" y="47869"/>
                    <a:pt x="73757" y="46316"/>
                    <a:pt x="73683" y="44763"/>
                  </a:cubicBezTo>
                  <a:lnTo>
                    <a:pt x="73683" y="44763"/>
                  </a:lnTo>
                  <a:cubicBezTo>
                    <a:pt x="73572" y="44948"/>
                    <a:pt x="73461" y="45096"/>
                    <a:pt x="73091" y="45096"/>
                  </a:cubicBezTo>
                  <a:cubicBezTo>
                    <a:pt x="73063" y="45098"/>
                    <a:pt x="73035" y="45099"/>
                    <a:pt x="73007" y="45099"/>
                  </a:cubicBezTo>
                  <a:cubicBezTo>
                    <a:pt x="72601" y="45099"/>
                    <a:pt x="72271" y="44850"/>
                    <a:pt x="72167" y="44504"/>
                  </a:cubicBezTo>
                  <a:cubicBezTo>
                    <a:pt x="71982" y="44134"/>
                    <a:pt x="72019" y="43765"/>
                    <a:pt x="72019" y="43358"/>
                  </a:cubicBezTo>
                  <a:lnTo>
                    <a:pt x="72019" y="43358"/>
                  </a:lnTo>
                  <a:cubicBezTo>
                    <a:pt x="71818" y="43627"/>
                    <a:pt x="71453" y="43773"/>
                    <a:pt x="71082" y="43773"/>
                  </a:cubicBezTo>
                  <a:cubicBezTo>
                    <a:pt x="70841" y="43773"/>
                    <a:pt x="70596" y="43711"/>
                    <a:pt x="70392" y="43580"/>
                  </a:cubicBezTo>
                  <a:cubicBezTo>
                    <a:pt x="69875" y="43247"/>
                    <a:pt x="69616" y="42656"/>
                    <a:pt x="69579" y="42064"/>
                  </a:cubicBezTo>
                  <a:cubicBezTo>
                    <a:pt x="69505" y="41436"/>
                    <a:pt x="69653" y="40844"/>
                    <a:pt x="69801" y="40253"/>
                  </a:cubicBezTo>
                  <a:cubicBezTo>
                    <a:pt x="69209" y="40253"/>
                    <a:pt x="68544" y="39180"/>
                    <a:pt x="68581" y="38552"/>
                  </a:cubicBezTo>
                  <a:cubicBezTo>
                    <a:pt x="68655" y="37886"/>
                    <a:pt x="69024" y="37332"/>
                    <a:pt x="69394" y="36814"/>
                  </a:cubicBezTo>
                  <a:cubicBezTo>
                    <a:pt x="68470" y="36777"/>
                    <a:pt x="67472" y="36519"/>
                    <a:pt x="66806" y="35890"/>
                  </a:cubicBezTo>
                  <a:cubicBezTo>
                    <a:pt x="66104" y="35298"/>
                    <a:pt x="65623" y="34337"/>
                    <a:pt x="65808" y="33413"/>
                  </a:cubicBezTo>
                  <a:cubicBezTo>
                    <a:pt x="65989" y="32510"/>
                    <a:pt x="66804" y="31748"/>
                    <a:pt x="67704" y="31748"/>
                  </a:cubicBezTo>
                  <a:cubicBezTo>
                    <a:pt x="67725" y="31748"/>
                    <a:pt x="67746" y="31748"/>
                    <a:pt x="67767" y="31749"/>
                  </a:cubicBezTo>
                  <a:lnTo>
                    <a:pt x="67102" y="28200"/>
                  </a:lnTo>
                  <a:cubicBezTo>
                    <a:pt x="66732" y="28422"/>
                    <a:pt x="66289" y="28422"/>
                    <a:pt x="65808" y="28422"/>
                  </a:cubicBezTo>
                  <a:lnTo>
                    <a:pt x="64884" y="28422"/>
                  </a:lnTo>
                  <a:cubicBezTo>
                    <a:pt x="64292" y="28385"/>
                    <a:pt x="63701" y="28385"/>
                    <a:pt x="63146" y="28126"/>
                  </a:cubicBezTo>
                  <a:cubicBezTo>
                    <a:pt x="62481" y="27867"/>
                    <a:pt x="62000" y="27202"/>
                    <a:pt x="61889" y="26536"/>
                  </a:cubicBezTo>
                  <a:cubicBezTo>
                    <a:pt x="61815" y="25797"/>
                    <a:pt x="62185" y="25058"/>
                    <a:pt x="62813" y="24725"/>
                  </a:cubicBezTo>
                  <a:cubicBezTo>
                    <a:pt x="62776" y="23431"/>
                    <a:pt x="62222" y="22285"/>
                    <a:pt x="61113" y="21619"/>
                  </a:cubicBezTo>
                  <a:lnTo>
                    <a:pt x="61113" y="21619"/>
                  </a:lnTo>
                  <a:cubicBezTo>
                    <a:pt x="61254" y="21684"/>
                    <a:pt x="61410" y="21717"/>
                    <a:pt x="61563" y="21717"/>
                  </a:cubicBezTo>
                  <a:cubicBezTo>
                    <a:pt x="61849" y="21717"/>
                    <a:pt x="62127" y="21601"/>
                    <a:pt x="62296" y="21361"/>
                  </a:cubicBezTo>
                  <a:cubicBezTo>
                    <a:pt x="62481" y="21176"/>
                    <a:pt x="62555" y="20843"/>
                    <a:pt x="62481" y="20547"/>
                  </a:cubicBezTo>
                  <a:lnTo>
                    <a:pt x="62481" y="20547"/>
                  </a:lnTo>
                  <a:cubicBezTo>
                    <a:pt x="62628" y="20806"/>
                    <a:pt x="62813" y="21028"/>
                    <a:pt x="62998" y="21213"/>
                  </a:cubicBezTo>
                  <a:cubicBezTo>
                    <a:pt x="63288" y="21473"/>
                    <a:pt x="63668" y="21666"/>
                    <a:pt x="64033" y="21666"/>
                  </a:cubicBezTo>
                  <a:cubicBezTo>
                    <a:pt x="64134" y="21666"/>
                    <a:pt x="64233" y="21651"/>
                    <a:pt x="64329" y="21619"/>
                  </a:cubicBezTo>
                  <a:cubicBezTo>
                    <a:pt x="64847" y="21471"/>
                    <a:pt x="65179" y="20917"/>
                    <a:pt x="64995" y="20473"/>
                  </a:cubicBezTo>
                  <a:lnTo>
                    <a:pt x="64995" y="20473"/>
                  </a:lnTo>
                  <a:cubicBezTo>
                    <a:pt x="65106" y="20696"/>
                    <a:pt x="65333" y="20795"/>
                    <a:pt x="65574" y="20795"/>
                  </a:cubicBezTo>
                  <a:cubicBezTo>
                    <a:pt x="65893" y="20795"/>
                    <a:pt x="66236" y="20620"/>
                    <a:pt x="66363" y="20325"/>
                  </a:cubicBezTo>
                  <a:cubicBezTo>
                    <a:pt x="66621" y="19808"/>
                    <a:pt x="66289" y="19179"/>
                    <a:pt x="65771" y="18883"/>
                  </a:cubicBezTo>
                  <a:cubicBezTo>
                    <a:pt x="65512" y="18773"/>
                    <a:pt x="65179" y="18699"/>
                    <a:pt x="64884" y="18514"/>
                  </a:cubicBezTo>
                  <a:cubicBezTo>
                    <a:pt x="64588" y="18292"/>
                    <a:pt x="64440" y="17885"/>
                    <a:pt x="64514" y="17516"/>
                  </a:cubicBezTo>
                  <a:cubicBezTo>
                    <a:pt x="64588" y="17331"/>
                    <a:pt x="64662" y="17183"/>
                    <a:pt x="64810" y="17035"/>
                  </a:cubicBezTo>
                  <a:lnTo>
                    <a:pt x="64810" y="17035"/>
                  </a:lnTo>
                  <a:cubicBezTo>
                    <a:pt x="64640" y="17097"/>
                    <a:pt x="64457" y="17126"/>
                    <a:pt x="64273" y="17126"/>
                  </a:cubicBezTo>
                  <a:cubicBezTo>
                    <a:pt x="64015" y="17126"/>
                    <a:pt x="63753" y="17069"/>
                    <a:pt x="63516" y="16961"/>
                  </a:cubicBezTo>
                  <a:cubicBezTo>
                    <a:pt x="62961" y="16665"/>
                    <a:pt x="62555" y="16074"/>
                    <a:pt x="62481" y="15445"/>
                  </a:cubicBezTo>
                  <a:cubicBezTo>
                    <a:pt x="62111" y="16111"/>
                    <a:pt x="61630" y="16776"/>
                    <a:pt x="60928" y="17183"/>
                  </a:cubicBezTo>
                  <a:cubicBezTo>
                    <a:pt x="60519" y="17410"/>
                    <a:pt x="60041" y="17553"/>
                    <a:pt x="59562" y="17553"/>
                  </a:cubicBezTo>
                  <a:cubicBezTo>
                    <a:pt x="59260" y="17553"/>
                    <a:pt x="58958" y="17496"/>
                    <a:pt x="58673" y="17368"/>
                  </a:cubicBezTo>
                  <a:cubicBezTo>
                    <a:pt x="57933" y="17035"/>
                    <a:pt x="57416" y="16259"/>
                    <a:pt x="57563" y="15482"/>
                  </a:cubicBezTo>
                  <a:lnTo>
                    <a:pt x="57563" y="15482"/>
                  </a:lnTo>
                  <a:cubicBezTo>
                    <a:pt x="57102" y="16174"/>
                    <a:pt x="56289" y="16572"/>
                    <a:pt x="55463" y="16572"/>
                  </a:cubicBezTo>
                  <a:cubicBezTo>
                    <a:pt x="55362" y="16572"/>
                    <a:pt x="55261" y="16566"/>
                    <a:pt x="55160" y="16554"/>
                  </a:cubicBezTo>
                  <a:cubicBezTo>
                    <a:pt x="54236" y="16406"/>
                    <a:pt x="53423" y="15704"/>
                    <a:pt x="53164" y="14817"/>
                  </a:cubicBezTo>
                  <a:cubicBezTo>
                    <a:pt x="52277" y="16111"/>
                    <a:pt x="50835" y="17035"/>
                    <a:pt x="49319" y="17331"/>
                  </a:cubicBezTo>
                  <a:cubicBezTo>
                    <a:pt x="50021" y="16222"/>
                    <a:pt x="50761" y="15075"/>
                    <a:pt x="51463" y="13966"/>
                  </a:cubicBezTo>
                  <a:cubicBezTo>
                    <a:pt x="51833" y="13338"/>
                    <a:pt x="52203" y="12672"/>
                    <a:pt x="51833" y="11970"/>
                  </a:cubicBezTo>
                  <a:cubicBezTo>
                    <a:pt x="51685" y="11674"/>
                    <a:pt x="51463" y="11489"/>
                    <a:pt x="51168" y="11378"/>
                  </a:cubicBezTo>
                  <a:cubicBezTo>
                    <a:pt x="50896" y="11235"/>
                    <a:pt x="50610" y="11181"/>
                    <a:pt x="50320" y="11181"/>
                  </a:cubicBezTo>
                  <a:cubicBezTo>
                    <a:pt x="49938" y="11181"/>
                    <a:pt x="49549" y="11274"/>
                    <a:pt x="49171" y="11378"/>
                  </a:cubicBezTo>
                  <a:cubicBezTo>
                    <a:pt x="48975" y="10734"/>
                    <a:pt x="48311" y="10323"/>
                    <a:pt x="47663" y="10323"/>
                  </a:cubicBezTo>
                  <a:cubicBezTo>
                    <a:pt x="47457" y="10323"/>
                    <a:pt x="47252" y="10365"/>
                    <a:pt x="47064" y="10454"/>
                  </a:cubicBezTo>
                  <a:cubicBezTo>
                    <a:pt x="47323" y="9937"/>
                    <a:pt x="47286" y="9234"/>
                    <a:pt x="46916" y="8717"/>
                  </a:cubicBezTo>
                  <a:cubicBezTo>
                    <a:pt x="46603" y="8310"/>
                    <a:pt x="46106" y="8063"/>
                    <a:pt x="45580" y="8063"/>
                  </a:cubicBezTo>
                  <a:cubicBezTo>
                    <a:pt x="45484" y="8063"/>
                    <a:pt x="45386" y="8071"/>
                    <a:pt x="45289" y="8088"/>
                  </a:cubicBezTo>
                  <a:cubicBezTo>
                    <a:pt x="45143" y="7063"/>
                    <a:pt x="44091" y="6293"/>
                    <a:pt x="43073" y="6293"/>
                  </a:cubicBezTo>
                  <a:cubicBezTo>
                    <a:pt x="42805" y="6293"/>
                    <a:pt x="42540" y="6346"/>
                    <a:pt x="42295" y="6461"/>
                  </a:cubicBezTo>
                  <a:cubicBezTo>
                    <a:pt x="42002" y="5260"/>
                    <a:pt x="40742" y="4572"/>
                    <a:pt x="39487" y="4572"/>
                  </a:cubicBezTo>
                  <a:cubicBezTo>
                    <a:pt x="39313" y="4572"/>
                    <a:pt x="39139" y="4586"/>
                    <a:pt x="38967" y="4613"/>
                  </a:cubicBezTo>
                  <a:cubicBezTo>
                    <a:pt x="37599" y="4835"/>
                    <a:pt x="36416" y="5759"/>
                    <a:pt x="35344" y="6646"/>
                  </a:cubicBezTo>
                  <a:cubicBezTo>
                    <a:pt x="34679" y="6055"/>
                    <a:pt x="34013" y="5352"/>
                    <a:pt x="33200" y="4946"/>
                  </a:cubicBezTo>
                  <a:cubicBezTo>
                    <a:pt x="32629" y="4623"/>
                    <a:pt x="32008" y="4433"/>
                    <a:pt x="31393" y="4433"/>
                  </a:cubicBezTo>
                  <a:cubicBezTo>
                    <a:pt x="31092" y="4433"/>
                    <a:pt x="30792" y="4479"/>
                    <a:pt x="30501" y="4576"/>
                  </a:cubicBezTo>
                  <a:cubicBezTo>
                    <a:pt x="29614" y="4835"/>
                    <a:pt x="28948" y="5722"/>
                    <a:pt x="29022" y="6646"/>
                  </a:cubicBezTo>
                  <a:cubicBezTo>
                    <a:pt x="27284" y="6942"/>
                    <a:pt x="25658" y="8125"/>
                    <a:pt x="24881" y="9715"/>
                  </a:cubicBezTo>
                  <a:cubicBezTo>
                    <a:pt x="23698" y="9419"/>
                    <a:pt x="22774" y="8347"/>
                    <a:pt x="22737" y="7164"/>
                  </a:cubicBezTo>
                  <a:cubicBezTo>
                    <a:pt x="22700" y="6018"/>
                    <a:pt x="23550" y="4798"/>
                    <a:pt x="24697" y="4465"/>
                  </a:cubicBezTo>
                  <a:cubicBezTo>
                    <a:pt x="24327" y="3984"/>
                    <a:pt x="24697" y="3245"/>
                    <a:pt x="25251" y="2949"/>
                  </a:cubicBezTo>
                  <a:cubicBezTo>
                    <a:pt x="25528" y="2838"/>
                    <a:pt x="25824" y="2792"/>
                    <a:pt x="26129" y="2792"/>
                  </a:cubicBezTo>
                  <a:cubicBezTo>
                    <a:pt x="26434" y="2792"/>
                    <a:pt x="26748" y="2838"/>
                    <a:pt x="27063" y="2912"/>
                  </a:cubicBezTo>
                  <a:cubicBezTo>
                    <a:pt x="27523" y="2970"/>
                    <a:pt x="27984" y="3095"/>
                    <a:pt x="28445" y="3095"/>
                  </a:cubicBezTo>
                  <a:cubicBezTo>
                    <a:pt x="28576" y="3095"/>
                    <a:pt x="28706" y="3085"/>
                    <a:pt x="28837" y="3060"/>
                  </a:cubicBezTo>
                  <a:cubicBezTo>
                    <a:pt x="29466" y="2912"/>
                    <a:pt x="30020" y="2358"/>
                    <a:pt x="29909" y="1766"/>
                  </a:cubicBezTo>
                  <a:lnTo>
                    <a:pt x="29909" y="1766"/>
                  </a:lnTo>
                  <a:cubicBezTo>
                    <a:pt x="30453" y="2085"/>
                    <a:pt x="31092" y="2251"/>
                    <a:pt x="31725" y="2251"/>
                  </a:cubicBezTo>
                  <a:cubicBezTo>
                    <a:pt x="32339" y="2251"/>
                    <a:pt x="32948" y="2094"/>
                    <a:pt x="33459" y="1766"/>
                  </a:cubicBezTo>
                  <a:cubicBezTo>
                    <a:pt x="33828" y="1507"/>
                    <a:pt x="34013" y="1101"/>
                    <a:pt x="33939" y="694"/>
                  </a:cubicBezTo>
                  <a:cubicBezTo>
                    <a:pt x="33815" y="172"/>
                    <a:pt x="33290" y="1"/>
                    <a:pt x="32735" y="1"/>
                  </a:cubicBezTo>
                  <a:close/>
                </a:path>
              </a:pathLst>
            </a:custGeom>
            <a:gradFill>
              <a:gsLst>
                <a:gs pos="0">
                  <a:srgbClr val="493986"/>
                </a:gs>
                <a:gs pos="100000">
                  <a:srgbClr val="18142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2777100" y="4108950"/>
              <a:ext cx="2800" cy="12025"/>
            </a:xfrm>
            <a:custGeom>
              <a:avLst/>
              <a:gdLst/>
              <a:ahLst/>
              <a:cxnLst/>
              <a:rect l="l" t="t" r="r" b="b"/>
              <a:pathLst>
                <a:path w="112" h="481" extrusionOk="0">
                  <a:moveTo>
                    <a:pt x="1" y="0"/>
                  </a:moveTo>
                  <a:cubicBezTo>
                    <a:pt x="1" y="111"/>
                    <a:pt x="38" y="296"/>
                    <a:pt x="38" y="481"/>
                  </a:cubicBezTo>
                  <a:cubicBezTo>
                    <a:pt x="112" y="296"/>
                    <a:pt x="112" y="111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913775" y="4073825"/>
              <a:ext cx="131275" cy="170100"/>
            </a:xfrm>
            <a:custGeom>
              <a:avLst/>
              <a:gdLst/>
              <a:ahLst/>
              <a:cxnLst/>
              <a:rect l="l" t="t" r="r" b="b"/>
              <a:pathLst>
                <a:path w="5251" h="6804" extrusionOk="0">
                  <a:moveTo>
                    <a:pt x="3994" y="0"/>
                  </a:moveTo>
                  <a:cubicBezTo>
                    <a:pt x="3973" y="43"/>
                    <a:pt x="3953" y="86"/>
                    <a:pt x="3933" y="129"/>
                  </a:cubicBezTo>
                  <a:lnTo>
                    <a:pt x="3933" y="129"/>
                  </a:lnTo>
                  <a:cubicBezTo>
                    <a:pt x="3954" y="86"/>
                    <a:pt x="3974" y="43"/>
                    <a:pt x="3994" y="0"/>
                  </a:cubicBezTo>
                  <a:close/>
                  <a:moveTo>
                    <a:pt x="1627" y="851"/>
                  </a:moveTo>
                  <a:lnTo>
                    <a:pt x="1627" y="851"/>
                  </a:lnTo>
                  <a:cubicBezTo>
                    <a:pt x="1649" y="907"/>
                    <a:pt x="1673" y="964"/>
                    <a:pt x="1699" y="1020"/>
                  </a:cubicBezTo>
                  <a:lnTo>
                    <a:pt x="1699" y="1020"/>
                  </a:lnTo>
                  <a:cubicBezTo>
                    <a:pt x="1677" y="960"/>
                    <a:pt x="1654" y="903"/>
                    <a:pt x="1627" y="851"/>
                  </a:cubicBezTo>
                  <a:close/>
                  <a:moveTo>
                    <a:pt x="1427" y="4353"/>
                  </a:moveTo>
                  <a:cubicBezTo>
                    <a:pt x="1413" y="4359"/>
                    <a:pt x="1406" y="4363"/>
                    <a:pt x="1406" y="4363"/>
                  </a:cubicBezTo>
                  <a:cubicBezTo>
                    <a:pt x="1406" y="4363"/>
                    <a:pt x="1413" y="4359"/>
                    <a:pt x="1427" y="4353"/>
                  </a:cubicBezTo>
                  <a:close/>
                  <a:moveTo>
                    <a:pt x="3933" y="129"/>
                  </a:moveTo>
                  <a:cubicBezTo>
                    <a:pt x="3689" y="646"/>
                    <a:pt x="3416" y="1189"/>
                    <a:pt x="3143" y="1701"/>
                  </a:cubicBezTo>
                  <a:cubicBezTo>
                    <a:pt x="3106" y="1849"/>
                    <a:pt x="3032" y="1997"/>
                    <a:pt x="2884" y="1997"/>
                  </a:cubicBezTo>
                  <a:cubicBezTo>
                    <a:pt x="2737" y="1997"/>
                    <a:pt x="2589" y="1849"/>
                    <a:pt x="2589" y="1701"/>
                  </a:cubicBezTo>
                  <a:cubicBezTo>
                    <a:pt x="2589" y="1590"/>
                    <a:pt x="2367" y="962"/>
                    <a:pt x="2367" y="962"/>
                  </a:cubicBezTo>
                  <a:lnTo>
                    <a:pt x="2367" y="962"/>
                  </a:lnTo>
                  <a:cubicBezTo>
                    <a:pt x="2367" y="962"/>
                    <a:pt x="2589" y="1849"/>
                    <a:pt x="2552" y="2145"/>
                  </a:cubicBezTo>
                  <a:cubicBezTo>
                    <a:pt x="2193" y="1851"/>
                    <a:pt x="1892" y="1442"/>
                    <a:pt x="1699" y="1020"/>
                  </a:cubicBezTo>
                  <a:lnTo>
                    <a:pt x="1699" y="1020"/>
                  </a:lnTo>
                  <a:cubicBezTo>
                    <a:pt x="1798" y="1301"/>
                    <a:pt x="1843" y="1655"/>
                    <a:pt x="1812" y="1960"/>
                  </a:cubicBezTo>
                  <a:cubicBezTo>
                    <a:pt x="1221" y="1516"/>
                    <a:pt x="666" y="925"/>
                    <a:pt x="297" y="222"/>
                  </a:cubicBezTo>
                  <a:lnTo>
                    <a:pt x="297" y="222"/>
                  </a:lnTo>
                  <a:cubicBezTo>
                    <a:pt x="629" y="888"/>
                    <a:pt x="1036" y="1479"/>
                    <a:pt x="1554" y="1997"/>
                  </a:cubicBezTo>
                  <a:cubicBezTo>
                    <a:pt x="1664" y="2145"/>
                    <a:pt x="1812" y="2256"/>
                    <a:pt x="1923" y="2441"/>
                  </a:cubicBezTo>
                  <a:cubicBezTo>
                    <a:pt x="1960" y="2588"/>
                    <a:pt x="1997" y="2736"/>
                    <a:pt x="1997" y="2884"/>
                  </a:cubicBezTo>
                  <a:cubicBezTo>
                    <a:pt x="1997" y="2958"/>
                    <a:pt x="1960" y="2995"/>
                    <a:pt x="1886" y="2995"/>
                  </a:cubicBezTo>
                  <a:cubicBezTo>
                    <a:pt x="1775" y="2995"/>
                    <a:pt x="1665" y="2921"/>
                    <a:pt x="1664" y="2921"/>
                  </a:cubicBezTo>
                  <a:lnTo>
                    <a:pt x="1664" y="2921"/>
                  </a:lnTo>
                  <a:cubicBezTo>
                    <a:pt x="1665" y="2921"/>
                    <a:pt x="1923" y="3143"/>
                    <a:pt x="1923" y="3291"/>
                  </a:cubicBezTo>
                  <a:cubicBezTo>
                    <a:pt x="1369" y="3661"/>
                    <a:pt x="1" y="3845"/>
                    <a:pt x="1" y="3845"/>
                  </a:cubicBezTo>
                  <a:cubicBezTo>
                    <a:pt x="1" y="3845"/>
                    <a:pt x="507" y="3805"/>
                    <a:pt x="1063" y="3805"/>
                  </a:cubicBezTo>
                  <a:cubicBezTo>
                    <a:pt x="1434" y="3805"/>
                    <a:pt x="1827" y="3823"/>
                    <a:pt x="2108" y="3882"/>
                  </a:cubicBezTo>
                  <a:cubicBezTo>
                    <a:pt x="1978" y="4078"/>
                    <a:pt x="1531" y="4302"/>
                    <a:pt x="1427" y="4353"/>
                  </a:cubicBezTo>
                  <a:lnTo>
                    <a:pt x="1427" y="4353"/>
                  </a:lnTo>
                  <a:cubicBezTo>
                    <a:pt x="1502" y="4318"/>
                    <a:pt x="1757" y="4206"/>
                    <a:pt x="1962" y="4206"/>
                  </a:cubicBezTo>
                  <a:cubicBezTo>
                    <a:pt x="2032" y="4206"/>
                    <a:pt x="2096" y="4219"/>
                    <a:pt x="2145" y="4252"/>
                  </a:cubicBezTo>
                  <a:cubicBezTo>
                    <a:pt x="2219" y="4363"/>
                    <a:pt x="1184" y="5953"/>
                    <a:pt x="1184" y="5953"/>
                  </a:cubicBezTo>
                  <a:cubicBezTo>
                    <a:pt x="1184" y="5953"/>
                    <a:pt x="2283" y="4579"/>
                    <a:pt x="2462" y="4579"/>
                  </a:cubicBezTo>
                  <a:cubicBezTo>
                    <a:pt x="2468" y="4579"/>
                    <a:pt x="2474" y="4581"/>
                    <a:pt x="2478" y="4585"/>
                  </a:cubicBezTo>
                  <a:cubicBezTo>
                    <a:pt x="2515" y="4659"/>
                    <a:pt x="2552" y="4770"/>
                    <a:pt x="2552" y="4844"/>
                  </a:cubicBezTo>
                  <a:cubicBezTo>
                    <a:pt x="2589" y="5509"/>
                    <a:pt x="2700" y="6138"/>
                    <a:pt x="2737" y="6803"/>
                  </a:cubicBezTo>
                  <a:cubicBezTo>
                    <a:pt x="2884" y="6285"/>
                    <a:pt x="3032" y="5731"/>
                    <a:pt x="3143" y="5213"/>
                  </a:cubicBezTo>
                  <a:cubicBezTo>
                    <a:pt x="3143" y="5176"/>
                    <a:pt x="3217" y="5102"/>
                    <a:pt x="3254" y="5028"/>
                  </a:cubicBezTo>
                  <a:cubicBezTo>
                    <a:pt x="3273" y="5019"/>
                    <a:pt x="3298" y="5015"/>
                    <a:pt x="3327" y="5015"/>
                  </a:cubicBezTo>
                  <a:cubicBezTo>
                    <a:pt x="3414" y="5015"/>
                    <a:pt x="3531" y="5056"/>
                    <a:pt x="3587" y="5139"/>
                  </a:cubicBezTo>
                  <a:cubicBezTo>
                    <a:pt x="3624" y="5213"/>
                    <a:pt x="4031" y="5694"/>
                    <a:pt x="4031" y="5694"/>
                  </a:cubicBezTo>
                  <a:cubicBezTo>
                    <a:pt x="4031" y="5694"/>
                    <a:pt x="3550" y="4955"/>
                    <a:pt x="3439" y="4733"/>
                  </a:cubicBezTo>
                  <a:cubicBezTo>
                    <a:pt x="3461" y="4728"/>
                    <a:pt x="3484" y="4725"/>
                    <a:pt x="3507" y="4725"/>
                  </a:cubicBezTo>
                  <a:cubicBezTo>
                    <a:pt x="3834" y="4725"/>
                    <a:pt x="4252" y="5176"/>
                    <a:pt x="4252" y="5176"/>
                  </a:cubicBezTo>
                  <a:lnTo>
                    <a:pt x="3698" y="4289"/>
                  </a:lnTo>
                  <a:lnTo>
                    <a:pt x="5251" y="4400"/>
                  </a:lnTo>
                  <a:cubicBezTo>
                    <a:pt x="4918" y="4252"/>
                    <a:pt x="4585" y="4067"/>
                    <a:pt x="4252" y="3919"/>
                  </a:cubicBezTo>
                  <a:cubicBezTo>
                    <a:pt x="4142" y="3882"/>
                    <a:pt x="3994" y="3808"/>
                    <a:pt x="3957" y="3661"/>
                  </a:cubicBezTo>
                  <a:cubicBezTo>
                    <a:pt x="3957" y="3476"/>
                    <a:pt x="4731" y="3291"/>
                    <a:pt x="4733" y="3291"/>
                  </a:cubicBezTo>
                  <a:lnTo>
                    <a:pt x="4733" y="3291"/>
                  </a:lnTo>
                  <a:cubicBezTo>
                    <a:pt x="4731" y="3291"/>
                    <a:pt x="4336" y="3385"/>
                    <a:pt x="4070" y="3385"/>
                  </a:cubicBezTo>
                  <a:cubicBezTo>
                    <a:pt x="3963" y="3385"/>
                    <a:pt x="3877" y="3370"/>
                    <a:pt x="3846" y="3328"/>
                  </a:cubicBezTo>
                  <a:cubicBezTo>
                    <a:pt x="3809" y="3254"/>
                    <a:pt x="3809" y="3106"/>
                    <a:pt x="3883" y="2995"/>
                  </a:cubicBezTo>
                  <a:cubicBezTo>
                    <a:pt x="3957" y="2921"/>
                    <a:pt x="4622" y="2515"/>
                    <a:pt x="4622" y="2514"/>
                  </a:cubicBezTo>
                  <a:lnTo>
                    <a:pt x="4622" y="2514"/>
                  </a:lnTo>
                  <a:cubicBezTo>
                    <a:pt x="4622" y="2515"/>
                    <a:pt x="3698" y="2958"/>
                    <a:pt x="3476" y="3069"/>
                  </a:cubicBezTo>
                  <a:cubicBezTo>
                    <a:pt x="3513" y="2699"/>
                    <a:pt x="3957" y="1997"/>
                    <a:pt x="3957" y="1997"/>
                  </a:cubicBezTo>
                  <a:lnTo>
                    <a:pt x="3957" y="1997"/>
                  </a:lnTo>
                  <a:lnTo>
                    <a:pt x="3291" y="2625"/>
                  </a:lnTo>
                  <a:cubicBezTo>
                    <a:pt x="3326" y="1748"/>
                    <a:pt x="3561" y="937"/>
                    <a:pt x="3933" y="129"/>
                  </a:cubicBezTo>
                  <a:close/>
                </a:path>
              </a:pathLst>
            </a:custGeom>
            <a:gradFill>
              <a:gsLst>
                <a:gs pos="0">
                  <a:srgbClr val="493986"/>
                </a:gs>
                <a:gs pos="100000">
                  <a:srgbClr val="18142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2285400" y="4492525"/>
              <a:ext cx="244025" cy="311500"/>
            </a:xfrm>
            <a:custGeom>
              <a:avLst/>
              <a:gdLst/>
              <a:ahLst/>
              <a:cxnLst/>
              <a:rect l="l" t="t" r="r" b="b"/>
              <a:pathLst>
                <a:path w="9761" h="12460" extrusionOk="0">
                  <a:moveTo>
                    <a:pt x="9391" y="0"/>
                  </a:moveTo>
                  <a:cubicBezTo>
                    <a:pt x="9296" y="445"/>
                    <a:pt x="9200" y="890"/>
                    <a:pt x="9105" y="1335"/>
                  </a:cubicBezTo>
                  <a:lnTo>
                    <a:pt x="9105" y="1335"/>
                  </a:lnTo>
                  <a:cubicBezTo>
                    <a:pt x="9217" y="894"/>
                    <a:pt x="9312" y="449"/>
                    <a:pt x="9391" y="0"/>
                  </a:cubicBezTo>
                  <a:close/>
                  <a:moveTo>
                    <a:pt x="8466" y="9249"/>
                  </a:moveTo>
                  <a:cubicBezTo>
                    <a:pt x="8701" y="9455"/>
                    <a:pt x="8984" y="9650"/>
                    <a:pt x="8984" y="9650"/>
                  </a:cubicBezTo>
                  <a:cubicBezTo>
                    <a:pt x="8984" y="9650"/>
                    <a:pt x="8730" y="9437"/>
                    <a:pt x="8466" y="9249"/>
                  </a:cubicBezTo>
                  <a:close/>
                  <a:moveTo>
                    <a:pt x="7612" y="10819"/>
                  </a:moveTo>
                  <a:lnTo>
                    <a:pt x="7612" y="10819"/>
                  </a:lnTo>
                  <a:cubicBezTo>
                    <a:pt x="7615" y="10828"/>
                    <a:pt x="7616" y="10833"/>
                    <a:pt x="7616" y="10833"/>
                  </a:cubicBezTo>
                  <a:cubicBezTo>
                    <a:pt x="7616" y="10833"/>
                    <a:pt x="7615" y="10828"/>
                    <a:pt x="7612" y="10819"/>
                  </a:cubicBezTo>
                  <a:close/>
                  <a:moveTo>
                    <a:pt x="9105" y="1335"/>
                  </a:moveTo>
                  <a:lnTo>
                    <a:pt x="9105" y="1335"/>
                  </a:lnTo>
                  <a:cubicBezTo>
                    <a:pt x="8691" y="2965"/>
                    <a:pt x="8054" y="4534"/>
                    <a:pt x="7210" y="5989"/>
                  </a:cubicBezTo>
                  <a:cubicBezTo>
                    <a:pt x="7033" y="6307"/>
                    <a:pt x="6790" y="6657"/>
                    <a:pt x="6447" y="6657"/>
                  </a:cubicBezTo>
                  <a:cubicBezTo>
                    <a:pt x="6430" y="6657"/>
                    <a:pt x="6413" y="6657"/>
                    <a:pt x="6396" y="6655"/>
                  </a:cubicBezTo>
                  <a:cubicBezTo>
                    <a:pt x="6027" y="6581"/>
                    <a:pt x="5842" y="6174"/>
                    <a:pt x="5731" y="5805"/>
                  </a:cubicBezTo>
                  <a:cubicBezTo>
                    <a:pt x="5435" y="4548"/>
                    <a:pt x="5065" y="3328"/>
                    <a:pt x="4696" y="2071"/>
                  </a:cubicBezTo>
                  <a:lnTo>
                    <a:pt x="4696" y="2071"/>
                  </a:lnTo>
                  <a:cubicBezTo>
                    <a:pt x="4880" y="2958"/>
                    <a:pt x="5102" y="3882"/>
                    <a:pt x="5176" y="4843"/>
                  </a:cubicBezTo>
                  <a:cubicBezTo>
                    <a:pt x="5287" y="5472"/>
                    <a:pt x="5657" y="6359"/>
                    <a:pt x="5435" y="6988"/>
                  </a:cubicBezTo>
                  <a:cubicBezTo>
                    <a:pt x="5250" y="7431"/>
                    <a:pt x="4807" y="7505"/>
                    <a:pt x="4400" y="7542"/>
                  </a:cubicBezTo>
                  <a:cubicBezTo>
                    <a:pt x="4182" y="7565"/>
                    <a:pt x="3968" y="7574"/>
                    <a:pt x="3755" y="7574"/>
                  </a:cubicBezTo>
                  <a:cubicBezTo>
                    <a:pt x="3281" y="7574"/>
                    <a:pt x="2814" y="7531"/>
                    <a:pt x="2329" y="7505"/>
                  </a:cubicBezTo>
                  <a:cubicBezTo>
                    <a:pt x="1590" y="7431"/>
                    <a:pt x="703" y="7357"/>
                    <a:pt x="0" y="7099"/>
                  </a:cubicBezTo>
                  <a:lnTo>
                    <a:pt x="0" y="7099"/>
                  </a:lnTo>
                  <a:cubicBezTo>
                    <a:pt x="1405" y="7653"/>
                    <a:pt x="2847" y="8023"/>
                    <a:pt x="4326" y="8171"/>
                  </a:cubicBezTo>
                  <a:cubicBezTo>
                    <a:pt x="4585" y="8171"/>
                    <a:pt x="4917" y="8208"/>
                    <a:pt x="5065" y="8430"/>
                  </a:cubicBezTo>
                  <a:cubicBezTo>
                    <a:pt x="5287" y="8725"/>
                    <a:pt x="4733" y="9095"/>
                    <a:pt x="4400" y="9280"/>
                  </a:cubicBezTo>
                  <a:cubicBezTo>
                    <a:pt x="4030" y="9465"/>
                    <a:pt x="2551" y="10389"/>
                    <a:pt x="2551" y="10389"/>
                  </a:cubicBezTo>
                  <a:cubicBezTo>
                    <a:pt x="2551" y="10389"/>
                    <a:pt x="4518" y="9328"/>
                    <a:pt x="4980" y="9328"/>
                  </a:cubicBezTo>
                  <a:cubicBezTo>
                    <a:pt x="5021" y="9328"/>
                    <a:pt x="5050" y="9336"/>
                    <a:pt x="5065" y="9354"/>
                  </a:cubicBezTo>
                  <a:cubicBezTo>
                    <a:pt x="5324" y="9576"/>
                    <a:pt x="5176" y="10019"/>
                    <a:pt x="5102" y="10352"/>
                  </a:cubicBezTo>
                  <a:cubicBezTo>
                    <a:pt x="4880" y="11017"/>
                    <a:pt x="4585" y="11757"/>
                    <a:pt x="4363" y="12459"/>
                  </a:cubicBezTo>
                  <a:cubicBezTo>
                    <a:pt x="4917" y="11498"/>
                    <a:pt x="5546" y="10611"/>
                    <a:pt x="6285" y="9723"/>
                  </a:cubicBezTo>
                  <a:cubicBezTo>
                    <a:pt x="6433" y="9613"/>
                    <a:pt x="6618" y="9428"/>
                    <a:pt x="6840" y="9428"/>
                  </a:cubicBezTo>
                  <a:cubicBezTo>
                    <a:pt x="7153" y="9463"/>
                    <a:pt x="7564" y="10676"/>
                    <a:pt x="7612" y="10819"/>
                  </a:cubicBezTo>
                  <a:lnTo>
                    <a:pt x="7612" y="10819"/>
                  </a:lnTo>
                  <a:cubicBezTo>
                    <a:pt x="7566" y="10677"/>
                    <a:pt x="7184" y="9486"/>
                    <a:pt x="7357" y="9243"/>
                  </a:cubicBezTo>
                  <a:cubicBezTo>
                    <a:pt x="7464" y="9030"/>
                    <a:pt x="7589" y="8951"/>
                    <a:pt x="7775" y="8951"/>
                  </a:cubicBezTo>
                  <a:cubicBezTo>
                    <a:pt x="7848" y="8951"/>
                    <a:pt x="7930" y="8963"/>
                    <a:pt x="8023" y="8984"/>
                  </a:cubicBezTo>
                  <a:cubicBezTo>
                    <a:pt x="8136" y="9026"/>
                    <a:pt x="8303" y="9133"/>
                    <a:pt x="8466" y="9249"/>
                  </a:cubicBezTo>
                  <a:lnTo>
                    <a:pt x="8466" y="9249"/>
                  </a:lnTo>
                  <a:cubicBezTo>
                    <a:pt x="8360" y="9158"/>
                    <a:pt x="8265" y="9064"/>
                    <a:pt x="8208" y="8984"/>
                  </a:cubicBezTo>
                  <a:cubicBezTo>
                    <a:pt x="8023" y="8762"/>
                    <a:pt x="7764" y="8503"/>
                    <a:pt x="7912" y="8208"/>
                  </a:cubicBezTo>
                  <a:cubicBezTo>
                    <a:pt x="8023" y="8060"/>
                    <a:pt x="8134" y="7986"/>
                    <a:pt x="8282" y="7875"/>
                  </a:cubicBezTo>
                  <a:cubicBezTo>
                    <a:pt x="8762" y="7579"/>
                    <a:pt x="9760" y="6914"/>
                    <a:pt x="9761" y="6914"/>
                  </a:cubicBezTo>
                  <a:lnTo>
                    <a:pt x="9761" y="6914"/>
                  </a:lnTo>
                  <a:cubicBezTo>
                    <a:pt x="9760" y="6914"/>
                    <a:pt x="9084" y="7265"/>
                    <a:pt x="8576" y="7265"/>
                  </a:cubicBezTo>
                  <a:cubicBezTo>
                    <a:pt x="8468" y="7265"/>
                    <a:pt x="8367" y="7249"/>
                    <a:pt x="8282" y="7209"/>
                  </a:cubicBezTo>
                  <a:cubicBezTo>
                    <a:pt x="7949" y="7025"/>
                    <a:pt x="7949" y="6581"/>
                    <a:pt x="8060" y="6211"/>
                  </a:cubicBezTo>
                  <a:cubicBezTo>
                    <a:pt x="8408" y="4586"/>
                    <a:pt x="8757" y="2960"/>
                    <a:pt x="9105" y="1335"/>
                  </a:cubicBezTo>
                  <a:close/>
                </a:path>
              </a:pathLst>
            </a:custGeom>
            <a:gradFill>
              <a:gsLst>
                <a:gs pos="0">
                  <a:srgbClr val="493986"/>
                </a:gs>
                <a:gs pos="100000">
                  <a:srgbClr val="18142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1288100" y="3559925"/>
              <a:ext cx="163625" cy="193200"/>
            </a:xfrm>
            <a:custGeom>
              <a:avLst/>
              <a:gdLst/>
              <a:ahLst/>
              <a:cxnLst/>
              <a:rect l="l" t="t" r="r" b="b"/>
              <a:pathLst>
                <a:path w="6545" h="7728" extrusionOk="0">
                  <a:moveTo>
                    <a:pt x="5583" y="1"/>
                  </a:moveTo>
                  <a:cubicBezTo>
                    <a:pt x="5583" y="1"/>
                    <a:pt x="5251" y="555"/>
                    <a:pt x="5029" y="777"/>
                  </a:cubicBezTo>
                  <a:cubicBezTo>
                    <a:pt x="4839" y="940"/>
                    <a:pt x="4591" y="1042"/>
                    <a:pt x="4369" y="1042"/>
                  </a:cubicBezTo>
                  <a:cubicBezTo>
                    <a:pt x="4288" y="1042"/>
                    <a:pt x="4211" y="1029"/>
                    <a:pt x="4142" y="999"/>
                  </a:cubicBezTo>
                  <a:cubicBezTo>
                    <a:pt x="3809" y="925"/>
                    <a:pt x="3809" y="223"/>
                    <a:pt x="3809" y="223"/>
                  </a:cubicBezTo>
                  <a:cubicBezTo>
                    <a:pt x="3809" y="223"/>
                    <a:pt x="3735" y="777"/>
                    <a:pt x="3587" y="999"/>
                  </a:cubicBezTo>
                  <a:cubicBezTo>
                    <a:pt x="3439" y="1258"/>
                    <a:pt x="3217" y="1406"/>
                    <a:pt x="2922" y="1480"/>
                  </a:cubicBezTo>
                  <a:cubicBezTo>
                    <a:pt x="2910" y="1481"/>
                    <a:pt x="2899" y="1482"/>
                    <a:pt x="2887" y="1482"/>
                  </a:cubicBezTo>
                  <a:cubicBezTo>
                    <a:pt x="2631" y="1482"/>
                    <a:pt x="2293" y="1110"/>
                    <a:pt x="2293" y="1110"/>
                  </a:cubicBezTo>
                  <a:lnTo>
                    <a:pt x="2293" y="1110"/>
                  </a:lnTo>
                  <a:lnTo>
                    <a:pt x="2552" y="2071"/>
                  </a:lnTo>
                  <a:cubicBezTo>
                    <a:pt x="2525" y="2074"/>
                    <a:pt x="2496" y="2075"/>
                    <a:pt x="2466" y="2075"/>
                  </a:cubicBezTo>
                  <a:cubicBezTo>
                    <a:pt x="2050" y="2075"/>
                    <a:pt x="1406" y="1849"/>
                    <a:pt x="1406" y="1849"/>
                  </a:cubicBezTo>
                  <a:lnTo>
                    <a:pt x="1406" y="1849"/>
                  </a:lnTo>
                  <a:cubicBezTo>
                    <a:pt x="1406" y="1849"/>
                    <a:pt x="1739" y="2219"/>
                    <a:pt x="1923" y="2256"/>
                  </a:cubicBezTo>
                  <a:cubicBezTo>
                    <a:pt x="2108" y="2293"/>
                    <a:pt x="2182" y="2441"/>
                    <a:pt x="2219" y="2589"/>
                  </a:cubicBezTo>
                  <a:cubicBezTo>
                    <a:pt x="2219" y="2811"/>
                    <a:pt x="1997" y="2884"/>
                    <a:pt x="1812" y="2958"/>
                  </a:cubicBezTo>
                  <a:lnTo>
                    <a:pt x="1" y="3365"/>
                  </a:lnTo>
                  <a:cubicBezTo>
                    <a:pt x="1" y="3365"/>
                    <a:pt x="1073" y="3402"/>
                    <a:pt x="1628" y="3550"/>
                  </a:cubicBezTo>
                  <a:lnTo>
                    <a:pt x="519" y="4289"/>
                  </a:lnTo>
                  <a:cubicBezTo>
                    <a:pt x="519" y="4289"/>
                    <a:pt x="1206" y="3974"/>
                    <a:pt x="1673" y="3974"/>
                  </a:cubicBezTo>
                  <a:cubicBezTo>
                    <a:pt x="1737" y="3974"/>
                    <a:pt x="1796" y="3980"/>
                    <a:pt x="1849" y="3994"/>
                  </a:cubicBezTo>
                  <a:cubicBezTo>
                    <a:pt x="2182" y="4104"/>
                    <a:pt x="2404" y="4437"/>
                    <a:pt x="2478" y="4733"/>
                  </a:cubicBezTo>
                  <a:cubicBezTo>
                    <a:pt x="2515" y="5066"/>
                    <a:pt x="2330" y="5731"/>
                    <a:pt x="2330" y="5731"/>
                  </a:cubicBezTo>
                  <a:cubicBezTo>
                    <a:pt x="2330" y="5731"/>
                    <a:pt x="3069" y="4881"/>
                    <a:pt x="3106" y="4881"/>
                  </a:cubicBezTo>
                  <a:cubicBezTo>
                    <a:pt x="3291" y="4955"/>
                    <a:pt x="3476" y="5103"/>
                    <a:pt x="3513" y="5362"/>
                  </a:cubicBezTo>
                  <a:cubicBezTo>
                    <a:pt x="3587" y="5546"/>
                    <a:pt x="3587" y="5768"/>
                    <a:pt x="3587" y="5990"/>
                  </a:cubicBezTo>
                  <a:lnTo>
                    <a:pt x="3772" y="5362"/>
                  </a:lnTo>
                  <a:cubicBezTo>
                    <a:pt x="3772" y="5325"/>
                    <a:pt x="3790" y="5306"/>
                    <a:pt x="3809" y="5306"/>
                  </a:cubicBezTo>
                  <a:cubicBezTo>
                    <a:pt x="3827" y="5306"/>
                    <a:pt x="3846" y="5325"/>
                    <a:pt x="3846" y="5362"/>
                  </a:cubicBezTo>
                  <a:lnTo>
                    <a:pt x="4437" y="7728"/>
                  </a:lnTo>
                  <a:cubicBezTo>
                    <a:pt x="4400" y="7025"/>
                    <a:pt x="4437" y="6360"/>
                    <a:pt x="4548" y="5694"/>
                  </a:cubicBezTo>
                  <a:cubicBezTo>
                    <a:pt x="4585" y="5398"/>
                    <a:pt x="4622" y="5140"/>
                    <a:pt x="4918" y="4992"/>
                  </a:cubicBezTo>
                  <a:cubicBezTo>
                    <a:pt x="4982" y="4953"/>
                    <a:pt x="5047" y="4937"/>
                    <a:pt x="5111" y="4937"/>
                  </a:cubicBezTo>
                  <a:cubicBezTo>
                    <a:pt x="5232" y="4937"/>
                    <a:pt x="5352" y="4993"/>
                    <a:pt x="5473" y="5066"/>
                  </a:cubicBezTo>
                  <a:cubicBezTo>
                    <a:pt x="5620" y="5177"/>
                    <a:pt x="5731" y="5362"/>
                    <a:pt x="5842" y="5472"/>
                  </a:cubicBezTo>
                  <a:cubicBezTo>
                    <a:pt x="5620" y="5177"/>
                    <a:pt x="5362" y="4844"/>
                    <a:pt x="5177" y="4548"/>
                  </a:cubicBezTo>
                  <a:cubicBezTo>
                    <a:pt x="5140" y="4511"/>
                    <a:pt x="5103" y="4437"/>
                    <a:pt x="5103" y="4326"/>
                  </a:cubicBezTo>
                  <a:cubicBezTo>
                    <a:pt x="5140" y="4252"/>
                    <a:pt x="5288" y="4178"/>
                    <a:pt x="5362" y="4178"/>
                  </a:cubicBezTo>
                  <a:cubicBezTo>
                    <a:pt x="5620" y="4178"/>
                    <a:pt x="6545" y="4031"/>
                    <a:pt x="6545" y="4031"/>
                  </a:cubicBezTo>
                  <a:lnTo>
                    <a:pt x="6175" y="3624"/>
                  </a:lnTo>
                  <a:cubicBezTo>
                    <a:pt x="5990" y="3513"/>
                    <a:pt x="5879" y="3328"/>
                    <a:pt x="5879" y="3106"/>
                  </a:cubicBezTo>
                  <a:cubicBezTo>
                    <a:pt x="5879" y="2811"/>
                    <a:pt x="6360" y="2478"/>
                    <a:pt x="6360" y="2478"/>
                  </a:cubicBezTo>
                  <a:lnTo>
                    <a:pt x="6360" y="2478"/>
                  </a:lnTo>
                  <a:cubicBezTo>
                    <a:pt x="6360" y="2478"/>
                    <a:pt x="6239" y="2511"/>
                    <a:pt x="6105" y="2511"/>
                  </a:cubicBezTo>
                  <a:cubicBezTo>
                    <a:pt x="5993" y="2511"/>
                    <a:pt x="5873" y="2488"/>
                    <a:pt x="5805" y="2404"/>
                  </a:cubicBezTo>
                  <a:cubicBezTo>
                    <a:pt x="5694" y="2219"/>
                    <a:pt x="5694" y="1997"/>
                    <a:pt x="5805" y="1775"/>
                  </a:cubicBezTo>
                  <a:cubicBezTo>
                    <a:pt x="5879" y="1628"/>
                    <a:pt x="6212" y="1332"/>
                    <a:pt x="6212" y="1332"/>
                  </a:cubicBezTo>
                  <a:lnTo>
                    <a:pt x="6212" y="1332"/>
                  </a:lnTo>
                  <a:cubicBezTo>
                    <a:pt x="6212" y="1332"/>
                    <a:pt x="5990" y="1517"/>
                    <a:pt x="5842" y="1554"/>
                  </a:cubicBezTo>
                  <a:cubicBezTo>
                    <a:pt x="5799" y="1575"/>
                    <a:pt x="5752" y="1584"/>
                    <a:pt x="5707" y="1584"/>
                  </a:cubicBezTo>
                  <a:cubicBezTo>
                    <a:pt x="5596" y="1584"/>
                    <a:pt x="5488" y="1532"/>
                    <a:pt x="5436" y="1480"/>
                  </a:cubicBezTo>
                  <a:cubicBezTo>
                    <a:pt x="5325" y="1332"/>
                    <a:pt x="5325" y="1184"/>
                    <a:pt x="5399" y="999"/>
                  </a:cubicBezTo>
                  <a:cubicBezTo>
                    <a:pt x="5436" y="703"/>
                    <a:pt x="5583" y="1"/>
                    <a:pt x="5583" y="1"/>
                  </a:cubicBez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1367600" y="3633200"/>
              <a:ext cx="16500" cy="19175"/>
            </a:xfrm>
            <a:custGeom>
              <a:avLst/>
              <a:gdLst/>
              <a:ahLst/>
              <a:cxnLst/>
              <a:rect l="l" t="t" r="r" b="b"/>
              <a:pathLst>
                <a:path w="660" h="767" extrusionOk="0">
                  <a:moveTo>
                    <a:pt x="388" y="1"/>
                  </a:moveTo>
                  <a:cubicBezTo>
                    <a:pt x="358" y="1"/>
                    <a:pt x="327" y="9"/>
                    <a:pt x="296" y="27"/>
                  </a:cubicBezTo>
                  <a:cubicBezTo>
                    <a:pt x="111" y="175"/>
                    <a:pt x="0" y="471"/>
                    <a:pt x="74" y="619"/>
                  </a:cubicBezTo>
                  <a:cubicBezTo>
                    <a:pt x="111" y="693"/>
                    <a:pt x="222" y="767"/>
                    <a:pt x="296" y="767"/>
                  </a:cubicBezTo>
                  <a:cubicBezTo>
                    <a:pt x="407" y="767"/>
                    <a:pt x="481" y="656"/>
                    <a:pt x="555" y="582"/>
                  </a:cubicBezTo>
                  <a:cubicBezTo>
                    <a:pt x="592" y="471"/>
                    <a:pt x="629" y="434"/>
                    <a:pt x="629" y="360"/>
                  </a:cubicBezTo>
                  <a:cubicBezTo>
                    <a:pt x="660" y="206"/>
                    <a:pt x="536" y="1"/>
                    <a:pt x="388" y="1"/>
                  </a:cubicBez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5"/>
            <p:cNvSpPr/>
            <p:nvPr/>
          </p:nvSpPr>
          <p:spPr>
            <a:xfrm>
              <a:off x="1345425" y="4277175"/>
              <a:ext cx="983425" cy="628525"/>
            </a:xfrm>
            <a:custGeom>
              <a:avLst/>
              <a:gdLst/>
              <a:ahLst/>
              <a:cxnLst/>
              <a:rect l="l" t="t" r="r" b="b"/>
              <a:pathLst>
                <a:path w="39337" h="25141" extrusionOk="0">
                  <a:moveTo>
                    <a:pt x="5731" y="0"/>
                  </a:moveTo>
                  <a:lnTo>
                    <a:pt x="7098" y="7875"/>
                  </a:lnTo>
                  <a:cubicBezTo>
                    <a:pt x="7172" y="8097"/>
                    <a:pt x="7172" y="8318"/>
                    <a:pt x="7062" y="8540"/>
                  </a:cubicBezTo>
                  <a:cubicBezTo>
                    <a:pt x="6921" y="8940"/>
                    <a:pt x="6641" y="9102"/>
                    <a:pt x="6354" y="9102"/>
                  </a:cubicBezTo>
                  <a:cubicBezTo>
                    <a:pt x="6111" y="9102"/>
                    <a:pt x="5863" y="8986"/>
                    <a:pt x="5694" y="8799"/>
                  </a:cubicBezTo>
                  <a:lnTo>
                    <a:pt x="5546" y="8651"/>
                  </a:lnTo>
                  <a:lnTo>
                    <a:pt x="5546" y="8651"/>
                  </a:lnTo>
                  <a:cubicBezTo>
                    <a:pt x="5768" y="9206"/>
                    <a:pt x="6063" y="9797"/>
                    <a:pt x="6322" y="10352"/>
                  </a:cubicBezTo>
                  <a:lnTo>
                    <a:pt x="0" y="8984"/>
                  </a:lnTo>
                  <a:lnTo>
                    <a:pt x="0" y="8984"/>
                  </a:lnTo>
                  <a:cubicBezTo>
                    <a:pt x="1331" y="9760"/>
                    <a:pt x="2662" y="10500"/>
                    <a:pt x="4030" y="11276"/>
                  </a:cubicBezTo>
                  <a:cubicBezTo>
                    <a:pt x="4400" y="11461"/>
                    <a:pt x="4769" y="11646"/>
                    <a:pt x="4991" y="11979"/>
                  </a:cubicBezTo>
                  <a:cubicBezTo>
                    <a:pt x="5250" y="12311"/>
                    <a:pt x="5398" y="12718"/>
                    <a:pt x="5213" y="13088"/>
                  </a:cubicBezTo>
                  <a:cubicBezTo>
                    <a:pt x="5176" y="13162"/>
                    <a:pt x="4215" y="13642"/>
                    <a:pt x="4141" y="13679"/>
                  </a:cubicBezTo>
                  <a:cubicBezTo>
                    <a:pt x="4409" y="13664"/>
                    <a:pt x="4810" y="13625"/>
                    <a:pt x="5204" y="13625"/>
                  </a:cubicBezTo>
                  <a:cubicBezTo>
                    <a:pt x="5788" y="13625"/>
                    <a:pt x="6360" y="13711"/>
                    <a:pt x="6470" y="14086"/>
                  </a:cubicBezTo>
                  <a:cubicBezTo>
                    <a:pt x="6544" y="14419"/>
                    <a:pt x="6470" y="14788"/>
                    <a:pt x="6285" y="15121"/>
                  </a:cubicBezTo>
                  <a:cubicBezTo>
                    <a:pt x="4621" y="17746"/>
                    <a:pt x="2736" y="20297"/>
                    <a:pt x="703" y="22663"/>
                  </a:cubicBezTo>
                  <a:lnTo>
                    <a:pt x="6470" y="16933"/>
                  </a:lnTo>
                  <a:cubicBezTo>
                    <a:pt x="6661" y="16741"/>
                    <a:pt x="6913" y="16631"/>
                    <a:pt x="7165" y="16631"/>
                  </a:cubicBezTo>
                  <a:cubicBezTo>
                    <a:pt x="7255" y="16631"/>
                    <a:pt x="7344" y="16645"/>
                    <a:pt x="7431" y="16674"/>
                  </a:cubicBezTo>
                  <a:cubicBezTo>
                    <a:pt x="7949" y="16859"/>
                    <a:pt x="7949" y="17376"/>
                    <a:pt x="7949" y="17783"/>
                  </a:cubicBezTo>
                  <a:cubicBezTo>
                    <a:pt x="7949" y="19040"/>
                    <a:pt x="7912" y="20297"/>
                    <a:pt x="7838" y="21554"/>
                  </a:cubicBezTo>
                  <a:cubicBezTo>
                    <a:pt x="7801" y="22737"/>
                    <a:pt x="7764" y="25140"/>
                    <a:pt x="7764" y="25140"/>
                  </a:cubicBezTo>
                  <a:cubicBezTo>
                    <a:pt x="7764" y="25140"/>
                    <a:pt x="8023" y="22959"/>
                    <a:pt x="8134" y="22404"/>
                  </a:cubicBezTo>
                  <a:cubicBezTo>
                    <a:pt x="8282" y="21295"/>
                    <a:pt x="8540" y="20186"/>
                    <a:pt x="8873" y="19151"/>
                  </a:cubicBezTo>
                  <a:cubicBezTo>
                    <a:pt x="9058" y="18522"/>
                    <a:pt x="9280" y="17931"/>
                    <a:pt x="9686" y="17413"/>
                  </a:cubicBezTo>
                  <a:cubicBezTo>
                    <a:pt x="10092" y="17008"/>
                    <a:pt x="10651" y="16664"/>
                    <a:pt x="11252" y="16664"/>
                  </a:cubicBezTo>
                  <a:cubicBezTo>
                    <a:pt x="11309" y="16664"/>
                    <a:pt x="11367" y="16667"/>
                    <a:pt x="11424" y="16674"/>
                  </a:cubicBezTo>
                  <a:cubicBezTo>
                    <a:pt x="11905" y="16785"/>
                    <a:pt x="12422" y="17228"/>
                    <a:pt x="12533" y="17746"/>
                  </a:cubicBezTo>
                  <a:cubicBezTo>
                    <a:pt x="12570" y="17302"/>
                    <a:pt x="12977" y="16933"/>
                    <a:pt x="13457" y="16822"/>
                  </a:cubicBezTo>
                  <a:cubicBezTo>
                    <a:pt x="13557" y="16795"/>
                    <a:pt x="13656" y="16783"/>
                    <a:pt x="13754" y="16783"/>
                  </a:cubicBezTo>
                  <a:cubicBezTo>
                    <a:pt x="14205" y="16783"/>
                    <a:pt x="14639" y="17042"/>
                    <a:pt x="14973" y="17376"/>
                  </a:cubicBezTo>
                  <a:cubicBezTo>
                    <a:pt x="15380" y="17746"/>
                    <a:pt x="18264" y="20482"/>
                    <a:pt x="18338" y="20556"/>
                  </a:cubicBezTo>
                  <a:cubicBezTo>
                    <a:pt x="18301" y="20482"/>
                    <a:pt x="16452" y="17339"/>
                    <a:pt x="15602" y="16378"/>
                  </a:cubicBezTo>
                  <a:cubicBezTo>
                    <a:pt x="15195" y="15897"/>
                    <a:pt x="15565" y="15195"/>
                    <a:pt x="16230" y="15158"/>
                  </a:cubicBezTo>
                  <a:lnTo>
                    <a:pt x="18892" y="15269"/>
                  </a:lnTo>
                  <a:cubicBezTo>
                    <a:pt x="18190" y="15195"/>
                    <a:pt x="15676" y="14382"/>
                    <a:pt x="15971" y="13901"/>
                  </a:cubicBezTo>
                  <a:cubicBezTo>
                    <a:pt x="16156" y="13642"/>
                    <a:pt x="16489" y="13494"/>
                    <a:pt x="16822" y="13420"/>
                  </a:cubicBezTo>
                  <a:cubicBezTo>
                    <a:pt x="20519" y="12792"/>
                    <a:pt x="32904" y="10463"/>
                    <a:pt x="39337" y="5657"/>
                  </a:cubicBezTo>
                  <a:lnTo>
                    <a:pt x="39337" y="5657"/>
                  </a:lnTo>
                  <a:cubicBezTo>
                    <a:pt x="33089" y="10315"/>
                    <a:pt x="21295" y="11942"/>
                    <a:pt x="17191" y="12385"/>
                  </a:cubicBezTo>
                  <a:cubicBezTo>
                    <a:pt x="16896" y="12385"/>
                    <a:pt x="16600" y="12311"/>
                    <a:pt x="16415" y="12126"/>
                  </a:cubicBezTo>
                  <a:cubicBezTo>
                    <a:pt x="15934" y="11683"/>
                    <a:pt x="16119" y="10943"/>
                    <a:pt x="16489" y="10537"/>
                  </a:cubicBezTo>
                  <a:cubicBezTo>
                    <a:pt x="16822" y="10167"/>
                    <a:pt x="17265" y="9982"/>
                    <a:pt x="17746" y="9760"/>
                  </a:cubicBezTo>
                  <a:lnTo>
                    <a:pt x="17746" y="9760"/>
                  </a:lnTo>
                  <a:lnTo>
                    <a:pt x="16785" y="10093"/>
                  </a:lnTo>
                  <a:cubicBezTo>
                    <a:pt x="16740" y="10104"/>
                    <a:pt x="16698" y="10109"/>
                    <a:pt x="16657" y="10109"/>
                  </a:cubicBezTo>
                  <a:cubicBezTo>
                    <a:pt x="16288" y="10109"/>
                    <a:pt x="16075" y="9690"/>
                    <a:pt x="16341" y="9391"/>
                  </a:cubicBezTo>
                  <a:cubicBezTo>
                    <a:pt x="16896" y="8873"/>
                    <a:pt x="17450" y="8318"/>
                    <a:pt x="17894" y="7801"/>
                  </a:cubicBezTo>
                  <a:cubicBezTo>
                    <a:pt x="19742" y="5583"/>
                    <a:pt x="21517" y="3327"/>
                    <a:pt x="23366" y="1109"/>
                  </a:cubicBezTo>
                  <a:lnTo>
                    <a:pt x="23366" y="1109"/>
                  </a:lnTo>
                  <a:cubicBezTo>
                    <a:pt x="20852" y="3475"/>
                    <a:pt x="18264" y="5878"/>
                    <a:pt x="15306" y="7579"/>
                  </a:cubicBezTo>
                  <a:cubicBezTo>
                    <a:pt x="15220" y="7622"/>
                    <a:pt x="15132" y="7641"/>
                    <a:pt x="15048" y="7641"/>
                  </a:cubicBezTo>
                  <a:cubicBezTo>
                    <a:pt x="14698" y="7641"/>
                    <a:pt x="14403" y="7308"/>
                    <a:pt x="14493" y="6951"/>
                  </a:cubicBezTo>
                  <a:cubicBezTo>
                    <a:pt x="14862" y="5767"/>
                    <a:pt x="15417" y="4621"/>
                    <a:pt x="16082" y="3549"/>
                  </a:cubicBezTo>
                  <a:lnTo>
                    <a:pt x="16082" y="3549"/>
                  </a:lnTo>
                  <a:cubicBezTo>
                    <a:pt x="15343" y="4584"/>
                    <a:pt x="14641" y="5657"/>
                    <a:pt x="13938" y="6655"/>
                  </a:cubicBezTo>
                  <a:cubicBezTo>
                    <a:pt x="13618" y="7103"/>
                    <a:pt x="13243" y="7578"/>
                    <a:pt x="12716" y="7578"/>
                  </a:cubicBezTo>
                  <a:cubicBezTo>
                    <a:pt x="12634" y="7578"/>
                    <a:pt x="12549" y="7567"/>
                    <a:pt x="12459" y="7542"/>
                  </a:cubicBezTo>
                  <a:cubicBezTo>
                    <a:pt x="12237" y="7505"/>
                    <a:pt x="12090" y="7357"/>
                    <a:pt x="11979" y="7172"/>
                  </a:cubicBezTo>
                  <a:cubicBezTo>
                    <a:pt x="11646" y="6692"/>
                    <a:pt x="11646" y="6137"/>
                    <a:pt x="11646" y="5657"/>
                  </a:cubicBezTo>
                  <a:cubicBezTo>
                    <a:pt x="11609" y="6396"/>
                    <a:pt x="11609" y="7135"/>
                    <a:pt x="11128" y="7764"/>
                  </a:cubicBezTo>
                  <a:cubicBezTo>
                    <a:pt x="10943" y="8060"/>
                    <a:pt x="10685" y="8281"/>
                    <a:pt x="10352" y="8355"/>
                  </a:cubicBezTo>
                  <a:cubicBezTo>
                    <a:pt x="10217" y="8393"/>
                    <a:pt x="10087" y="8410"/>
                    <a:pt x="9962" y="8410"/>
                  </a:cubicBezTo>
                  <a:cubicBezTo>
                    <a:pt x="9098" y="8410"/>
                    <a:pt x="8484" y="7578"/>
                    <a:pt x="8097" y="6803"/>
                  </a:cubicBezTo>
                  <a:cubicBezTo>
                    <a:pt x="6988" y="4658"/>
                    <a:pt x="6174" y="2366"/>
                    <a:pt x="5731" y="0"/>
                  </a:cubicBezTo>
                  <a:close/>
                </a:path>
              </a:pathLst>
            </a:custGeom>
            <a:gradFill>
              <a:gsLst>
                <a:gs pos="0">
                  <a:srgbClr val="493986"/>
                </a:gs>
                <a:gs pos="100000">
                  <a:srgbClr val="18142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5"/>
            <p:cNvSpPr/>
            <p:nvPr/>
          </p:nvSpPr>
          <p:spPr>
            <a:xfrm>
              <a:off x="1517325" y="4539650"/>
              <a:ext cx="155300" cy="134975"/>
            </a:xfrm>
            <a:custGeom>
              <a:avLst/>
              <a:gdLst/>
              <a:ahLst/>
              <a:cxnLst/>
              <a:rect l="l" t="t" r="r" b="b"/>
              <a:pathLst>
                <a:path w="6212" h="5399" extrusionOk="0">
                  <a:moveTo>
                    <a:pt x="4955" y="814"/>
                  </a:moveTo>
                  <a:cubicBezTo>
                    <a:pt x="4955" y="814"/>
                    <a:pt x="4878" y="882"/>
                    <a:pt x="4802" y="972"/>
                  </a:cubicBezTo>
                  <a:lnTo>
                    <a:pt x="4802" y="972"/>
                  </a:lnTo>
                  <a:cubicBezTo>
                    <a:pt x="4889" y="896"/>
                    <a:pt x="4955" y="814"/>
                    <a:pt x="4955" y="814"/>
                  </a:cubicBezTo>
                  <a:close/>
                  <a:moveTo>
                    <a:pt x="1028" y="3038"/>
                  </a:moveTo>
                  <a:cubicBezTo>
                    <a:pt x="985" y="3063"/>
                    <a:pt x="950" y="3086"/>
                    <a:pt x="925" y="3106"/>
                  </a:cubicBezTo>
                  <a:cubicBezTo>
                    <a:pt x="951" y="3093"/>
                    <a:pt x="986" y="3069"/>
                    <a:pt x="1028" y="3038"/>
                  </a:cubicBezTo>
                  <a:close/>
                  <a:moveTo>
                    <a:pt x="4585" y="1"/>
                  </a:moveTo>
                  <a:cubicBezTo>
                    <a:pt x="4585" y="1"/>
                    <a:pt x="4215" y="518"/>
                    <a:pt x="4067" y="592"/>
                  </a:cubicBezTo>
                  <a:cubicBezTo>
                    <a:pt x="3945" y="715"/>
                    <a:pt x="3848" y="787"/>
                    <a:pt x="3713" y="787"/>
                  </a:cubicBezTo>
                  <a:cubicBezTo>
                    <a:pt x="3685" y="787"/>
                    <a:pt x="3656" y="783"/>
                    <a:pt x="3624" y="777"/>
                  </a:cubicBezTo>
                  <a:cubicBezTo>
                    <a:pt x="3476" y="740"/>
                    <a:pt x="3439" y="407"/>
                    <a:pt x="3439" y="407"/>
                  </a:cubicBezTo>
                  <a:cubicBezTo>
                    <a:pt x="3439" y="407"/>
                    <a:pt x="3204" y="743"/>
                    <a:pt x="2990" y="743"/>
                  </a:cubicBezTo>
                  <a:cubicBezTo>
                    <a:pt x="2980" y="743"/>
                    <a:pt x="2969" y="742"/>
                    <a:pt x="2958" y="740"/>
                  </a:cubicBezTo>
                  <a:cubicBezTo>
                    <a:pt x="2736" y="666"/>
                    <a:pt x="2626" y="223"/>
                    <a:pt x="2626" y="223"/>
                  </a:cubicBezTo>
                  <a:lnTo>
                    <a:pt x="2441" y="814"/>
                  </a:lnTo>
                  <a:lnTo>
                    <a:pt x="1960" y="296"/>
                  </a:lnTo>
                  <a:lnTo>
                    <a:pt x="1960" y="296"/>
                  </a:lnTo>
                  <a:cubicBezTo>
                    <a:pt x="1960" y="297"/>
                    <a:pt x="2330" y="925"/>
                    <a:pt x="2071" y="1073"/>
                  </a:cubicBezTo>
                  <a:cubicBezTo>
                    <a:pt x="2050" y="1084"/>
                    <a:pt x="2024" y="1088"/>
                    <a:pt x="1994" y="1088"/>
                  </a:cubicBezTo>
                  <a:cubicBezTo>
                    <a:pt x="1720" y="1088"/>
                    <a:pt x="1147" y="666"/>
                    <a:pt x="1147" y="666"/>
                  </a:cubicBezTo>
                  <a:lnTo>
                    <a:pt x="1147" y="666"/>
                  </a:lnTo>
                  <a:cubicBezTo>
                    <a:pt x="1147" y="666"/>
                    <a:pt x="1590" y="1369"/>
                    <a:pt x="1443" y="1443"/>
                  </a:cubicBezTo>
                  <a:cubicBezTo>
                    <a:pt x="1424" y="1449"/>
                    <a:pt x="1399" y="1452"/>
                    <a:pt x="1368" y="1452"/>
                  </a:cubicBezTo>
                  <a:cubicBezTo>
                    <a:pt x="1026" y="1452"/>
                    <a:pt x="1" y="1110"/>
                    <a:pt x="1" y="1110"/>
                  </a:cubicBezTo>
                  <a:lnTo>
                    <a:pt x="1" y="1110"/>
                  </a:lnTo>
                  <a:cubicBezTo>
                    <a:pt x="1" y="1110"/>
                    <a:pt x="888" y="1553"/>
                    <a:pt x="1110" y="1738"/>
                  </a:cubicBezTo>
                  <a:cubicBezTo>
                    <a:pt x="1184" y="1849"/>
                    <a:pt x="1295" y="1923"/>
                    <a:pt x="1295" y="2034"/>
                  </a:cubicBezTo>
                  <a:cubicBezTo>
                    <a:pt x="1295" y="2108"/>
                    <a:pt x="1" y="2367"/>
                    <a:pt x="1" y="2367"/>
                  </a:cubicBezTo>
                  <a:cubicBezTo>
                    <a:pt x="1" y="2367"/>
                    <a:pt x="370" y="2348"/>
                    <a:pt x="745" y="2348"/>
                  </a:cubicBezTo>
                  <a:cubicBezTo>
                    <a:pt x="1119" y="2348"/>
                    <a:pt x="1498" y="2367"/>
                    <a:pt x="1516" y="2441"/>
                  </a:cubicBezTo>
                  <a:cubicBezTo>
                    <a:pt x="1547" y="2563"/>
                    <a:pt x="1224" y="2887"/>
                    <a:pt x="1028" y="3038"/>
                  </a:cubicBezTo>
                  <a:lnTo>
                    <a:pt x="1028" y="3038"/>
                  </a:lnTo>
                  <a:cubicBezTo>
                    <a:pt x="1234" y="2916"/>
                    <a:pt x="1612" y="2756"/>
                    <a:pt x="1838" y="2756"/>
                  </a:cubicBezTo>
                  <a:cubicBezTo>
                    <a:pt x="1910" y="2756"/>
                    <a:pt x="1966" y="2772"/>
                    <a:pt x="1997" y="2810"/>
                  </a:cubicBezTo>
                  <a:cubicBezTo>
                    <a:pt x="2108" y="2958"/>
                    <a:pt x="370" y="4474"/>
                    <a:pt x="370" y="4474"/>
                  </a:cubicBezTo>
                  <a:cubicBezTo>
                    <a:pt x="370" y="4474"/>
                    <a:pt x="1738" y="3550"/>
                    <a:pt x="2182" y="3365"/>
                  </a:cubicBezTo>
                  <a:cubicBezTo>
                    <a:pt x="2193" y="3354"/>
                    <a:pt x="2204" y="3350"/>
                    <a:pt x="2213" y="3350"/>
                  </a:cubicBezTo>
                  <a:cubicBezTo>
                    <a:pt x="2237" y="3350"/>
                    <a:pt x="2256" y="3376"/>
                    <a:pt x="2256" y="3402"/>
                  </a:cubicBezTo>
                  <a:cubicBezTo>
                    <a:pt x="2256" y="3661"/>
                    <a:pt x="2219" y="3883"/>
                    <a:pt x="2071" y="4104"/>
                  </a:cubicBezTo>
                  <a:cubicBezTo>
                    <a:pt x="2167" y="3970"/>
                    <a:pt x="2323" y="3905"/>
                    <a:pt x="2476" y="3905"/>
                  </a:cubicBezTo>
                  <a:cubicBezTo>
                    <a:pt x="2618" y="3905"/>
                    <a:pt x="2759" y="3961"/>
                    <a:pt x="2847" y="4067"/>
                  </a:cubicBezTo>
                  <a:cubicBezTo>
                    <a:pt x="3106" y="4326"/>
                    <a:pt x="2773" y="5398"/>
                    <a:pt x="2773" y="5398"/>
                  </a:cubicBezTo>
                  <a:cubicBezTo>
                    <a:pt x="2773" y="5398"/>
                    <a:pt x="3291" y="4659"/>
                    <a:pt x="3365" y="4585"/>
                  </a:cubicBezTo>
                  <a:cubicBezTo>
                    <a:pt x="3448" y="4502"/>
                    <a:pt x="3573" y="4460"/>
                    <a:pt x="3677" y="4460"/>
                  </a:cubicBezTo>
                  <a:cubicBezTo>
                    <a:pt x="3712" y="4460"/>
                    <a:pt x="3744" y="4465"/>
                    <a:pt x="3772" y="4474"/>
                  </a:cubicBezTo>
                  <a:cubicBezTo>
                    <a:pt x="3957" y="4511"/>
                    <a:pt x="4104" y="4659"/>
                    <a:pt x="4215" y="4844"/>
                  </a:cubicBezTo>
                  <a:cubicBezTo>
                    <a:pt x="4289" y="4992"/>
                    <a:pt x="4511" y="5324"/>
                    <a:pt x="4511" y="5324"/>
                  </a:cubicBezTo>
                  <a:cubicBezTo>
                    <a:pt x="4511" y="5324"/>
                    <a:pt x="4474" y="4696"/>
                    <a:pt x="4474" y="4400"/>
                  </a:cubicBezTo>
                  <a:cubicBezTo>
                    <a:pt x="4474" y="4252"/>
                    <a:pt x="4474" y="4104"/>
                    <a:pt x="4585" y="4031"/>
                  </a:cubicBezTo>
                  <a:cubicBezTo>
                    <a:pt x="4622" y="3994"/>
                    <a:pt x="4668" y="3975"/>
                    <a:pt x="4714" y="3975"/>
                  </a:cubicBezTo>
                  <a:cubicBezTo>
                    <a:pt x="4761" y="3975"/>
                    <a:pt x="4807" y="3994"/>
                    <a:pt x="4844" y="4031"/>
                  </a:cubicBezTo>
                  <a:cubicBezTo>
                    <a:pt x="4955" y="4067"/>
                    <a:pt x="5066" y="4215"/>
                    <a:pt x="5066" y="4215"/>
                  </a:cubicBezTo>
                  <a:cubicBezTo>
                    <a:pt x="5066" y="4215"/>
                    <a:pt x="4844" y="3587"/>
                    <a:pt x="5029" y="3365"/>
                  </a:cubicBezTo>
                  <a:cubicBezTo>
                    <a:pt x="5140" y="3199"/>
                    <a:pt x="5542" y="3178"/>
                    <a:pt x="5736" y="3178"/>
                  </a:cubicBezTo>
                  <a:cubicBezTo>
                    <a:pt x="5800" y="3178"/>
                    <a:pt x="5842" y="3180"/>
                    <a:pt x="5842" y="3180"/>
                  </a:cubicBezTo>
                  <a:cubicBezTo>
                    <a:pt x="5842" y="3180"/>
                    <a:pt x="5472" y="2810"/>
                    <a:pt x="5546" y="2589"/>
                  </a:cubicBezTo>
                  <a:cubicBezTo>
                    <a:pt x="5583" y="2441"/>
                    <a:pt x="5694" y="2367"/>
                    <a:pt x="5842" y="2293"/>
                  </a:cubicBezTo>
                  <a:cubicBezTo>
                    <a:pt x="5916" y="2256"/>
                    <a:pt x="6212" y="2256"/>
                    <a:pt x="6212" y="2256"/>
                  </a:cubicBezTo>
                  <a:cubicBezTo>
                    <a:pt x="6212" y="2256"/>
                    <a:pt x="5916" y="2219"/>
                    <a:pt x="5768" y="2108"/>
                  </a:cubicBezTo>
                  <a:cubicBezTo>
                    <a:pt x="5620" y="2071"/>
                    <a:pt x="5509" y="1923"/>
                    <a:pt x="5509" y="1812"/>
                  </a:cubicBezTo>
                  <a:cubicBezTo>
                    <a:pt x="5472" y="1664"/>
                    <a:pt x="5731" y="1480"/>
                    <a:pt x="5731" y="1480"/>
                  </a:cubicBezTo>
                  <a:lnTo>
                    <a:pt x="5731" y="1480"/>
                  </a:lnTo>
                  <a:cubicBezTo>
                    <a:pt x="5731" y="1480"/>
                    <a:pt x="5335" y="1678"/>
                    <a:pt x="5062" y="1678"/>
                  </a:cubicBezTo>
                  <a:cubicBezTo>
                    <a:pt x="5023" y="1678"/>
                    <a:pt x="4987" y="1674"/>
                    <a:pt x="4955" y="1664"/>
                  </a:cubicBezTo>
                  <a:cubicBezTo>
                    <a:pt x="4807" y="1627"/>
                    <a:pt x="4659" y="1443"/>
                    <a:pt x="4659" y="1258"/>
                  </a:cubicBezTo>
                  <a:cubicBezTo>
                    <a:pt x="4659" y="1167"/>
                    <a:pt x="4730" y="1059"/>
                    <a:pt x="4802" y="972"/>
                  </a:cubicBezTo>
                  <a:lnTo>
                    <a:pt x="4802" y="972"/>
                  </a:lnTo>
                  <a:cubicBezTo>
                    <a:pt x="4758" y="1011"/>
                    <a:pt x="4709" y="1048"/>
                    <a:pt x="4659" y="1073"/>
                  </a:cubicBezTo>
                  <a:cubicBezTo>
                    <a:pt x="4618" y="1086"/>
                    <a:pt x="4573" y="1095"/>
                    <a:pt x="4526" y="1095"/>
                  </a:cubicBezTo>
                  <a:cubicBezTo>
                    <a:pt x="4445" y="1095"/>
                    <a:pt x="4360" y="1069"/>
                    <a:pt x="4289" y="999"/>
                  </a:cubicBezTo>
                  <a:cubicBezTo>
                    <a:pt x="4215" y="925"/>
                    <a:pt x="4215" y="740"/>
                    <a:pt x="4252" y="629"/>
                  </a:cubicBezTo>
                  <a:lnTo>
                    <a:pt x="4585" y="1"/>
                  </a:ln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5"/>
            <p:cNvSpPr/>
            <p:nvPr/>
          </p:nvSpPr>
          <p:spPr>
            <a:xfrm>
              <a:off x="1578325" y="4570850"/>
              <a:ext cx="55475" cy="44175"/>
            </a:xfrm>
            <a:custGeom>
              <a:avLst/>
              <a:gdLst/>
              <a:ahLst/>
              <a:cxnLst/>
              <a:rect l="l" t="t" r="r" b="b"/>
              <a:pathLst>
                <a:path w="2219" h="1767" extrusionOk="0">
                  <a:moveTo>
                    <a:pt x="757" y="0"/>
                  </a:moveTo>
                  <a:cubicBezTo>
                    <a:pt x="536" y="0"/>
                    <a:pt x="331" y="75"/>
                    <a:pt x="186" y="269"/>
                  </a:cubicBezTo>
                  <a:cubicBezTo>
                    <a:pt x="1" y="564"/>
                    <a:pt x="75" y="971"/>
                    <a:pt x="260" y="1230"/>
                  </a:cubicBezTo>
                  <a:cubicBezTo>
                    <a:pt x="444" y="1526"/>
                    <a:pt x="814" y="1710"/>
                    <a:pt x="1110" y="1747"/>
                  </a:cubicBezTo>
                  <a:cubicBezTo>
                    <a:pt x="1201" y="1759"/>
                    <a:pt x="1296" y="1767"/>
                    <a:pt x="1390" y="1767"/>
                  </a:cubicBezTo>
                  <a:cubicBezTo>
                    <a:pt x="1601" y="1767"/>
                    <a:pt x="1807" y="1727"/>
                    <a:pt x="1960" y="1599"/>
                  </a:cubicBezTo>
                  <a:cubicBezTo>
                    <a:pt x="2219" y="1378"/>
                    <a:pt x="2219" y="860"/>
                    <a:pt x="1960" y="564"/>
                  </a:cubicBezTo>
                  <a:cubicBezTo>
                    <a:pt x="1736" y="316"/>
                    <a:pt x="1212" y="0"/>
                    <a:pt x="757" y="0"/>
                  </a:cubicBez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5"/>
            <p:cNvSpPr/>
            <p:nvPr/>
          </p:nvSpPr>
          <p:spPr>
            <a:xfrm>
              <a:off x="1460950" y="3449950"/>
              <a:ext cx="454775" cy="426100"/>
            </a:xfrm>
            <a:custGeom>
              <a:avLst/>
              <a:gdLst/>
              <a:ahLst/>
              <a:cxnLst/>
              <a:rect l="l" t="t" r="r" b="b"/>
              <a:pathLst>
                <a:path w="18191" h="17044" extrusionOk="0">
                  <a:moveTo>
                    <a:pt x="11498" y="0"/>
                  </a:moveTo>
                  <a:lnTo>
                    <a:pt x="11498" y="0"/>
                  </a:lnTo>
                  <a:cubicBezTo>
                    <a:pt x="11498" y="1"/>
                    <a:pt x="11263" y="1397"/>
                    <a:pt x="11053" y="2613"/>
                  </a:cubicBezTo>
                  <a:lnTo>
                    <a:pt x="11053" y="2613"/>
                  </a:lnTo>
                  <a:cubicBezTo>
                    <a:pt x="11378" y="1287"/>
                    <a:pt x="11498" y="1"/>
                    <a:pt x="11498" y="0"/>
                  </a:cubicBezTo>
                  <a:close/>
                  <a:moveTo>
                    <a:pt x="14956" y="12543"/>
                  </a:moveTo>
                  <a:cubicBezTo>
                    <a:pt x="15380" y="12839"/>
                    <a:pt x="15750" y="13088"/>
                    <a:pt x="15750" y="13088"/>
                  </a:cubicBezTo>
                  <a:cubicBezTo>
                    <a:pt x="15750" y="13088"/>
                    <a:pt x="15410" y="12835"/>
                    <a:pt x="14956" y="12543"/>
                  </a:cubicBezTo>
                  <a:close/>
                  <a:moveTo>
                    <a:pt x="7409" y="15126"/>
                  </a:moveTo>
                  <a:lnTo>
                    <a:pt x="7409" y="15126"/>
                  </a:lnTo>
                  <a:cubicBezTo>
                    <a:pt x="7376" y="15298"/>
                    <a:pt x="7347" y="15469"/>
                    <a:pt x="7321" y="15639"/>
                  </a:cubicBezTo>
                  <a:cubicBezTo>
                    <a:pt x="7353" y="15503"/>
                    <a:pt x="7385" y="15324"/>
                    <a:pt x="7409" y="15126"/>
                  </a:cubicBezTo>
                  <a:close/>
                  <a:moveTo>
                    <a:pt x="13299" y="15779"/>
                  </a:moveTo>
                  <a:cubicBezTo>
                    <a:pt x="13353" y="15854"/>
                    <a:pt x="13384" y="15898"/>
                    <a:pt x="13384" y="15898"/>
                  </a:cubicBezTo>
                  <a:cubicBezTo>
                    <a:pt x="13384" y="15898"/>
                    <a:pt x="13353" y="15854"/>
                    <a:pt x="13299" y="15779"/>
                  </a:cubicBezTo>
                  <a:close/>
                  <a:moveTo>
                    <a:pt x="7210" y="2403"/>
                  </a:moveTo>
                  <a:lnTo>
                    <a:pt x="7210" y="2403"/>
                  </a:lnTo>
                  <a:cubicBezTo>
                    <a:pt x="7542" y="3586"/>
                    <a:pt x="7949" y="6470"/>
                    <a:pt x="7542" y="6655"/>
                  </a:cubicBezTo>
                  <a:cubicBezTo>
                    <a:pt x="7534" y="6658"/>
                    <a:pt x="7525" y="6659"/>
                    <a:pt x="7516" y="6659"/>
                  </a:cubicBezTo>
                  <a:cubicBezTo>
                    <a:pt x="7010" y="6659"/>
                    <a:pt x="4692" y="2914"/>
                    <a:pt x="4511" y="2551"/>
                  </a:cubicBezTo>
                  <a:lnTo>
                    <a:pt x="4511" y="2551"/>
                  </a:lnTo>
                  <a:lnTo>
                    <a:pt x="5990" y="7320"/>
                  </a:lnTo>
                  <a:cubicBezTo>
                    <a:pt x="4807" y="6803"/>
                    <a:pt x="2958" y="4437"/>
                    <a:pt x="2958" y="4437"/>
                  </a:cubicBezTo>
                  <a:lnTo>
                    <a:pt x="2958" y="4437"/>
                  </a:lnTo>
                  <a:cubicBezTo>
                    <a:pt x="2958" y="4437"/>
                    <a:pt x="4881" y="7764"/>
                    <a:pt x="4622" y="8060"/>
                  </a:cubicBezTo>
                  <a:cubicBezTo>
                    <a:pt x="4607" y="8073"/>
                    <a:pt x="4582" y="8079"/>
                    <a:pt x="4549" y="8079"/>
                  </a:cubicBezTo>
                  <a:cubicBezTo>
                    <a:pt x="3907" y="8079"/>
                    <a:pt x="1" y="5842"/>
                    <a:pt x="0" y="5842"/>
                  </a:cubicBezTo>
                  <a:lnTo>
                    <a:pt x="0" y="5842"/>
                  </a:lnTo>
                  <a:cubicBezTo>
                    <a:pt x="1" y="5842"/>
                    <a:pt x="3882" y="8319"/>
                    <a:pt x="4437" y="9169"/>
                  </a:cubicBezTo>
                  <a:cubicBezTo>
                    <a:pt x="4299" y="9209"/>
                    <a:pt x="4105" y="9226"/>
                    <a:pt x="3875" y="9226"/>
                  </a:cubicBezTo>
                  <a:cubicBezTo>
                    <a:pt x="2627" y="9226"/>
                    <a:pt x="334" y="8725"/>
                    <a:pt x="333" y="8725"/>
                  </a:cubicBezTo>
                  <a:lnTo>
                    <a:pt x="333" y="8725"/>
                  </a:lnTo>
                  <a:cubicBezTo>
                    <a:pt x="334" y="8725"/>
                    <a:pt x="2921" y="9391"/>
                    <a:pt x="4030" y="10130"/>
                  </a:cubicBezTo>
                  <a:cubicBezTo>
                    <a:pt x="3402" y="10722"/>
                    <a:pt x="333" y="11609"/>
                    <a:pt x="333" y="11609"/>
                  </a:cubicBezTo>
                  <a:cubicBezTo>
                    <a:pt x="333" y="11609"/>
                    <a:pt x="3845" y="10817"/>
                    <a:pt x="5044" y="10817"/>
                  </a:cubicBezTo>
                  <a:cubicBezTo>
                    <a:pt x="5264" y="10817"/>
                    <a:pt x="5406" y="10844"/>
                    <a:pt x="5435" y="10907"/>
                  </a:cubicBezTo>
                  <a:cubicBezTo>
                    <a:pt x="5620" y="11313"/>
                    <a:pt x="2108" y="13827"/>
                    <a:pt x="2108" y="13827"/>
                  </a:cubicBezTo>
                  <a:cubicBezTo>
                    <a:pt x="2108" y="13827"/>
                    <a:pt x="4619" y="12649"/>
                    <a:pt x="5269" y="12649"/>
                  </a:cubicBezTo>
                  <a:cubicBezTo>
                    <a:pt x="5329" y="12649"/>
                    <a:pt x="5373" y="12659"/>
                    <a:pt x="5398" y="12681"/>
                  </a:cubicBezTo>
                  <a:cubicBezTo>
                    <a:pt x="5768" y="12977"/>
                    <a:pt x="3180" y="17044"/>
                    <a:pt x="3180" y="17044"/>
                  </a:cubicBezTo>
                  <a:lnTo>
                    <a:pt x="4548" y="15195"/>
                  </a:lnTo>
                  <a:cubicBezTo>
                    <a:pt x="4980" y="14655"/>
                    <a:pt x="6253" y="13344"/>
                    <a:pt x="6968" y="13344"/>
                  </a:cubicBezTo>
                  <a:cubicBezTo>
                    <a:pt x="6988" y="13344"/>
                    <a:pt x="7006" y="13345"/>
                    <a:pt x="7025" y="13347"/>
                  </a:cubicBezTo>
                  <a:cubicBezTo>
                    <a:pt x="7489" y="13434"/>
                    <a:pt x="7498" y="14407"/>
                    <a:pt x="7409" y="15126"/>
                  </a:cubicBezTo>
                  <a:lnTo>
                    <a:pt x="7409" y="15126"/>
                  </a:lnTo>
                  <a:cubicBezTo>
                    <a:pt x="7512" y="14588"/>
                    <a:pt x="7651" y="14054"/>
                    <a:pt x="7875" y="13605"/>
                  </a:cubicBezTo>
                  <a:cubicBezTo>
                    <a:pt x="8002" y="13425"/>
                    <a:pt x="8198" y="13333"/>
                    <a:pt x="8388" y="13333"/>
                  </a:cubicBezTo>
                  <a:cubicBezTo>
                    <a:pt x="8587" y="13333"/>
                    <a:pt x="8779" y="13434"/>
                    <a:pt x="8873" y="13642"/>
                  </a:cubicBezTo>
                  <a:cubicBezTo>
                    <a:pt x="9169" y="14382"/>
                    <a:pt x="9650" y="15343"/>
                    <a:pt x="9650" y="15343"/>
                  </a:cubicBezTo>
                  <a:cubicBezTo>
                    <a:pt x="9650" y="15343"/>
                    <a:pt x="9465" y="14049"/>
                    <a:pt x="9650" y="13716"/>
                  </a:cubicBezTo>
                  <a:cubicBezTo>
                    <a:pt x="9835" y="13421"/>
                    <a:pt x="10167" y="13236"/>
                    <a:pt x="10537" y="13236"/>
                  </a:cubicBezTo>
                  <a:cubicBezTo>
                    <a:pt x="10944" y="13236"/>
                    <a:pt x="11313" y="13495"/>
                    <a:pt x="11646" y="13790"/>
                  </a:cubicBezTo>
                  <a:cubicBezTo>
                    <a:pt x="12141" y="14192"/>
                    <a:pt x="13024" y="15396"/>
                    <a:pt x="13299" y="15779"/>
                  </a:cubicBezTo>
                  <a:lnTo>
                    <a:pt x="13299" y="15779"/>
                  </a:lnTo>
                  <a:cubicBezTo>
                    <a:pt x="13046" y="15423"/>
                    <a:pt x="12291" y="14353"/>
                    <a:pt x="12016" y="13864"/>
                  </a:cubicBezTo>
                  <a:cubicBezTo>
                    <a:pt x="11683" y="13273"/>
                    <a:pt x="11720" y="12385"/>
                    <a:pt x="12275" y="11979"/>
                  </a:cubicBezTo>
                  <a:cubicBezTo>
                    <a:pt x="12460" y="11794"/>
                    <a:pt x="12718" y="11757"/>
                    <a:pt x="12940" y="11683"/>
                  </a:cubicBezTo>
                  <a:cubicBezTo>
                    <a:pt x="12968" y="11679"/>
                    <a:pt x="12997" y="11677"/>
                    <a:pt x="13027" y="11677"/>
                  </a:cubicBezTo>
                  <a:cubicBezTo>
                    <a:pt x="13506" y="11677"/>
                    <a:pt x="14337" y="12146"/>
                    <a:pt x="14956" y="12543"/>
                  </a:cubicBezTo>
                  <a:lnTo>
                    <a:pt x="14956" y="12543"/>
                  </a:lnTo>
                  <a:cubicBezTo>
                    <a:pt x="14500" y="12226"/>
                    <a:pt x="13982" y="11855"/>
                    <a:pt x="13791" y="11683"/>
                  </a:cubicBezTo>
                  <a:cubicBezTo>
                    <a:pt x="13421" y="11387"/>
                    <a:pt x="13347" y="10685"/>
                    <a:pt x="13754" y="10389"/>
                  </a:cubicBezTo>
                  <a:cubicBezTo>
                    <a:pt x="13938" y="10315"/>
                    <a:pt x="14123" y="10278"/>
                    <a:pt x="14308" y="10278"/>
                  </a:cubicBezTo>
                  <a:cubicBezTo>
                    <a:pt x="14425" y="10266"/>
                    <a:pt x="14611" y="10261"/>
                    <a:pt x="14840" y="10261"/>
                  </a:cubicBezTo>
                  <a:cubicBezTo>
                    <a:pt x="15982" y="10261"/>
                    <a:pt x="18190" y="10389"/>
                    <a:pt x="18190" y="10389"/>
                  </a:cubicBezTo>
                  <a:cubicBezTo>
                    <a:pt x="18190" y="10389"/>
                    <a:pt x="14456" y="9724"/>
                    <a:pt x="14086" y="8799"/>
                  </a:cubicBezTo>
                  <a:cubicBezTo>
                    <a:pt x="13717" y="7875"/>
                    <a:pt x="15048" y="5842"/>
                    <a:pt x="15898" y="5287"/>
                  </a:cubicBezTo>
                  <a:lnTo>
                    <a:pt x="15898" y="5287"/>
                  </a:lnTo>
                  <a:lnTo>
                    <a:pt x="13125" y="6988"/>
                  </a:lnTo>
                  <a:cubicBezTo>
                    <a:pt x="13011" y="7032"/>
                    <a:pt x="12894" y="7053"/>
                    <a:pt x="12780" y="7053"/>
                  </a:cubicBezTo>
                  <a:cubicBezTo>
                    <a:pt x="12232" y="7053"/>
                    <a:pt x="11746" y="6578"/>
                    <a:pt x="11868" y="6026"/>
                  </a:cubicBezTo>
                  <a:cubicBezTo>
                    <a:pt x="11905" y="5657"/>
                    <a:pt x="14012" y="2921"/>
                    <a:pt x="14012" y="2921"/>
                  </a:cubicBezTo>
                  <a:lnTo>
                    <a:pt x="14012" y="2921"/>
                  </a:lnTo>
                  <a:cubicBezTo>
                    <a:pt x="14012" y="2921"/>
                    <a:pt x="11679" y="5546"/>
                    <a:pt x="11357" y="5546"/>
                  </a:cubicBezTo>
                  <a:cubicBezTo>
                    <a:pt x="11355" y="5546"/>
                    <a:pt x="11352" y="5546"/>
                    <a:pt x="11350" y="5546"/>
                  </a:cubicBezTo>
                  <a:cubicBezTo>
                    <a:pt x="11092" y="5509"/>
                    <a:pt x="10907" y="5213"/>
                    <a:pt x="10796" y="4954"/>
                  </a:cubicBezTo>
                  <a:cubicBezTo>
                    <a:pt x="10722" y="4659"/>
                    <a:pt x="10759" y="4363"/>
                    <a:pt x="10796" y="4067"/>
                  </a:cubicBezTo>
                  <a:cubicBezTo>
                    <a:pt x="10856" y="3742"/>
                    <a:pt x="10951" y="3199"/>
                    <a:pt x="11053" y="2613"/>
                  </a:cubicBezTo>
                  <a:lnTo>
                    <a:pt x="11053" y="2613"/>
                  </a:lnTo>
                  <a:cubicBezTo>
                    <a:pt x="10754" y="3830"/>
                    <a:pt x="10284" y="5079"/>
                    <a:pt x="9576" y="5398"/>
                  </a:cubicBezTo>
                  <a:cubicBezTo>
                    <a:pt x="9533" y="5417"/>
                    <a:pt x="9489" y="5426"/>
                    <a:pt x="9443" y="5426"/>
                  </a:cubicBezTo>
                  <a:cubicBezTo>
                    <a:pt x="8605" y="5426"/>
                    <a:pt x="7210" y="2404"/>
                    <a:pt x="7210" y="2403"/>
                  </a:cubicBez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5"/>
            <p:cNvSpPr/>
            <p:nvPr/>
          </p:nvSpPr>
          <p:spPr>
            <a:xfrm>
              <a:off x="1638400" y="3655175"/>
              <a:ext cx="55500" cy="51750"/>
            </a:xfrm>
            <a:custGeom>
              <a:avLst/>
              <a:gdLst/>
              <a:ahLst/>
              <a:cxnLst/>
              <a:rect l="l" t="t" r="r" b="b"/>
              <a:pathLst>
                <a:path w="2220" h="2070" extrusionOk="0">
                  <a:moveTo>
                    <a:pt x="1178" y="0"/>
                  </a:moveTo>
                  <a:cubicBezTo>
                    <a:pt x="954" y="0"/>
                    <a:pt x="724" y="69"/>
                    <a:pt x="518" y="221"/>
                  </a:cubicBezTo>
                  <a:cubicBezTo>
                    <a:pt x="186" y="442"/>
                    <a:pt x="1" y="960"/>
                    <a:pt x="149" y="1293"/>
                  </a:cubicBezTo>
                  <a:cubicBezTo>
                    <a:pt x="297" y="1736"/>
                    <a:pt x="666" y="1995"/>
                    <a:pt x="1073" y="2069"/>
                  </a:cubicBezTo>
                  <a:cubicBezTo>
                    <a:pt x="1295" y="2069"/>
                    <a:pt x="1554" y="1995"/>
                    <a:pt x="1738" y="1921"/>
                  </a:cubicBezTo>
                  <a:cubicBezTo>
                    <a:pt x="2034" y="1736"/>
                    <a:pt x="2219" y="1404"/>
                    <a:pt x="2219" y="1034"/>
                  </a:cubicBezTo>
                  <a:cubicBezTo>
                    <a:pt x="2219" y="406"/>
                    <a:pt x="1719" y="0"/>
                    <a:pt x="1178" y="0"/>
                  </a:cubicBez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5"/>
            <p:cNvSpPr/>
            <p:nvPr/>
          </p:nvSpPr>
          <p:spPr>
            <a:xfrm>
              <a:off x="2014575" y="3624625"/>
              <a:ext cx="260675" cy="237575"/>
            </a:xfrm>
            <a:custGeom>
              <a:avLst/>
              <a:gdLst/>
              <a:ahLst/>
              <a:cxnLst/>
              <a:rect l="l" t="t" r="r" b="b"/>
              <a:pathLst>
                <a:path w="10427" h="9503" extrusionOk="0">
                  <a:moveTo>
                    <a:pt x="6508" y="444"/>
                  </a:moveTo>
                  <a:lnTo>
                    <a:pt x="6508" y="444"/>
                  </a:lnTo>
                  <a:cubicBezTo>
                    <a:pt x="6493" y="560"/>
                    <a:pt x="6488" y="677"/>
                    <a:pt x="6490" y="794"/>
                  </a:cubicBezTo>
                  <a:lnTo>
                    <a:pt x="6490" y="794"/>
                  </a:lnTo>
                  <a:cubicBezTo>
                    <a:pt x="6522" y="677"/>
                    <a:pt x="6530" y="555"/>
                    <a:pt x="6508" y="444"/>
                  </a:cubicBezTo>
                  <a:close/>
                  <a:moveTo>
                    <a:pt x="4400" y="1"/>
                  </a:moveTo>
                  <a:lnTo>
                    <a:pt x="4400" y="1"/>
                  </a:lnTo>
                  <a:cubicBezTo>
                    <a:pt x="4457" y="315"/>
                    <a:pt x="4537" y="606"/>
                    <a:pt x="4706" y="842"/>
                  </a:cubicBezTo>
                  <a:lnTo>
                    <a:pt x="4706" y="842"/>
                  </a:lnTo>
                  <a:cubicBezTo>
                    <a:pt x="4649" y="547"/>
                    <a:pt x="4525" y="274"/>
                    <a:pt x="4400" y="1"/>
                  </a:cubicBezTo>
                  <a:close/>
                  <a:moveTo>
                    <a:pt x="2700" y="481"/>
                  </a:moveTo>
                  <a:lnTo>
                    <a:pt x="2700" y="481"/>
                  </a:lnTo>
                  <a:cubicBezTo>
                    <a:pt x="2690" y="618"/>
                    <a:pt x="2698" y="754"/>
                    <a:pt x="2722" y="888"/>
                  </a:cubicBezTo>
                  <a:lnTo>
                    <a:pt x="2722" y="888"/>
                  </a:lnTo>
                  <a:cubicBezTo>
                    <a:pt x="2744" y="755"/>
                    <a:pt x="2738" y="617"/>
                    <a:pt x="2700" y="481"/>
                  </a:cubicBezTo>
                  <a:close/>
                  <a:moveTo>
                    <a:pt x="777" y="1036"/>
                  </a:moveTo>
                  <a:lnTo>
                    <a:pt x="777" y="1036"/>
                  </a:lnTo>
                  <a:cubicBezTo>
                    <a:pt x="810" y="1189"/>
                    <a:pt x="888" y="1322"/>
                    <a:pt x="994" y="1431"/>
                  </a:cubicBezTo>
                  <a:lnTo>
                    <a:pt x="994" y="1431"/>
                  </a:lnTo>
                  <a:cubicBezTo>
                    <a:pt x="961" y="1284"/>
                    <a:pt x="888" y="1146"/>
                    <a:pt x="777" y="1036"/>
                  </a:cubicBezTo>
                  <a:close/>
                  <a:moveTo>
                    <a:pt x="9965" y="3354"/>
                  </a:moveTo>
                  <a:cubicBezTo>
                    <a:pt x="9882" y="3354"/>
                    <a:pt x="9804" y="3381"/>
                    <a:pt x="9732" y="3429"/>
                  </a:cubicBezTo>
                  <a:lnTo>
                    <a:pt x="9732" y="3429"/>
                  </a:lnTo>
                  <a:cubicBezTo>
                    <a:pt x="9842" y="3414"/>
                    <a:pt x="9951" y="3393"/>
                    <a:pt x="10057" y="3365"/>
                  </a:cubicBezTo>
                  <a:cubicBezTo>
                    <a:pt x="10026" y="3357"/>
                    <a:pt x="9995" y="3354"/>
                    <a:pt x="9965" y="3354"/>
                  </a:cubicBezTo>
                  <a:close/>
                  <a:moveTo>
                    <a:pt x="6490" y="794"/>
                  </a:moveTo>
                  <a:cubicBezTo>
                    <a:pt x="6416" y="1066"/>
                    <a:pt x="6212" y="1317"/>
                    <a:pt x="5953" y="1369"/>
                  </a:cubicBezTo>
                  <a:cubicBezTo>
                    <a:pt x="5864" y="1404"/>
                    <a:pt x="5770" y="1421"/>
                    <a:pt x="5676" y="1421"/>
                  </a:cubicBezTo>
                  <a:cubicBezTo>
                    <a:pt x="5380" y="1421"/>
                    <a:pt x="5077" y="1260"/>
                    <a:pt x="4881" y="1036"/>
                  </a:cubicBezTo>
                  <a:cubicBezTo>
                    <a:pt x="4814" y="977"/>
                    <a:pt x="4756" y="912"/>
                    <a:pt x="4706" y="842"/>
                  </a:cubicBezTo>
                  <a:lnTo>
                    <a:pt x="4706" y="842"/>
                  </a:lnTo>
                  <a:cubicBezTo>
                    <a:pt x="4733" y="987"/>
                    <a:pt x="4745" y="1137"/>
                    <a:pt x="4733" y="1295"/>
                  </a:cubicBezTo>
                  <a:cubicBezTo>
                    <a:pt x="4696" y="1701"/>
                    <a:pt x="4363" y="2145"/>
                    <a:pt x="3920" y="2145"/>
                  </a:cubicBezTo>
                  <a:cubicBezTo>
                    <a:pt x="3661" y="2145"/>
                    <a:pt x="3439" y="2071"/>
                    <a:pt x="3254" y="1886"/>
                  </a:cubicBezTo>
                  <a:cubicBezTo>
                    <a:pt x="2982" y="1614"/>
                    <a:pt x="2790" y="1261"/>
                    <a:pt x="2722" y="888"/>
                  </a:cubicBezTo>
                  <a:lnTo>
                    <a:pt x="2722" y="888"/>
                  </a:lnTo>
                  <a:cubicBezTo>
                    <a:pt x="2661" y="1261"/>
                    <a:pt x="2379" y="1592"/>
                    <a:pt x="1997" y="1701"/>
                  </a:cubicBezTo>
                  <a:cubicBezTo>
                    <a:pt x="1914" y="1727"/>
                    <a:pt x="1825" y="1739"/>
                    <a:pt x="1736" y="1739"/>
                  </a:cubicBezTo>
                  <a:cubicBezTo>
                    <a:pt x="1465" y="1739"/>
                    <a:pt x="1184" y="1626"/>
                    <a:pt x="994" y="1431"/>
                  </a:cubicBezTo>
                  <a:lnTo>
                    <a:pt x="994" y="1431"/>
                  </a:lnTo>
                  <a:cubicBezTo>
                    <a:pt x="1027" y="1579"/>
                    <a:pt x="1018" y="1737"/>
                    <a:pt x="962" y="1886"/>
                  </a:cubicBezTo>
                  <a:cubicBezTo>
                    <a:pt x="840" y="2069"/>
                    <a:pt x="569" y="2201"/>
                    <a:pt x="311" y="2201"/>
                  </a:cubicBezTo>
                  <a:cubicBezTo>
                    <a:pt x="256" y="2201"/>
                    <a:pt x="201" y="2195"/>
                    <a:pt x="149" y="2182"/>
                  </a:cubicBezTo>
                  <a:lnTo>
                    <a:pt x="149" y="2182"/>
                  </a:lnTo>
                  <a:cubicBezTo>
                    <a:pt x="408" y="2256"/>
                    <a:pt x="592" y="2515"/>
                    <a:pt x="518" y="2810"/>
                  </a:cubicBezTo>
                  <a:cubicBezTo>
                    <a:pt x="482" y="3106"/>
                    <a:pt x="260" y="3328"/>
                    <a:pt x="1" y="3328"/>
                  </a:cubicBezTo>
                  <a:cubicBezTo>
                    <a:pt x="297" y="3550"/>
                    <a:pt x="482" y="3957"/>
                    <a:pt x="445" y="4326"/>
                  </a:cubicBezTo>
                  <a:cubicBezTo>
                    <a:pt x="408" y="4622"/>
                    <a:pt x="38" y="5029"/>
                    <a:pt x="223" y="5214"/>
                  </a:cubicBezTo>
                  <a:cubicBezTo>
                    <a:pt x="297" y="5288"/>
                    <a:pt x="629" y="5251"/>
                    <a:pt x="777" y="5288"/>
                  </a:cubicBezTo>
                  <a:cubicBezTo>
                    <a:pt x="962" y="5361"/>
                    <a:pt x="1184" y="5435"/>
                    <a:pt x="1369" y="5546"/>
                  </a:cubicBezTo>
                  <a:cubicBezTo>
                    <a:pt x="1775" y="5768"/>
                    <a:pt x="2145" y="6138"/>
                    <a:pt x="2478" y="6508"/>
                  </a:cubicBezTo>
                  <a:cubicBezTo>
                    <a:pt x="2737" y="6840"/>
                    <a:pt x="3032" y="7136"/>
                    <a:pt x="3254" y="7506"/>
                  </a:cubicBezTo>
                  <a:cubicBezTo>
                    <a:pt x="3301" y="7503"/>
                    <a:pt x="3347" y="7501"/>
                    <a:pt x="3394" y="7501"/>
                  </a:cubicBezTo>
                  <a:cubicBezTo>
                    <a:pt x="3901" y="7501"/>
                    <a:pt x="4398" y="7685"/>
                    <a:pt x="4770" y="8023"/>
                  </a:cubicBezTo>
                  <a:cubicBezTo>
                    <a:pt x="5214" y="8393"/>
                    <a:pt x="5399" y="8948"/>
                    <a:pt x="5325" y="9502"/>
                  </a:cubicBezTo>
                  <a:cubicBezTo>
                    <a:pt x="5583" y="8911"/>
                    <a:pt x="5879" y="8319"/>
                    <a:pt x="6434" y="7986"/>
                  </a:cubicBezTo>
                  <a:cubicBezTo>
                    <a:pt x="6668" y="7846"/>
                    <a:pt x="6956" y="7771"/>
                    <a:pt x="7238" y="7771"/>
                  </a:cubicBezTo>
                  <a:cubicBezTo>
                    <a:pt x="7622" y="7771"/>
                    <a:pt x="7995" y="7910"/>
                    <a:pt x="8208" y="8208"/>
                  </a:cubicBezTo>
                  <a:cubicBezTo>
                    <a:pt x="8393" y="7691"/>
                    <a:pt x="8615" y="7210"/>
                    <a:pt x="8985" y="6840"/>
                  </a:cubicBezTo>
                  <a:cubicBezTo>
                    <a:pt x="9288" y="6537"/>
                    <a:pt x="9715" y="6284"/>
                    <a:pt x="10145" y="6284"/>
                  </a:cubicBezTo>
                  <a:cubicBezTo>
                    <a:pt x="10239" y="6284"/>
                    <a:pt x="10333" y="6296"/>
                    <a:pt x="10427" y="6323"/>
                  </a:cubicBezTo>
                  <a:cubicBezTo>
                    <a:pt x="9576" y="5842"/>
                    <a:pt x="9133" y="4844"/>
                    <a:pt x="9391" y="3920"/>
                  </a:cubicBezTo>
                  <a:cubicBezTo>
                    <a:pt x="9459" y="3718"/>
                    <a:pt x="9580" y="3530"/>
                    <a:pt x="9732" y="3429"/>
                  </a:cubicBezTo>
                  <a:lnTo>
                    <a:pt x="9732" y="3429"/>
                  </a:lnTo>
                  <a:cubicBezTo>
                    <a:pt x="9599" y="3447"/>
                    <a:pt x="9464" y="3457"/>
                    <a:pt x="9328" y="3457"/>
                  </a:cubicBezTo>
                  <a:cubicBezTo>
                    <a:pt x="8678" y="3457"/>
                    <a:pt x="8014" y="3249"/>
                    <a:pt x="7506" y="2847"/>
                  </a:cubicBezTo>
                  <a:cubicBezTo>
                    <a:pt x="6895" y="2333"/>
                    <a:pt x="6508" y="1568"/>
                    <a:pt x="6490" y="794"/>
                  </a:cubicBezTo>
                  <a:close/>
                </a:path>
              </a:pathLst>
            </a:custGeom>
            <a:gradFill>
              <a:gsLst>
                <a:gs pos="0">
                  <a:srgbClr val="493986"/>
                </a:gs>
                <a:gs pos="100000">
                  <a:srgbClr val="18142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1899975" y="3043275"/>
              <a:ext cx="628525" cy="359550"/>
            </a:xfrm>
            <a:custGeom>
              <a:avLst/>
              <a:gdLst/>
              <a:ahLst/>
              <a:cxnLst/>
              <a:rect l="l" t="t" r="r" b="b"/>
              <a:pathLst>
                <a:path w="25141" h="14382" extrusionOk="0">
                  <a:moveTo>
                    <a:pt x="87" y="1324"/>
                  </a:moveTo>
                  <a:cubicBezTo>
                    <a:pt x="58" y="1324"/>
                    <a:pt x="29" y="1326"/>
                    <a:pt x="1" y="1331"/>
                  </a:cubicBezTo>
                  <a:cubicBezTo>
                    <a:pt x="99" y="1347"/>
                    <a:pt x="197" y="1357"/>
                    <a:pt x="296" y="1363"/>
                  </a:cubicBezTo>
                  <a:lnTo>
                    <a:pt x="296" y="1363"/>
                  </a:lnTo>
                  <a:cubicBezTo>
                    <a:pt x="229" y="1338"/>
                    <a:pt x="158" y="1324"/>
                    <a:pt x="87" y="1324"/>
                  </a:cubicBezTo>
                  <a:close/>
                  <a:moveTo>
                    <a:pt x="2958" y="0"/>
                  </a:moveTo>
                  <a:lnTo>
                    <a:pt x="2958" y="0"/>
                  </a:lnTo>
                  <a:cubicBezTo>
                    <a:pt x="2443" y="838"/>
                    <a:pt x="1450" y="1366"/>
                    <a:pt x="445" y="1366"/>
                  </a:cubicBezTo>
                  <a:cubicBezTo>
                    <a:pt x="396" y="1366"/>
                    <a:pt x="346" y="1365"/>
                    <a:pt x="296" y="1363"/>
                  </a:cubicBezTo>
                  <a:lnTo>
                    <a:pt x="296" y="1363"/>
                  </a:lnTo>
                  <a:cubicBezTo>
                    <a:pt x="626" y="1483"/>
                    <a:pt x="883" y="1866"/>
                    <a:pt x="740" y="2181"/>
                  </a:cubicBezTo>
                  <a:cubicBezTo>
                    <a:pt x="872" y="2151"/>
                    <a:pt x="1006" y="2137"/>
                    <a:pt x="1142" y="2137"/>
                  </a:cubicBezTo>
                  <a:cubicBezTo>
                    <a:pt x="1841" y="2137"/>
                    <a:pt x="2555" y="2523"/>
                    <a:pt x="2958" y="3143"/>
                  </a:cubicBezTo>
                  <a:cubicBezTo>
                    <a:pt x="3445" y="2835"/>
                    <a:pt x="4039" y="2687"/>
                    <a:pt x="4616" y="2687"/>
                  </a:cubicBezTo>
                  <a:cubicBezTo>
                    <a:pt x="4871" y="2687"/>
                    <a:pt x="5123" y="2716"/>
                    <a:pt x="5361" y="2773"/>
                  </a:cubicBezTo>
                  <a:cubicBezTo>
                    <a:pt x="6175" y="2958"/>
                    <a:pt x="6914" y="3327"/>
                    <a:pt x="7653" y="3734"/>
                  </a:cubicBezTo>
                  <a:cubicBezTo>
                    <a:pt x="8282" y="4067"/>
                    <a:pt x="8837" y="4400"/>
                    <a:pt x="9280" y="4917"/>
                  </a:cubicBezTo>
                  <a:cubicBezTo>
                    <a:pt x="9687" y="5398"/>
                    <a:pt x="9872" y="6137"/>
                    <a:pt x="9613" y="6729"/>
                  </a:cubicBezTo>
                  <a:cubicBezTo>
                    <a:pt x="9835" y="6248"/>
                    <a:pt x="10389" y="5878"/>
                    <a:pt x="10944" y="5878"/>
                  </a:cubicBezTo>
                  <a:cubicBezTo>
                    <a:pt x="11498" y="5878"/>
                    <a:pt x="12053" y="6248"/>
                    <a:pt x="12238" y="6803"/>
                  </a:cubicBezTo>
                  <a:cubicBezTo>
                    <a:pt x="12450" y="6666"/>
                    <a:pt x="12700" y="6604"/>
                    <a:pt x="12951" y="6604"/>
                  </a:cubicBezTo>
                  <a:cubicBezTo>
                    <a:pt x="13312" y="6604"/>
                    <a:pt x="13677" y="6732"/>
                    <a:pt x="13938" y="6951"/>
                  </a:cubicBezTo>
                  <a:cubicBezTo>
                    <a:pt x="14419" y="7357"/>
                    <a:pt x="14567" y="7986"/>
                    <a:pt x="14419" y="8540"/>
                  </a:cubicBezTo>
                  <a:cubicBezTo>
                    <a:pt x="15343" y="8319"/>
                    <a:pt x="15676" y="7431"/>
                    <a:pt x="16452" y="7209"/>
                  </a:cubicBezTo>
                  <a:cubicBezTo>
                    <a:pt x="16584" y="7171"/>
                    <a:pt x="16714" y="7153"/>
                    <a:pt x="16841" y="7153"/>
                  </a:cubicBezTo>
                  <a:cubicBezTo>
                    <a:pt x="17814" y="7153"/>
                    <a:pt x="18562" y="8207"/>
                    <a:pt x="18005" y="9058"/>
                  </a:cubicBezTo>
                  <a:cubicBezTo>
                    <a:pt x="18383" y="8955"/>
                    <a:pt x="18768" y="8900"/>
                    <a:pt x="19154" y="8900"/>
                  </a:cubicBezTo>
                  <a:cubicBezTo>
                    <a:pt x="19600" y="8900"/>
                    <a:pt x="20046" y="8973"/>
                    <a:pt x="20482" y="9132"/>
                  </a:cubicBezTo>
                  <a:cubicBezTo>
                    <a:pt x="21222" y="9428"/>
                    <a:pt x="21850" y="10056"/>
                    <a:pt x="21887" y="10870"/>
                  </a:cubicBezTo>
                  <a:cubicBezTo>
                    <a:pt x="21951" y="11542"/>
                    <a:pt x="21350" y="12214"/>
                    <a:pt x="20707" y="12214"/>
                  </a:cubicBezTo>
                  <a:cubicBezTo>
                    <a:pt x="20608" y="12214"/>
                    <a:pt x="20507" y="12198"/>
                    <a:pt x="20408" y="12163"/>
                  </a:cubicBezTo>
                  <a:lnTo>
                    <a:pt x="20408" y="12163"/>
                  </a:lnTo>
                  <a:cubicBezTo>
                    <a:pt x="20926" y="12755"/>
                    <a:pt x="21259" y="13605"/>
                    <a:pt x="21259" y="14382"/>
                  </a:cubicBezTo>
                  <a:cubicBezTo>
                    <a:pt x="21547" y="13858"/>
                    <a:pt x="22168" y="13557"/>
                    <a:pt x="22769" y="13557"/>
                  </a:cubicBezTo>
                  <a:cubicBezTo>
                    <a:pt x="23017" y="13557"/>
                    <a:pt x="23261" y="13608"/>
                    <a:pt x="23477" y="13716"/>
                  </a:cubicBezTo>
                  <a:cubicBezTo>
                    <a:pt x="23329" y="12496"/>
                    <a:pt x="24031" y="11128"/>
                    <a:pt x="25141" y="10537"/>
                  </a:cubicBezTo>
                  <a:cubicBezTo>
                    <a:pt x="24734" y="9945"/>
                    <a:pt x="24586" y="9206"/>
                    <a:pt x="24734" y="8503"/>
                  </a:cubicBezTo>
                  <a:lnTo>
                    <a:pt x="24734" y="8503"/>
                  </a:lnTo>
                  <a:cubicBezTo>
                    <a:pt x="24410" y="8750"/>
                    <a:pt x="24003" y="8864"/>
                    <a:pt x="23593" y="8864"/>
                  </a:cubicBezTo>
                  <a:cubicBezTo>
                    <a:pt x="22835" y="8864"/>
                    <a:pt x="22064" y="8473"/>
                    <a:pt x="21776" y="7801"/>
                  </a:cubicBezTo>
                  <a:cubicBezTo>
                    <a:pt x="21481" y="7246"/>
                    <a:pt x="21407" y="6470"/>
                    <a:pt x="20778" y="6285"/>
                  </a:cubicBezTo>
                  <a:cubicBezTo>
                    <a:pt x="20698" y="6262"/>
                    <a:pt x="20614" y="6254"/>
                    <a:pt x="20528" y="6254"/>
                  </a:cubicBezTo>
                  <a:cubicBezTo>
                    <a:pt x="20336" y="6254"/>
                    <a:pt x="20132" y="6297"/>
                    <a:pt x="19928" y="6322"/>
                  </a:cubicBezTo>
                  <a:cubicBezTo>
                    <a:pt x="19754" y="6352"/>
                    <a:pt x="19577" y="6367"/>
                    <a:pt x="19400" y="6367"/>
                  </a:cubicBezTo>
                  <a:cubicBezTo>
                    <a:pt x="18709" y="6367"/>
                    <a:pt x="18010" y="6142"/>
                    <a:pt x="17451" y="5731"/>
                  </a:cubicBezTo>
                  <a:cubicBezTo>
                    <a:pt x="16785" y="5176"/>
                    <a:pt x="16342" y="4363"/>
                    <a:pt x="16268" y="3512"/>
                  </a:cubicBezTo>
                  <a:cubicBezTo>
                    <a:pt x="15898" y="4215"/>
                    <a:pt x="15159" y="4658"/>
                    <a:pt x="14382" y="4658"/>
                  </a:cubicBezTo>
                  <a:cubicBezTo>
                    <a:pt x="13569" y="4658"/>
                    <a:pt x="12829" y="4215"/>
                    <a:pt x="12460" y="3512"/>
                  </a:cubicBezTo>
                  <a:cubicBezTo>
                    <a:pt x="12171" y="3825"/>
                    <a:pt x="11742" y="3981"/>
                    <a:pt x="11305" y="3981"/>
                  </a:cubicBezTo>
                  <a:cubicBezTo>
                    <a:pt x="11069" y="3981"/>
                    <a:pt x="10831" y="3936"/>
                    <a:pt x="10611" y="3845"/>
                  </a:cubicBezTo>
                  <a:cubicBezTo>
                    <a:pt x="10020" y="3549"/>
                    <a:pt x="9613" y="2921"/>
                    <a:pt x="9650" y="2255"/>
                  </a:cubicBezTo>
                  <a:lnTo>
                    <a:pt x="9650" y="2255"/>
                  </a:lnTo>
                  <a:cubicBezTo>
                    <a:pt x="9276" y="2586"/>
                    <a:pt x="8757" y="2758"/>
                    <a:pt x="8243" y="2758"/>
                  </a:cubicBezTo>
                  <a:cubicBezTo>
                    <a:pt x="7893" y="2758"/>
                    <a:pt x="7546" y="2679"/>
                    <a:pt x="7247" y="2514"/>
                  </a:cubicBezTo>
                  <a:cubicBezTo>
                    <a:pt x="6507" y="2070"/>
                    <a:pt x="6064" y="1146"/>
                    <a:pt x="6175" y="333"/>
                  </a:cubicBezTo>
                  <a:lnTo>
                    <a:pt x="6175" y="333"/>
                  </a:lnTo>
                  <a:cubicBezTo>
                    <a:pt x="5620" y="777"/>
                    <a:pt x="4992" y="1257"/>
                    <a:pt x="4289" y="1294"/>
                  </a:cubicBezTo>
                  <a:cubicBezTo>
                    <a:pt x="4268" y="1295"/>
                    <a:pt x="4248" y="1296"/>
                    <a:pt x="4227" y="1296"/>
                  </a:cubicBezTo>
                  <a:cubicBezTo>
                    <a:pt x="3507" y="1296"/>
                    <a:pt x="2779" y="683"/>
                    <a:pt x="2958" y="0"/>
                  </a:cubicBezTo>
                  <a:close/>
                </a:path>
              </a:pathLst>
            </a:custGeom>
            <a:gradFill>
              <a:gsLst>
                <a:gs pos="0">
                  <a:srgbClr val="493986"/>
                </a:gs>
                <a:gs pos="100000">
                  <a:srgbClr val="18142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2179100" y="4216150"/>
              <a:ext cx="109100" cy="151625"/>
            </a:xfrm>
            <a:custGeom>
              <a:avLst/>
              <a:gdLst/>
              <a:ahLst/>
              <a:cxnLst/>
              <a:rect l="l" t="t" r="r" b="b"/>
              <a:pathLst>
                <a:path w="4364" h="6065" extrusionOk="0">
                  <a:moveTo>
                    <a:pt x="1664" y="1"/>
                  </a:moveTo>
                  <a:lnTo>
                    <a:pt x="1664" y="1"/>
                  </a:lnTo>
                  <a:cubicBezTo>
                    <a:pt x="1775" y="556"/>
                    <a:pt x="1369" y="1147"/>
                    <a:pt x="814" y="1258"/>
                  </a:cubicBezTo>
                  <a:cubicBezTo>
                    <a:pt x="1073" y="1813"/>
                    <a:pt x="851" y="2552"/>
                    <a:pt x="296" y="2848"/>
                  </a:cubicBezTo>
                  <a:cubicBezTo>
                    <a:pt x="321" y="2842"/>
                    <a:pt x="346" y="2840"/>
                    <a:pt x="370" y="2840"/>
                  </a:cubicBezTo>
                  <a:cubicBezTo>
                    <a:pt x="666" y="2840"/>
                    <a:pt x="877" y="3242"/>
                    <a:pt x="740" y="3550"/>
                  </a:cubicBezTo>
                  <a:cubicBezTo>
                    <a:pt x="666" y="3883"/>
                    <a:pt x="333" y="4068"/>
                    <a:pt x="1" y="4253"/>
                  </a:cubicBezTo>
                  <a:cubicBezTo>
                    <a:pt x="370" y="4290"/>
                    <a:pt x="407" y="4696"/>
                    <a:pt x="186" y="4955"/>
                  </a:cubicBezTo>
                  <a:cubicBezTo>
                    <a:pt x="352" y="4826"/>
                    <a:pt x="546" y="4761"/>
                    <a:pt x="740" y="4761"/>
                  </a:cubicBezTo>
                  <a:cubicBezTo>
                    <a:pt x="934" y="4761"/>
                    <a:pt x="1128" y="4826"/>
                    <a:pt x="1295" y="4955"/>
                  </a:cubicBezTo>
                  <a:cubicBezTo>
                    <a:pt x="1627" y="5177"/>
                    <a:pt x="1775" y="5584"/>
                    <a:pt x="1664" y="5953"/>
                  </a:cubicBezTo>
                  <a:cubicBezTo>
                    <a:pt x="1775" y="5694"/>
                    <a:pt x="2108" y="5436"/>
                    <a:pt x="2367" y="5436"/>
                  </a:cubicBezTo>
                  <a:cubicBezTo>
                    <a:pt x="2616" y="5436"/>
                    <a:pt x="2865" y="5645"/>
                    <a:pt x="2981" y="5910"/>
                  </a:cubicBezTo>
                  <a:lnTo>
                    <a:pt x="2981" y="5910"/>
                  </a:lnTo>
                  <a:cubicBezTo>
                    <a:pt x="2836" y="5330"/>
                    <a:pt x="3195" y="4749"/>
                    <a:pt x="3772" y="4511"/>
                  </a:cubicBezTo>
                  <a:cubicBezTo>
                    <a:pt x="3587" y="4142"/>
                    <a:pt x="3846" y="3735"/>
                    <a:pt x="4141" y="3439"/>
                  </a:cubicBezTo>
                  <a:lnTo>
                    <a:pt x="4363" y="3217"/>
                  </a:lnTo>
                  <a:cubicBezTo>
                    <a:pt x="3994" y="3217"/>
                    <a:pt x="3772" y="2922"/>
                    <a:pt x="3587" y="2589"/>
                  </a:cubicBezTo>
                  <a:cubicBezTo>
                    <a:pt x="3439" y="2256"/>
                    <a:pt x="3476" y="1849"/>
                    <a:pt x="3698" y="1554"/>
                  </a:cubicBezTo>
                  <a:lnTo>
                    <a:pt x="3698" y="1554"/>
                  </a:lnTo>
                  <a:cubicBezTo>
                    <a:pt x="3613" y="1651"/>
                    <a:pt x="3504" y="1692"/>
                    <a:pt x="3390" y="1692"/>
                  </a:cubicBezTo>
                  <a:cubicBezTo>
                    <a:pt x="3156" y="1692"/>
                    <a:pt x="2898" y="1519"/>
                    <a:pt x="2773" y="1295"/>
                  </a:cubicBezTo>
                  <a:cubicBezTo>
                    <a:pt x="2663" y="962"/>
                    <a:pt x="2700" y="556"/>
                    <a:pt x="2773" y="186"/>
                  </a:cubicBezTo>
                  <a:lnTo>
                    <a:pt x="2773" y="186"/>
                  </a:lnTo>
                  <a:cubicBezTo>
                    <a:pt x="2678" y="205"/>
                    <a:pt x="2580" y="214"/>
                    <a:pt x="2481" y="214"/>
                  </a:cubicBezTo>
                  <a:cubicBezTo>
                    <a:pt x="2199" y="214"/>
                    <a:pt x="1911" y="138"/>
                    <a:pt x="1664" y="1"/>
                  </a:cubicBezTo>
                  <a:close/>
                  <a:moveTo>
                    <a:pt x="2981" y="5910"/>
                  </a:moveTo>
                  <a:cubicBezTo>
                    <a:pt x="2994" y="5961"/>
                    <a:pt x="3011" y="6013"/>
                    <a:pt x="3032" y="6064"/>
                  </a:cubicBezTo>
                  <a:cubicBezTo>
                    <a:pt x="3021" y="6011"/>
                    <a:pt x="3003" y="5960"/>
                    <a:pt x="2981" y="5910"/>
                  </a:cubicBezTo>
                  <a:close/>
                </a:path>
              </a:pathLst>
            </a:custGeom>
            <a:gradFill>
              <a:gsLst>
                <a:gs pos="0">
                  <a:srgbClr val="493986"/>
                </a:gs>
                <a:gs pos="100000">
                  <a:srgbClr val="18142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2047850" y="3887125"/>
              <a:ext cx="171025" cy="155300"/>
            </a:xfrm>
            <a:custGeom>
              <a:avLst/>
              <a:gdLst/>
              <a:ahLst/>
              <a:cxnLst/>
              <a:rect l="l" t="t" r="r" b="b"/>
              <a:pathLst>
                <a:path w="6841" h="6212" extrusionOk="0">
                  <a:moveTo>
                    <a:pt x="4511" y="0"/>
                  </a:moveTo>
                  <a:lnTo>
                    <a:pt x="4511" y="0"/>
                  </a:lnTo>
                  <a:cubicBezTo>
                    <a:pt x="4384" y="110"/>
                    <a:pt x="4283" y="272"/>
                    <a:pt x="4236" y="449"/>
                  </a:cubicBezTo>
                  <a:lnTo>
                    <a:pt x="4236" y="449"/>
                  </a:lnTo>
                  <a:cubicBezTo>
                    <a:pt x="4395" y="353"/>
                    <a:pt x="4511" y="198"/>
                    <a:pt x="4511" y="0"/>
                  </a:cubicBezTo>
                  <a:close/>
                  <a:moveTo>
                    <a:pt x="6840" y="1405"/>
                  </a:moveTo>
                  <a:cubicBezTo>
                    <a:pt x="6566" y="1405"/>
                    <a:pt x="6324" y="1564"/>
                    <a:pt x="6202" y="1823"/>
                  </a:cubicBezTo>
                  <a:lnTo>
                    <a:pt x="6202" y="1823"/>
                  </a:lnTo>
                  <a:cubicBezTo>
                    <a:pt x="6436" y="1721"/>
                    <a:pt x="6654" y="1575"/>
                    <a:pt x="6840" y="1405"/>
                  </a:cubicBezTo>
                  <a:close/>
                  <a:moveTo>
                    <a:pt x="2811" y="111"/>
                  </a:moveTo>
                  <a:lnTo>
                    <a:pt x="2811" y="111"/>
                  </a:lnTo>
                  <a:cubicBezTo>
                    <a:pt x="3106" y="444"/>
                    <a:pt x="3180" y="925"/>
                    <a:pt x="3106" y="1294"/>
                  </a:cubicBezTo>
                  <a:cubicBezTo>
                    <a:pt x="2959" y="1701"/>
                    <a:pt x="2626" y="1960"/>
                    <a:pt x="2219" y="2071"/>
                  </a:cubicBezTo>
                  <a:cubicBezTo>
                    <a:pt x="2589" y="2403"/>
                    <a:pt x="2589" y="2995"/>
                    <a:pt x="2293" y="3365"/>
                  </a:cubicBezTo>
                  <a:cubicBezTo>
                    <a:pt x="2034" y="3771"/>
                    <a:pt x="1591" y="3993"/>
                    <a:pt x="1184" y="4252"/>
                  </a:cubicBezTo>
                  <a:cubicBezTo>
                    <a:pt x="777" y="4474"/>
                    <a:pt x="297" y="4659"/>
                    <a:pt x="1" y="5028"/>
                  </a:cubicBezTo>
                  <a:cubicBezTo>
                    <a:pt x="143" y="4971"/>
                    <a:pt x="297" y="4942"/>
                    <a:pt x="450" y="4942"/>
                  </a:cubicBezTo>
                  <a:cubicBezTo>
                    <a:pt x="696" y="4942"/>
                    <a:pt x="942" y="5017"/>
                    <a:pt x="1147" y="5176"/>
                  </a:cubicBezTo>
                  <a:cubicBezTo>
                    <a:pt x="1417" y="5356"/>
                    <a:pt x="1589" y="5657"/>
                    <a:pt x="1645" y="5982"/>
                  </a:cubicBezTo>
                  <a:lnTo>
                    <a:pt x="1645" y="5982"/>
                  </a:lnTo>
                  <a:cubicBezTo>
                    <a:pt x="1679" y="5691"/>
                    <a:pt x="1926" y="5435"/>
                    <a:pt x="2219" y="5435"/>
                  </a:cubicBezTo>
                  <a:cubicBezTo>
                    <a:pt x="2482" y="5435"/>
                    <a:pt x="2689" y="5641"/>
                    <a:pt x="2760" y="5880"/>
                  </a:cubicBezTo>
                  <a:lnTo>
                    <a:pt x="2760" y="5880"/>
                  </a:lnTo>
                  <a:cubicBezTo>
                    <a:pt x="2827" y="4799"/>
                    <a:pt x="4085" y="3439"/>
                    <a:pt x="5066" y="3439"/>
                  </a:cubicBezTo>
                  <a:cubicBezTo>
                    <a:pt x="5066" y="3180"/>
                    <a:pt x="5214" y="2847"/>
                    <a:pt x="5509" y="2662"/>
                  </a:cubicBezTo>
                  <a:cubicBezTo>
                    <a:pt x="5652" y="2561"/>
                    <a:pt x="5827" y="2504"/>
                    <a:pt x="6012" y="2504"/>
                  </a:cubicBezTo>
                  <a:cubicBezTo>
                    <a:pt x="6163" y="2504"/>
                    <a:pt x="6321" y="2542"/>
                    <a:pt x="6471" y="2625"/>
                  </a:cubicBezTo>
                  <a:cubicBezTo>
                    <a:pt x="6249" y="2477"/>
                    <a:pt x="6101" y="2145"/>
                    <a:pt x="6175" y="1886"/>
                  </a:cubicBezTo>
                  <a:cubicBezTo>
                    <a:pt x="6183" y="1864"/>
                    <a:pt x="6192" y="1843"/>
                    <a:pt x="6202" y="1823"/>
                  </a:cubicBezTo>
                  <a:lnTo>
                    <a:pt x="6202" y="1823"/>
                  </a:lnTo>
                  <a:cubicBezTo>
                    <a:pt x="5984" y="1917"/>
                    <a:pt x="5752" y="1972"/>
                    <a:pt x="5517" y="1972"/>
                  </a:cubicBezTo>
                  <a:cubicBezTo>
                    <a:pt x="5453" y="1972"/>
                    <a:pt x="5389" y="1968"/>
                    <a:pt x="5325" y="1960"/>
                  </a:cubicBezTo>
                  <a:cubicBezTo>
                    <a:pt x="5620" y="1516"/>
                    <a:pt x="5990" y="1110"/>
                    <a:pt x="6323" y="629"/>
                  </a:cubicBezTo>
                  <a:lnTo>
                    <a:pt x="6323" y="629"/>
                  </a:lnTo>
                  <a:cubicBezTo>
                    <a:pt x="6064" y="925"/>
                    <a:pt x="5731" y="1183"/>
                    <a:pt x="5362" y="1331"/>
                  </a:cubicBezTo>
                  <a:cubicBezTo>
                    <a:pt x="5256" y="1374"/>
                    <a:pt x="5138" y="1395"/>
                    <a:pt x="5020" y="1395"/>
                  </a:cubicBezTo>
                  <a:cubicBezTo>
                    <a:pt x="4723" y="1395"/>
                    <a:pt x="4421" y="1263"/>
                    <a:pt x="4289" y="999"/>
                  </a:cubicBezTo>
                  <a:cubicBezTo>
                    <a:pt x="4196" y="830"/>
                    <a:pt x="4188" y="632"/>
                    <a:pt x="4236" y="449"/>
                  </a:cubicBezTo>
                  <a:lnTo>
                    <a:pt x="4236" y="449"/>
                  </a:lnTo>
                  <a:cubicBezTo>
                    <a:pt x="4119" y="520"/>
                    <a:pt x="3979" y="559"/>
                    <a:pt x="3845" y="559"/>
                  </a:cubicBezTo>
                  <a:cubicBezTo>
                    <a:pt x="3821" y="559"/>
                    <a:pt x="3796" y="558"/>
                    <a:pt x="3772" y="555"/>
                  </a:cubicBezTo>
                  <a:cubicBezTo>
                    <a:pt x="3402" y="555"/>
                    <a:pt x="3143" y="296"/>
                    <a:pt x="2811" y="111"/>
                  </a:cubicBezTo>
                  <a:close/>
                  <a:moveTo>
                    <a:pt x="2760" y="5880"/>
                  </a:moveTo>
                  <a:cubicBezTo>
                    <a:pt x="2754" y="5981"/>
                    <a:pt x="2758" y="6080"/>
                    <a:pt x="2774" y="6174"/>
                  </a:cubicBezTo>
                  <a:cubicBezTo>
                    <a:pt x="2795" y="6079"/>
                    <a:pt x="2789" y="5976"/>
                    <a:pt x="2760" y="5880"/>
                  </a:cubicBezTo>
                  <a:close/>
                  <a:moveTo>
                    <a:pt x="1645" y="5982"/>
                  </a:moveTo>
                  <a:cubicBezTo>
                    <a:pt x="1636" y="6057"/>
                    <a:pt x="1642" y="6135"/>
                    <a:pt x="1665" y="6211"/>
                  </a:cubicBezTo>
                  <a:cubicBezTo>
                    <a:pt x="1665" y="6134"/>
                    <a:pt x="1658" y="6057"/>
                    <a:pt x="1645" y="5982"/>
                  </a:cubicBezTo>
                  <a:close/>
                </a:path>
              </a:pathLst>
            </a:custGeom>
            <a:gradFill>
              <a:gsLst>
                <a:gs pos="0">
                  <a:srgbClr val="493986"/>
                </a:gs>
                <a:gs pos="100000">
                  <a:srgbClr val="18142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2704100" y="3532200"/>
              <a:ext cx="102600" cy="152525"/>
            </a:xfrm>
            <a:custGeom>
              <a:avLst/>
              <a:gdLst/>
              <a:ahLst/>
              <a:cxnLst/>
              <a:rect l="l" t="t" r="r" b="b"/>
              <a:pathLst>
                <a:path w="4104" h="6101" extrusionOk="0">
                  <a:moveTo>
                    <a:pt x="887" y="777"/>
                  </a:moveTo>
                  <a:lnTo>
                    <a:pt x="887" y="777"/>
                  </a:lnTo>
                  <a:cubicBezTo>
                    <a:pt x="916" y="949"/>
                    <a:pt x="967" y="1142"/>
                    <a:pt x="1074" y="1273"/>
                  </a:cubicBezTo>
                  <a:lnTo>
                    <a:pt x="1074" y="1273"/>
                  </a:lnTo>
                  <a:cubicBezTo>
                    <a:pt x="1009" y="1108"/>
                    <a:pt x="946" y="943"/>
                    <a:pt x="887" y="777"/>
                  </a:cubicBezTo>
                  <a:close/>
                  <a:moveTo>
                    <a:pt x="0" y="1923"/>
                  </a:moveTo>
                  <a:cubicBezTo>
                    <a:pt x="313" y="2013"/>
                    <a:pt x="599" y="2089"/>
                    <a:pt x="891" y="2159"/>
                  </a:cubicBezTo>
                  <a:lnTo>
                    <a:pt x="891" y="2159"/>
                  </a:lnTo>
                  <a:cubicBezTo>
                    <a:pt x="842" y="2126"/>
                    <a:pt x="791" y="2097"/>
                    <a:pt x="739" y="2071"/>
                  </a:cubicBezTo>
                  <a:cubicBezTo>
                    <a:pt x="518" y="1997"/>
                    <a:pt x="222" y="1923"/>
                    <a:pt x="0" y="1923"/>
                  </a:cubicBezTo>
                  <a:close/>
                  <a:moveTo>
                    <a:pt x="771" y="3722"/>
                  </a:moveTo>
                  <a:lnTo>
                    <a:pt x="771" y="3722"/>
                  </a:lnTo>
                  <a:cubicBezTo>
                    <a:pt x="671" y="3782"/>
                    <a:pt x="594" y="3869"/>
                    <a:pt x="518" y="3920"/>
                  </a:cubicBezTo>
                  <a:cubicBezTo>
                    <a:pt x="607" y="3860"/>
                    <a:pt x="691" y="3794"/>
                    <a:pt x="771" y="3722"/>
                  </a:cubicBezTo>
                  <a:close/>
                  <a:moveTo>
                    <a:pt x="3682" y="3909"/>
                  </a:moveTo>
                  <a:cubicBezTo>
                    <a:pt x="3762" y="4174"/>
                    <a:pt x="3902" y="4420"/>
                    <a:pt x="4104" y="4622"/>
                  </a:cubicBezTo>
                  <a:cubicBezTo>
                    <a:pt x="4030" y="4363"/>
                    <a:pt x="3919" y="4141"/>
                    <a:pt x="3734" y="3956"/>
                  </a:cubicBezTo>
                  <a:cubicBezTo>
                    <a:pt x="3717" y="3940"/>
                    <a:pt x="3700" y="3924"/>
                    <a:pt x="3682" y="3909"/>
                  </a:cubicBezTo>
                  <a:close/>
                  <a:moveTo>
                    <a:pt x="2688" y="5650"/>
                  </a:moveTo>
                  <a:cubicBezTo>
                    <a:pt x="2710" y="5765"/>
                    <a:pt x="2739" y="5878"/>
                    <a:pt x="2773" y="5990"/>
                  </a:cubicBezTo>
                  <a:lnTo>
                    <a:pt x="2688" y="5650"/>
                  </a:lnTo>
                  <a:close/>
                  <a:moveTo>
                    <a:pt x="2033" y="1"/>
                  </a:moveTo>
                  <a:cubicBezTo>
                    <a:pt x="1999" y="240"/>
                    <a:pt x="1933" y="480"/>
                    <a:pt x="1865" y="720"/>
                  </a:cubicBezTo>
                  <a:lnTo>
                    <a:pt x="1865" y="720"/>
                  </a:lnTo>
                  <a:cubicBezTo>
                    <a:pt x="1843" y="438"/>
                    <a:pt x="1824" y="182"/>
                    <a:pt x="1738" y="38"/>
                  </a:cubicBezTo>
                  <a:lnTo>
                    <a:pt x="1738" y="38"/>
                  </a:lnTo>
                  <a:cubicBezTo>
                    <a:pt x="1738" y="259"/>
                    <a:pt x="1812" y="555"/>
                    <a:pt x="1849" y="777"/>
                  </a:cubicBezTo>
                  <a:cubicBezTo>
                    <a:pt x="1854" y="758"/>
                    <a:pt x="1859" y="739"/>
                    <a:pt x="1865" y="720"/>
                  </a:cubicBezTo>
                  <a:lnTo>
                    <a:pt x="1865" y="720"/>
                  </a:lnTo>
                  <a:cubicBezTo>
                    <a:pt x="1871" y="799"/>
                    <a:pt x="1877" y="880"/>
                    <a:pt x="1886" y="962"/>
                  </a:cubicBezTo>
                  <a:cubicBezTo>
                    <a:pt x="1886" y="1110"/>
                    <a:pt x="1886" y="1258"/>
                    <a:pt x="1849" y="1332"/>
                  </a:cubicBezTo>
                  <a:cubicBezTo>
                    <a:pt x="1771" y="1429"/>
                    <a:pt x="1641" y="1475"/>
                    <a:pt x="1509" y="1475"/>
                  </a:cubicBezTo>
                  <a:cubicBezTo>
                    <a:pt x="1391" y="1475"/>
                    <a:pt x="1270" y="1438"/>
                    <a:pt x="1183" y="1369"/>
                  </a:cubicBezTo>
                  <a:cubicBezTo>
                    <a:pt x="1141" y="1343"/>
                    <a:pt x="1105" y="1311"/>
                    <a:pt x="1074" y="1273"/>
                  </a:cubicBezTo>
                  <a:lnTo>
                    <a:pt x="1074" y="1273"/>
                  </a:lnTo>
                  <a:cubicBezTo>
                    <a:pt x="1210" y="1622"/>
                    <a:pt x="1353" y="1966"/>
                    <a:pt x="1479" y="2293"/>
                  </a:cubicBezTo>
                  <a:cubicBezTo>
                    <a:pt x="1275" y="2249"/>
                    <a:pt x="1082" y="2205"/>
                    <a:pt x="891" y="2159"/>
                  </a:cubicBezTo>
                  <a:lnTo>
                    <a:pt x="891" y="2159"/>
                  </a:lnTo>
                  <a:cubicBezTo>
                    <a:pt x="1056" y="2269"/>
                    <a:pt x="1200" y="2418"/>
                    <a:pt x="1257" y="2589"/>
                  </a:cubicBezTo>
                  <a:cubicBezTo>
                    <a:pt x="1331" y="2847"/>
                    <a:pt x="1257" y="3143"/>
                    <a:pt x="1109" y="3365"/>
                  </a:cubicBezTo>
                  <a:cubicBezTo>
                    <a:pt x="999" y="3497"/>
                    <a:pt x="889" y="3616"/>
                    <a:pt x="771" y="3722"/>
                  </a:cubicBezTo>
                  <a:lnTo>
                    <a:pt x="771" y="3722"/>
                  </a:lnTo>
                  <a:cubicBezTo>
                    <a:pt x="817" y="3694"/>
                    <a:pt x="867" y="3672"/>
                    <a:pt x="924" y="3661"/>
                  </a:cubicBezTo>
                  <a:cubicBezTo>
                    <a:pt x="1005" y="3620"/>
                    <a:pt x="1098" y="3591"/>
                    <a:pt x="1183" y="3591"/>
                  </a:cubicBezTo>
                  <a:cubicBezTo>
                    <a:pt x="1253" y="3591"/>
                    <a:pt x="1318" y="3611"/>
                    <a:pt x="1368" y="3661"/>
                  </a:cubicBezTo>
                  <a:cubicBezTo>
                    <a:pt x="1553" y="3772"/>
                    <a:pt x="1627" y="4067"/>
                    <a:pt x="1553" y="4326"/>
                  </a:cubicBezTo>
                  <a:cubicBezTo>
                    <a:pt x="1553" y="4955"/>
                    <a:pt x="1516" y="5509"/>
                    <a:pt x="1516" y="6101"/>
                  </a:cubicBezTo>
                  <a:cubicBezTo>
                    <a:pt x="1627" y="5250"/>
                    <a:pt x="1849" y="4474"/>
                    <a:pt x="2218" y="3772"/>
                  </a:cubicBezTo>
                  <a:lnTo>
                    <a:pt x="2688" y="5650"/>
                  </a:lnTo>
                  <a:lnTo>
                    <a:pt x="2688" y="5650"/>
                  </a:lnTo>
                  <a:cubicBezTo>
                    <a:pt x="2614" y="5269"/>
                    <a:pt x="2605" y="4872"/>
                    <a:pt x="2662" y="4474"/>
                  </a:cubicBezTo>
                  <a:cubicBezTo>
                    <a:pt x="2736" y="4215"/>
                    <a:pt x="2810" y="3920"/>
                    <a:pt x="3032" y="3772"/>
                  </a:cubicBezTo>
                  <a:cubicBezTo>
                    <a:pt x="3099" y="3753"/>
                    <a:pt x="3165" y="3743"/>
                    <a:pt x="3231" y="3743"/>
                  </a:cubicBezTo>
                  <a:cubicBezTo>
                    <a:pt x="3396" y="3743"/>
                    <a:pt x="3553" y="3802"/>
                    <a:pt x="3682" y="3909"/>
                  </a:cubicBezTo>
                  <a:lnTo>
                    <a:pt x="3682" y="3909"/>
                  </a:lnTo>
                  <a:cubicBezTo>
                    <a:pt x="3556" y="3493"/>
                    <a:pt x="3576" y="3032"/>
                    <a:pt x="3734" y="2626"/>
                  </a:cubicBezTo>
                  <a:lnTo>
                    <a:pt x="3734" y="2626"/>
                  </a:lnTo>
                  <a:cubicBezTo>
                    <a:pt x="3634" y="2659"/>
                    <a:pt x="3520" y="2677"/>
                    <a:pt x="3404" y="2677"/>
                  </a:cubicBezTo>
                  <a:cubicBezTo>
                    <a:pt x="3261" y="2677"/>
                    <a:pt x="3117" y="2650"/>
                    <a:pt x="2995" y="2589"/>
                  </a:cubicBezTo>
                  <a:cubicBezTo>
                    <a:pt x="2810" y="2441"/>
                    <a:pt x="2662" y="2145"/>
                    <a:pt x="2736" y="1923"/>
                  </a:cubicBezTo>
                  <a:lnTo>
                    <a:pt x="2736" y="1923"/>
                  </a:lnTo>
                  <a:cubicBezTo>
                    <a:pt x="2588" y="2034"/>
                    <a:pt x="2440" y="2108"/>
                    <a:pt x="2255" y="2256"/>
                  </a:cubicBezTo>
                  <a:cubicBezTo>
                    <a:pt x="2181" y="1516"/>
                    <a:pt x="2107" y="740"/>
                    <a:pt x="2033" y="1"/>
                  </a:cubicBez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1048500" y="3629075"/>
              <a:ext cx="197125" cy="201500"/>
            </a:xfrm>
            <a:custGeom>
              <a:avLst/>
              <a:gdLst/>
              <a:ahLst/>
              <a:cxnLst/>
              <a:rect l="l" t="t" r="r" b="b"/>
              <a:pathLst>
                <a:path w="7885" h="8060" extrusionOk="0">
                  <a:moveTo>
                    <a:pt x="2408" y="0"/>
                  </a:moveTo>
                  <a:cubicBezTo>
                    <a:pt x="2386" y="0"/>
                    <a:pt x="2363" y="3"/>
                    <a:pt x="2339" y="8"/>
                  </a:cubicBezTo>
                  <a:cubicBezTo>
                    <a:pt x="2080" y="45"/>
                    <a:pt x="1932" y="784"/>
                    <a:pt x="1895" y="1006"/>
                  </a:cubicBezTo>
                  <a:cubicBezTo>
                    <a:pt x="1747" y="1634"/>
                    <a:pt x="1599" y="2189"/>
                    <a:pt x="1230" y="2669"/>
                  </a:cubicBezTo>
                  <a:cubicBezTo>
                    <a:pt x="974" y="3034"/>
                    <a:pt x="0" y="4297"/>
                    <a:pt x="1142" y="4297"/>
                  </a:cubicBezTo>
                  <a:cubicBezTo>
                    <a:pt x="1159" y="4297"/>
                    <a:pt x="1175" y="4297"/>
                    <a:pt x="1193" y="4296"/>
                  </a:cubicBezTo>
                  <a:cubicBezTo>
                    <a:pt x="1410" y="4296"/>
                    <a:pt x="1580" y="4154"/>
                    <a:pt x="1672" y="3983"/>
                  </a:cubicBezTo>
                  <a:lnTo>
                    <a:pt x="1672" y="3983"/>
                  </a:lnTo>
                  <a:cubicBezTo>
                    <a:pt x="1619" y="4233"/>
                    <a:pt x="1599" y="4488"/>
                    <a:pt x="1599" y="4703"/>
                  </a:cubicBezTo>
                  <a:cubicBezTo>
                    <a:pt x="1599" y="5073"/>
                    <a:pt x="1784" y="5405"/>
                    <a:pt x="2080" y="5590"/>
                  </a:cubicBezTo>
                  <a:cubicBezTo>
                    <a:pt x="2185" y="5656"/>
                    <a:pt x="2310" y="5689"/>
                    <a:pt x="2431" y="5689"/>
                  </a:cubicBezTo>
                  <a:cubicBezTo>
                    <a:pt x="2650" y="5689"/>
                    <a:pt x="2859" y="5582"/>
                    <a:pt x="2930" y="5368"/>
                  </a:cubicBezTo>
                  <a:lnTo>
                    <a:pt x="2930" y="5368"/>
                  </a:lnTo>
                  <a:cubicBezTo>
                    <a:pt x="2893" y="5812"/>
                    <a:pt x="2856" y="6330"/>
                    <a:pt x="2819" y="6810"/>
                  </a:cubicBezTo>
                  <a:cubicBezTo>
                    <a:pt x="2745" y="7254"/>
                    <a:pt x="2819" y="7919"/>
                    <a:pt x="3263" y="8030"/>
                  </a:cubicBezTo>
                  <a:cubicBezTo>
                    <a:pt x="3323" y="8050"/>
                    <a:pt x="3383" y="8059"/>
                    <a:pt x="3444" y="8059"/>
                  </a:cubicBezTo>
                  <a:cubicBezTo>
                    <a:pt x="3721" y="8059"/>
                    <a:pt x="3992" y="7866"/>
                    <a:pt x="4113" y="7624"/>
                  </a:cubicBezTo>
                  <a:cubicBezTo>
                    <a:pt x="4298" y="7365"/>
                    <a:pt x="4298" y="6995"/>
                    <a:pt x="4298" y="6662"/>
                  </a:cubicBezTo>
                  <a:cubicBezTo>
                    <a:pt x="4492" y="6832"/>
                    <a:pt x="4766" y="6923"/>
                    <a:pt x="5036" y="6923"/>
                  </a:cubicBezTo>
                  <a:cubicBezTo>
                    <a:pt x="5177" y="6923"/>
                    <a:pt x="5317" y="6898"/>
                    <a:pt x="5444" y="6847"/>
                  </a:cubicBezTo>
                  <a:cubicBezTo>
                    <a:pt x="5851" y="6662"/>
                    <a:pt x="6147" y="6330"/>
                    <a:pt x="6221" y="5923"/>
                  </a:cubicBezTo>
                  <a:lnTo>
                    <a:pt x="6221" y="5923"/>
                  </a:lnTo>
                  <a:cubicBezTo>
                    <a:pt x="6189" y="6115"/>
                    <a:pt x="6434" y="6307"/>
                    <a:pt x="6668" y="6307"/>
                  </a:cubicBezTo>
                  <a:cubicBezTo>
                    <a:pt x="6704" y="6307"/>
                    <a:pt x="6740" y="6302"/>
                    <a:pt x="6775" y="6293"/>
                  </a:cubicBezTo>
                  <a:cubicBezTo>
                    <a:pt x="7071" y="6256"/>
                    <a:pt x="7256" y="5997"/>
                    <a:pt x="7367" y="5775"/>
                  </a:cubicBezTo>
                  <a:cubicBezTo>
                    <a:pt x="7625" y="5442"/>
                    <a:pt x="7810" y="5073"/>
                    <a:pt x="7847" y="4666"/>
                  </a:cubicBezTo>
                  <a:cubicBezTo>
                    <a:pt x="7884" y="4259"/>
                    <a:pt x="7736" y="3779"/>
                    <a:pt x="7367" y="3594"/>
                  </a:cubicBezTo>
                  <a:cubicBezTo>
                    <a:pt x="7270" y="3546"/>
                    <a:pt x="7162" y="3523"/>
                    <a:pt x="7053" y="3523"/>
                  </a:cubicBezTo>
                  <a:cubicBezTo>
                    <a:pt x="6889" y="3523"/>
                    <a:pt x="6724" y="3575"/>
                    <a:pt x="6602" y="3673"/>
                  </a:cubicBezTo>
                  <a:lnTo>
                    <a:pt x="6602" y="3673"/>
                  </a:lnTo>
                  <a:cubicBezTo>
                    <a:pt x="6639" y="3491"/>
                    <a:pt x="6603" y="3301"/>
                    <a:pt x="6516" y="3150"/>
                  </a:cubicBezTo>
                  <a:cubicBezTo>
                    <a:pt x="6368" y="2854"/>
                    <a:pt x="6110" y="2669"/>
                    <a:pt x="5777" y="2596"/>
                  </a:cubicBezTo>
                  <a:cubicBezTo>
                    <a:pt x="5626" y="2549"/>
                    <a:pt x="5475" y="2528"/>
                    <a:pt x="5326" y="2528"/>
                  </a:cubicBezTo>
                  <a:cubicBezTo>
                    <a:pt x="4998" y="2528"/>
                    <a:pt x="4676" y="2628"/>
                    <a:pt x="4372" y="2780"/>
                  </a:cubicBezTo>
                  <a:cubicBezTo>
                    <a:pt x="4853" y="2448"/>
                    <a:pt x="4927" y="1708"/>
                    <a:pt x="4520" y="1302"/>
                  </a:cubicBezTo>
                  <a:cubicBezTo>
                    <a:pt x="4344" y="1109"/>
                    <a:pt x="4104" y="1028"/>
                    <a:pt x="3863" y="1028"/>
                  </a:cubicBezTo>
                  <a:cubicBezTo>
                    <a:pt x="3548" y="1028"/>
                    <a:pt x="3229" y="1166"/>
                    <a:pt x="3041" y="1375"/>
                  </a:cubicBezTo>
                  <a:cubicBezTo>
                    <a:pt x="3006" y="1128"/>
                    <a:pt x="2903" y="0"/>
                    <a:pt x="2408" y="0"/>
                  </a:cubicBez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1282575" y="3308525"/>
              <a:ext cx="191350" cy="160850"/>
            </a:xfrm>
            <a:custGeom>
              <a:avLst/>
              <a:gdLst/>
              <a:ahLst/>
              <a:cxnLst/>
              <a:rect l="l" t="t" r="r" b="b"/>
              <a:pathLst>
                <a:path w="7654" h="6434" extrusionOk="0">
                  <a:moveTo>
                    <a:pt x="2403" y="444"/>
                  </a:moveTo>
                  <a:cubicBezTo>
                    <a:pt x="2403" y="444"/>
                    <a:pt x="2403" y="444"/>
                    <a:pt x="2403" y="445"/>
                  </a:cubicBezTo>
                  <a:lnTo>
                    <a:pt x="2403" y="445"/>
                  </a:lnTo>
                  <a:cubicBezTo>
                    <a:pt x="2403" y="444"/>
                    <a:pt x="2403" y="444"/>
                    <a:pt x="2403" y="444"/>
                  </a:cubicBezTo>
                  <a:close/>
                  <a:moveTo>
                    <a:pt x="6411" y="4060"/>
                  </a:moveTo>
                  <a:cubicBezTo>
                    <a:pt x="6493" y="4111"/>
                    <a:pt x="6544" y="4141"/>
                    <a:pt x="6544" y="4141"/>
                  </a:cubicBezTo>
                  <a:cubicBezTo>
                    <a:pt x="6544" y="4141"/>
                    <a:pt x="6495" y="4110"/>
                    <a:pt x="6411" y="4060"/>
                  </a:cubicBezTo>
                  <a:close/>
                  <a:moveTo>
                    <a:pt x="4732" y="1"/>
                  </a:moveTo>
                  <a:cubicBezTo>
                    <a:pt x="4732" y="1"/>
                    <a:pt x="3993" y="888"/>
                    <a:pt x="3438" y="1073"/>
                  </a:cubicBezTo>
                  <a:cubicBezTo>
                    <a:pt x="3401" y="888"/>
                    <a:pt x="3327" y="518"/>
                    <a:pt x="3327" y="518"/>
                  </a:cubicBezTo>
                  <a:cubicBezTo>
                    <a:pt x="3327" y="518"/>
                    <a:pt x="3221" y="1370"/>
                    <a:pt x="2800" y="1370"/>
                  </a:cubicBezTo>
                  <a:cubicBezTo>
                    <a:pt x="2791" y="1370"/>
                    <a:pt x="2782" y="1369"/>
                    <a:pt x="2773" y="1369"/>
                  </a:cubicBezTo>
                  <a:cubicBezTo>
                    <a:pt x="2370" y="1295"/>
                    <a:pt x="2403" y="459"/>
                    <a:pt x="2403" y="445"/>
                  </a:cubicBezTo>
                  <a:lnTo>
                    <a:pt x="2403" y="445"/>
                  </a:lnTo>
                  <a:cubicBezTo>
                    <a:pt x="2403" y="459"/>
                    <a:pt x="2365" y="1334"/>
                    <a:pt x="2218" y="1664"/>
                  </a:cubicBezTo>
                  <a:cubicBezTo>
                    <a:pt x="1923" y="1590"/>
                    <a:pt x="666" y="888"/>
                    <a:pt x="666" y="888"/>
                  </a:cubicBezTo>
                  <a:lnTo>
                    <a:pt x="666" y="888"/>
                  </a:lnTo>
                  <a:cubicBezTo>
                    <a:pt x="666" y="888"/>
                    <a:pt x="1442" y="1997"/>
                    <a:pt x="1553" y="2145"/>
                  </a:cubicBezTo>
                  <a:cubicBezTo>
                    <a:pt x="1035" y="2145"/>
                    <a:pt x="518" y="1997"/>
                    <a:pt x="0" y="1960"/>
                  </a:cubicBezTo>
                  <a:lnTo>
                    <a:pt x="0" y="1960"/>
                  </a:lnTo>
                  <a:lnTo>
                    <a:pt x="1553" y="2921"/>
                  </a:lnTo>
                  <a:cubicBezTo>
                    <a:pt x="1183" y="3032"/>
                    <a:pt x="740" y="3180"/>
                    <a:pt x="333" y="3254"/>
                  </a:cubicBezTo>
                  <a:cubicBezTo>
                    <a:pt x="813" y="3476"/>
                    <a:pt x="1220" y="3735"/>
                    <a:pt x="1664" y="3957"/>
                  </a:cubicBezTo>
                  <a:cubicBezTo>
                    <a:pt x="1368" y="4141"/>
                    <a:pt x="666" y="4400"/>
                    <a:pt x="666" y="4400"/>
                  </a:cubicBezTo>
                  <a:cubicBezTo>
                    <a:pt x="666" y="4400"/>
                    <a:pt x="691" y="4399"/>
                    <a:pt x="734" y="4399"/>
                  </a:cubicBezTo>
                  <a:cubicBezTo>
                    <a:pt x="927" y="4399"/>
                    <a:pt x="1469" y="4424"/>
                    <a:pt x="1590" y="4696"/>
                  </a:cubicBezTo>
                  <a:cubicBezTo>
                    <a:pt x="1738" y="5029"/>
                    <a:pt x="1183" y="5583"/>
                    <a:pt x="1183" y="5583"/>
                  </a:cubicBezTo>
                  <a:cubicBezTo>
                    <a:pt x="1183" y="5583"/>
                    <a:pt x="2107" y="4918"/>
                    <a:pt x="2662" y="4918"/>
                  </a:cubicBezTo>
                  <a:cubicBezTo>
                    <a:pt x="2699" y="5398"/>
                    <a:pt x="2699" y="5805"/>
                    <a:pt x="2736" y="6249"/>
                  </a:cubicBezTo>
                  <a:cubicBezTo>
                    <a:pt x="2736" y="5842"/>
                    <a:pt x="2773" y="5288"/>
                    <a:pt x="3217" y="5140"/>
                  </a:cubicBezTo>
                  <a:cubicBezTo>
                    <a:pt x="3261" y="5128"/>
                    <a:pt x="3307" y="5123"/>
                    <a:pt x="3352" y="5123"/>
                  </a:cubicBezTo>
                  <a:cubicBezTo>
                    <a:pt x="3609" y="5123"/>
                    <a:pt x="3873" y="5290"/>
                    <a:pt x="4030" y="5509"/>
                  </a:cubicBezTo>
                  <a:cubicBezTo>
                    <a:pt x="4215" y="5805"/>
                    <a:pt x="4547" y="6434"/>
                    <a:pt x="4547" y="6434"/>
                  </a:cubicBezTo>
                  <a:cubicBezTo>
                    <a:pt x="4547" y="6434"/>
                    <a:pt x="4363" y="5768"/>
                    <a:pt x="4252" y="5398"/>
                  </a:cubicBezTo>
                  <a:cubicBezTo>
                    <a:pt x="4178" y="5029"/>
                    <a:pt x="4067" y="4585"/>
                    <a:pt x="4363" y="4326"/>
                  </a:cubicBezTo>
                  <a:cubicBezTo>
                    <a:pt x="4476" y="4213"/>
                    <a:pt x="4645" y="4169"/>
                    <a:pt x="4809" y="4169"/>
                  </a:cubicBezTo>
                  <a:cubicBezTo>
                    <a:pt x="4914" y="4169"/>
                    <a:pt x="5016" y="4187"/>
                    <a:pt x="5102" y="4215"/>
                  </a:cubicBezTo>
                  <a:cubicBezTo>
                    <a:pt x="5324" y="4326"/>
                    <a:pt x="5878" y="4696"/>
                    <a:pt x="5878" y="4696"/>
                  </a:cubicBezTo>
                  <a:cubicBezTo>
                    <a:pt x="5878" y="4696"/>
                    <a:pt x="4917" y="3994"/>
                    <a:pt x="4917" y="3476"/>
                  </a:cubicBezTo>
                  <a:cubicBezTo>
                    <a:pt x="5380" y="3476"/>
                    <a:pt x="6113" y="3883"/>
                    <a:pt x="6411" y="4060"/>
                  </a:cubicBezTo>
                  <a:lnTo>
                    <a:pt x="6411" y="4060"/>
                  </a:lnTo>
                  <a:cubicBezTo>
                    <a:pt x="6109" y="3872"/>
                    <a:pt x="5380" y="3405"/>
                    <a:pt x="5176" y="3143"/>
                  </a:cubicBezTo>
                  <a:cubicBezTo>
                    <a:pt x="5878" y="3143"/>
                    <a:pt x="6951" y="3032"/>
                    <a:pt x="7653" y="3032"/>
                  </a:cubicBezTo>
                  <a:cubicBezTo>
                    <a:pt x="6988" y="2847"/>
                    <a:pt x="5435" y="2921"/>
                    <a:pt x="5139" y="2293"/>
                  </a:cubicBezTo>
                  <a:cubicBezTo>
                    <a:pt x="4880" y="1627"/>
                    <a:pt x="6100" y="666"/>
                    <a:pt x="6766" y="370"/>
                  </a:cubicBezTo>
                  <a:lnTo>
                    <a:pt x="6766" y="370"/>
                  </a:lnTo>
                  <a:cubicBezTo>
                    <a:pt x="5989" y="629"/>
                    <a:pt x="5176" y="888"/>
                    <a:pt x="4400" y="1110"/>
                  </a:cubicBezTo>
                  <a:cubicBezTo>
                    <a:pt x="4326" y="740"/>
                    <a:pt x="4732" y="1"/>
                    <a:pt x="4732" y="1"/>
                  </a:cubicBez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1363275" y="3371900"/>
              <a:ext cx="30225" cy="21700"/>
            </a:xfrm>
            <a:custGeom>
              <a:avLst/>
              <a:gdLst/>
              <a:ahLst/>
              <a:cxnLst/>
              <a:rect l="l" t="t" r="r" b="b"/>
              <a:pathLst>
                <a:path w="1209" h="868" extrusionOk="0">
                  <a:moveTo>
                    <a:pt x="673" y="0"/>
                  </a:moveTo>
                  <a:cubicBezTo>
                    <a:pt x="375" y="0"/>
                    <a:pt x="1" y="405"/>
                    <a:pt x="62" y="682"/>
                  </a:cubicBezTo>
                  <a:cubicBezTo>
                    <a:pt x="99" y="830"/>
                    <a:pt x="247" y="867"/>
                    <a:pt x="395" y="867"/>
                  </a:cubicBezTo>
                  <a:cubicBezTo>
                    <a:pt x="654" y="867"/>
                    <a:pt x="1209" y="312"/>
                    <a:pt x="839" y="54"/>
                  </a:cubicBezTo>
                  <a:cubicBezTo>
                    <a:pt x="789" y="17"/>
                    <a:pt x="733" y="0"/>
                    <a:pt x="673" y="0"/>
                  </a:cubicBez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1641175" y="3196550"/>
              <a:ext cx="302275" cy="287175"/>
            </a:xfrm>
            <a:custGeom>
              <a:avLst/>
              <a:gdLst/>
              <a:ahLst/>
              <a:cxnLst/>
              <a:rect l="l" t="t" r="r" b="b"/>
              <a:pathLst>
                <a:path w="12091" h="11487" extrusionOk="0">
                  <a:moveTo>
                    <a:pt x="4285" y="1"/>
                  </a:moveTo>
                  <a:cubicBezTo>
                    <a:pt x="4249" y="1"/>
                    <a:pt x="4214" y="2"/>
                    <a:pt x="4178" y="6"/>
                  </a:cubicBezTo>
                  <a:cubicBezTo>
                    <a:pt x="3809" y="6"/>
                    <a:pt x="3439" y="191"/>
                    <a:pt x="3328" y="524"/>
                  </a:cubicBezTo>
                  <a:cubicBezTo>
                    <a:pt x="3180" y="857"/>
                    <a:pt x="3365" y="1263"/>
                    <a:pt x="3587" y="1485"/>
                  </a:cubicBezTo>
                  <a:cubicBezTo>
                    <a:pt x="3883" y="1744"/>
                    <a:pt x="4252" y="1855"/>
                    <a:pt x="4548" y="1929"/>
                  </a:cubicBezTo>
                  <a:cubicBezTo>
                    <a:pt x="4104" y="2003"/>
                    <a:pt x="3698" y="2114"/>
                    <a:pt x="3217" y="2188"/>
                  </a:cubicBezTo>
                  <a:cubicBezTo>
                    <a:pt x="3032" y="2224"/>
                    <a:pt x="2847" y="2298"/>
                    <a:pt x="2700" y="2409"/>
                  </a:cubicBezTo>
                  <a:cubicBezTo>
                    <a:pt x="2515" y="2705"/>
                    <a:pt x="2774" y="3112"/>
                    <a:pt x="3032" y="3223"/>
                  </a:cubicBezTo>
                  <a:cubicBezTo>
                    <a:pt x="3125" y="3243"/>
                    <a:pt x="3218" y="3252"/>
                    <a:pt x="3310" y="3252"/>
                  </a:cubicBezTo>
                  <a:cubicBezTo>
                    <a:pt x="3548" y="3252"/>
                    <a:pt x="3780" y="3192"/>
                    <a:pt x="3994" y="3112"/>
                  </a:cubicBezTo>
                  <a:lnTo>
                    <a:pt x="3994" y="3112"/>
                  </a:lnTo>
                  <a:cubicBezTo>
                    <a:pt x="3920" y="3260"/>
                    <a:pt x="3772" y="3408"/>
                    <a:pt x="3698" y="3518"/>
                  </a:cubicBezTo>
                  <a:lnTo>
                    <a:pt x="5071" y="4021"/>
                  </a:lnTo>
                  <a:lnTo>
                    <a:pt x="5071" y="4021"/>
                  </a:lnTo>
                  <a:cubicBezTo>
                    <a:pt x="4958" y="4022"/>
                    <a:pt x="4832" y="4096"/>
                    <a:pt x="4807" y="4221"/>
                  </a:cubicBezTo>
                  <a:cubicBezTo>
                    <a:pt x="4733" y="4406"/>
                    <a:pt x="4881" y="4591"/>
                    <a:pt x="5029" y="4628"/>
                  </a:cubicBezTo>
                  <a:cubicBezTo>
                    <a:pt x="5177" y="4739"/>
                    <a:pt x="5361" y="4739"/>
                    <a:pt x="5546" y="4775"/>
                  </a:cubicBezTo>
                  <a:cubicBezTo>
                    <a:pt x="5731" y="4812"/>
                    <a:pt x="5916" y="4923"/>
                    <a:pt x="5990" y="5071"/>
                  </a:cubicBezTo>
                  <a:cubicBezTo>
                    <a:pt x="5620" y="5367"/>
                    <a:pt x="5731" y="6069"/>
                    <a:pt x="6175" y="6291"/>
                  </a:cubicBezTo>
                  <a:cubicBezTo>
                    <a:pt x="6158" y="6290"/>
                    <a:pt x="6141" y="6289"/>
                    <a:pt x="6124" y="6289"/>
                  </a:cubicBezTo>
                  <a:cubicBezTo>
                    <a:pt x="5775" y="6289"/>
                    <a:pt x="5476" y="6641"/>
                    <a:pt x="5546" y="6994"/>
                  </a:cubicBezTo>
                  <a:cubicBezTo>
                    <a:pt x="5251" y="6402"/>
                    <a:pt x="4733" y="5885"/>
                    <a:pt x="4141" y="5626"/>
                  </a:cubicBezTo>
                  <a:cubicBezTo>
                    <a:pt x="4252" y="4923"/>
                    <a:pt x="3698" y="4258"/>
                    <a:pt x="3032" y="4036"/>
                  </a:cubicBezTo>
                  <a:cubicBezTo>
                    <a:pt x="2760" y="3940"/>
                    <a:pt x="2473" y="3899"/>
                    <a:pt x="2179" y="3899"/>
                  </a:cubicBezTo>
                  <a:cubicBezTo>
                    <a:pt x="1794" y="3899"/>
                    <a:pt x="1397" y="3968"/>
                    <a:pt x="999" y="4073"/>
                  </a:cubicBezTo>
                  <a:cubicBezTo>
                    <a:pt x="555" y="4221"/>
                    <a:pt x="1" y="4554"/>
                    <a:pt x="1" y="5071"/>
                  </a:cubicBezTo>
                  <a:cubicBezTo>
                    <a:pt x="1" y="5552"/>
                    <a:pt x="481" y="5848"/>
                    <a:pt x="962" y="6032"/>
                  </a:cubicBezTo>
                  <a:cubicBezTo>
                    <a:pt x="1960" y="6439"/>
                    <a:pt x="3069" y="6661"/>
                    <a:pt x="4178" y="6661"/>
                  </a:cubicBezTo>
                  <a:cubicBezTo>
                    <a:pt x="4141" y="7474"/>
                    <a:pt x="4622" y="8288"/>
                    <a:pt x="5361" y="8620"/>
                  </a:cubicBezTo>
                  <a:cubicBezTo>
                    <a:pt x="4881" y="9360"/>
                    <a:pt x="4733" y="10284"/>
                    <a:pt x="4918" y="11097"/>
                  </a:cubicBezTo>
                  <a:cubicBezTo>
                    <a:pt x="4992" y="11245"/>
                    <a:pt x="5029" y="11430"/>
                    <a:pt x="5214" y="11467"/>
                  </a:cubicBezTo>
                  <a:cubicBezTo>
                    <a:pt x="5247" y="11481"/>
                    <a:pt x="5280" y="11487"/>
                    <a:pt x="5313" y="11487"/>
                  </a:cubicBezTo>
                  <a:cubicBezTo>
                    <a:pt x="5461" y="11487"/>
                    <a:pt x="5597" y="11360"/>
                    <a:pt x="5657" y="11208"/>
                  </a:cubicBezTo>
                  <a:cubicBezTo>
                    <a:pt x="6101" y="10654"/>
                    <a:pt x="6397" y="9988"/>
                    <a:pt x="6545" y="9323"/>
                  </a:cubicBezTo>
                  <a:cubicBezTo>
                    <a:pt x="7025" y="9064"/>
                    <a:pt x="7136" y="8325"/>
                    <a:pt x="6840" y="7918"/>
                  </a:cubicBezTo>
                  <a:cubicBezTo>
                    <a:pt x="6951" y="7770"/>
                    <a:pt x="7136" y="7659"/>
                    <a:pt x="7284" y="7511"/>
                  </a:cubicBezTo>
                  <a:cubicBezTo>
                    <a:pt x="7321" y="7474"/>
                    <a:pt x="7654" y="7474"/>
                    <a:pt x="7691" y="7474"/>
                  </a:cubicBezTo>
                  <a:cubicBezTo>
                    <a:pt x="7839" y="7400"/>
                    <a:pt x="7986" y="7326"/>
                    <a:pt x="8134" y="7216"/>
                  </a:cubicBezTo>
                  <a:cubicBezTo>
                    <a:pt x="8356" y="7031"/>
                    <a:pt x="8504" y="6772"/>
                    <a:pt x="8763" y="6661"/>
                  </a:cubicBezTo>
                  <a:cubicBezTo>
                    <a:pt x="8834" y="6650"/>
                    <a:pt x="8905" y="6646"/>
                    <a:pt x="8978" y="6646"/>
                  </a:cubicBezTo>
                  <a:cubicBezTo>
                    <a:pt x="9662" y="6646"/>
                    <a:pt x="10399" y="7078"/>
                    <a:pt x="10833" y="7179"/>
                  </a:cubicBezTo>
                  <a:cubicBezTo>
                    <a:pt x="10956" y="7194"/>
                    <a:pt x="11072" y="7203"/>
                    <a:pt x="11184" y="7203"/>
                  </a:cubicBezTo>
                  <a:cubicBezTo>
                    <a:pt x="11343" y="7203"/>
                    <a:pt x="11495" y="7185"/>
                    <a:pt x="11647" y="7142"/>
                  </a:cubicBezTo>
                  <a:cubicBezTo>
                    <a:pt x="11868" y="7031"/>
                    <a:pt x="12090" y="6772"/>
                    <a:pt x="12053" y="6476"/>
                  </a:cubicBezTo>
                  <a:cubicBezTo>
                    <a:pt x="12016" y="6106"/>
                    <a:pt x="11536" y="5996"/>
                    <a:pt x="11166" y="5922"/>
                  </a:cubicBezTo>
                  <a:cubicBezTo>
                    <a:pt x="10984" y="5902"/>
                    <a:pt x="10805" y="5893"/>
                    <a:pt x="10628" y="5893"/>
                  </a:cubicBezTo>
                  <a:cubicBezTo>
                    <a:pt x="10120" y="5893"/>
                    <a:pt x="9626" y="5969"/>
                    <a:pt x="9132" y="6106"/>
                  </a:cubicBezTo>
                  <a:cubicBezTo>
                    <a:pt x="9317" y="6032"/>
                    <a:pt x="9354" y="5737"/>
                    <a:pt x="9243" y="5552"/>
                  </a:cubicBezTo>
                  <a:cubicBezTo>
                    <a:pt x="9129" y="5409"/>
                    <a:pt x="8970" y="5354"/>
                    <a:pt x="8783" y="5354"/>
                  </a:cubicBezTo>
                  <a:cubicBezTo>
                    <a:pt x="8729" y="5354"/>
                    <a:pt x="8673" y="5359"/>
                    <a:pt x="8615" y="5367"/>
                  </a:cubicBezTo>
                  <a:cubicBezTo>
                    <a:pt x="8393" y="5441"/>
                    <a:pt x="8208" y="5515"/>
                    <a:pt x="8023" y="5626"/>
                  </a:cubicBezTo>
                  <a:cubicBezTo>
                    <a:pt x="8133" y="5116"/>
                    <a:pt x="8242" y="4642"/>
                    <a:pt x="8351" y="4168"/>
                  </a:cubicBezTo>
                  <a:lnTo>
                    <a:pt x="8351" y="4168"/>
                  </a:lnTo>
                  <a:cubicBezTo>
                    <a:pt x="8737" y="3977"/>
                    <a:pt x="9097" y="3803"/>
                    <a:pt x="9502" y="3629"/>
                  </a:cubicBezTo>
                  <a:cubicBezTo>
                    <a:pt x="9650" y="3518"/>
                    <a:pt x="9835" y="3482"/>
                    <a:pt x="9872" y="3297"/>
                  </a:cubicBezTo>
                  <a:cubicBezTo>
                    <a:pt x="9915" y="3210"/>
                    <a:pt x="9885" y="3123"/>
                    <a:pt x="9821" y="3061"/>
                  </a:cubicBezTo>
                  <a:lnTo>
                    <a:pt x="9821" y="3061"/>
                  </a:lnTo>
                  <a:cubicBezTo>
                    <a:pt x="9875" y="3056"/>
                    <a:pt x="9929" y="3049"/>
                    <a:pt x="9983" y="3038"/>
                  </a:cubicBezTo>
                  <a:cubicBezTo>
                    <a:pt x="10168" y="2964"/>
                    <a:pt x="10353" y="2853"/>
                    <a:pt x="10390" y="2668"/>
                  </a:cubicBezTo>
                  <a:cubicBezTo>
                    <a:pt x="10449" y="2431"/>
                    <a:pt x="10223" y="2170"/>
                    <a:pt x="9997" y="2152"/>
                  </a:cubicBezTo>
                  <a:lnTo>
                    <a:pt x="9997" y="2152"/>
                  </a:lnTo>
                  <a:cubicBezTo>
                    <a:pt x="10189" y="2104"/>
                    <a:pt x="10403" y="2031"/>
                    <a:pt x="10574" y="2003"/>
                  </a:cubicBezTo>
                  <a:cubicBezTo>
                    <a:pt x="10714" y="1480"/>
                    <a:pt x="10229" y="924"/>
                    <a:pt x="9739" y="924"/>
                  </a:cubicBezTo>
                  <a:cubicBezTo>
                    <a:pt x="9710" y="924"/>
                    <a:pt x="9680" y="926"/>
                    <a:pt x="9650" y="931"/>
                  </a:cubicBezTo>
                  <a:cubicBezTo>
                    <a:pt x="9798" y="1004"/>
                    <a:pt x="9872" y="1115"/>
                    <a:pt x="9872" y="1263"/>
                  </a:cubicBezTo>
                  <a:cubicBezTo>
                    <a:pt x="9872" y="1411"/>
                    <a:pt x="9724" y="1559"/>
                    <a:pt x="9613" y="1559"/>
                  </a:cubicBezTo>
                  <a:cubicBezTo>
                    <a:pt x="9502" y="1559"/>
                    <a:pt x="9354" y="1485"/>
                    <a:pt x="9280" y="1485"/>
                  </a:cubicBezTo>
                  <a:cubicBezTo>
                    <a:pt x="8800" y="1300"/>
                    <a:pt x="8393" y="1115"/>
                    <a:pt x="7949" y="931"/>
                  </a:cubicBezTo>
                  <a:lnTo>
                    <a:pt x="7949" y="931"/>
                  </a:lnTo>
                  <a:cubicBezTo>
                    <a:pt x="7986" y="1189"/>
                    <a:pt x="7986" y="1448"/>
                    <a:pt x="8023" y="1670"/>
                  </a:cubicBezTo>
                  <a:cubicBezTo>
                    <a:pt x="7506" y="1633"/>
                    <a:pt x="6951" y="1596"/>
                    <a:pt x="6471" y="1559"/>
                  </a:cubicBezTo>
                  <a:cubicBezTo>
                    <a:pt x="6508" y="1226"/>
                    <a:pt x="6323" y="894"/>
                    <a:pt x="6101" y="709"/>
                  </a:cubicBezTo>
                  <a:cubicBezTo>
                    <a:pt x="5842" y="487"/>
                    <a:pt x="5546" y="376"/>
                    <a:pt x="5214" y="265"/>
                  </a:cubicBezTo>
                  <a:cubicBezTo>
                    <a:pt x="4916" y="133"/>
                    <a:pt x="4589" y="1"/>
                    <a:pt x="4285" y="1"/>
                  </a:cubicBez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5"/>
            <p:cNvSpPr/>
            <p:nvPr/>
          </p:nvSpPr>
          <p:spPr>
            <a:xfrm>
              <a:off x="2313125" y="3745700"/>
              <a:ext cx="295800" cy="267150"/>
            </a:xfrm>
            <a:custGeom>
              <a:avLst/>
              <a:gdLst/>
              <a:ahLst/>
              <a:cxnLst/>
              <a:rect l="l" t="t" r="r" b="b"/>
              <a:pathLst>
                <a:path w="11832" h="10686" extrusionOk="0">
                  <a:moveTo>
                    <a:pt x="4400" y="1"/>
                  </a:moveTo>
                  <a:lnTo>
                    <a:pt x="4400" y="1"/>
                  </a:lnTo>
                  <a:cubicBezTo>
                    <a:pt x="4401" y="16"/>
                    <a:pt x="4402" y="32"/>
                    <a:pt x="4404" y="48"/>
                  </a:cubicBezTo>
                  <a:lnTo>
                    <a:pt x="4404" y="48"/>
                  </a:lnTo>
                  <a:cubicBezTo>
                    <a:pt x="4403" y="32"/>
                    <a:pt x="4401" y="16"/>
                    <a:pt x="4400" y="1"/>
                  </a:cubicBezTo>
                  <a:close/>
                  <a:moveTo>
                    <a:pt x="7949" y="1073"/>
                  </a:moveTo>
                  <a:lnTo>
                    <a:pt x="7949" y="1073"/>
                  </a:lnTo>
                  <a:cubicBezTo>
                    <a:pt x="7895" y="1131"/>
                    <a:pt x="7844" y="1191"/>
                    <a:pt x="7797" y="1254"/>
                  </a:cubicBezTo>
                  <a:lnTo>
                    <a:pt x="7797" y="1254"/>
                  </a:lnTo>
                  <a:cubicBezTo>
                    <a:pt x="7852" y="1198"/>
                    <a:pt x="7903" y="1138"/>
                    <a:pt x="7949" y="1073"/>
                  </a:cubicBezTo>
                  <a:close/>
                  <a:moveTo>
                    <a:pt x="6086" y="3356"/>
                  </a:moveTo>
                  <a:cubicBezTo>
                    <a:pt x="6081" y="3485"/>
                    <a:pt x="6109" y="3617"/>
                    <a:pt x="6175" y="3735"/>
                  </a:cubicBezTo>
                  <a:cubicBezTo>
                    <a:pt x="6248" y="3661"/>
                    <a:pt x="6212" y="3476"/>
                    <a:pt x="6101" y="3365"/>
                  </a:cubicBezTo>
                  <a:cubicBezTo>
                    <a:pt x="6096" y="3362"/>
                    <a:pt x="6091" y="3359"/>
                    <a:pt x="6086" y="3356"/>
                  </a:cubicBezTo>
                  <a:close/>
                  <a:moveTo>
                    <a:pt x="3876" y="8610"/>
                  </a:moveTo>
                  <a:cubicBezTo>
                    <a:pt x="3878" y="8624"/>
                    <a:pt x="3880" y="8639"/>
                    <a:pt x="3882" y="8652"/>
                  </a:cubicBezTo>
                  <a:cubicBezTo>
                    <a:pt x="3880" y="8638"/>
                    <a:pt x="3878" y="8624"/>
                    <a:pt x="3876" y="8610"/>
                  </a:cubicBezTo>
                  <a:close/>
                  <a:moveTo>
                    <a:pt x="10784" y="8643"/>
                  </a:moveTo>
                  <a:lnTo>
                    <a:pt x="10784" y="8643"/>
                  </a:lnTo>
                  <a:cubicBezTo>
                    <a:pt x="10765" y="8766"/>
                    <a:pt x="10767" y="8894"/>
                    <a:pt x="10796" y="9022"/>
                  </a:cubicBezTo>
                  <a:cubicBezTo>
                    <a:pt x="10854" y="8906"/>
                    <a:pt x="10844" y="8768"/>
                    <a:pt x="10784" y="8643"/>
                  </a:cubicBezTo>
                  <a:close/>
                  <a:moveTo>
                    <a:pt x="7220" y="8662"/>
                  </a:moveTo>
                  <a:lnTo>
                    <a:pt x="7220" y="8662"/>
                  </a:lnTo>
                  <a:cubicBezTo>
                    <a:pt x="7178" y="8863"/>
                    <a:pt x="7209" y="9087"/>
                    <a:pt x="7321" y="9244"/>
                  </a:cubicBezTo>
                  <a:cubicBezTo>
                    <a:pt x="7299" y="9052"/>
                    <a:pt x="7266" y="8849"/>
                    <a:pt x="7220" y="8662"/>
                  </a:cubicBezTo>
                  <a:close/>
                  <a:moveTo>
                    <a:pt x="744" y="9165"/>
                  </a:moveTo>
                  <a:cubicBezTo>
                    <a:pt x="694" y="9287"/>
                    <a:pt x="701" y="9439"/>
                    <a:pt x="777" y="9539"/>
                  </a:cubicBezTo>
                  <a:cubicBezTo>
                    <a:pt x="758" y="9406"/>
                    <a:pt x="749" y="9283"/>
                    <a:pt x="744" y="9165"/>
                  </a:cubicBezTo>
                  <a:close/>
                  <a:moveTo>
                    <a:pt x="4404" y="48"/>
                  </a:moveTo>
                  <a:lnTo>
                    <a:pt x="4404" y="48"/>
                  </a:lnTo>
                  <a:cubicBezTo>
                    <a:pt x="4447" y="811"/>
                    <a:pt x="3792" y="1628"/>
                    <a:pt x="2995" y="1665"/>
                  </a:cubicBezTo>
                  <a:cubicBezTo>
                    <a:pt x="3217" y="2219"/>
                    <a:pt x="3143" y="2811"/>
                    <a:pt x="2884" y="3328"/>
                  </a:cubicBezTo>
                  <a:cubicBezTo>
                    <a:pt x="2588" y="3846"/>
                    <a:pt x="2145" y="4216"/>
                    <a:pt x="1590" y="4400"/>
                  </a:cubicBezTo>
                  <a:cubicBezTo>
                    <a:pt x="1627" y="5214"/>
                    <a:pt x="962" y="6027"/>
                    <a:pt x="148" y="6101"/>
                  </a:cubicBezTo>
                  <a:cubicBezTo>
                    <a:pt x="407" y="6693"/>
                    <a:pt x="370" y="7506"/>
                    <a:pt x="0" y="8060"/>
                  </a:cubicBezTo>
                  <a:cubicBezTo>
                    <a:pt x="68" y="8006"/>
                    <a:pt x="151" y="7982"/>
                    <a:pt x="234" y="7982"/>
                  </a:cubicBezTo>
                  <a:cubicBezTo>
                    <a:pt x="377" y="7982"/>
                    <a:pt x="522" y="8054"/>
                    <a:pt x="592" y="8171"/>
                  </a:cubicBezTo>
                  <a:cubicBezTo>
                    <a:pt x="740" y="8356"/>
                    <a:pt x="740" y="8615"/>
                    <a:pt x="740" y="8837"/>
                  </a:cubicBezTo>
                  <a:cubicBezTo>
                    <a:pt x="740" y="8945"/>
                    <a:pt x="740" y="9053"/>
                    <a:pt x="744" y="9165"/>
                  </a:cubicBezTo>
                  <a:lnTo>
                    <a:pt x="744" y="9165"/>
                  </a:lnTo>
                  <a:cubicBezTo>
                    <a:pt x="768" y="9108"/>
                    <a:pt x="803" y="9057"/>
                    <a:pt x="851" y="9022"/>
                  </a:cubicBezTo>
                  <a:cubicBezTo>
                    <a:pt x="899" y="8973"/>
                    <a:pt x="976" y="8946"/>
                    <a:pt x="1056" y="8946"/>
                  </a:cubicBezTo>
                  <a:cubicBezTo>
                    <a:pt x="1159" y="8946"/>
                    <a:pt x="1269" y="8991"/>
                    <a:pt x="1331" y="9096"/>
                  </a:cubicBezTo>
                  <a:cubicBezTo>
                    <a:pt x="1479" y="8208"/>
                    <a:pt x="1220" y="7395"/>
                    <a:pt x="1923" y="6656"/>
                  </a:cubicBezTo>
                  <a:cubicBezTo>
                    <a:pt x="2137" y="6411"/>
                    <a:pt x="2428" y="6267"/>
                    <a:pt x="2731" y="6267"/>
                  </a:cubicBezTo>
                  <a:cubicBezTo>
                    <a:pt x="2794" y="6267"/>
                    <a:pt x="2858" y="6273"/>
                    <a:pt x="2921" y="6286"/>
                  </a:cubicBezTo>
                  <a:cubicBezTo>
                    <a:pt x="3328" y="6360"/>
                    <a:pt x="3624" y="6840"/>
                    <a:pt x="3698" y="7284"/>
                  </a:cubicBezTo>
                  <a:cubicBezTo>
                    <a:pt x="3805" y="7715"/>
                    <a:pt x="3808" y="8145"/>
                    <a:pt x="3876" y="8610"/>
                  </a:cubicBezTo>
                  <a:lnTo>
                    <a:pt x="3876" y="8610"/>
                  </a:lnTo>
                  <a:cubicBezTo>
                    <a:pt x="3857" y="8425"/>
                    <a:pt x="3936" y="8166"/>
                    <a:pt x="4141" y="8097"/>
                  </a:cubicBezTo>
                  <a:cubicBezTo>
                    <a:pt x="4214" y="8054"/>
                    <a:pt x="4298" y="8033"/>
                    <a:pt x="4383" y="8033"/>
                  </a:cubicBezTo>
                  <a:cubicBezTo>
                    <a:pt x="4513" y="8033"/>
                    <a:pt x="4643" y="8082"/>
                    <a:pt x="4733" y="8171"/>
                  </a:cubicBezTo>
                  <a:cubicBezTo>
                    <a:pt x="4881" y="8319"/>
                    <a:pt x="4918" y="8504"/>
                    <a:pt x="4918" y="8689"/>
                  </a:cubicBezTo>
                  <a:cubicBezTo>
                    <a:pt x="4963" y="9073"/>
                    <a:pt x="4966" y="9484"/>
                    <a:pt x="4912" y="9898"/>
                  </a:cubicBezTo>
                  <a:lnTo>
                    <a:pt x="4912" y="9898"/>
                  </a:lnTo>
                  <a:cubicBezTo>
                    <a:pt x="5049" y="9394"/>
                    <a:pt x="5228" y="8906"/>
                    <a:pt x="5472" y="8467"/>
                  </a:cubicBezTo>
                  <a:cubicBezTo>
                    <a:pt x="5657" y="8134"/>
                    <a:pt x="5879" y="7802"/>
                    <a:pt x="6285" y="7765"/>
                  </a:cubicBezTo>
                  <a:cubicBezTo>
                    <a:pt x="6310" y="7762"/>
                    <a:pt x="6334" y="7761"/>
                    <a:pt x="6358" y="7761"/>
                  </a:cubicBezTo>
                  <a:cubicBezTo>
                    <a:pt x="6666" y="7761"/>
                    <a:pt x="6962" y="7974"/>
                    <a:pt x="7099" y="8282"/>
                  </a:cubicBezTo>
                  <a:cubicBezTo>
                    <a:pt x="7146" y="8392"/>
                    <a:pt x="7187" y="8523"/>
                    <a:pt x="7220" y="8662"/>
                  </a:cubicBezTo>
                  <a:lnTo>
                    <a:pt x="7220" y="8662"/>
                  </a:lnTo>
                  <a:cubicBezTo>
                    <a:pt x="7248" y="8530"/>
                    <a:pt x="7307" y="8407"/>
                    <a:pt x="7395" y="8319"/>
                  </a:cubicBezTo>
                  <a:cubicBezTo>
                    <a:pt x="7515" y="8199"/>
                    <a:pt x="7711" y="8133"/>
                    <a:pt x="7900" y="8133"/>
                  </a:cubicBezTo>
                  <a:cubicBezTo>
                    <a:pt x="8061" y="8133"/>
                    <a:pt x="8217" y="8181"/>
                    <a:pt x="8319" y="8282"/>
                  </a:cubicBezTo>
                  <a:cubicBezTo>
                    <a:pt x="8615" y="8504"/>
                    <a:pt x="8689" y="8874"/>
                    <a:pt x="8504" y="9207"/>
                  </a:cubicBezTo>
                  <a:cubicBezTo>
                    <a:pt x="8822" y="8698"/>
                    <a:pt x="9413" y="8326"/>
                    <a:pt x="10019" y="8326"/>
                  </a:cubicBezTo>
                  <a:cubicBezTo>
                    <a:pt x="10118" y="8326"/>
                    <a:pt x="10217" y="8336"/>
                    <a:pt x="10315" y="8356"/>
                  </a:cubicBezTo>
                  <a:cubicBezTo>
                    <a:pt x="10463" y="8430"/>
                    <a:pt x="10648" y="8467"/>
                    <a:pt x="10722" y="8541"/>
                  </a:cubicBezTo>
                  <a:cubicBezTo>
                    <a:pt x="10746" y="8574"/>
                    <a:pt x="10767" y="8608"/>
                    <a:pt x="10784" y="8643"/>
                  </a:cubicBezTo>
                  <a:lnTo>
                    <a:pt x="10784" y="8643"/>
                  </a:lnTo>
                  <a:cubicBezTo>
                    <a:pt x="10831" y="8341"/>
                    <a:pt x="11007" y="8069"/>
                    <a:pt x="11248" y="7901"/>
                  </a:cubicBezTo>
                  <a:lnTo>
                    <a:pt x="11248" y="7901"/>
                  </a:lnTo>
                  <a:cubicBezTo>
                    <a:pt x="11250" y="7901"/>
                    <a:pt x="11251" y="7901"/>
                    <a:pt x="11253" y="7901"/>
                  </a:cubicBezTo>
                  <a:cubicBezTo>
                    <a:pt x="11461" y="7901"/>
                    <a:pt x="11665" y="7844"/>
                    <a:pt x="11831" y="7728"/>
                  </a:cubicBezTo>
                  <a:cubicBezTo>
                    <a:pt x="11814" y="7727"/>
                    <a:pt x="11798" y="7726"/>
                    <a:pt x="11781" y="7726"/>
                  </a:cubicBezTo>
                  <a:cubicBezTo>
                    <a:pt x="11588" y="7726"/>
                    <a:pt x="11405" y="7791"/>
                    <a:pt x="11248" y="7901"/>
                  </a:cubicBezTo>
                  <a:lnTo>
                    <a:pt x="11248" y="7901"/>
                  </a:lnTo>
                  <a:cubicBezTo>
                    <a:pt x="10996" y="7900"/>
                    <a:pt x="10739" y="7815"/>
                    <a:pt x="10537" y="7654"/>
                  </a:cubicBezTo>
                  <a:cubicBezTo>
                    <a:pt x="10167" y="7395"/>
                    <a:pt x="10056" y="6877"/>
                    <a:pt x="10056" y="6434"/>
                  </a:cubicBezTo>
                  <a:cubicBezTo>
                    <a:pt x="10056" y="5953"/>
                    <a:pt x="10241" y="5509"/>
                    <a:pt x="10463" y="5140"/>
                  </a:cubicBezTo>
                  <a:lnTo>
                    <a:pt x="10463" y="5140"/>
                  </a:lnTo>
                  <a:cubicBezTo>
                    <a:pt x="10289" y="5287"/>
                    <a:pt x="10076" y="5352"/>
                    <a:pt x="9856" y="5352"/>
                  </a:cubicBezTo>
                  <a:cubicBezTo>
                    <a:pt x="9469" y="5352"/>
                    <a:pt x="9059" y="5151"/>
                    <a:pt x="8799" y="4844"/>
                  </a:cubicBezTo>
                  <a:cubicBezTo>
                    <a:pt x="8393" y="4400"/>
                    <a:pt x="8282" y="3735"/>
                    <a:pt x="8134" y="3106"/>
                  </a:cubicBezTo>
                  <a:cubicBezTo>
                    <a:pt x="8097" y="3587"/>
                    <a:pt x="8060" y="4142"/>
                    <a:pt x="7838" y="4622"/>
                  </a:cubicBezTo>
                  <a:cubicBezTo>
                    <a:pt x="7578" y="5012"/>
                    <a:pt x="7148" y="5345"/>
                    <a:pt x="6721" y="5345"/>
                  </a:cubicBezTo>
                  <a:cubicBezTo>
                    <a:pt x="6662" y="5345"/>
                    <a:pt x="6603" y="5338"/>
                    <a:pt x="6544" y="5325"/>
                  </a:cubicBezTo>
                  <a:lnTo>
                    <a:pt x="6544" y="5066"/>
                  </a:lnTo>
                  <a:cubicBezTo>
                    <a:pt x="6403" y="5524"/>
                    <a:pt x="5959" y="5882"/>
                    <a:pt x="5534" y="5882"/>
                  </a:cubicBezTo>
                  <a:cubicBezTo>
                    <a:pt x="5513" y="5882"/>
                    <a:pt x="5493" y="5881"/>
                    <a:pt x="5472" y="5879"/>
                  </a:cubicBezTo>
                  <a:cubicBezTo>
                    <a:pt x="4955" y="5805"/>
                    <a:pt x="4548" y="5251"/>
                    <a:pt x="4622" y="4770"/>
                  </a:cubicBezTo>
                  <a:lnTo>
                    <a:pt x="4622" y="4770"/>
                  </a:lnTo>
                  <a:cubicBezTo>
                    <a:pt x="4571" y="4821"/>
                    <a:pt x="4505" y="4844"/>
                    <a:pt x="4438" y="4844"/>
                  </a:cubicBezTo>
                  <a:cubicBezTo>
                    <a:pt x="4261" y="4844"/>
                    <a:pt x="4067" y="4688"/>
                    <a:pt x="4067" y="4474"/>
                  </a:cubicBezTo>
                  <a:cubicBezTo>
                    <a:pt x="4067" y="4216"/>
                    <a:pt x="4252" y="3957"/>
                    <a:pt x="4511" y="3846"/>
                  </a:cubicBezTo>
                  <a:cubicBezTo>
                    <a:pt x="4881" y="3550"/>
                    <a:pt x="5287" y="3402"/>
                    <a:pt x="5694" y="3328"/>
                  </a:cubicBezTo>
                  <a:cubicBezTo>
                    <a:pt x="5768" y="3328"/>
                    <a:pt x="5842" y="3319"/>
                    <a:pt x="5911" y="3319"/>
                  </a:cubicBezTo>
                  <a:cubicBezTo>
                    <a:pt x="5975" y="3319"/>
                    <a:pt x="6034" y="3327"/>
                    <a:pt x="6086" y="3356"/>
                  </a:cubicBezTo>
                  <a:lnTo>
                    <a:pt x="6086" y="3356"/>
                  </a:lnTo>
                  <a:cubicBezTo>
                    <a:pt x="6096" y="3121"/>
                    <a:pt x="6218" y="2893"/>
                    <a:pt x="6433" y="2774"/>
                  </a:cubicBezTo>
                  <a:cubicBezTo>
                    <a:pt x="6513" y="2738"/>
                    <a:pt x="6598" y="2722"/>
                    <a:pt x="6684" y="2722"/>
                  </a:cubicBezTo>
                  <a:cubicBezTo>
                    <a:pt x="6960" y="2722"/>
                    <a:pt x="7245" y="2890"/>
                    <a:pt x="7358" y="3143"/>
                  </a:cubicBezTo>
                  <a:cubicBezTo>
                    <a:pt x="7225" y="2481"/>
                    <a:pt x="7389" y="1789"/>
                    <a:pt x="7797" y="1254"/>
                  </a:cubicBezTo>
                  <a:lnTo>
                    <a:pt x="7797" y="1254"/>
                  </a:lnTo>
                  <a:cubicBezTo>
                    <a:pt x="7489" y="1562"/>
                    <a:pt x="7040" y="1733"/>
                    <a:pt x="6593" y="1733"/>
                  </a:cubicBezTo>
                  <a:cubicBezTo>
                    <a:pt x="6333" y="1733"/>
                    <a:pt x="6073" y="1675"/>
                    <a:pt x="5842" y="1554"/>
                  </a:cubicBezTo>
                  <a:cubicBezTo>
                    <a:pt x="5814" y="1667"/>
                    <a:pt x="5699" y="1715"/>
                    <a:pt x="5581" y="1715"/>
                  </a:cubicBezTo>
                  <a:cubicBezTo>
                    <a:pt x="5544" y="1715"/>
                    <a:pt x="5507" y="1710"/>
                    <a:pt x="5472" y="1702"/>
                  </a:cubicBezTo>
                  <a:cubicBezTo>
                    <a:pt x="5324" y="1665"/>
                    <a:pt x="5176" y="1554"/>
                    <a:pt x="5102" y="1480"/>
                  </a:cubicBezTo>
                  <a:cubicBezTo>
                    <a:pt x="4671" y="1120"/>
                    <a:pt x="4450" y="587"/>
                    <a:pt x="4404" y="48"/>
                  </a:cubicBezTo>
                  <a:close/>
                  <a:moveTo>
                    <a:pt x="4912" y="9898"/>
                  </a:moveTo>
                  <a:lnTo>
                    <a:pt x="4912" y="9898"/>
                  </a:lnTo>
                  <a:cubicBezTo>
                    <a:pt x="4842" y="10157"/>
                    <a:pt x="4783" y="10421"/>
                    <a:pt x="4733" y="10685"/>
                  </a:cubicBezTo>
                  <a:cubicBezTo>
                    <a:pt x="4819" y="10426"/>
                    <a:pt x="4877" y="10162"/>
                    <a:pt x="4912" y="9898"/>
                  </a:cubicBezTo>
                  <a:close/>
                </a:path>
              </a:pathLst>
            </a:custGeom>
            <a:solidFill>
              <a:srgbClr val="00000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5"/>
            <p:cNvSpPr/>
            <p:nvPr/>
          </p:nvSpPr>
          <p:spPr>
            <a:xfrm>
              <a:off x="1571850" y="4501750"/>
              <a:ext cx="909525" cy="541650"/>
            </a:xfrm>
            <a:custGeom>
              <a:avLst/>
              <a:gdLst/>
              <a:ahLst/>
              <a:cxnLst/>
              <a:rect l="l" t="t" r="r" b="b"/>
              <a:pathLst>
                <a:path w="36381" h="21666" extrusionOk="0">
                  <a:moveTo>
                    <a:pt x="31204" y="1"/>
                  </a:moveTo>
                  <a:cubicBezTo>
                    <a:pt x="27877" y="777"/>
                    <a:pt x="24623" y="2145"/>
                    <a:pt x="21777" y="4068"/>
                  </a:cubicBezTo>
                  <a:cubicBezTo>
                    <a:pt x="21148" y="4437"/>
                    <a:pt x="20520" y="4918"/>
                    <a:pt x="20483" y="5657"/>
                  </a:cubicBezTo>
                  <a:cubicBezTo>
                    <a:pt x="20409" y="6397"/>
                    <a:pt x="21074" y="7062"/>
                    <a:pt x="21777" y="7247"/>
                  </a:cubicBezTo>
                  <a:cubicBezTo>
                    <a:pt x="20483" y="7580"/>
                    <a:pt x="19263" y="8061"/>
                    <a:pt x="18191" y="8763"/>
                  </a:cubicBezTo>
                  <a:cubicBezTo>
                    <a:pt x="17895" y="8578"/>
                    <a:pt x="17562" y="8504"/>
                    <a:pt x="17192" y="8504"/>
                  </a:cubicBezTo>
                  <a:cubicBezTo>
                    <a:pt x="16453" y="8504"/>
                    <a:pt x="15713" y="9059"/>
                    <a:pt x="15418" y="9724"/>
                  </a:cubicBezTo>
                  <a:cubicBezTo>
                    <a:pt x="15344" y="10057"/>
                    <a:pt x="15307" y="10390"/>
                    <a:pt x="15344" y="10722"/>
                  </a:cubicBezTo>
                  <a:cubicBezTo>
                    <a:pt x="15344" y="13052"/>
                    <a:pt x="19484" y="12423"/>
                    <a:pt x="20926" y="12608"/>
                  </a:cubicBezTo>
                  <a:cubicBezTo>
                    <a:pt x="19558" y="12867"/>
                    <a:pt x="18006" y="12867"/>
                    <a:pt x="16601" y="13015"/>
                  </a:cubicBezTo>
                  <a:cubicBezTo>
                    <a:pt x="15750" y="13126"/>
                    <a:pt x="14826" y="13199"/>
                    <a:pt x="14124" y="13680"/>
                  </a:cubicBezTo>
                  <a:cubicBezTo>
                    <a:pt x="13384" y="14124"/>
                    <a:pt x="12978" y="15159"/>
                    <a:pt x="13458" y="15898"/>
                  </a:cubicBezTo>
                  <a:cubicBezTo>
                    <a:pt x="12756" y="14863"/>
                    <a:pt x="11610" y="14161"/>
                    <a:pt x="10353" y="14124"/>
                  </a:cubicBezTo>
                  <a:cubicBezTo>
                    <a:pt x="10316" y="14123"/>
                    <a:pt x="10279" y="14122"/>
                    <a:pt x="10242" y="14122"/>
                  </a:cubicBezTo>
                  <a:cubicBezTo>
                    <a:pt x="9026" y="14122"/>
                    <a:pt x="7891" y="14709"/>
                    <a:pt x="7173" y="15713"/>
                  </a:cubicBezTo>
                  <a:cubicBezTo>
                    <a:pt x="6693" y="14604"/>
                    <a:pt x="6101" y="13384"/>
                    <a:pt x="4992" y="12867"/>
                  </a:cubicBezTo>
                  <a:cubicBezTo>
                    <a:pt x="4664" y="12718"/>
                    <a:pt x="4321" y="12650"/>
                    <a:pt x="3974" y="12650"/>
                  </a:cubicBezTo>
                  <a:cubicBezTo>
                    <a:pt x="2600" y="12650"/>
                    <a:pt x="1190" y="13719"/>
                    <a:pt x="629" y="15048"/>
                  </a:cubicBezTo>
                  <a:cubicBezTo>
                    <a:pt x="1" y="16564"/>
                    <a:pt x="75" y="18301"/>
                    <a:pt x="334" y="19965"/>
                  </a:cubicBezTo>
                  <a:cubicBezTo>
                    <a:pt x="4068" y="21074"/>
                    <a:pt x="8024" y="21666"/>
                    <a:pt x="12164" y="21666"/>
                  </a:cubicBezTo>
                  <a:cubicBezTo>
                    <a:pt x="21222" y="21666"/>
                    <a:pt x="29577" y="18745"/>
                    <a:pt x="36380" y="13791"/>
                  </a:cubicBezTo>
                  <a:cubicBezTo>
                    <a:pt x="36306" y="13717"/>
                    <a:pt x="36269" y="13606"/>
                    <a:pt x="36269" y="13495"/>
                  </a:cubicBezTo>
                  <a:cubicBezTo>
                    <a:pt x="35946" y="13124"/>
                    <a:pt x="35503" y="12978"/>
                    <a:pt x="35023" y="12978"/>
                  </a:cubicBezTo>
                  <a:cubicBezTo>
                    <a:pt x="34405" y="12978"/>
                    <a:pt x="33726" y="13220"/>
                    <a:pt x="33164" y="13532"/>
                  </a:cubicBezTo>
                  <a:cubicBezTo>
                    <a:pt x="32202" y="14087"/>
                    <a:pt x="31241" y="14863"/>
                    <a:pt x="30132" y="14863"/>
                  </a:cubicBezTo>
                  <a:cubicBezTo>
                    <a:pt x="30835" y="14678"/>
                    <a:pt x="30908" y="13569"/>
                    <a:pt x="30354" y="13052"/>
                  </a:cubicBezTo>
                  <a:cubicBezTo>
                    <a:pt x="29956" y="12706"/>
                    <a:pt x="29424" y="12609"/>
                    <a:pt x="28882" y="12609"/>
                  </a:cubicBezTo>
                  <a:cubicBezTo>
                    <a:pt x="28669" y="12609"/>
                    <a:pt x="28455" y="12624"/>
                    <a:pt x="28247" y="12645"/>
                  </a:cubicBezTo>
                  <a:cubicBezTo>
                    <a:pt x="27728" y="12749"/>
                    <a:pt x="27210" y="12870"/>
                    <a:pt x="26692" y="12870"/>
                  </a:cubicBezTo>
                  <a:cubicBezTo>
                    <a:pt x="26471" y="12870"/>
                    <a:pt x="26250" y="12848"/>
                    <a:pt x="26028" y="12793"/>
                  </a:cubicBezTo>
                  <a:cubicBezTo>
                    <a:pt x="26620" y="12312"/>
                    <a:pt x="27248" y="11905"/>
                    <a:pt x="27729" y="11277"/>
                  </a:cubicBezTo>
                  <a:cubicBezTo>
                    <a:pt x="28173" y="10648"/>
                    <a:pt x="28357" y="9798"/>
                    <a:pt x="28062" y="9096"/>
                  </a:cubicBezTo>
                  <a:cubicBezTo>
                    <a:pt x="27818" y="8639"/>
                    <a:pt x="27300" y="8308"/>
                    <a:pt x="26794" y="8308"/>
                  </a:cubicBezTo>
                  <a:cubicBezTo>
                    <a:pt x="26685" y="8308"/>
                    <a:pt x="26577" y="8324"/>
                    <a:pt x="26472" y="8356"/>
                  </a:cubicBezTo>
                  <a:cubicBezTo>
                    <a:pt x="27211" y="7950"/>
                    <a:pt x="27729" y="7136"/>
                    <a:pt x="27803" y="6286"/>
                  </a:cubicBezTo>
                  <a:cubicBezTo>
                    <a:pt x="27914" y="5288"/>
                    <a:pt x="27433" y="4290"/>
                    <a:pt x="26657" y="3698"/>
                  </a:cubicBezTo>
                  <a:cubicBezTo>
                    <a:pt x="28616" y="3143"/>
                    <a:pt x="30280" y="1739"/>
                    <a:pt x="31204" y="1"/>
                  </a:cubicBezTo>
                  <a:close/>
                </a:path>
              </a:pathLst>
            </a:custGeom>
            <a:gradFill>
              <a:gsLst>
                <a:gs pos="0">
                  <a:srgbClr val="493986"/>
                </a:gs>
                <a:gs pos="100000">
                  <a:srgbClr val="18142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5"/>
            <p:cNvSpPr/>
            <p:nvPr/>
          </p:nvSpPr>
          <p:spPr>
            <a:xfrm>
              <a:off x="886050" y="4291475"/>
              <a:ext cx="432575" cy="512550"/>
            </a:xfrm>
            <a:custGeom>
              <a:avLst/>
              <a:gdLst/>
              <a:ahLst/>
              <a:cxnLst/>
              <a:rect l="l" t="t" r="r" b="b"/>
              <a:pathLst>
                <a:path w="17303" h="20502" extrusionOk="0">
                  <a:moveTo>
                    <a:pt x="1345" y="0"/>
                  </a:moveTo>
                  <a:cubicBezTo>
                    <a:pt x="969" y="0"/>
                    <a:pt x="599" y="66"/>
                    <a:pt x="259" y="204"/>
                  </a:cubicBezTo>
                  <a:cubicBezTo>
                    <a:pt x="149" y="204"/>
                    <a:pt x="112" y="278"/>
                    <a:pt x="1" y="315"/>
                  </a:cubicBezTo>
                  <a:cubicBezTo>
                    <a:pt x="2330" y="8301"/>
                    <a:pt x="6988" y="15325"/>
                    <a:pt x="13199" y="20501"/>
                  </a:cubicBezTo>
                  <a:cubicBezTo>
                    <a:pt x="14160" y="20169"/>
                    <a:pt x="15085" y="19725"/>
                    <a:pt x="15824" y="19059"/>
                  </a:cubicBezTo>
                  <a:cubicBezTo>
                    <a:pt x="16674" y="18394"/>
                    <a:pt x="17303" y="17211"/>
                    <a:pt x="16822" y="16213"/>
                  </a:cubicBezTo>
                  <a:cubicBezTo>
                    <a:pt x="16564" y="15621"/>
                    <a:pt x="15898" y="15215"/>
                    <a:pt x="15270" y="15141"/>
                  </a:cubicBezTo>
                  <a:cubicBezTo>
                    <a:pt x="15075" y="15119"/>
                    <a:pt x="14883" y="15110"/>
                    <a:pt x="14692" y="15110"/>
                  </a:cubicBezTo>
                  <a:cubicBezTo>
                    <a:pt x="14233" y="15110"/>
                    <a:pt x="13781" y="15162"/>
                    <a:pt x="13310" y="15215"/>
                  </a:cubicBezTo>
                  <a:cubicBezTo>
                    <a:pt x="13865" y="15030"/>
                    <a:pt x="14419" y="14845"/>
                    <a:pt x="14863" y="14475"/>
                  </a:cubicBezTo>
                  <a:cubicBezTo>
                    <a:pt x="15270" y="14068"/>
                    <a:pt x="15528" y="13440"/>
                    <a:pt x="15307" y="12922"/>
                  </a:cubicBezTo>
                  <a:cubicBezTo>
                    <a:pt x="15085" y="12368"/>
                    <a:pt x="14382" y="12146"/>
                    <a:pt x="13791" y="12035"/>
                  </a:cubicBezTo>
                  <a:cubicBezTo>
                    <a:pt x="13199" y="11961"/>
                    <a:pt x="12534" y="11961"/>
                    <a:pt x="12016" y="11591"/>
                  </a:cubicBezTo>
                  <a:cubicBezTo>
                    <a:pt x="12534" y="11000"/>
                    <a:pt x="12940" y="10297"/>
                    <a:pt x="13199" y="9521"/>
                  </a:cubicBezTo>
                  <a:cubicBezTo>
                    <a:pt x="13421" y="8856"/>
                    <a:pt x="13421" y="8042"/>
                    <a:pt x="12903" y="7562"/>
                  </a:cubicBezTo>
                  <a:cubicBezTo>
                    <a:pt x="12656" y="7359"/>
                    <a:pt x="12353" y="7266"/>
                    <a:pt x="12046" y="7266"/>
                  </a:cubicBezTo>
                  <a:cubicBezTo>
                    <a:pt x="11849" y="7266"/>
                    <a:pt x="11650" y="7304"/>
                    <a:pt x="11462" y="7377"/>
                  </a:cubicBezTo>
                  <a:cubicBezTo>
                    <a:pt x="11018" y="7562"/>
                    <a:pt x="10611" y="7894"/>
                    <a:pt x="10242" y="8227"/>
                  </a:cubicBezTo>
                  <a:cubicBezTo>
                    <a:pt x="10796" y="7562"/>
                    <a:pt x="11351" y="6859"/>
                    <a:pt x="11609" y="6046"/>
                  </a:cubicBezTo>
                  <a:cubicBezTo>
                    <a:pt x="11831" y="5195"/>
                    <a:pt x="11757" y="4234"/>
                    <a:pt x="11092" y="3643"/>
                  </a:cubicBezTo>
                  <a:cubicBezTo>
                    <a:pt x="10838" y="3419"/>
                    <a:pt x="10483" y="3310"/>
                    <a:pt x="10127" y="3310"/>
                  </a:cubicBezTo>
                  <a:cubicBezTo>
                    <a:pt x="9614" y="3310"/>
                    <a:pt x="9100" y="3537"/>
                    <a:pt x="8890" y="3976"/>
                  </a:cubicBezTo>
                  <a:lnTo>
                    <a:pt x="8890" y="3976"/>
                  </a:lnTo>
                  <a:cubicBezTo>
                    <a:pt x="9375" y="2871"/>
                    <a:pt x="8639" y="1422"/>
                    <a:pt x="7469" y="1240"/>
                  </a:cubicBezTo>
                  <a:cubicBezTo>
                    <a:pt x="7381" y="1226"/>
                    <a:pt x="7294" y="1220"/>
                    <a:pt x="7207" y="1220"/>
                  </a:cubicBezTo>
                  <a:cubicBezTo>
                    <a:pt x="6085" y="1220"/>
                    <a:pt x="5074" y="2289"/>
                    <a:pt x="5177" y="3421"/>
                  </a:cubicBezTo>
                  <a:cubicBezTo>
                    <a:pt x="4881" y="2349"/>
                    <a:pt x="4252" y="1314"/>
                    <a:pt x="3402" y="685"/>
                  </a:cubicBezTo>
                  <a:cubicBezTo>
                    <a:pt x="2817" y="246"/>
                    <a:pt x="2071" y="0"/>
                    <a:pt x="1345" y="0"/>
                  </a:cubicBezTo>
                  <a:close/>
                </a:path>
              </a:pathLst>
            </a:custGeom>
            <a:gradFill>
              <a:gsLst>
                <a:gs pos="0">
                  <a:srgbClr val="493986"/>
                </a:gs>
                <a:gs pos="100000">
                  <a:srgbClr val="18142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5"/>
            <p:cNvSpPr/>
            <p:nvPr/>
          </p:nvSpPr>
          <p:spPr>
            <a:xfrm>
              <a:off x="2768775" y="3816875"/>
              <a:ext cx="120200" cy="269000"/>
            </a:xfrm>
            <a:custGeom>
              <a:avLst/>
              <a:gdLst/>
              <a:ahLst/>
              <a:cxnLst/>
              <a:rect l="l" t="t" r="r" b="b"/>
              <a:pathLst>
                <a:path w="4808" h="10760" extrusionOk="0">
                  <a:moveTo>
                    <a:pt x="28" y="1941"/>
                  </a:moveTo>
                  <a:cubicBezTo>
                    <a:pt x="20" y="1946"/>
                    <a:pt x="10" y="1953"/>
                    <a:pt x="1" y="1960"/>
                  </a:cubicBezTo>
                  <a:cubicBezTo>
                    <a:pt x="10" y="1954"/>
                    <a:pt x="19" y="1947"/>
                    <a:pt x="28" y="1941"/>
                  </a:cubicBezTo>
                  <a:close/>
                  <a:moveTo>
                    <a:pt x="703" y="1"/>
                  </a:moveTo>
                  <a:lnTo>
                    <a:pt x="703" y="1"/>
                  </a:lnTo>
                  <a:cubicBezTo>
                    <a:pt x="885" y="692"/>
                    <a:pt x="602" y="1527"/>
                    <a:pt x="28" y="1941"/>
                  </a:cubicBezTo>
                  <a:lnTo>
                    <a:pt x="28" y="1941"/>
                  </a:lnTo>
                  <a:cubicBezTo>
                    <a:pt x="55" y="1924"/>
                    <a:pt x="80" y="1916"/>
                    <a:pt x="102" y="1916"/>
                  </a:cubicBezTo>
                  <a:cubicBezTo>
                    <a:pt x="466" y="1916"/>
                    <a:pt x="149" y="4107"/>
                    <a:pt x="149" y="4141"/>
                  </a:cubicBezTo>
                  <a:cubicBezTo>
                    <a:pt x="1258" y="5287"/>
                    <a:pt x="1628" y="7136"/>
                    <a:pt x="962" y="8615"/>
                  </a:cubicBezTo>
                  <a:cubicBezTo>
                    <a:pt x="1097" y="8581"/>
                    <a:pt x="1236" y="8565"/>
                    <a:pt x="1375" y="8565"/>
                  </a:cubicBezTo>
                  <a:cubicBezTo>
                    <a:pt x="1846" y="8565"/>
                    <a:pt x="2320" y="8753"/>
                    <a:pt x="2663" y="9095"/>
                  </a:cubicBezTo>
                  <a:cubicBezTo>
                    <a:pt x="3011" y="9390"/>
                    <a:pt x="3204" y="9802"/>
                    <a:pt x="3242" y="10245"/>
                  </a:cubicBezTo>
                  <a:lnTo>
                    <a:pt x="3242" y="10245"/>
                  </a:lnTo>
                  <a:cubicBezTo>
                    <a:pt x="3367" y="8570"/>
                    <a:pt x="3935" y="6911"/>
                    <a:pt x="4807" y="5435"/>
                  </a:cubicBezTo>
                  <a:cubicBezTo>
                    <a:pt x="3033" y="4696"/>
                    <a:pt x="2034" y="2552"/>
                    <a:pt x="2552" y="740"/>
                  </a:cubicBezTo>
                  <a:lnTo>
                    <a:pt x="2552" y="740"/>
                  </a:lnTo>
                  <a:cubicBezTo>
                    <a:pt x="2385" y="810"/>
                    <a:pt x="2209" y="843"/>
                    <a:pt x="2035" y="843"/>
                  </a:cubicBezTo>
                  <a:cubicBezTo>
                    <a:pt x="1476" y="843"/>
                    <a:pt x="929" y="508"/>
                    <a:pt x="703" y="1"/>
                  </a:cubicBezTo>
                  <a:close/>
                  <a:moveTo>
                    <a:pt x="3242" y="10245"/>
                  </a:moveTo>
                  <a:cubicBezTo>
                    <a:pt x="3229" y="10416"/>
                    <a:pt x="3221" y="10588"/>
                    <a:pt x="3217" y="10759"/>
                  </a:cubicBezTo>
                  <a:cubicBezTo>
                    <a:pt x="3248" y="10586"/>
                    <a:pt x="3256" y="10414"/>
                    <a:pt x="3242" y="10245"/>
                  </a:cubicBezTo>
                  <a:close/>
                </a:path>
              </a:pathLst>
            </a:custGeom>
            <a:gradFill>
              <a:gsLst>
                <a:gs pos="0">
                  <a:srgbClr val="493986"/>
                </a:gs>
                <a:gs pos="100000">
                  <a:srgbClr val="18142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" name="Google Shape;1344;p45"/>
          <p:cNvGrpSpPr/>
          <p:nvPr/>
        </p:nvGrpSpPr>
        <p:grpSpPr>
          <a:xfrm>
            <a:off x="1227750" y="838275"/>
            <a:ext cx="7098425" cy="3495925"/>
            <a:chOff x="1227750" y="838275"/>
            <a:chExt cx="7098425" cy="3495925"/>
          </a:xfrm>
        </p:grpSpPr>
        <p:sp>
          <p:nvSpPr>
            <p:cNvPr id="1345" name="Google Shape;1345;p45"/>
            <p:cNvSpPr/>
            <p:nvPr/>
          </p:nvSpPr>
          <p:spPr>
            <a:xfrm flipH="1">
              <a:off x="7291525" y="9139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5"/>
            <p:cNvSpPr/>
            <p:nvPr/>
          </p:nvSpPr>
          <p:spPr>
            <a:xfrm flipH="1">
              <a:off x="2801075" y="37339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5"/>
            <p:cNvSpPr/>
            <p:nvPr/>
          </p:nvSpPr>
          <p:spPr>
            <a:xfrm flipH="1">
              <a:off x="5051625" y="4286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5"/>
            <p:cNvSpPr/>
            <p:nvPr/>
          </p:nvSpPr>
          <p:spPr>
            <a:xfrm flipH="1">
              <a:off x="4100075" y="38536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5"/>
            <p:cNvSpPr/>
            <p:nvPr/>
          </p:nvSpPr>
          <p:spPr>
            <a:xfrm flipH="1">
              <a:off x="6549725" y="358150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5"/>
            <p:cNvSpPr/>
            <p:nvPr/>
          </p:nvSpPr>
          <p:spPr>
            <a:xfrm flipH="1">
              <a:off x="5400950" y="8382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5"/>
            <p:cNvSpPr/>
            <p:nvPr/>
          </p:nvSpPr>
          <p:spPr>
            <a:xfrm flipH="1">
              <a:off x="2581675" y="1545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5"/>
            <p:cNvSpPr/>
            <p:nvPr/>
          </p:nvSpPr>
          <p:spPr>
            <a:xfrm flipH="1">
              <a:off x="3422800" y="11140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5"/>
            <p:cNvSpPr/>
            <p:nvPr/>
          </p:nvSpPr>
          <p:spPr>
            <a:xfrm flipH="1">
              <a:off x="5794300" y="13550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5"/>
            <p:cNvSpPr/>
            <p:nvPr/>
          </p:nvSpPr>
          <p:spPr>
            <a:xfrm flipH="1">
              <a:off x="5842000" y="42069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5"/>
            <p:cNvSpPr/>
            <p:nvPr/>
          </p:nvSpPr>
          <p:spPr>
            <a:xfrm flipH="1">
              <a:off x="8278475" y="2218675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5"/>
            <p:cNvSpPr/>
            <p:nvPr/>
          </p:nvSpPr>
          <p:spPr>
            <a:xfrm flipH="1">
              <a:off x="4438500" y="990113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5"/>
            <p:cNvSpPr/>
            <p:nvPr/>
          </p:nvSpPr>
          <p:spPr>
            <a:xfrm flipH="1">
              <a:off x="1227750" y="11473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5"/>
            <p:cNvSpPr/>
            <p:nvPr/>
          </p:nvSpPr>
          <p:spPr>
            <a:xfrm flipH="1">
              <a:off x="7963350" y="393990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31EFFDD1-0D57-4D80-9D84-2798A7BA0DBE}"/>
              </a:ext>
            </a:extLst>
          </p:cNvPr>
          <p:cNvSpPr txBox="1"/>
          <p:nvPr/>
        </p:nvSpPr>
        <p:spPr>
          <a:xfrm>
            <a:off x="843833" y="481672"/>
            <a:ext cx="6956054" cy="8509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nl-NL" sz="2000" b="1" dirty="0"/>
              <a:t>Em hãy quan sát hình ảnh đồng hồ có tích hợp la bàn, la bàn trên điện thoại: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E7CF73-D698-42A5-8960-A68E6AA69B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9429" r="-30246"/>
          <a:stretch/>
        </p:blipFill>
        <p:spPr>
          <a:xfrm>
            <a:off x="1780329" y="1964939"/>
            <a:ext cx="2982877" cy="2865565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58407E-C87E-4DC3-A520-2AF30251A7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44" t="3711" r="18561"/>
          <a:stretch/>
        </p:blipFill>
        <p:spPr>
          <a:xfrm>
            <a:off x="4658285" y="1545575"/>
            <a:ext cx="3409986" cy="3520641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57D22B-7130-4F61-AE18-916FE29578A3}"/>
              </a:ext>
            </a:extLst>
          </p:cNvPr>
          <p:cNvSpPr txBox="1"/>
          <p:nvPr/>
        </p:nvSpPr>
        <p:spPr>
          <a:xfrm>
            <a:off x="1118683" y="280085"/>
            <a:ext cx="624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2.2. </a:t>
            </a:r>
            <a:r>
              <a:rPr lang="en-US" sz="2400" b="1" dirty="0" err="1">
                <a:solidFill>
                  <a:schemeClr val="bg1"/>
                </a:solidFill>
              </a:rPr>
              <a:t>Sử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dụng</a:t>
            </a:r>
            <a:r>
              <a:rPr lang="en-US" sz="2400" b="1" dirty="0">
                <a:solidFill>
                  <a:schemeClr val="bg1"/>
                </a:solidFill>
              </a:rPr>
              <a:t> la </a:t>
            </a:r>
            <a:r>
              <a:rPr lang="en-US" sz="2400" b="1" dirty="0" err="1">
                <a:solidFill>
                  <a:schemeClr val="bg1"/>
                </a:solidFill>
              </a:rPr>
              <a:t>bàn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định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hướng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địa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lí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86FD4-6365-4CBF-A9A2-CF14DC52625D}"/>
              </a:ext>
            </a:extLst>
          </p:cNvPr>
          <p:cNvSpPr txBox="1"/>
          <p:nvPr/>
        </p:nvSpPr>
        <p:spPr>
          <a:xfrm>
            <a:off x="542483" y="910665"/>
            <a:ext cx="7837429" cy="958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hãy</a:t>
            </a:r>
            <a:r>
              <a:rPr lang="en-US" sz="2000" b="1" dirty="0"/>
              <a:t> </a:t>
            </a:r>
            <a:r>
              <a:rPr lang="en-US" sz="2000" b="1" dirty="0" err="1"/>
              <a:t>quan</a:t>
            </a:r>
            <a:r>
              <a:rPr lang="en-US" sz="2000" b="1" dirty="0"/>
              <a:t> </a:t>
            </a:r>
            <a:r>
              <a:rPr lang="en-US" sz="2000" b="1" dirty="0" err="1"/>
              <a:t>sát</a:t>
            </a:r>
            <a:r>
              <a:rPr lang="en-US" sz="2000" b="1" dirty="0"/>
              <a:t> </a:t>
            </a:r>
            <a:r>
              <a:rPr lang="en-US" sz="2000" b="1" dirty="0" err="1"/>
              <a:t>Hình</a:t>
            </a:r>
            <a:r>
              <a:rPr lang="en-US" sz="2000" b="1" dirty="0"/>
              <a:t> 16.3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nêu</a:t>
            </a:r>
            <a:r>
              <a:rPr lang="en-US" sz="2000" b="1" dirty="0"/>
              <a:t> </a:t>
            </a: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xác</a:t>
            </a:r>
            <a:r>
              <a:rPr lang="en-US" sz="2000" b="1" dirty="0"/>
              <a:t> </a:t>
            </a:r>
            <a:r>
              <a:rPr lang="en-US" sz="2000" b="1" dirty="0" err="1"/>
              <a:t>định</a:t>
            </a:r>
            <a:r>
              <a:rPr lang="en-US" sz="2000" b="1" dirty="0"/>
              <a:t> </a:t>
            </a:r>
            <a:r>
              <a:rPr lang="en-US" sz="2000" b="1" dirty="0" err="1"/>
              <a:t>hướng</a:t>
            </a:r>
            <a:r>
              <a:rPr lang="en-US" sz="2000" b="1" dirty="0"/>
              <a:t> </a:t>
            </a:r>
            <a:r>
              <a:rPr lang="en-US" sz="2000" b="1" dirty="0" err="1"/>
              <a:t>từ</a:t>
            </a:r>
            <a:r>
              <a:rPr lang="en-US" sz="2000" b="1" dirty="0"/>
              <a:t> </a:t>
            </a:r>
            <a:r>
              <a:rPr lang="en-US" sz="2000" b="1" dirty="0" err="1"/>
              <a:t>tâm</a:t>
            </a:r>
            <a:r>
              <a:rPr lang="en-US" sz="2000" b="1" dirty="0"/>
              <a:t> la </a:t>
            </a:r>
            <a:r>
              <a:rPr lang="en-US" sz="2000" b="1" dirty="0" err="1"/>
              <a:t>bàn</a:t>
            </a:r>
            <a:r>
              <a:rPr lang="en-US" sz="2000" b="1" dirty="0"/>
              <a:t> </a:t>
            </a:r>
            <a:r>
              <a:rPr lang="en-US" sz="2000" b="1" dirty="0" err="1"/>
              <a:t>đến</a:t>
            </a:r>
            <a:r>
              <a:rPr lang="en-US" sz="2000" b="1" dirty="0"/>
              <a:t> </a:t>
            </a:r>
            <a:r>
              <a:rPr lang="en-US" sz="2000" b="1" dirty="0" err="1"/>
              <a:t>cái</a:t>
            </a:r>
            <a:r>
              <a:rPr lang="en-US" sz="2000" b="1" dirty="0"/>
              <a:t> </a:t>
            </a:r>
            <a:r>
              <a:rPr lang="en-US" sz="2000" b="1" dirty="0" err="1"/>
              <a:t>cây</a:t>
            </a:r>
            <a:r>
              <a:rPr lang="en-US" sz="2000" b="1" dirty="0"/>
              <a:t> ở </a:t>
            </a:r>
            <a:r>
              <a:rPr lang="en-US" sz="2000" b="1" dirty="0" err="1"/>
              <a:t>vị</a:t>
            </a:r>
            <a:r>
              <a:rPr lang="en-US" sz="2000" b="1" dirty="0"/>
              <a:t> </a:t>
            </a:r>
            <a:r>
              <a:rPr lang="en-US" sz="2000" b="1" dirty="0" err="1"/>
              <a:t>trí</a:t>
            </a:r>
            <a:r>
              <a:rPr lang="en-US" sz="2000" b="1" dirty="0"/>
              <a:t> A.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7A430-2BDB-4902-9E74-47F39809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19" y="2038240"/>
            <a:ext cx="3582442" cy="2987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926FB056-A0CE-4F3E-A2CB-06A5FE09A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3"/>
          <a:stretch/>
        </p:blipFill>
        <p:spPr>
          <a:xfrm>
            <a:off x="5895110" y="1678489"/>
            <a:ext cx="3094566" cy="251303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17E1D47-33E1-4904-A038-0372985995CD}"/>
              </a:ext>
            </a:extLst>
          </p:cNvPr>
          <p:cNvSpPr txBox="1"/>
          <p:nvPr/>
        </p:nvSpPr>
        <p:spPr>
          <a:xfrm>
            <a:off x="154325" y="604855"/>
            <a:ext cx="5740785" cy="445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Xác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định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hướng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từ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tâm</a:t>
            </a:r>
            <a:r>
              <a:rPr lang="en-US" sz="2000" dirty="0">
                <a:solidFill>
                  <a:schemeClr val="bg1"/>
                </a:solidFill>
              </a:rPr>
              <a:t> la </a:t>
            </a:r>
            <a:r>
              <a:rPr lang="en-US" sz="2000" dirty="0" err="1">
                <a:solidFill>
                  <a:schemeClr val="bg1"/>
                </a:solidFill>
              </a:rPr>
              <a:t>bàn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đến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cây</a:t>
            </a:r>
            <a:r>
              <a:rPr lang="en-US" sz="2000" dirty="0">
                <a:solidFill>
                  <a:schemeClr val="bg1"/>
                </a:solidFill>
              </a:rPr>
              <a:t> ở </a:t>
            </a:r>
            <a:r>
              <a:rPr lang="en-US" sz="2000" dirty="0" err="1">
                <a:solidFill>
                  <a:schemeClr val="bg1"/>
                </a:solidFill>
              </a:rPr>
              <a:t>vị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trí</a:t>
            </a:r>
            <a:r>
              <a:rPr lang="en-US" sz="2000" dirty="0">
                <a:solidFill>
                  <a:schemeClr val="bg1"/>
                </a:solidFill>
              </a:rPr>
              <a:t> A: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dirty="0" err="1">
                <a:solidFill>
                  <a:schemeClr val="bg1"/>
                </a:solidFill>
              </a:rPr>
              <a:t>Đặt</a:t>
            </a:r>
            <a:r>
              <a:rPr lang="en-US" sz="2000" dirty="0">
                <a:solidFill>
                  <a:schemeClr val="bg1"/>
                </a:solidFill>
              </a:rPr>
              <a:t> la </a:t>
            </a:r>
            <a:r>
              <a:rPr lang="en-US" sz="2000" dirty="0" err="1">
                <a:solidFill>
                  <a:schemeClr val="bg1"/>
                </a:solidFill>
              </a:rPr>
              <a:t>bàn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mặt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phẳng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nằm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ngang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</a:rPr>
              <a:t>+ Khi </a:t>
            </a:r>
            <a:r>
              <a:rPr lang="en-US" sz="2000" dirty="0" err="1">
                <a:solidFill>
                  <a:schemeClr val="bg1"/>
                </a:solidFill>
              </a:rPr>
              <a:t>kim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châm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nằm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ổn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định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hướng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bắc</a:t>
            </a:r>
            <a:r>
              <a:rPr lang="en-US" sz="2000" dirty="0">
                <a:solidFill>
                  <a:schemeClr val="bg1"/>
                </a:solidFill>
              </a:rPr>
              <a:t>), </a:t>
            </a:r>
            <a:r>
              <a:rPr lang="en-US" sz="2000" dirty="0" err="1">
                <a:solidFill>
                  <a:schemeClr val="bg1"/>
                </a:solidFill>
              </a:rPr>
              <a:t>xoay</a:t>
            </a:r>
            <a:r>
              <a:rPr lang="en-US" sz="2000" dirty="0">
                <a:solidFill>
                  <a:schemeClr val="bg1"/>
                </a:solidFill>
              </a:rPr>
              <a:t> la </a:t>
            </a:r>
            <a:r>
              <a:rPr lang="en-US" sz="2000" dirty="0" err="1">
                <a:solidFill>
                  <a:schemeClr val="bg1"/>
                </a:solidFill>
              </a:rPr>
              <a:t>bàn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vạch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số</a:t>
            </a:r>
            <a:r>
              <a:rPr lang="en-US" sz="2000" dirty="0">
                <a:solidFill>
                  <a:schemeClr val="bg1"/>
                </a:solidFill>
              </a:rPr>
              <a:t> 0 ở </a:t>
            </a:r>
            <a:r>
              <a:rPr lang="en-US" sz="2000" dirty="0" err="1">
                <a:solidFill>
                  <a:schemeClr val="bg1"/>
                </a:solidFill>
              </a:rPr>
              <a:t>chữ</a:t>
            </a:r>
            <a:r>
              <a:rPr lang="en-US" sz="2000" dirty="0">
                <a:solidFill>
                  <a:schemeClr val="bg1"/>
                </a:solidFill>
              </a:rPr>
              <a:t> N </a:t>
            </a:r>
            <a:r>
              <a:rPr lang="en-US" sz="2000" dirty="0" err="1">
                <a:solidFill>
                  <a:schemeClr val="bg1"/>
                </a:solidFill>
              </a:rPr>
              <a:t>trùng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cực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từ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bắc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châm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dirty="0" err="1">
                <a:solidFill>
                  <a:schemeClr val="bg1"/>
                </a:solidFill>
              </a:rPr>
              <a:t>Đọc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chỉ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số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vạch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mặt</a:t>
            </a:r>
            <a:r>
              <a:rPr lang="en-US" sz="2000" dirty="0">
                <a:solidFill>
                  <a:schemeClr val="bg1"/>
                </a:solidFill>
              </a:rPr>
              <a:t> chia </a:t>
            </a:r>
            <a:r>
              <a:rPr lang="en-US" sz="2000" dirty="0" err="1">
                <a:solidFill>
                  <a:schemeClr val="bg1"/>
                </a:solidFill>
              </a:rPr>
              <a:t>độ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gần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nhất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hướng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từ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tâm</a:t>
            </a:r>
            <a:r>
              <a:rPr lang="en-US" sz="2000" dirty="0">
                <a:solidFill>
                  <a:schemeClr val="bg1"/>
                </a:solidFill>
              </a:rPr>
              <a:t> la </a:t>
            </a:r>
            <a:r>
              <a:rPr lang="en-US" sz="2000" dirty="0" err="1">
                <a:solidFill>
                  <a:schemeClr val="bg1"/>
                </a:solidFill>
              </a:rPr>
              <a:t>bàn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đến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A.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dirty="0" err="1">
                <a:solidFill>
                  <a:schemeClr val="bg1"/>
                </a:solidFill>
              </a:rPr>
              <a:t>Hướng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từ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tâm</a:t>
            </a:r>
            <a:r>
              <a:rPr lang="en-US" sz="2000" dirty="0">
                <a:solidFill>
                  <a:schemeClr val="bg1"/>
                </a:solidFill>
              </a:rPr>
              <a:t> la </a:t>
            </a:r>
            <a:r>
              <a:rPr lang="en-US" sz="2000" dirty="0" err="1">
                <a:solidFill>
                  <a:schemeClr val="bg1"/>
                </a:solidFill>
              </a:rPr>
              <a:t>bàn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đến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trùng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vạch</a:t>
            </a:r>
            <a:r>
              <a:rPr lang="en-US" sz="2000" dirty="0">
                <a:solidFill>
                  <a:schemeClr val="bg1"/>
                </a:solidFill>
              </a:rPr>
              <a:t> 90° (</a:t>
            </a:r>
            <a:r>
              <a:rPr lang="en-US" sz="2000" dirty="0" err="1">
                <a:solidFill>
                  <a:schemeClr val="bg1"/>
                </a:solidFill>
              </a:rPr>
              <a:t>hướng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chính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đông</a:t>
            </a:r>
            <a:r>
              <a:rPr lang="en-US" sz="2000" dirty="0">
                <a:solidFill>
                  <a:schemeClr val="bg1"/>
                </a:solidFill>
              </a:rPr>
              <a:t>). </a:t>
            </a:r>
            <a:r>
              <a:rPr lang="en-US" sz="2000" dirty="0" err="1">
                <a:solidFill>
                  <a:schemeClr val="bg1"/>
                </a:solidFill>
              </a:rPr>
              <a:t>Vậy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hướng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cần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xác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định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hướng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chính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đông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330D8F3-0E5A-48D3-83B7-7082A3C4B488}"/>
              </a:ext>
            </a:extLst>
          </p:cNvPr>
          <p:cNvSpPr txBox="1"/>
          <p:nvPr/>
        </p:nvSpPr>
        <p:spPr>
          <a:xfrm>
            <a:off x="154325" y="204745"/>
            <a:ext cx="1298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chemeClr val="bg1"/>
                </a:solidFill>
              </a:rPr>
              <a:t>Kết</a:t>
            </a:r>
            <a:r>
              <a:rPr lang="en-US" sz="2000" b="1" u="sng" dirty="0">
                <a:solidFill>
                  <a:schemeClr val="bg1"/>
                </a:solidFill>
              </a:rPr>
              <a:t> </a:t>
            </a:r>
            <a:r>
              <a:rPr lang="en-US" sz="2000" b="1" u="sng" dirty="0" err="1">
                <a:solidFill>
                  <a:schemeClr val="bg1"/>
                </a:solidFill>
              </a:rPr>
              <a:t>quả</a:t>
            </a:r>
            <a:r>
              <a:rPr lang="en-US" sz="2000" b="1" u="sng" dirty="0">
                <a:solidFill>
                  <a:schemeClr val="bg1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3">
            <a:extLst>
              <a:ext uri="{FF2B5EF4-FFF2-40B4-BE49-F238E27FC236}">
                <a16:creationId xmlns:a16="http://schemas.microsoft.com/office/drawing/2014/main" id="{2C64C163-9156-41C0-BF30-0563259E5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34358" y="142754"/>
            <a:ext cx="635448" cy="934482"/>
          </a:xfrm>
          <a:prstGeom prst="rect">
            <a:avLst/>
          </a:prstGeom>
        </p:spPr>
      </p:pic>
      <p:sp>
        <p:nvSpPr>
          <p:cNvPr id="82" name="AutoShape 3">
            <a:extLst>
              <a:ext uri="{FF2B5EF4-FFF2-40B4-BE49-F238E27FC236}">
                <a16:creationId xmlns:a16="http://schemas.microsoft.com/office/drawing/2014/main" id="{E64AA6AB-AD79-4C15-A248-CA30AAD130AB}"/>
              </a:ext>
            </a:extLst>
          </p:cNvPr>
          <p:cNvSpPr/>
          <p:nvPr/>
        </p:nvSpPr>
        <p:spPr>
          <a:xfrm rot="-5400000">
            <a:off x="4167256" y="-1294094"/>
            <a:ext cx="897169" cy="38454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sp>
      <p:sp>
        <p:nvSpPr>
          <p:cNvPr id="83" name="AutoShape 4">
            <a:extLst>
              <a:ext uri="{FF2B5EF4-FFF2-40B4-BE49-F238E27FC236}">
                <a16:creationId xmlns:a16="http://schemas.microsoft.com/office/drawing/2014/main" id="{FA544461-5EB2-4371-9F14-2BCAE2AD4BED}"/>
              </a:ext>
            </a:extLst>
          </p:cNvPr>
          <p:cNvSpPr/>
          <p:nvPr/>
        </p:nvSpPr>
        <p:spPr>
          <a:xfrm rot="-5400000">
            <a:off x="4289463" y="-1184927"/>
            <a:ext cx="640231" cy="3657598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84" name="TextBox 5">
            <a:extLst>
              <a:ext uri="{FF2B5EF4-FFF2-40B4-BE49-F238E27FC236}">
                <a16:creationId xmlns:a16="http://schemas.microsoft.com/office/drawing/2014/main" id="{7E2C8313-2383-4155-B102-E4331E2EA828}"/>
              </a:ext>
            </a:extLst>
          </p:cNvPr>
          <p:cNvSpPr txBox="1"/>
          <p:nvPr/>
        </p:nvSpPr>
        <p:spPr>
          <a:xfrm>
            <a:off x="2246516" y="-75156"/>
            <a:ext cx="4650967" cy="897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2400" b="1" spc="108" dirty="0">
                <a:solidFill>
                  <a:srgbClr val="C00000"/>
                </a:solidFill>
                <a:latin typeface="Arial" panose="020B0604020202020204" pitchFamily="34" charset="0"/>
              </a:rPr>
              <a:t>THẢO LUẬN NHÓM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135AC9B-2588-4D11-AF3A-7EE1F31A577F}"/>
              </a:ext>
            </a:extLst>
          </p:cNvPr>
          <p:cNvSpPr txBox="1"/>
          <p:nvPr/>
        </p:nvSpPr>
        <p:spPr>
          <a:xfrm>
            <a:off x="397702" y="1188047"/>
            <a:ext cx="8348596" cy="9659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16.3, B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12AFF5B-6CC5-4E15-A21F-2E8A7D975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091" y="2264828"/>
            <a:ext cx="3356974" cy="2799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43"/>
          <p:cNvSpPr/>
          <p:nvPr/>
        </p:nvSpPr>
        <p:spPr>
          <a:xfrm flipH="1">
            <a:off x="8391300" y="0"/>
            <a:ext cx="752700" cy="752700"/>
          </a:xfrm>
          <a:prstGeom prst="ellipse">
            <a:avLst/>
          </a:prstGeom>
          <a:gradFill>
            <a:gsLst>
              <a:gs pos="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43"/>
          <p:cNvSpPr/>
          <p:nvPr/>
        </p:nvSpPr>
        <p:spPr>
          <a:xfrm flipH="1">
            <a:off x="153270" y="4390800"/>
            <a:ext cx="752700" cy="752700"/>
          </a:xfrm>
          <a:prstGeom prst="ellipse">
            <a:avLst/>
          </a:prstGeom>
          <a:gradFill>
            <a:gsLst>
              <a:gs pos="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2" name="Google Shape;1202;p43"/>
          <p:cNvGrpSpPr/>
          <p:nvPr/>
        </p:nvGrpSpPr>
        <p:grpSpPr>
          <a:xfrm>
            <a:off x="8587159" y="199439"/>
            <a:ext cx="362080" cy="353724"/>
            <a:chOff x="3059275" y="1061425"/>
            <a:chExt cx="438725" cy="428600"/>
          </a:xfrm>
        </p:grpSpPr>
        <p:sp>
          <p:nvSpPr>
            <p:cNvPr id="1203" name="Google Shape;1203;p43"/>
            <p:cNvSpPr/>
            <p:nvPr/>
          </p:nvSpPr>
          <p:spPr>
            <a:xfrm>
              <a:off x="3059275" y="1177350"/>
              <a:ext cx="432350" cy="177875"/>
            </a:xfrm>
            <a:custGeom>
              <a:avLst/>
              <a:gdLst/>
              <a:ahLst/>
              <a:cxnLst/>
              <a:rect l="l" t="t" r="r" b="b"/>
              <a:pathLst>
                <a:path w="17294" h="7115" extrusionOk="0">
                  <a:moveTo>
                    <a:pt x="15479" y="1"/>
                  </a:moveTo>
                  <a:cubicBezTo>
                    <a:pt x="13453" y="1"/>
                    <a:pt x="10230" y="1029"/>
                    <a:pt x="8012" y="1830"/>
                  </a:cubicBezTo>
                  <a:cubicBezTo>
                    <a:pt x="5837" y="2641"/>
                    <a:pt x="3847" y="3584"/>
                    <a:pt x="2414" y="4474"/>
                  </a:cubicBezTo>
                  <a:cubicBezTo>
                    <a:pt x="684" y="5548"/>
                    <a:pt x="1" y="6389"/>
                    <a:pt x="260" y="7115"/>
                  </a:cubicBezTo>
                  <a:lnTo>
                    <a:pt x="1265" y="6748"/>
                  </a:lnTo>
                  <a:cubicBezTo>
                    <a:pt x="2896" y="4541"/>
                    <a:pt x="11879" y="1052"/>
                    <a:pt x="15516" y="1052"/>
                  </a:cubicBezTo>
                  <a:cubicBezTo>
                    <a:pt x="15809" y="1052"/>
                    <a:pt x="16067" y="1075"/>
                    <a:pt x="16284" y="1123"/>
                  </a:cubicBezTo>
                  <a:lnTo>
                    <a:pt x="17294" y="758"/>
                  </a:lnTo>
                  <a:cubicBezTo>
                    <a:pt x="17075" y="214"/>
                    <a:pt x="16401" y="1"/>
                    <a:pt x="15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3115000" y="1112050"/>
              <a:ext cx="327350" cy="327350"/>
            </a:xfrm>
            <a:custGeom>
              <a:avLst/>
              <a:gdLst/>
              <a:ahLst/>
              <a:cxnLst/>
              <a:rect l="l" t="t" r="r" b="b"/>
              <a:pathLst>
                <a:path w="13094" h="13094" extrusionOk="0">
                  <a:moveTo>
                    <a:pt x="6547" y="1"/>
                  </a:moveTo>
                  <a:cubicBezTo>
                    <a:pt x="2931" y="1"/>
                    <a:pt x="0" y="2931"/>
                    <a:pt x="0" y="6547"/>
                  </a:cubicBezTo>
                  <a:cubicBezTo>
                    <a:pt x="0" y="10161"/>
                    <a:pt x="2931" y="13094"/>
                    <a:pt x="6547" y="13094"/>
                  </a:cubicBezTo>
                  <a:cubicBezTo>
                    <a:pt x="10163" y="13094"/>
                    <a:pt x="13093" y="10161"/>
                    <a:pt x="13093" y="6547"/>
                  </a:cubicBezTo>
                  <a:cubicBezTo>
                    <a:pt x="13093" y="2931"/>
                    <a:pt x="10163" y="1"/>
                    <a:pt x="6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3"/>
            <p:cNvSpPr/>
            <p:nvPr/>
          </p:nvSpPr>
          <p:spPr>
            <a:xfrm>
              <a:off x="3102200" y="1421025"/>
              <a:ext cx="69000" cy="69000"/>
            </a:xfrm>
            <a:custGeom>
              <a:avLst/>
              <a:gdLst/>
              <a:ahLst/>
              <a:cxnLst/>
              <a:rect l="l" t="t" r="r" b="b"/>
              <a:pathLst>
                <a:path w="2760" h="2760" extrusionOk="0">
                  <a:moveTo>
                    <a:pt x="1380" y="1"/>
                  </a:moveTo>
                  <a:cubicBezTo>
                    <a:pt x="619" y="1"/>
                    <a:pt x="1" y="617"/>
                    <a:pt x="1" y="1380"/>
                  </a:cubicBezTo>
                  <a:cubicBezTo>
                    <a:pt x="1" y="2141"/>
                    <a:pt x="619" y="2760"/>
                    <a:pt x="1380" y="2760"/>
                  </a:cubicBezTo>
                  <a:cubicBezTo>
                    <a:pt x="2141" y="2760"/>
                    <a:pt x="2760" y="2141"/>
                    <a:pt x="2760" y="1380"/>
                  </a:cubicBezTo>
                  <a:cubicBezTo>
                    <a:pt x="2760" y="617"/>
                    <a:pt x="2141" y="1"/>
                    <a:pt x="1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3311725" y="1061425"/>
              <a:ext cx="105175" cy="105175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104" y="1"/>
                  </a:moveTo>
                  <a:cubicBezTo>
                    <a:pt x="941" y="1"/>
                    <a:pt x="1" y="941"/>
                    <a:pt x="1" y="2103"/>
                  </a:cubicBezTo>
                  <a:cubicBezTo>
                    <a:pt x="1" y="3263"/>
                    <a:pt x="941" y="4206"/>
                    <a:pt x="2104" y="4206"/>
                  </a:cubicBezTo>
                  <a:cubicBezTo>
                    <a:pt x="3263" y="4206"/>
                    <a:pt x="4206" y="3263"/>
                    <a:pt x="4206" y="2103"/>
                  </a:cubicBezTo>
                  <a:cubicBezTo>
                    <a:pt x="4206" y="941"/>
                    <a:pt x="3263" y="1"/>
                    <a:pt x="2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3065650" y="1196175"/>
              <a:ext cx="432350" cy="177750"/>
            </a:xfrm>
            <a:custGeom>
              <a:avLst/>
              <a:gdLst/>
              <a:ahLst/>
              <a:cxnLst/>
              <a:rect l="l" t="t" r="r" b="b"/>
              <a:pathLst>
                <a:path w="17294" h="7110" extrusionOk="0">
                  <a:moveTo>
                    <a:pt x="17033" y="0"/>
                  </a:moveTo>
                  <a:lnTo>
                    <a:pt x="16029" y="370"/>
                  </a:lnTo>
                  <a:cubicBezTo>
                    <a:pt x="15914" y="584"/>
                    <a:pt x="15434" y="1117"/>
                    <a:pt x="14063" y="1934"/>
                  </a:cubicBezTo>
                  <a:cubicBezTo>
                    <a:pt x="11411" y="3536"/>
                    <a:pt x="6560" y="5352"/>
                    <a:pt x="3506" y="5885"/>
                  </a:cubicBezTo>
                  <a:cubicBezTo>
                    <a:pt x="2699" y="6029"/>
                    <a:pt x="2120" y="6076"/>
                    <a:pt x="1718" y="6076"/>
                  </a:cubicBezTo>
                  <a:cubicBezTo>
                    <a:pt x="1342" y="6076"/>
                    <a:pt x="1120" y="6035"/>
                    <a:pt x="1010" y="5995"/>
                  </a:cubicBezTo>
                  <a:lnTo>
                    <a:pt x="0" y="6359"/>
                  </a:lnTo>
                  <a:cubicBezTo>
                    <a:pt x="205" y="6943"/>
                    <a:pt x="941" y="7110"/>
                    <a:pt x="1661" y="7110"/>
                  </a:cubicBezTo>
                  <a:cubicBezTo>
                    <a:pt x="1684" y="7110"/>
                    <a:pt x="1707" y="7109"/>
                    <a:pt x="1730" y="7109"/>
                  </a:cubicBezTo>
                  <a:cubicBezTo>
                    <a:pt x="5180" y="7069"/>
                    <a:pt x="11759" y="4605"/>
                    <a:pt x="14880" y="2641"/>
                  </a:cubicBezTo>
                  <a:cubicBezTo>
                    <a:pt x="16610" y="1567"/>
                    <a:pt x="17293" y="726"/>
                    <a:pt x="17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" name="Google Shape;1223;p43"/>
          <p:cNvGrpSpPr/>
          <p:nvPr/>
        </p:nvGrpSpPr>
        <p:grpSpPr>
          <a:xfrm>
            <a:off x="352428" y="4590288"/>
            <a:ext cx="354384" cy="353724"/>
            <a:chOff x="3644225" y="1152300"/>
            <a:chExt cx="429400" cy="428600"/>
          </a:xfrm>
        </p:grpSpPr>
        <p:sp>
          <p:nvSpPr>
            <p:cNvPr id="1224" name="Google Shape;1224;p43"/>
            <p:cNvSpPr/>
            <p:nvPr/>
          </p:nvSpPr>
          <p:spPr>
            <a:xfrm>
              <a:off x="3989275" y="1223200"/>
              <a:ext cx="55550" cy="52800"/>
            </a:xfrm>
            <a:custGeom>
              <a:avLst/>
              <a:gdLst/>
              <a:ahLst/>
              <a:cxnLst/>
              <a:rect l="l" t="t" r="r" b="b"/>
              <a:pathLst>
                <a:path w="2222" h="2112" extrusionOk="0">
                  <a:moveTo>
                    <a:pt x="1944" y="0"/>
                  </a:moveTo>
                  <a:cubicBezTo>
                    <a:pt x="1882" y="0"/>
                    <a:pt x="1820" y="24"/>
                    <a:pt x="1772" y="71"/>
                  </a:cubicBezTo>
                  <a:lnTo>
                    <a:pt x="105" y="1678"/>
                  </a:lnTo>
                  <a:cubicBezTo>
                    <a:pt x="6" y="1777"/>
                    <a:pt x="1" y="1932"/>
                    <a:pt x="100" y="2034"/>
                  </a:cubicBezTo>
                  <a:cubicBezTo>
                    <a:pt x="151" y="2085"/>
                    <a:pt x="213" y="2112"/>
                    <a:pt x="280" y="2112"/>
                  </a:cubicBezTo>
                  <a:cubicBezTo>
                    <a:pt x="344" y="2112"/>
                    <a:pt x="408" y="2088"/>
                    <a:pt x="454" y="2040"/>
                  </a:cubicBezTo>
                  <a:lnTo>
                    <a:pt x="2117" y="432"/>
                  </a:lnTo>
                  <a:cubicBezTo>
                    <a:pt x="2219" y="339"/>
                    <a:pt x="2222" y="178"/>
                    <a:pt x="2125" y="79"/>
                  </a:cubicBezTo>
                  <a:cubicBezTo>
                    <a:pt x="2076" y="27"/>
                    <a:pt x="2010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3644225" y="1326075"/>
              <a:ext cx="253825" cy="254825"/>
            </a:xfrm>
            <a:custGeom>
              <a:avLst/>
              <a:gdLst/>
              <a:ahLst/>
              <a:cxnLst/>
              <a:rect l="l" t="t" r="r" b="b"/>
              <a:pathLst>
                <a:path w="10153" h="10193" extrusionOk="0">
                  <a:moveTo>
                    <a:pt x="6967" y="1"/>
                  </a:moveTo>
                  <a:lnTo>
                    <a:pt x="59" y="9989"/>
                  </a:lnTo>
                  <a:cubicBezTo>
                    <a:pt x="0" y="10072"/>
                    <a:pt x="59" y="10193"/>
                    <a:pt x="164" y="10193"/>
                  </a:cubicBezTo>
                  <a:lnTo>
                    <a:pt x="6177" y="10193"/>
                  </a:lnTo>
                  <a:cubicBezTo>
                    <a:pt x="6231" y="10193"/>
                    <a:pt x="6279" y="10163"/>
                    <a:pt x="6295" y="10109"/>
                  </a:cubicBezTo>
                  <a:lnTo>
                    <a:pt x="10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3808075" y="1152300"/>
              <a:ext cx="169050" cy="113725"/>
            </a:xfrm>
            <a:custGeom>
              <a:avLst/>
              <a:gdLst/>
              <a:ahLst/>
              <a:cxnLst/>
              <a:rect l="l" t="t" r="r" b="b"/>
              <a:pathLst>
                <a:path w="6762" h="4549" extrusionOk="0">
                  <a:moveTo>
                    <a:pt x="3384" y="1"/>
                  </a:moveTo>
                  <a:cubicBezTo>
                    <a:pt x="1514" y="1"/>
                    <a:pt x="1" y="1514"/>
                    <a:pt x="1" y="3384"/>
                  </a:cubicBezTo>
                  <a:lnTo>
                    <a:pt x="1" y="4549"/>
                  </a:lnTo>
                  <a:lnTo>
                    <a:pt x="6761" y="4549"/>
                  </a:lnTo>
                  <a:lnTo>
                    <a:pt x="6761" y="3384"/>
                  </a:lnTo>
                  <a:cubicBezTo>
                    <a:pt x="6761" y="1514"/>
                    <a:pt x="5248" y="1"/>
                    <a:pt x="3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3870700" y="1203875"/>
              <a:ext cx="43875" cy="58800"/>
            </a:xfrm>
            <a:custGeom>
              <a:avLst/>
              <a:gdLst/>
              <a:ahLst/>
              <a:cxnLst/>
              <a:rect l="l" t="t" r="r" b="b"/>
              <a:pathLst>
                <a:path w="1755" h="2352" extrusionOk="0">
                  <a:moveTo>
                    <a:pt x="879" y="0"/>
                  </a:moveTo>
                  <a:cubicBezTo>
                    <a:pt x="391" y="0"/>
                    <a:pt x="0" y="399"/>
                    <a:pt x="0" y="879"/>
                  </a:cubicBezTo>
                  <a:cubicBezTo>
                    <a:pt x="0" y="1704"/>
                    <a:pt x="397" y="2352"/>
                    <a:pt x="879" y="2352"/>
                  </a:cubicBezTo>
                  <a:cubicBezTo>
                    <a:pt x="1364" y="2352"/>
                    <a:pt x="1755" y="1704"/>
                    <a:pt x="1755" y="879"/>
                  </a:cubicBezTo>
                  <a:cubicBezTo>
                    <a:pt x="1755" y="386"/>
                    <a:pt x="1364" y="0"/>
                    <a:pt x="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3782225" y="1296600"/>
              <a:ext cx="220750" cy="35125"/>
            </a:xfrm>
            <a:custGeom>
              <a:avLst/>
              <a:gdLst/>
              <a:ahLst/>
              <a:cxnLst/>
              <a:rect l="l" t="t" r="r" b="b"/>
              <a:pathLst>
                <a:path w="8830" h="1405" extrusionOk="0">
                  <a:moveTo>
                    <a:pt x="1" y="1"/>
                  </a:moveTo>
                  <a:lnTo>
                    <a:pt x="1" y="529"/>
                  </a:lnTo>
                  <a:cubicBezTo>
                    <a:pt x="1" y="1013"/>
                    <a:pt x="397" y="1405"/>
                    <a:pt x="879" y="1405"/>
                  </a:cubicBezTo>
                  <a:lnTo>
                    <a:pt x="7956" y="1405"/>
                  </a:lnTo>
                  <a:cubicBezTo>
                    <a:pt x="8438" y="1405"/>
                    <a:pt x="8829" y="1013"/>
                    <a:pt x="8829" y="529"/>
                  </a:cubicBezTo>
                  <a:lnTo>
                    <a:pt x="88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4021900" y="1189075"/>
              <a:ext cx="51725" cy="51775"/>
            </a:xfrm>
            <a:custGeom>
              <a:avLst/>
              <a:gdLst/>
              <a:ahLst/>
              <a:cxnLst/>
              <a:rect l="l" t="t" r="r" b="b"/>
              <a:pathLst>
                <a:path w="2069" h="2071" extrusionOk="0">
                  <a:moveTo>
                    <a:pt x="1034" y="0"/>
                  </a:moveTo>
                  <a:cubicBezTo>
                    <a:pt x="464" y="0"/>
                    <a:pt x="0" y="464"/>
                    <a:pt x="0" y="1034"/>
                  </a:cubicBezTo>
                  <a:cubicBezTo>
                    <a:pt x="0" y="1607"/>
                    <a:pt x="464" y="2071"/>
                    <a:pt x="1034" y="2071"/>
                  </a:cubicBezTo>
                  <a:cubicBezTo>
                    <a:pt x="1605" y="2071"/>
                    <a:pt x="2068" y="1607"/>
                    <a:pt x="2068" y="1034"/>
                  </a:cubicBezTo>
                  <a:cubicBezTo>
                    <a:pt x="2068" y="464"/>
                    <a:pt x="1605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3770100" y="1259250"/>
              <a:ext cx="245050" cy="43200"/>
            </a:xfrm>
            <a:custGeom>
              <a:avLst/>
              <a:gdLst/>
              <a:ahLst/>
              <a:cxnLst/>
              <a:rect l="l" t="t" r="r" b="b"/>
              <a:pathLst>
                <a:path w="9802" h="1728" extrusionOk="0">
                  <a:moveTo>
                    <a:pt x="1155" y="0"/>
                  </a:moveTo>
                  <a:cubicBezTo>
                    <a:pt x="515" y="0"/>
                    <a:pt x="1" y="517"/>
                    <a:pt x="1" y="1155"/>
                  </a:cubicBezTo>
                  <a:lnTo>
                    <a:pt x="1" y="1382"/>
                  </a:lnTo>
                  <a:cubicBezTo>
                    <a:pt x="1" y="1573"/>
                    <a:pt x="154" y="1728"/>
                    <a:pt x="346" y="1728"/>
                  </a:cubicBezTo>
                  <a:lnTo>
                    <a:pt x="9454" y="1728"/>
                  </a:lnTo>
                  <a:cubicBezTo>
                    <a:pt x="9644" y="1728"/>
                    <a:pt x="9797" y="1573"/>
                    <a:pt x="9802" y="1382"/>
                  </a:cubicBezTo>
                  <a:lnTo>
                    <a:pt x="9802" y="1155"/>
                  </a:lnTo>
                  <a:cubicBezTo>
                    <a:pt x="9802" y="515"/>
                    <a:pt x="9282" y="0"/>
                    <a:pt x="8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3868950" y="1187625"/>
              <a:ext cx="18975" cy="29325"/>
            </a:xfrm>
            <a:custGeom>
              <a:avLst/>
              <a:gdLst/>
              <a:ahLst/>
              <a:cxnLst/>
              <a:rect l="l" t="t" r="r" b="b"/>
              <a:pathLst>
                <a:path w="759" h="1173" extrusionOk="0">
                  <a:moveTo>
                    <a:pt x="282" y="0"/>
                  </a:moveTo>
                  <a:cubicBezTo>
                    <a:pt x="259" y="0"/>
                    <a:pt x="235" y="3"/>
                    <a:pt x="212" y="10"/>
                  </a:cubicBezTo>
                  <a:cubicBezTo>
                    <a:pt x="78" y="50"/>
                    <a:pt x="1" y="189"/>
                    <a:pt x="41" y="323"/>
                  </a:cubicBezTo>
                  <a:lnTo>
                    <a:pt x="234" y="993"/>
                  </a:lnTo>
                  <a:cubicBezTo>
                    <a:pt x="268" y="1103"/>
                    <a:pt x="365" y="1172"/>
                    <a:pt x="475" y="1172"/>
                  </a:cubicBezTo>
                  <a:cubicBezTo>
                    <a:pt x="499" y="1172"/>
                    <a:pt x="523" y="1170"/>
                    <a:pt x="547" y="1162"/>
                  </a:cubicBezTo>
                  <a:cubicBezTo>
                    <a:pt x="681" y="1122"/>
                    <a:pt x="759" y="985"/>
                    <a:pt x="718" y="851"/>
                  </a:cubicBezTo>
                  <a:lnTo>
                    <a:pt x="523" y="181"/>
                  </a:lnTo>
                  <a:cubicBezTo>
                    <a:pt x="490" y="71"/>
                    <a:pt x="391" y="0"/>
                    <a:pt x="2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3895400" y="1187575"/>
              <a:ext cx="18850" cy="29300"/>
            </a:xfrm>
            <a:custGeom>
              <a:avLst/>
              <a:gdLst/>
              <a:ahLst/>
              <a:cxnLst/>
              <a:rect l="l" t="t" r="r" b="b"/>
              <a:pathLst>
                <a:path w="754" h="1172" extrusionOk="0">
                  <a:moveTo>
                    <a:pt x="479" y="1"/>
                  </a:moveTo>
                  <a:cubicBezTo>
                    <a:pt x="369" y="1"/>
                    <a:pt x="267" y="69"/>
                    <a:pt x="236" y="181"/>
                  </a:cubicBezTo>
                  <a:lnTo>
                    <a:pt x="41" y="850"/>
                  </a:lnTo>
                  <a:cubicBezTo>
                    <a:pt x="1" y="984"/>
                    <a:pt x="78" y="1121"/>
                    <a:pt x="212" y="1161"/>
                  </a:cubicBezTo>
                  <a:cubicBezTo>
                    <a:pt x="236" y="1169"/>
                    <a:pt x="258" y="1172"/>
                    <a:pt x="282" y="1172"/>
                  </a:cubicBezTo>
                  <a:cubicBezTo>
                    <a:pt x="392" y="1172"/>
                    <a:pt x="493" y="1102"/>
                    <a:pt x="523" y="992"/>
                  </a:cubicBezTo>
                  <a:lnTo>
                    <a:pt x="718" y="323"/>
                  </a:lnTo>
                  <a:cubicBezTo>
                    <a:pt x="753" y="189"/>
                    <a:pt x="676" y="49"/>
                    <a:pt x="547" y="9"/>
                  </a:cubicBezTo>
                  <a:cubicBezTo>
                    <a:pt x="524" y="3"/>
                    <a:pt x="502" y="1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2FBCA25E-824E-4CB4-ADE7-EEF265FEC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616" y="1841187"/>
            <a:ext cx="3707704" cy="3092360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760B1E0B-2897-4E77-A7DC-9AE7DECD8E5D}"/>
              </a:ext>
            </a:extLst>
          </p:cNvPr>
          <p:cNvSpPr txBox="1"/>
          <p:nvPr/>
        </p:nvSpPr>
        <p:spPr>
          <a:xfrm>
            <a:off x="1747048" y="694950"/>
            <a:ext cx="5987740" cy="95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Từ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tâm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la </a:t>
            </a:r>
            <a:r>
              <a:rPr lang="en-US" sz="2000" dirty="0" err="1">
                <a:solidFill>
                  <a:schemeClr val="bg1"/>
                </a:solidFill>
              </a:rPr>
              <a:t>bàn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nối</a:t>
            </a:r>
            <a:r>
              <a:rPr lang="en-US" sz="2000" dirty="0">
                <a:solidFill>
                  <a:schemeClr val="bg1"/>
                </a:solidFill>
              </a:rPr>
              <a:t> 1 </a:t>
            </a:r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đến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B.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B: 240° </a:t>
            </a:r>
            <a:r>
              <a:rPr lang="en-US" sz="2000" dirty="0" err="1">
                <a:solidFill>
                  <a:schemeClr val="bg1"/>
                </a:solidFill>
              </a:rPr>
              <a:t>hướng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Tây</a:t>
            </a:r>
            <a:r>
              <a:rPr lang="en-US" sz="2000" dirty="0">
                <a:solidFill>
                  <a:schemeClr val="bg1"/>
                </a:solidFill>
              </a:rPr>
              <a:t> Nam.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EAC855B-8DF9-4352-B948-868C92922951}"/>
              </a:ext>
            </a:extLst>
          </p:cNvPr>
          <p:cNvSpPr txBox="1"/>
          <p:nvPr/>
        </p:nvSpPr>
        <p:spPr>
          <a:xfrm>
            <a:off x="4074841" y="350405"/>
            <a:ext cx="1298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chemeClr val="bg1"/>
                </a:solidFill>
              </a:rPr>
              <a:t>Kết</a:t>
            </a:r>
            <a:r>
              <a:rPr lang="en-US" sz="2000" b="1" u="sng" dirty="0">
                <a:solidFill>
                  <a:schemeClr val="bg1"/>
                </a:solidFill>
              </a:rPr>
              <a:t> </a:t>
            </a:r>
            <a:r>
              <a:rPr lang="en-US" sz="2000" b="1" u="sng" dirty="0" err="1">
                <a:solidFill>
                  <a:schemeClr val="bg1"/>
                </a:solidFill>
              </a:rPr>
              <a:t>quả</a:t>
            </a:r>
            <a:r>
              <a:rPr lang="en-US" sz="2000" b="1" u="sng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0ADE716-C66A-4C30-82BA-91A124E87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394" y="1841188"/>
            <a:ext cx="4000148" cy="3125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/>
      <p:bldP spid="1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54"/>
          <p:cNvSpPr txBox="1">
            <a:spLocks noGrp="1"/>
          </p:cNvSpPr>
          <p:nvPr>
            <p:ph type="ctrTitle"/>
          </p:nvPr>
        </p:nvSpPr>
        <p:spPr>
          <a:xfrm>
            <a:off x="2126575" y="1760325"/>
            <a:ext cx="4438218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Theo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La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655" name="Google Shape;1655;p54"/>
          <p:cNvGrpSpPr/>
          <p:nvPr/>
        </p:nvGrpSpPr>
        <p:grpSpPr>
          <a:xfrm>
            <a:off x="1860800" y="838275"/>
            <a:ext cx="5478425" cy="3543725"/>
            <a:chOff x="1860800" y="838275"/>
            <a:chExt cx="5478425" cy="3543725"/>
          </a:xfrm>
        </p:grpSpPr>
        <p:sp>
          <p:nvSpPr>
            <p:cNvPr id="1656" name="Google Shape;1656;p54"/>
            <p:cNvSpPr/>
            <p:nvPr/>
          </p:nvSpPr>
          <p:spPr>
            <a:xfrm flipH="1">
              <a:off x="4051800" y="8859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4"/>
            <p:cNvSpPr/>
            <p:nvPr/>
          </p:nvSpPr>
          <p:spPr>
            <a:xfrm flipH="1">
              <a:off x="7291525" y="9139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4"/>
            <p:cNvSpPr/>
            <p:nvPr/>
          </p:nvSpPr>
          <p:spPr>
            <a:xfrm flipH="1">
              <a:off x="1964250" y="39999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4"/>
            <p:cNvSpPr/>
            <p:nvPr/>
          </p:nvSpPr>
          <p:spPr>
            <a:xfrm flipH="1">
              <a:off x="3481900" y="40953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4"/>
            <p:cNvSpPr/>
            <p:nvPr/>
          </p:nvSpPr>
          <p:spPr>
            <a:xfrm flipH="1">
              <a:off x="7205725" y="41819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4"/>
            <p:cNvSpPr/>
            <p:nvPr/>
          </p:nvSpPr>
          <p:spPr>
            <a:xfrm flipH="1">
              <a:off x="6386650" y="4029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4"/>
            <p:cNvSpPr/>
            <p:nvPr/>
          </p:nvSpPr>
          <p:spPr>
            <a:xfrm flipH="1">
              <a:off x="5400950" y="8382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4"/>
            <p:cNvSpPr/>
            <p:nvPr/>
          </p:nvSpPr>
          <p:spPr>
            <a:xfrm flipH="1">
              <a:off x="1860800" y="962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4"/>
            <p:cNvSpPr/>
            <p:nvPr/>
          </p:nvSpPr>
          <p:spPr>
            <a:xfrm flipH="1">
              <a:off x="2665325" y="11828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4"/>
            <p:cNvSpPr/>
            <p:nvPr/>
          </p:nvSpPr>
          <p:spPr>
            <a:xfrm flipH="1">
              <a:off x="6386650" y="10663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4"/>
            <p:cNvSpPr/>
            <p:nvPr/>
          </p:nvSpPr>
          <p:spPr>
            <a:xfrm flipH="1">
              <a:off x="5295175" y="4201875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4"/>
            <p:cNvSpPr/>
            <p:nvPr/>
          </p:nvSpPr>
          <p:spPr>
            <a:xfrm flipH="1">
              <a:off x="6969725" y="346225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8" name="Google Shape;1668;p54"/>
          <p:cNvSpPr/>
          <p:nvPr/>
        </p:nvSpPr>
        <p:spPr>
          <a:xfrm flipH="1">
            <a:off x="7466575" y="0"/>
            <a:ext cx="4966200" cy="4966200"/>
          </a:xfrm>
          <a:prstGeom prst="ellipse">
            <a:avLst/>
          </a:prstGeom>
          <a:gradFill>
            <a:gsLst>
              <a:gs pos="0">
                <a:schemeClr val="lt1"/>
              </a:gs>
              <a:gs pos="4800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54"/>
          <p:cNvSpPr/>
          <p:nvPr/>
        </p:nvSpPr>
        <p:spPr>
          <a:xfrm flipH="1">
            <a:off x="-3186475" y="0"/>
            <a:ext cx="4966200" cy="4966200"/>
          </a:xfrm>
          <a:prstGeom prst="ellipse">
            <a:avLst/>
          </a:prstGeom>
          <a:gradFill>
            <a:gsLst>
              <a:gs pos="0">
                <a:schemeClr val="lt1"/>
              </a:gs>
              <a:gs pos="4800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0" name="Google Shape;1670;p54"/>
          <p:cNvGrpSpPr/>
          <p:nvPr/>
        </p:nvGrpSpPr>
        <p:grpSpPr>
          <a:xfrm>
            <a:off x="-2741491" y="640640"/>
            <a:ext cx="3871632" cy="3684918"/>
            <a:chOff x="1350450" y="531700"/>
            <a:chExt cx="4694025" cy="4467650"/>
          </a:xfrm>
        </p:grpSpPr>
        <p:sp>
          <p:nvSpPr>
            <p:cNvPr id="1671" name="Google Shape;1671;p54"/>
            <p:cNvSpPr/>
            <p:nvPr/>
          </p:nvSpPr>
          <p:spPr>
            <a:xfrm>
              <a:off x="1350450" y="531700"/>
              <a:ext cx="4694025" cy="4467650"/>
            </a:xfrm>
            <a:custGeom>
              <a:avLst/>
              <a:gdLst/>
              <a:ahLst/>
              <a:cxnLst/>
              <a:rect l="l" t="t" r="r" b="b"/>
              <a:pathLst>
                <a:path w="187761" h="178706" extrusionOk="0">
                  <a:moveTo>
                    <a:pt x="96455" y="1"/>
                  </a:moveTo>
                  <a:cubicBezTo>
                    <a:pt x="92094" y="1"/>
                    <a:pt x="87723" y="324"/>
                    <a:pt x="83377" y="979"/>
                  </a:cubicBezTo>
                  <a:cubicBezTo>
                    <a:pt x="78875" y="1631"/>
                    <a:pt x="74504" y="2610"/>
                    <a:pt x="70068" y="3980"/>
                  </a:cubicBezTo>
                  <a:cubicBezTo>
                    <a:pt x="59564" y="7242"/>
                    <a:pt x="49452" y="12461"/>
                    <a:pt x="40384" y="19833"/>
                  </a:cubicBezTo>
                  <a:cubicBezTo>
                    <a:pt x="36861" y="22704"/>
                    <a:pt x="33730" y="25705"/>
                    <a:pt x="30794" y="28901"/>
                  </a:cubicBezTo>
                  <a:cubicBezTo>
                    <a:pt x="29489" y="30271"/>
                    <a:pt x="28249" y="31707"/>
                    <a:pt x="27010" y="33207"/>
                  </a:cubicBezTo>
                  <a:cubicBezTo>
                    <a:pt x="1110" y="65240"/>
                    <a:pt x="1" y="112147"/>
                    <a:pt x="27010" y="145485"/>
                  </a:cubicBezTo>
                  <a:cubicBezTo>
                    <a:pt x="44673" y="167352"/>
                    <a:pt x="70551" y="178705"/>
                    <a:pt x="96639" y="178705"/>
                  </a:cubicBezTo>
                  <a:cubicBezTo>
                    <a:pt x="108611" y="178705"/>
                    <a:pt x="120628" y="176314"/>
                    <a:pt x="131915" y="171450"/>
                  </a:cubicBezTo>
                  <a:cubicBezTo>
                    <a:pt x="137200" y="169167"/>
                    <a:pt x="142419" y="166296"/>
                    <a:pt x="147312" y="162839"/>
                  </a:cubicBezTo>
                  <a:cubicBezTo>
                    <a:pt x="149204" y="161534"/>
                    <a:pt x="150965" y="160229"/>
                    <a:pt x="152792" y="158794"/>
                  </a:cubicBezTo>
                  <a:cubicBezTo>
                    <a:pt x="155140" y="156902"/>
                    <a:pt x="157359" y="154879"/>
                    <a:pt x="159316" y="153053"/>
                  </a:cubicBezTo>
                  <a:cubicBezTo>
                    <a:pt x="160490" y="151943"/>
                    <a:pt x="161664" y="150704"/>
                    <a:pt x="162773" y="149464"/>
                  </a:cubicBezTo>
                  <a:cubicBezTo>
                    <a:pt x="167210" y="144571"/>
                    <a:pt x="171059" y="139287"/>
                    <a:pt x="174190" y="133742"/>
                  </a:cubicBezTo>
                  <a:cubicBezTo>
                    <a:pt x="175104" y="132111"/>
                    <a:pt x="176017" y="130480"/>
                    <a:pt x="176800" y="128849"/>
                  </a:cubicBezTo>
                  <a:cubicBezTo>
                    <a:pt x="185085" y="111952"/>
                    <a:pt x="187760" y="92902"/>
                    <a:pt x="184629" y="74439"/>
                  </a:cubicBezTo>
                  <a:cubicBezTo>
                    <a:pt x="184563" y="74112"/>
                    <a:pt x="184563" y="73917"/>
                    <a:pt x="184498" y="73656"/>
                  </a:cubicBezTo>
                  <a:cubicBezTo>
                    <a:pt x="184303" y="73134"/>
                    <a:pt x="184237" y="72612"/>
                    <a:pt x="184172" y="72090"/>
                  </a:cubicBezTo>
                  <a:cubicBezTo>
                    <a:pt x="183585" y="69024"/>
                    <a:pt x="182737" y="65958"/>
                    <a:pt x="181889" y="62956"/>
                  </a:cubicBezTo>
                  <a:cubicBezTo>
                    <a:pt x="178627" y="52453"/>
                    <a:pt x="173408" y="42341"/>
                    <a:pt x="166035" y="33272"/>
                  </a:cubicBezTo>
                  <a:cubicBezTo>
                    <a:pt x="158402" y="23813"/>
                    <a:pt x="149334" y="16375"/>
                    <a:pt x="139287" y="10895"/>
                  </a:cubicBezTo>
                  <a:cubicBezTo>
                    <a:pt x="136547" y="9460"/>
                    <a:pt x="133677" y="8155"/>
                    <a:pt x="130806" y="6916"/>
                  </a:cubicBezTo>
                  <a:cubicBezTo>
                    <a:pt x="130349" y="6720"/>
                    <a:pt x="129958" y="6524"/>
                    <a:pt x="129436" y="6394"/>
                  </a:cubicBezTo>
                  <a:cubicBezTo>
                    <a:pt x="129110" y="6198"/>
                    <a:pt x="128784" y="6133"/>
                    <a:pt x="128457" y="5937"/>
                  </a:cubicBezTo>
                  <a:cubicBezTo>
                    <a:pt x="127675" y="5611"/>
                    <a:pt x="126761" y="5285"/>
                    <a:pt x="125848" y="4958"/>
                  </a:cubicBezTo>
                  <a:cubicBezTo>
                    <a:pt x="116361" y="1690"/>
                    <a:pt x="106431" y="1"/>
                    <a:pt x="9645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4"/>
            <p:cNvSpPr/>
            <p:nvPr/>
          </p:nvSpPr>
          <p:spPr>
            <a:xfrm>
              <a:off x="1862575" y="642750"/>
              <a:ext cx="4093825" cy="4030125"/>
            </a:xfrm>
            <a:custGeom>
              <a:avLst/>
              <a:gdLst/>
              <a:ahLst/>
              <a:cxnLst/>
              <a:rect l="l" t="t" r="r" b="b"/>
              <a:pathLst>
                <a:path w="163753" h="161205" extrusionOk="0">
                  <a:moveTo>
                    <a:pt x="101460" y="25935"/>
                  </a:moveTo>
                  <a:cubicBezTo>
                    <a:pt x="101571" y="25935"/>
                    <a:pt x="101677" y="25944"/>
                    <a:pt x="101775" y="25960"/>
                  </a:cubicBezTo>
                  <a:cubicBezTo>
                    <a:pt x="102166" y="26090"/>
                    <a:pt x="102492" y="26417"/>
                    <a:pt x="102688" y="26612"/>
                  </a:cubicBezTo>
                  <a:cubicBezTo>
                    <a:pt x="103014" y="27199"/>
                    <a:pt x="103145" y="27917"/>
                    <a:pt x="103210" y="28439"/>
                  </a:cubicBezTo>
                  <a:cubicBezTo>
                    <a:pt x="103340" y="28830"/>
                    <a:pt x="103340" y="29157"/>
                    <a:pt x="103145" y="29548"/>
                  </a:cubicBezTo>
                  <a:cubicBezTo>
                    <a:pt x="103079" y="29809"/>
                    <a:pt x="102884" y="30005"/>
                    <a:pt x="102753" y="30070"/>
                  </a:cubicBezTo>
                  <a:cubicBezTo>
                    <a:pt x="102297" y="30396"/>
                    <a:pt x="101709" y="30396"/>
                    <a:pt x="101514" y="30396"/>
                  </a:cubicBezTo>
                  <a:lnTo>
                    <a:pt x="101122" y="30396"/>
                  </a:lnTo>
                  <a:cubicBezTo>
                    <a:pt x="100731" y="30527"/>
                    <a:pt x="100405" y="30788"/>
                    <a:pt x="100209" y="31049"/>
                  </a:cubicBezTo>
                  <a:cubicBezTo>
                    <a:pt x="99948" y="31310"/>
                    <a:pt x="99817" y="31636"/>
                    <a:pt x="99817" y="31831"/>
                  </a:cubicBezTo>
                  <a:cubicBezTo>
                    <a:pt x="99752" y="32158"/>
                    <a:pt x="99817" y="32419"/>
                    <a:pt x="99883" y="32614"/>
                  </a:cubicBezTo>
                  <a:lnTo>
                    <a:pt x="99948" y="32680"/>
                  </a:lnTo>
                  <a:cubicBezTo>
                    <a:pt x="101253" y="33071"/>
                    <a:pt x="102101" y="33658"/>
                    <a:pt x="102492" y="34441"/>
                  </a:cubicBezTo>
                  <a:cubicBezTo>
                    <a:pt x="103145" y="35746"/>
                    <a:pt x="102688" y="37312"/>
                    <a:pt x="102427" y="38551"/>
                  </a:cubicBezTo>
                  <a:cubicBezTo>
                    <a:pt x="102166" y="39530"/>
                    <a:pt x="101905" y="40313"/>
                    <a:pt x="102036" y="40965"/>
                  </a:cubicBezTo>
                  <a:cubicBezTo>
                    <a:pt x="102036" y="41226"/>
                    <a:pt x="102166" y="41487"/>
                    <a:pt x="102297" y="41748"/>
                  </a:cubicBezTo>
                  <a:cubicBezTo>
                    <a:pt x="102362" y="41813"/>
                    <a:pt x="102427" y="41944"/>
                    <a:pt x="102427" y="42139"/>
                  </a:cubicBezTo>
                  <a:cubicBezTo>
                    <a:pt x="102427" y="42270"/>
                    <a:pt x="102427" y="42466"/>
                    <a:pt x="102362" y="42596"/>
                  </a:cubicBezTo>
                  <a:cubicBezTo>
                    <a:pt x="102166" y="42857"/>
                    <a:pt x="101905" y="43118"/>
                    <a:pt x="101775" y="43183"/>
                  </a:cubicBezTo>
                  <a:cubicBezTo>
                    <a:pt x="101448" y="43444"/>
                    <a:pt x="100992" y="43509"/>
                    <a:pt x="100405" y="43640"/>
                  </a:cubicBezTo>
                  <a:cubicBezTo>
                    <a:pt x="99846" y="43745"/>
                    <a:pt x="99157" y="43812"/>
                    <a:pt x="98396" y="43812"/>
                  </a:cubicBezTo>
                  <a:cubicBezTo>
                    <a:pt x="97736" y="43812"/>
                    <a:pt x="97022" y="43761"/>
                    <a:pt x="96295" y="43640"/>
                  </a:cubicBezTo>
                  <a:cubicBezTo>
                    <a:pt x="96164" y="43640"/>
                    <a:pt x="95968" y="43509"/>
                    <a:pt x="95838" y="43314"/>
                  </a:cubicBezTo>
                  <a:cubicBezTo>
                    <a:pt x="95773" y="43183"/>
                    <a:pt x="95512" y="42987"/>
                    <a:pt x="94925" y="42661"/>
                  </a:cubicBezTo>
                  <a:cubicBezTo>
                    <a:pt x="94468" y="42335"/>
                    <a:pt x="93489" y="41944"/>
                    <a:pt x="93294" y="41161"/>
                  </a:cubicBezTo>
                  <a:cubicBezTo>
                    <a:pt x="93228" y="40835"/>
                    <a:pt x="93228" y="40508"/>
                    <a:pt x="93359" y="40052"/>
                  </a:cubicBezTo>
                  <a:cubicBezTo>
                    <a:pt x="93620" y="39399"/>
                    <a:pt x="94207" y="38682"/>
                    <a:pt x="95120" y="37964"/>
                  </a:cubicBezTo>
                  <a:cubicBezTo>
                    <a:pt x="95512" y="37638"/>
                    <a:pt x="95642" y="37377"/>
                    <a:pt x="95773" y="37246"/>
                  </a:cubicBezTo>
                  <a:cubicBezTo>
                    <a:pt x="95773" y="37116"/>
                    <a:pt x="95838" y="36985"/>
                    <a:pt x="95838" y="36920"/>
                  </a:cubicBezTo>
                  <a:cubicBezTo>
                    <a:pt x="95773" y="36594"/>
                    <a:pt x="95512" y="36268"/>
                    <a:pt x="94990" y="35746"/>
                  </a:cubicBezTo>
                  <a:cubicBezTo>
                    <a:pt x="94011" y="34767"/>
                    <a:pt x="93489" y="33397"/>
                    <a:pt x="93489" y="32092"/>
                  </a:cubicBezTo>
                  <a:cubicBezTo>
                    <a:pt x="93489" y="31179"/>
                    <a:pt x="93685" y="30200"/>
                    <a:pt x="94337" y="29418"/>
                  </a:cubicBezTo>
                  <a:cubicBezTo>
                    <a:pt x="95512" y="27852"/>
                    <a:pt x="98056" y="26938"/>
                    <a:pt x="99752" y="26417"/>
                  </a:cubicBezTo>
                  <a:cubicBezTo>
                    <a:pt x="100013" y="26286"/>
                    <a:pt x="100144" y="26221"/>
                    <a:pt x="100405" y="26156"/>
                  </a:cubicBezTo>
                  <a:cubicBezTo>
                    <a:pt x="100747" y="26009"/>
                    <a:pt x="101126" y="25935"/>
                    <a:pt x="101460" y="25935"/>
                  </a:cubicBezTo>
                  <a:close/>
                  <a:moveTo>
                    <a:pt x="145420" y="88786"/>
                  </a:moveTo>
                  <a:cubicBezTo>
                    <a:pt x="145224" y="88851"/>
                    <a:pt x="145094" y="89047"/>
                    <a:pt x="144833" y="89177"/>
                  </a:cubicBezTo>
                  <a:cubicBezTo>
                    <a:pt x="144507" y="89503"/>
                    <a:pt x="144246" y="89764"/>
                    <a:pt x="144180" y="89960"/>
                  </a:cubicBezTo>
                  <a:lnTo>
                    <a:pt x="144180" y="90091"/>
                  </a:lnTo>
                  <a:cubicBezTo>
                    <a:pt x="144115" y="91265"/>
                    <a:pt x="144246" y="92504"/>
                    <a:pt x="144507" y="93809"/>
                  </a:cubicBezTo>
                  <a:cubicBezTo>
                    <a:pt x="144572" y="94070"/>
                    <a:pt x="144572" y="94331"/>
                    <a:pt x="144572" y="94462"/>
                  </a:cubicBezTo>
                  <a:cubicBezTo>
                    <a:pt x="145355" y="94070"/>
                    <a:pt x="145746" y="93809"/>
                    <a:pt x="146529" y="93353"/>
                  </a:cubicBezTo>
                  <a:cubicBezTo>
                    <a:pt x="146790" y="91852"/>
                    <a:pt x="146725" y="90678"/>
                    <a:pt x="146333" y="89830"/>
                  </a:cubicBezTo>
                  <a:cubicBezTo>
                    <a:pt x="146138" y="89438"/>
                    <a:pt x="145811" y="89112"/>
                    <a:pt x="145420" y="88786"/>
                  </a:cubicBezTo>
                  <a:close/>
                  <a:moveTo>
                    <a:pt x="91141" y="120231"/>
                  </a:moveTo>
                  <a:cubicBezTo>
                    <a:pt x="90684" y="120231"/>
                    <a:pt x="90488" y="120362"/>
                    <a:pt x="90423" y="120362"/>
                  </a:cubicBezTo>
                  <a:cubicBezTo>
                    <a:pt x="90423" y="120427"/>
                    <a:pt x="90423" y="120557"/>
                    <a:pt x="90488" y="121079"/>
                  </a:cubicBezTo>
                  <a:cubicBezTo>
                    <a:pt x="90619" y="121406"/>
                    <a:pt x="90684" y="121993"/>
                    <a:pt x="90488" y="122449"/>
                  </a:cubicBezTo>
                  <a:cubicBezTo>
                    <a:pt x="89771" y="124602"/>
                    <a:pt x="88792" y="126755"/>
                    <a:pt x="86443" y="128060"/>
                  </a:cubicBezTo>
                  <a:cubicBezTo>
                    <a:pt x="86052" y="128321"/>
                    <a:pt x="85791" y="128582"/>
                    <a:pt x="85595" y="128843"/>
                  </a:cubicBezTo>
                  <a:cubicBezTo>
                    <a:pt x="85465" y="128973"/>
                    <a:pt x="85400" y="129234"/>
                    <a:pt x="85400" y="129495"/>
                  </a:cubicBezTo>
                  <a:cubicBezTo>
                    <a:pt x="85400" y="129691"/>
                    <a:pt x="85400" y="129887"/>
                    <a:pt x="85465" y="130148"/>
                  </a:cubicBezTo>
                  <a:cubicBezTo>
                    <a:pt x="85530" y="130474"/>
                    <a:pt x="85726" y="130670"/>
                    <a:pt x="85921" y="130996"/>
                  </a:cubicBezTo>
                  <a:lnTo>
                    <a:pt x="86052" y="131126"/>
                  </a:lnTo>
                  <a:cubicBezTo>
                    <a:pt x="86770" y="131909"/>
                    <a:pt x="87422" y="132757"/>
                    <a:pt x="87683" y="133866"/>
                  </a:cubicBezTo>
                  <a:cubicBezTo>
                    <a:pt x="87813" y="134584"/>
                    <a:pt x="87748" y="135497"/>
                    <a:pt x="87487" y="136541"/>
                  </a:cubicBezTo>
                  <a:cubicBezTo>
                    <a:pt x="87357" y="137324"/>
                    <a:pt x="87552" y="138368"/>
                    <a:pt x="88074" y="139281"/>
                  </a:cubicBezTo>
                  <a:cubicBezTo>
                    <a:pt x="88466" y="139999"/>
                    <a:pt x="88857" y="140456"/>
                    <a:pt x="89118" y="140651"/>
                  </a:cubicBezTo>
                  <a:lnTo>
                    <a:pt x="89183" y="140651"/>
                  </a:lnTo>
                  <a:cubicBezTo>
                    <a:pt x="89343" y="140658"/>
                    <a:pt x="89497" y="140661"/>
                    <a:pt x="89645" y="140661"/>
                  </a:cubicBezTo>
                  <a:cubicBezTo>
                    <a:pt x="90946" y="140661"/>
                    <a:pt x="91801" y="140409"/>
                    <a:pt x="92445" y="139999"/>
                  </a:cubicBezTo>
                  <a:cubicBezTo>
                    <a:pt x="92967" y="139477"/>
                    <a:pt x="93359" y="138759"/>
                    <a:pt x="93685" y="137781"/>
                  </a:cubicBezTo>
                  <a:cubicBezTo>
                    <a:pt x="94272" y="135693"/>
                    <a:pt x="94142" y="132757"/>
                    <a:pt x="93881" y="129626"/>
                  </a:cubicBezTo>
                  <a:cubicBezTo>
                    <a:pt x="93685" y="127212"/>
                    <a:pt x="93555" y="124602"/>
                    <a:pt x="93946" y="122515"/>
                  </a:cubicBezTo>
                  <a:lnTo>
                    <a:pt x="93946" y="122123"/>
                  </a:lnTo>
                  <a:cubicBezTo>
                    <a:pt x="93881" y="121797"/>
                    <a:pt x="93620" y="121471"/>
                    <a:pt x="93294" y="121145"/>
                  </a:cubicBezTo>
                  <a:cubicBezTo>
                    <a:pt x="92706" y="120688"/>
                    <a:pt x="91989" y="120231"/>
                    <a:pt x="91141" y="120231"/>
                  </a:cubicBezTo>
                  <a:close/>
                  <a:moveTo>
                    <a:pt x="87422" y="1"/>
                  </a:moveTo>
                  <a:cubicBezTo>
                    <a:pt x="81321" y="1"/>
                    <a:pt x="73527" y="3608"/>
                    <a:pt x="67263" y="6649"/>
                  </a:cubicBezTo>
                  <a:cubicBezTo>
                    <a:pt x="65371" y="7562"/>
                    <a:pt x="63610" y="8476"/>
                    <a:pt x="62109" y="9128"/>
                  </a:cubicBezTo>
                  <a:cubicBezTo>
                    <a:pt x="61913" y="9193"/>
                    <a:pt x="61587" y="9585"/>
                    <a:pt x="61065" y="10433"/>
                  </a:cubicBezTo>
                  <a:cubicBezTo>
                    <a:pt x="62240" y="10107"/>
                    <a:pt x="63022" y="9911"/>
                    <a:pt x="63610" y="9911"/>
                  </a:cubicBezTo>
                  <a:cubicBezTo>
                    <a:pt x="64001" y="9911"/>
                    <a:pt x="64523" y="9976"/>
                    <a:pt x="64719" y="10237"/>
                  </a:cubicBezTo>
                  <a:cubicBezTo>
                    <a:pt x="64980" y="10433"/>
                    <a:pt x="65045" y="10629"/>
                    <a:pt x="65045" y="10889"/>
                  </a:cubicBezTo>
                  <a:cubicBezTo>
                    <a:pt x="65045" y="11150"/>
                    <a:pt x="65045" y="11346"/>
                    <a:pt x="64980" y="11542"/>
                  </a:cubicBezTo>
                  <a:cubicBezTo>
                    <a:pt x="64719" y="12194"/>
                    <a:pt x="64066" y="13108"/>
                    <a:pt x="63544" y="13760"/>
                  </a:cubicBezTo>
                  <a:cubicBezTo>
                    <a:pt x="63740" y="13630"/>
                    <a:pt x="64001" y="13564"/>
                    <a:pt x="64262" y="13434"/>
                  </a:cubicBezTo>
                  <a:cubicBezTo>
                    <a:pt x="66089" y="12520"/>
                    <a:pt x="67589" y="11150"/>
                    <a:pt x="69351" y="9454"/>
                  </a:cubicBezTo>
                  <a:cubicBezTo>
                    <a:pt x="71243" y="7562"/>
                    <a:pt x="73461" y="5540"/>
                    <a:pt x="76266" y="4626"/>
                  </a:cubicBezTo>
                  <a:cubicBezTo>
                    <a:pt x="77223" y="4279"/>
                    <a:pt x="78267" y="4105"/>
                    <a:pt x="79398" y="4105"/>
                  </a:cubicBezTo>
                  <a:cubicBezTo>
                    <a:pt x="79963" y="4105"/>
                    <a:pt x="80550" y="4148"/>
                    <a:pt x="81159" y="4235"/>
                  </a:cubicBezTo>
                  <a:cubicBezTo>
                    <a:pt x="81485" y="4300"/>
                    <a:pt x="81616" y="4561"/>
                    <a:pt x="81616" y="4757"/>
                  </a:cubicBezTo>
                  <a:cubicBezTo>
                    <a:pt x="81616" y="5083"/>
                    <a:pt x="81355" y="5409"/>
                    <a:pt x="81029" y="5540"/>
                  </a:cubicBezTo>
                  <a:cubicBezTo>
                    <a:pt x="79398" y="6257"/>
                    <a:pt x="78615" y="6649"/>
                    <a:pt x="77049" y="7367"/>
                  </a:cubicBezTo>
                  <a:cubicBezTo>
                    <a:pt x="79267" y="8215"/>
                    <a:pt x="80376" y="8606"/>
                    <a:pt x="82594" y="9519"/>
                  </a:cubicBezTo>
                  <a:cubicBezTo>
                    <a:pt x="82920" y="9585"/>
                    <a:pt x="83116" y="9976"/>
                    <a:pt x="82920" y="10433"/>
                  </a:cubicBezTo>
                  <a:cubicBezTo>
                    <a:pt x="82807" y="10717"/>
                    <a:pt x="82396" y="10902"/>
                    <a:pt x="82077" y="10902"/>
                  </a:cubicBezTo>
                  <a:cubicBezTo>
                    <a:pt x="82029" y="10902"/>
                    <a:pt x="81984" y="10898"/>
                    <a:pt x="81942" y="10889"/>
                  </a:cubicBezTo>
                  <a:cubicBezTo>
                    <a:pt x="81171" y="10735"/>
                    <a:pt x="80444" y="10669"/>
                    <a:pt x="79754" y="10669"/>
                  </a:cubicBezTo>
                  <a:cubicBezTo>
                    <a:pt x="78984" y="10669"/>
                    <a:pt x="78259" y="10752"/>
                    <a:pt x="77571" y="10889"/>
                  </a:cubicBezTo>
                  <a:cubicBezTo>
                    <a:pt x="75418" y="11411"/>
                    <a:pt x="73722" y="12520"/>
                    <a:pt x="72025" y="13695"/>
                  </a:cubicBezTo>
                  <a:cubicBezTo>
                    <a:pt x="70199" y="14869"/>
                    <a:pt x="68176" y="16304"/>
                    <a:pt x="65697" y="16500"/>
                  </a:cubicBezTo>
                  <a:cubicBezTo>
                    <a:pt x="64327" y="16696"/>
                    <a:pt x="62827" y="17087"/>
                    <a:pt x="61261" y="17609"/>
                  </a:cubicBezTo>
                  <a:cubicBezTo>
                    <a:pt x="60478" y="17740"/>
                    <a:pt x="59760" y="18001"/>
                    <a:pt x="59108" y="18131"/>
                  </a:cubicBezTo>
                  <a:cubicBezTo>
                    <a:pt x="59047" y="18172"/>
                    <a:pt x="58987" y="18187"/>
                    <a:pt x="58926" y="18187"/>
                  </a:cubicBezTo>
                  <a:cubicBezTo>
                    <a:pt x="58791" y="18187"/>
                    <a:pt x="58656" y="18111"/>
                    <a:pt x="58521" y="18066"/>
                  </a:cubicBezTo>
                  <a:cubicBezTo>
                    <a:pt x="58390" y="18001"/>
                    <a:pt x="58325" y="17805"/>
                    <a:pt x="58325" y="17609"/>
                  </a:cubicBezTo>
                  <a:cubicBezTo>
                    <a:pt x="58325" y="16696"/>
                    <a:pt x="58390" y="16109"/>
                    <a:pt x="58390" y="15782"/>
                  </a:cubicBezTo>
                  <a:lnTo>
                    <a:pt x="58390" y="15782"/>
                  </a:lnTo>
                  <a:cubicBezTo>
                    <a:pt x="57542" y="16174"/>
                    <a:pt x="56172" y="16826"/>
                    <a:pt x="54215" y="17805"/>
                  </a:cubicBezTo>
                  <a:cubicBezTo>
                    <a:pt x="52519" y="18718"/>
                    <a:pt x="50301" y="19893"/>
                    <a:pt x="47495" y="21328"/>
                  </a:cubicBezTo>
                  <a:cubicBezTo>
                    <a:pt x="47300" y="21426"/>
                    <a:pt x="47137" y="21475"/>
                    <a:pt x="46998" y="21475"/>
                  </a:cubicBezTo>
                  <a:cubicBezTo>
                    <a:pt x="46859" y="21475"/>
                    <a:pt x="46745" y="21426"/>
                    <a:pt x="46647" y="21328"/>
                  </a:cubicBezTo>
                  <a:cubicBezTo>
                    <a:pt x="46386" y="21132"/>
                    <a:pt x="46386" y="20806"/>
                    <a:pt x="46517" y="20610"/>
                  </a:cubicBezTo>
                  <a:cubicBezTo>
                    <a:pt x="46908" y="19697"/>
                    <a:pt x="47365" y="18653"/>
                    <a:pt x="47952" y="17674"/>
                  </a:cubicBezTo>
                  <a:cubicBezTo>
                    <a:pt x="48735" y="16043"/>
                    <a:pt x="49387" y="14739"/>
                    <a:pt x="49583" y="14151"/>
                  </a:cubicBezTo>
                  <a:cubicBezTo>
                    <a:pt x="49077" y="13899"/>
                    <a:pt x="48728" y="13803"/>
                    <a:pt x="48506" y="13803"/>
                  </a:cubicBezTo>
                  <a:cubicBezTo>
                    <a:pt x="48441" y="13803"/>
                    <a:pt x="48387" y="13811"/>
                    <a:pt x="48343" y="13825"/>
                  </a:cubicBezTo>
                  <a:cubicBezTo>
                    <a:pt x="48278" y="13825"/>
                    <a:pt x="48278" y="13825"/>
                    <a:pt x="48278" y="13891"/>
                  </a:cubicBezTo>
                  <a:cubicBezTo>
                    <a:pt x="48017" y="14151"/>
                    <a:pt x="47887" y="14608"/>
                    <a:pt x="47561" y="15717"/>
                  </a:cubicBezTo>
                  <a:cubicBezTo>
                    <a:pt x="47365" y="16370"/>
                    <a:pt x="47104" y="17348"/>
                    <a:pt x="46647" y="18001"/>
                  </a:cubicBezTo>
                  <a:cubicBezTo>
                    <a:pt x="46386" y="18327"/>
                    <a:pt x="45995" y="18718"/>
                    <a:pt x="45603" y="18914"/>
                  </a:cubicBezTo>
                  <a:cubicBezTo>
                    <a:pt x="45273" y="19038"/>
                    <a:pt x="44942" y="19083"/>
                    <a:pt x="44594" y="19083"/>
                  </a:cubicBezTo>
                  <a:cubicBezTo>
                    <a:pt x="44394" y="19083"/>
                    <a:pt x="44187" y="19068"/>
                    <a:pt x="43972" y="19044"/>
                  </a:cubicBezTo>
                  <a:cubicBezTo>
                    <a:pt x="43646" y="18979"/>
                    <a:pt x="43451" y="18718"/>
                    <a:pt x="43451" y="18392"/>
                  </a:cubicBezTo>
                  <a:cubicBezTo>
                    <a:pt x="43581" y="17740"/>
                    <a:pt x="43646" y="17283"/>
                    <a:pt x="43711" y="16761"/>
                  </a:cubicBezTo>
                  <a:cubicBezTo>
                    <a:pt x="43777" y="16109"/>
                    <a:pt x="43907" y="15717"/>
                    <a:pt x="43907" y="15522"/>
                  </a:cubicBezTo>
                  <a:lnTo>
                    <a:pt x="43711" y="15522"/>
                  </a:lnTo>
                  <a:cubicBezTo>
                    <a:pt x="43255" y="16109"/>
                    <a:pt x="42276" y="16500"/>
                    <a:pt x="41754" y="16761"/>
                  </a:cubicBezTo>
                  <a:cubicBezTo>
                    <a:pt x="41037" y="17087"/>
                    <a:pt x="40515" y="17348"/>
                    <a:pt x="40384" y="17609"/>
                  </a:cubicBezTo>
                  <a:lnTo>
                    <a:pt x="40515" y="17740"/>
                  </a:lnTo>
                  <a:cubicBezTo>
                    <a:pt x="40776" y="18001"/>
                    <a:pt x="41363" y="18392"/>
                    <a:pt x="42341" y="18783"/>
                  </a:cubicBezTo>
                  <a:cubicBezTo>
                    <a:pt x="42602" y="18914"/>
                    <a:pt x="42798" y="19044"/>
                    <a:pt x="42994" y="19240"/>
                  </a:cubicBezTo>
                  <a:cubicBezTo>
                    <a:pt x="43059" y="19305"/>
                    <a:pt x="43255" y="19566"/>
                    <a:pt x="43124" y="19762"/>
                  </a:cubicBezTo>
                  <a:cubicBezTo>
                    <a:pt x="43124" y="20023"/>
                    <a:pt x="42994" y="20284"/>
                    <a:pt x="42798" y="20349"/>
                  </a:cubicBezTo>
                  <a:cubicBezTo>
                    <a:pt x="42407" y="20675"/>
                    <a:pt x="41754" y="20936"/>
                    <a:pt x="41493" y="21002"/>
                  </a:cubicBezTo>
                  <a:cubicBezTo>
                    <a:pt x="40971" y="21197"/>
                    <a:pt x="40515" y="21328"/>
                    <a:pt x="40319" y="21524"/>
                  </a:cubicBezTo>
                  <a:cubicBezTo>
                    <a:pt x="40189" y="21524"/>
                    <a:pt x="40189" y="21589"/>
                    <a:pt x="40189" y="21589"/>
                  </a:cubicBezTo>
                  <a:cubicBezTo>
                    <a:pt x="40280" y="21625"/>
                    <a:pt x="40381" y="21641"/>
                    <a:pt x="40495" y="21641"/>
                  </a:cubicBezTo>
                  <a:cubicBezTo>
                    <a:pt x="40790" y="21641"/>
                    <a:pt x="41172" y="21534"/>
                    <a:pt x="41689" y="21393"/>
                  </a:cubicBezTo>
                  <a:cubicBezTo>
                    <a:pt x="42068" y="21309"/>
                    <a:pt x="42610" y="21170"/>
                    <a:pt x="43157" y="21170"/>
                  </a:cubicBezTo>
                  <a:cubicBezTo>
                    <a:pt x="43458" y="21170"/>
                    <a:pt x="43760" y="21212"/>
                    <a:pt x="44038" y="21328"/>
                  </a:cubicBezTo>
                  <a:cubicBezTo>
                    <a:pt x="44560" y="21524"/>
                    <a:pt x="44886" y="21850"/>
                    <a:pt x="45082" y="22372"/>
                  </a:cubicBezTo>
                  <a:cubicBezTo>
                    <a:pt x="45212" y="22567"/>
                    <a:pt x="45212" y="22894"/>
                    <a:pt x="45016" y="23024"/>
                  </a:cubicBezTo>
                  <a:cubicBezTo>
                    <a:pt x="44886" y="23285"/>
                    <a:pt x="44625" y="23481"/>
                    <a:pt x="44364" y="23546"/>
                  </a:cubicBezTo>
                  <a:cubicBezTo>
                    <a:pt x="43581" y="23676"/>
                    <a:pt x="42798" y="23872"/>
                    <a:pt x="42276" y="24003"/>
                  </a:cubicBezTo>
                  <a:cubicBezTo>
                    <a:pt x="39993" y="24590"/>
                    <a:pt x="39145" y="24786"/>
                    <a:pt x="38753" y="25177"/>
                  </a:cubicBezTo>
                  <a:cubicBezTo>
                    <a:pt x="38558" y="25307"/>
                    <a:pt x="38427" y="25634"/>
                    <a:pt x="38231" y="26417"/>
                  </a:cubicBezTo>
                  <a:cubicBezTo>
                    <a:pt x="37905" y="27917"/>
                    <a:pt x="36927" y="29548"/>
                    <a:pt x="35817" y="30722"/>
                  </a:cubicBezTo>
                  <a:cubicBezTo>
                    <a:pt x="35100" y="31505"/>
                    <a:pt x="34186" y="32158"/>
                    <a:pt x="33273" y="32484"/>
                  </a:cubicBezTo>
                  <a:cubicBezTo>
                    <a:pt x="32897" y="32645"/>
                    <a:pt x="32477" y="32762"/>
                    <a:pt x="32086" y="32762"/>
                  </a:cubicBezTo>
                  <a:cubicBezTo>
                    <a:pt x="32002" y="32762"/>
                    <a:pt x="31919" y="32756"/>
                    <a:pt x="31838" y="32745"/>
                  </a:cubicBezTo>
                  <a:cubicBezTo>
                    <a:pt x="31518" y="32711"/>
                    <a:pt x="31215" y="32695"/>
                    <a:pt x="30931" y="32695"/>
                  </a:cubicBezTo>
                  <a:cubicBezTo>
                    <a:pt x="30114" y="32695"/>
                    <a:pt x="29451" y="32829"/>
                    <a:pt x="28967" y="33071"/>
                  </a:cubicBezTo>
                  <a:cubicBezTo>
                    <a:pt x="27793" y="33658"/>
                    <a:pt x="27075" y="34637"/>
                    <a:pt x="26162" y="36007"/>
                  </a:cubicBezTo>
                  <a:cubicBezTo>
                    <a:pt x="25640" y="36920"/>
                    <a:pt x="24857" y="37899"/>
                    <a:pt x="24009" y="38682"/>
                  </a:cubicBezTo>
                  <a:cubicBezTo>
                    <a:pt x="22900" y="39595"/>
                    <a:pt x="22182" y="40378"/>
                    <a:pt x="22052" y="41226"/>
                  </a:cubicBezTo>
                  <a:cubicBezTo>
                    <a:pt x="21921" y="41617"/>
                    <a:pt x="21921" y="42205"/>
                    <a:pt x="22443" y="42857"/>
                  </a:cubicBezTo>
                  <a:cubicBezTo>
                    <a:pt x="22704" y="43183"/>
                    <a:pt x="22900" y="43314"/>
                    <a:pt x="23161" y="43444"/>
                  </a:cubicBezTo>
                  <a:cubicBezTo>
                    <a:pt x="23296" y="43478"/>
                    <a:pt x="23431" y="43494"/>
                    <a:pt x="23572" y="43494"/>
                  </a:cubicBezTo>
                  <a:cubicBezTo>
                    <a:pt x="23979" y="43494"/>
                    <a:pt x="24441" y="43360"/>
                    <a:pt x="25118" y="43118"/>
                  </a:cubicBezTo>
                  <a:cubicBezTo>
                    <a:pt x="25510" y="42922"/>
                    <a:pt x="26097" y="42792"/>
                    <a:pt x="26684" y="42661"/>
                  </a:cubicBezTo>
                  <a:cubicBezTo>
                    <a:pt x="27467" y="42596"/>
                    <a:pt x="28054" y="42335"/>
                    <a:pt x="28641" y="42009"/>
                  </a:cubicBezTo>
                  <a:cubicBezTo>
                    <a:pt x="29685" y="41356"/>
                    <a:pt x="30403" y="40313"/>
                    <a:pt x="31316" y="39008"/>
                  </a:cubicBezTo>
                  <a:cubicBezTo>
                    <a:pt x="32360" y="37442"/>
                    <a:pt x="33665" y="35615"/>
                    <a:pt x="35948" y="34376"/>
                  </a:cubicBezTo>
                  <a:cubicBezTo>
                    <a:pt x="37448" y="33462"/>
                    <a:pt x="39340" y="32875"/>
                    <a:pt x="41754" y="32745"/>
                  </a:cubicBezTo>
                  <a:cubicBezTo>
                    <a:pt x="41871" y="32739"/>
                    <a:pt x="41986" y="32737"/>
                    <a:pt x="42099" y="32737"/>
                  </a:cubicBezTo>
                  <a:cubicBezTo>
                    <a:pt x="43311" y="32737"/>
                    <a:pt x="44306" y="33050"/>
                    <a:pt x="45082" y="33528"/>
                  </a:cubicBezTo>
                  <a:cubicBezTo>
                    <a:pt x="47039" y="34832"/>
                    <a:pt x="47952" y="37377"/>
                    <a:pt x="48539" y="39595"/>
                  </a:cubicBezTo>
                  <a:cubicBezTo>
                    <a:pt x="48539" y="39725"/>
                    <a:pt x="48604" y="39856"/>
                    <a:pt x="48604" y="39921"/>
                  </a:cubicBezTo>
                  <a:cubicBezTo>
                    <a:pt x="48670" y="40117"/>
                    <a:pt x="48670" y="40247"/>
                    <a:pt x="48670" y="40313"/>
                  </a:cubicBezTo>
                  <a:cubicBezTo>
                    <a:pt x="48800" y="40247"/>
                    <a:pt x="48865" y="40182"/>
                    <a:pt x="48996" y="40117"/>
                  </a:cubicBezTo>
                  <a:cubicBezTo>
                    <a:pt x="49779" y="39464"/>
                    <a:pt x="50170" y="38943"/>
                    <a:pt x="50301" y="38551"/>
                  </a:cubicBezTo>
                  <a:cubicBezTo>
                    <a:pt x="50431" y="38290"/>
                    <a:pt x="50496" y="38029"/>
                    <a:pt x="50431" y="37899"/>
                  </a:cubicBezTo>
                  <a:cubicBezTo>
                    <a:pt x="50301" y="37312"/>
                    <a:pt x="49909" y="36855"/>
                    <a:pt x="49257" y="36203"/>
                  </a:cubicBezTo>
                  <a:cubicBezTo>
                    <a:pt x="48604" y="35550"/>
                    <a:pt x="47691" y="34572"/>
                    <a:pt x="47887" y="33267"/>
                  </a:cubicBezTo>
                  <a:cubicBezTo>
                    <a:pt x="47887" y="33006"/>
                    <a:pt x="47887" y="32745"/>
                    <a:pt x="47691" y="32353"/>
                  </a:cubicBezTo>
                  <a:cubicBezTo>
                    <a:pt x="47626" y="32158"/>
                    <a:pt x="47626" y="32027"/>
                    <a:pt x="47561" y="31831"/>
                  </a:cubicBezTo>
                  <a:cubicBezTo>
                    <a:pt x="47495" y="31636"/>
                    <a:pt x="47626" y="31375"/>
                    <a:pt x="47822" y="31179"/>
                  </a:cubicBezTo>
                  <a:cubicBezTo>
                    <a:pt x="47952" y="31049"/>
                    <a:pt x="48213" y="30853"/>
                    <a:pt x="48474" y="30853"/>
                  </a:cubicBezTo>
                  <a:cubicBezTo>
                    <a:pt x="48981" y="30807"/>
                    <a:pt x="49358" y="30761"/>
                    <a:pt x="49859" y="30761"/>
                  </a:cubicBezTo>
                  <a:cubicBezTo>
                    <a:pt x="50066" y="30761"/>
                    <a:pt x="50294" y="30768"/>
                    <a:pt x="50562" y="30788"/>
                  </a:cubicBezTo>
                  <a:cubicBezTo>
                    <a:pt x="50792" y="30759"/>
                    <a:pt x="50978" y="30736"/>
                    <a:pt x="51135" y="30736"/>
                  </a:cubicBezTo>
                  <a:cubicBezTo>
                    <a:pt x="51692" y="30736"/>
                    <a:pt x="51894" y="31017"/>
                    <a:pt x="52454" y="32288"/>
                  </a:cubicBezTo>
                  <a:cubicBezTo>
                    <a:pt x="52910" y="33397"/>
                    <a:pt x="53889" y="35615"/>
                    <a:pt x="56368" y="39530"/>
                  </a:cubicBezTo>
                  <a:cubicBezTo>
                    <a:pt x="56498" y="38943"/>
                    <a:pt x="56825" y="38355"/>
                    <a:pt x="57216" y="37899"/>
                  </a:cubicBezTo>
                  <a:cubicBezTo>
                    <a:pt x="57542" y="37507"/>
                    <a:pt x="57803" y="37051"/>
                    <a:pt x="58129" y="36594"/>
                  </a:cubicBezTo>
                  <a:cubicBezTo>
                    <a:pt x="58782" y="35615"/>
                    <a:pt x="59630" y="34311"/>
                    <a:pt x="60804" y="33593"/>
                  </a:cubicBezTo>
                  <a:cubicBezTo>
                    <a:pt x="61457" y="33136"/>
                    <a:pt x="62240" y="32941"/>
                    <a:pt x="63022" y="32941"/>
                  </a:cubicBezTo>
                  <a:cubicBezTo>
                    <a:pt x="63218" y="32913"/>
                    <a:pt x="63404" y="32900"/>
                    <a:pt x="63582" y="32900"/>
                  </a:cubicBezTo>
                  <a:cubicBezTo>
                    <a:pt x="64237" y="32900"/>
                    <a:pt x="64779" y="33075"/>
                    <a:pt x="65241" y="33332"/>
                  </a:cubicBezTo>
                  <a:cubicBezTo>
                    <a:pt x="65632" y="33658"/>
                    <a:pt x="65958" y="33984"/>
                    <a:pt x="66154" y="34441"/>
                  </a:cubicBezTo>
                  <a:cubicBezTo>
                    <a:pt x="66154" y="34311"/>
                    <a:pt x="66219" y="34245"/>
                    <a:pt x="66284" y="34050"/>
                  </a:cubicBezTo>
                  <a:cubicBezTo>
                    <a:pt x="67850" y="31766"/>
                    <a:pt x="68633" y="30657"/>
                    <a:pt x="70264" y="28374"/>
                  </a:cubicBezTo>
                  <a:cubicBezTo>
                    <a:pt x="70460" y="28178"/>
                    <a:pt x="70590" y="28048"/>
                    <a:pt x="70851" y="27917"/>
                  </a:cubicBezTo>
                  <a:cubicBezTo>
                    <a:pt x="70921" y="27900"/>
                    <a:pt x="70982" y="27891"/>
                    <a:pt x="71037" y="27891"/>
                  </a:cubicBezTo>
                  <a:cubicBezTo>
                    <a:pt x="71187" y="27891"/>
                    <a:pt x="71295" y="27952"/>
                    <a:pt x="71438" y="28048"/>
                  </a:cubicBezTo>
                  <a:lnTo>
                    <a:pt x="72091" y="28048"/>
                  </a:lnTo>
                  <a:cubicBezTo>
                    <a:pt x="72254" y="28048"/>
                    <a:pt x="72515" y="28015"/>
                    <a:pt x="72800" y="28015"/>
                  </a:cubicBezTo>
                  <a:cubicBezTo>
                    <a:pt x="73086" y="28015"/>
                    <a:pt x="73395" y="28048"/>
                    <a:pt x="73656" y="28178"/>
                  </a:cubicBezTo>
                  <a:cubicBezTo>
                    <a:pt x="73852" y="28243"/>
                    <a:pt x="74048" y="28504"/>
                    <a:pt x="74113" y="28765"/>
                  </a:cubicBezTo>
                  <a:cubicBezTo>
                    <a:pt x="74309" y="29026"/>
                    <a:pt x="74309" y="29352"/>
                    <a:pt x="74309" y="29744"/>
                  </a:cubicBezTo>
                  <a:cubicBezTo>
                    <a:pt x="74700" y="29874"/>
                    <a:pt x="75287" y="30135"/>
                    <a:pt x="75809" y="30135"/>
                  </a:cubicBezTo>
                  <a:cubicBezTo>
                    <a:pt x="76005" y="30135"/>
                    <a:pt x="76136" y="30135"/>
                    <a:pt x="76136" y="30070"/>
                  </a:cubicBezTo>
                  <a:cubicBezTo>
                    <a:pt x="76266" y="30070"/>
                    <a:pt x="76266" y="30005"/>
                    <a:pt x="76331" y="30005"/>
                  </a:cubicBezTo>
                  <a:cubicBezTo>
                    <a:pt x="76396" y="30005"/>
                    <a:pt x="76396" y="29874"/>
                    <a:pt x="76462" y="29809"/>
                  </a:cubicBezTo>
                  <a:cubicBezTo>
                    <a:pt x="76592" y="29679"/>
                    <a:pt x="76657" y="29483"/>
                    <a:pt x="76723" y="29157"/>
                  </a:cubicBezTo>
                  <a:cubicBezTo>
                    <a:pt x="76788" y="28569"/>
                    <a:pt x="77049" y="28048"/>
                    <a:pt x="77440" y="27591"/>
                  </a:cubicBezTo>
                  <a:cubicBezTo>
                    <a:pt x="78223" y="26808"/>
                    <a:pt x="79332" y="26417"/>
                    <a:pt x="80180" y="26156"/>
                  </a:cubicBezTo>
                  <a:cubicBezTo>
                    <a:pt x="80963" y="25895"/>
                    <a:pt x="81681" y="25634"/>
                    <a:pt x="82268" y="25177"/>
                  </a:cubicBezTo>
                  <a:cubicBezTo>
                    <a:pt x="82431" y="25047"/>
                    <a:pt x="82594" y="24981"/>
                    <a:pt x="82749" y="24981"/>
                  </a:cubicBezTo>
                  <a:cubicBezTo>
                    <a:pt x="82904" y="24981"/>
                    <a:pt x="83051" y="25047"/>
                    <a:pt x="83181" y="25177"/>
                  </a:cubicBezTo>
                  <a:cubicBezTo>
                    <a:pt x="83442" y="25307"/>
                    <a:pt x="83508" y="25764"/>
                    <a:pt x="83312" y="25960"/>
                  </a:cubicBezTo>
                  <a:cubicBezTo>
                    <a:pt x="82986" y="26547"/>
                    <a:pt x="82594" y="27134"/>
                    <a:pt x="82268" y="27591"/>
                  </a:cubicBezTo>
                  <a:cubicBezTo>
                    <a:pt x="81550" y="28700"/>
                    <a:pt x="81224" y="29222"/>
                    <a:pt x="81224" y="29548"/>
                  </a:cubicBezTo>
                  <a:cubicBezTo>
                    <a:pt x="81224" y="29679"/>
                    <a:pt x="81224" y="29744"/>
                    <a:pt x="81289" y="29809"/>
                  </a:cubicBezTo>
                  <a:cubicBezTo>
                    <a:pt x="81550" y="30005"/>
                    <a:pt x="82007" y="30200"/>
                    <a:pt x="83312" y="30396"/>
                  </a:cubicBezTo>
                  <a:cubicBezTo>
                    <a:pt x="83769" y="30461"/>
                    <a:pt x="84160" y="30527"/>
                    <a:pt x="84486" y="30788"/>
                  </a:cubicBezTo>
                  <a:cubicBezTo>
                    <a:pt x="84943" y="31114"/>
                    <a:pt x="85400" y="31505"/>
                    <a:pt x="85595" y="32027"/>
                  </a:cubicBezTo>
                  <a:cubicBezTo>
                    <a:pt x="85921" y="32484"/>
                    <a:pt x="86117" y="33136"/>
                    <a:pt x="86052" y="33723"/>
                  </a:cubicBezTo>
                  <a:cubicBezTo>
                    <a:pt x="86052" y="34245"/>
                    <a:pt x="85856" y="34702"/>
                    <a:pt x="85595" y="35224"/>
                  </a:cubicBezTo>
                  <a:cubicBezTo>
                    <a:pt x="85204" y="35942"/>
                    <a:pt x="84747" y="36529"/>
                    <a:pt x="83964" y="36855"/>
                  </a:cubicBezTo>
                  <a:cubicBezTo>
                    <a:pt x="83486" y="37094"/>
                    <a:pt x="82957" y="37188"/>
                    <a:pt x="82399" y="37188"/>
                  </a:cubicBezTo>
                  <a:cubicBezTo>
                    <a:pt x="81282" y="37188"/>
                    <a:pt x="80050" y="36811"/>
                    <a:pt x="78876" y="36463"/>
                  </a:cubicBezTo>
                  <a:cubicBezTo>
                    <a:pt x="77205" y="36078"/>
                    <a:pt x="75336" y="35608"/>
                    <a:pt x="73290" y="35608"/>
                  </a:cubicBezTo>
                  <a:cubicBezTo>
                    <a:pt x="72220" y="35608"/>
                    <a:pt x="71102" y="35736"/>
                    <a:pt x="69938" y="36072"/>
                  </a:cubicBezTo>
                  <a:cubicBezTo>
                    <a:pt x="69742" y="36137"/>
                    <a:pt x="69481" y="36137"/>
                    <a:pt x="69220" y="36137"/>
                  </a:cubicBezTo>
                  <a:cubicBezTo>
                    <a:pt x="68568" y="36072"/>
                    <a:pt x="67850" y="35746"/>
                    <a:pt x="67459" y="35485"/>
                  </a:cubicBezTo>
                  <a:cubicBezTo>
                    <a:pt x="67132" y="35354"/>
                    <a:pt x="66872" y="35159"/>
                    <a:pt x="66545" y="35093"/>
                  </a:cubicBezTo>
                  <a:cubicBezTo>
                    <a:pt x="66480" y="35093"/>
                    <a:pt x="66350" y="35028"/>
                    <a:pt x="66284" y="34963"/>
                  </a:cubicBezTo>
                  <a:lnTo>
                    <a:pt x="66284" y="34963"/>
                  </a:lnTo>
                  <a:cubicBezTo>
                    <a:pt x="66545" y="35942"/>
                    <a:pt x="66284" y="36985"/>
                    <a:pt x="66219" y="37703"/>
                  </a:cubicBezTo>
                  <a:cubicBezTo>
                    <a:pt x="66219" y="37768"/>
                    <a:pt x="66219" y="37964"/>
                    <a:pt x="66154" y="38029"/>
                  </a:cubicBezTo>
                  <a:cubicBezTo>
                    <a:pt x="65958" y="39008"/>
                    <a:pt x="66154" y="39725"/>
                    <a:pt x="66284" y="40313"/>
                  </a:cubicBezTo>
                  <a:cubicBezTo>
                    <a:pt x="66676" y="41552"/>
                    <a:pt x="67785" y="42270"/>
                    <a:pt x="68894" y="43248"/>
                  </a:cubicBezTo>
                  <a:cubicBezTo>
                    <a:pt x="69285" y="43575"/>
                    <a:pt x="69807" y="44031"/>
                    <a:pt x="70264" y="44292"/>
                  </a:cubicBezTo>
                  <a:cubicBezTo>
                    <a:pt x="70394" y="44423"/>
                    <a:pt x="70460" y="44423"/>
                    <a:pt x="70525" y="44423"/>
                  </a:cubicBezTo>
                  <a:cubicBezTo>
                    <a:pt x="70851" y="44423"/>
                    <a:pt x="71243" y="44162"/>
                    <a:pt x="71895" y="43770"/>
                  </a:cubicBezTo>
                  <a:cubicBezTo>
                    <a:pt x="72221" y="43575"/>
                    <a:pt x="72808" y="43183"/>
                    <a:pt x="73330" y="43118"/>
                  </a:cubicBezTo>
                  <a:cubicBezTo>
                    <a:pt x="73461" y="43118"/>
                    <a:pt x="73656" y="43118"/>
                    <a:pt x="73852" y="43183"/>
                  </a:cubicBezTo>
                  <a:cubicBezTo>
                    <a:pt x="74048" y="43248"/>
                    <a:pt x="74113" y="43444"/>
                    <a:pt x="74178" y="43575"/>
                  </a:cubicBezTo>
                  <a:cubicBezTo>
                    <a:pt x="74309" y="43836"/>
                    <a:pt x="74309" y="44162"/>
                    <a:pt x="74309" y="44488"/>
                  </a:cubicBezTo>
                  <a:cubicBezTo>
                    <a:pt x="73983" y="47098"/>
                    <a:pt x="71243" y="49968"/>
                    <a:pt x="69416" y="51925"/>
                  </a:cubicBezTo>
                  <a:cubicBezTo>
                    <a:pt x="68894" y="52447"/>
                    <a:pt x="68242" y="52773"/>
                    <a:pt x="67654" y="52969"/>
                  </a:cubicBezTo>
                  <a:cubicBezTo>
                    <a:pt x="67279" y="53076"/>
                    <a:pt x="66889" y="53120"/>
                    <a:pt x="66500" y="53120"/>
                  </a:cubicBezTo>
                  <a:cubicBezTo>
                    <a:pt x="65470" y="53120"/>
                    <a:pt x="64450" y="52814"/>
                    <a:pt x="63740" y="52578"/>
                  </a:cubicBezTo>
                  <a:cubicBezTo>
                    <a:pt x="63022" y="52317"/>
                    <a:pt x="62631" y="52251"/>
                    <a:pt x="62370" y="52251"/>
                  </a:cubicBezTo>
                  <a:cubicBezTo>
                    <a:pt x="60935" y="53295"/>
                    <a:pt x="59434" y="53752"/>
                    <a:pt x="58129" y="53752"/>
                  </a:cubicBezTo>
                  <a:cubicBezTo>
                    <a:pt x="56172" y="53752"/>
                    <a:pt x="54541" y="52969"/>
                    <a:pt x="53497" y="51925"/>
                  </a:cubicBezTo>
                  <a:cubicBezTo>
                    <a:pt x="52845" y="51273"/>
                    <a:pt x="52193" y="51012"/>
                    <a:pt x="51801" y="50947"/>
                  </a:cubicBezTo>
                  <a:cubicBezTo>
                    <a:pt x="51475" y="50947"/>
                    <a:pt x="51149" y="50947"/>
                    <a:pt x="50823" y="51077"/>
                  </a:cubicBezTo>
                  <a:cubicBezTo>
                    <a:pt x="50040" y="51403"/>
                    <a:pt x="49518" y="52251"/>
                    <a:pt x="49061" y="52969"/>
                  </a:cubicBezTo>
                  <a:cubicBezTo>
                    <a:pt x="48670" y="53882"/>
                    <a:pt x="48213" y="54535"/>
                    <a:pt x="47626" y="54926"/>
                  </a:cubicBezTo>
                  <a:cubicBezTo>
                    <a:pt x="47300" y="55187"/>
                    <a:pt x="46973" y="55318"/>
                    <a:pt x="46582" y="55383"/>
                  </a:cubicBezTo>
                  <a:cubicBezTo>
                    <a:pt x="46370" y="55444"/>
                    <a:pt x="46161" y="55469"/>
                    <a:pt x="45960" y="55469"/>
                  </a:cubicBezTo>
                  <a:cubicBezTo>
                    <a:pt x="45296" y="55469"/>
                    <a:pt x="44714" y="55192"/>
                    <a:pt x="44364" y="54992"/>
                  </a:cubicBezTo>
                  <a:cubicBezTo>
                    <a:pt x="43972" y="54861"/>
                    <a:pt x="43646" y="54665"/>
                    <a:pt x="43320" y="54665"/>
                  </a:cubicBezTo>
                  <a:cubicBezTo>
                    <a:pt x="43124" y="54665"/>
                    <a:pt x="42863" y="54535"/>
                    <a:pt x="42798" y="54339"/>
                  </a:cubicBezTo>
                  <a:cubicBezTo>
                    <a:pt x="42733" y="54209"/>
                    <a:pt x="42733" y="53948"/>
                    <a:pt x="42798" y="53752"/>
                  </a:cubicBezTo>
                  <a:cubicBezTo>
                    <a:pt x="42994" y="53426"/>
                    <a:pt x="42994" y="53230"/>
                    <a:pt x="42863" y="53034"/>
                  </a:cubicBezTo>
                  <a:cubicBezTo>
                    <a:pt x="42668" y="52447"/>
                    <a:pt x="41754" y="52121"/>
                    <a:pt x="40449" y="51664"/>
                  </a:cubicBezTo>
                  <a:cubicBezTo>
                    <a:pt x="39275" y="51273"/>
                    <a:pt x="37644" y="50751"/>
                    <a:pt x="37188" y="49642"/>
                  </a:cubicBezTo>
                  <a:cubicBezTo>
                    <a:pt x="36992" y="49185"/>
                    <a:pt x="36992" y="48729"/>
                    <a:pt x="37188" y="48141"/>
                  </a:cubicBezTo>
                  <a:cubicBezTo>
                    <a:pt x="37448" y="47358"/>
                    <a:pt x="38166" y="46380"/>
                    <a:pt x="39275" y="45206"/>
                  </a:cubicBezTo>
                  <a:lnTo>
                    <a:pt x="39275" y="45206"/>
                  </a:lnTo>
                  <a:cubicBezTo>
                    <a:pt x="37514" y="45467"/>
                    <a:pt x="35557" y="45467"/>
                    <a:pt x="33730" y="45532"/>
                  </a:cubicBezTo>
                  <a:cubicBezTo>
                    <a:pt x="29359" y="45728"/>
                    <a:pt x="25183" y="45923"/>
                    <a:pt x="21595" y="48011"/>
                  </a:cubicBezTo>
                  <a:cubicBezTo>
                    <a:pt x="19964" y="48859"/>
                    <a:pt x="18529" y="50164"/>
                    <a:pt x="17094" y="51991"/>
                  </a:cubicBezTo>
                  <a:cubicBezTo>
                    <a:pt x="15006" y="54861"/>
                    <a:pt x="12788" y="57210"/>
                    <a:pt x="10765" y="59428"/>
                  </a:cubicBezTo>
                  <a:cubicBezTo>
                    <a:pt x="10244" y="59950"/>
                    <a:pt x="9787" y="60472"/>
                    <a:pt x="9265" y="60928"/>
                  </a:cubicBezTo>
                  <a:cubicBezTo>
                    <a:pt x="6199" y="64451"/>
                    <a:pt x="3393" y="67909"/>
                    <a:pt x="1762" y="72802"/>
                  </a:cubicBezTo>
                  <a:cubicBezTo>
                    <a:pt x="1371" y="74107"/>
                    <a:pt x="980" y="75477"/>
                    <a:pt x="719" y="76912"/>
                  </a:cubicBezTo>
                  <a:lnTo>
                    <a:pt x="719" y="77043"/>
                  </a:lnTo>
                  <a:cubicBezTo>
                    <a:pt x="1" y="81479"/>
                    <a:pt x="1" y="87220"/>
                    <a:pt x="1371" y="94657"/>
                  </a:cubicBezTo>
                  <a:cubicBezTo>
                    <a:pt x="1632" y="96027"/>
                    <a:pt x="2219" y="97267"/>
                    <a:pt x="3067" y="98311"/>
                  </a:cubicBezTo>
                  <a:cubicBezTo>
                    <a:pt x="4046" y="99550"/>
                    <a:pt x="5285" y="100398"/>
                    <a:pt x="6655" y="100986"/>
                  </a:cubicBezTo>
                  <a:cubicBezTo>
                    <a:pt x="7768" y="101469"/>
                    <a:pt x="8953" y="101738"/>
                    <a:pt x="10129" y="101738"/>
                  </a:cubicBezTo>
                  <a:cubicBezTo>
                    <a:pt x="10539" y="101738"/>
                    <a:pt x="10948" y="101705"/>
                    <a:pt x="11353" y="101638"/>
                  </a:cubicBezTo>
                  <a:cubicBezTo>
                    <a:pt x="12527" y="101507"/>
                    <a:pt x="13767" y="100986"/>
                    <a:pt x="14941" y="100203"/>
                  </a:cubicBezTo>
                  <a:cubicBezTo>
                    <a:pt x="16459" y="99049"/>
                    <a:pt x="17807" y="98630"/>
                    <a:pt x="18986" y="98630"/>
                  </a:cubicBezTo>
                  <a:cubicBezTo>
                    <a:pt x="19074" y="98630"/>
                    <a:pt x="19161" y="98632"/>
                    <a:pt x="19247" y="98637"/>
                  </a:cubicBezTo>
                  <a:cubicBezTo>
                    <a:pt x="21204" y="98767"/>
                    <a:pt x="22248" y="100398"/>
                    <a:pt x="23226" y="101638"/>
                  </a:cubicBezTo>
                  <a:cubicBezTo>
                    <a:pt x="24074" y="102812"/>
                    <a:pt x="24792" y="103660"/>
                    <a:pt x="25705" y="103987"/>
                  </a:cubicBezTo>
                  <a:cubicBezTo>
                    <a:pt x="25954" y="104111"/>
                    <a:pt x="26175" y="104156"/>
                    <a:pt x="26421" y="104156"/>
                  </a:cubicBezTo>
                  <a:cubicBezTo>
                    <a:pt x="26563" y="104156"/>
                    <a:pt x="26713" y="104141"/>
                    <a:pt x="26880" y="104117"/>
                  </a:cubicBezTo>
                  <a:cubicBezTo>
                    <a:pt x="27141" y="104117"/>
                    <a:pt x="27336" y="104117"/>
                    <a:pt x="27467" y="104248"/>
                  </a:cubicBezTo>
                  <a:cubicBezTo>
                    <a:pt x="27663" y="104443"/>
                    <a:pt x="27728" y="104574"/>
                    <a:pt x="27728" y="104835"/>
                  </a:cubicBezTo>
                  <a:cubicBezTo>
                    <a:pt x="27336" y="110380"/>
                    <a:pt x="29359" y="115012"/>
                    <a:pt x="31577" y="119840"/>
                  </a:cubicBezTo>
                  <a:cubicBezTo>
                    <a:pt x="33860" y="124798"/>
                    <a:pt x="36209" y="130017"/>
                    <a:pt x="36013" y="136411"/>
                  </a:cubicBezTo>
                  <a:cubicBezTo>
                    <a:pt x="35948" y="140390"/>
                    <a:pt x="39275" y="144239"/>
                    <a:pt x="42863" y="148284"/>
                  </a:cubicBezTo>
                  <a:cubicBezTo>
                    <a:pt x="44494" y="150111"/>
                    <a:pt x="46125" y="151938"/>
                    <a:pt x="47430" y="153830"/>
                  </a:cubicBezTo>
                  <a:cubicBezTo>
                    <a:pt x="49844" y="157157"/>
                    <a:pt x="51997" y="160223"/>
                    <a:pt x="55128" y="161006"/>
                  </a:cubicBezTo>
                  <a:cubicBezTo>
                    <a:pt x="55676" y="161132"/>
                    <a:pt x="56258" y="161204"/>
                    <a:pt x="56880" y="161204"/>
                  </a:cubicBezTo>
                  <a:cubicBezTo>
                    <a:pt x="58185" y="161204"/>
                    <a:pt x="59669" y="160888"/>
                    <a:pt x="61391" y="160093"/>
                  </a:cubicBezTo>
                  <a:cubicBezTo>
                    <a:pt x="61783" y="159962"/>
                    <a:pt x="62109" y="159767"/>
                    <a:pt x="62435" y="159701"/>
                  </a:cubicBezTo>
                  <a:cubicBezTo>
                    <a:pt x="63610" y="159701"/>
                    <a:pt x="64523" y="159375"/>
                    <a:pt x="65175" y="158592"/>
                  </a:cubicBezTo>
                  <a:cubicBezTo>
                    <a:pt x="65306" y="158397"/>
                    <a:pt x="65501" y="158201"/>
                    <a:pt x="65632" y="157940"/>
                  </a:cubicBezTo>
                  <a:cubicBezTo>
                    <a:pt x="68307" y="154743"/>
                    <a:pt x="70786" y="151807"/>
                    <a:pt x="70786" y="148611"/>
                  </a:cubicBezTo>
                  <a:cubicBezTo>
                    <a:pt x="70786" y="146914"/>
                    <a:pt x="70068" y="144957"/>
                    <a:pt x="67981" y="142739"/>
                  </a:cubicBezTo>
                  <a:lnTo>
                    <a:pt x="67785" y="142282"/>
                  </a:lnTo>
                  <a:cubicBezTo>
                    <a:pt x="67785" y="142021"/>
                    <a:pt x="67785" y="141891"/>
                    <a:pt x="67850" y="141695"/>
                  </a:cubicBezTo>
                  <a:cubicBezTo>
                    <a:pt x="67981" y="141369"/>
                    <a:pt x="68242" y="141238"/>
                    <a:pt x="68503" y="140978"/>
                  </a:cubicBezTo>
                  <a:cubicBezTo>
                    <a:pt x="68959" y="140586"/>
                    <a:pt x="69612" y="140129"/>
                    <a:pt x="70394" y="139738"/>
                  </a:cubicBezTo>
                  <a:cubicBezTo>
                    <a:pt x="72417" y="138498"/>
                    <a:pt x="75092" y="136998"/>
                    <a:pt x="76592" y="134714"/>
                  </a:cubicBezTo>
                  <a:cubicBezTo>
                    <a:pt x="77245" y="133736"/>
                    <a:pt x="77636" y="132496"/>
                    <a:pt x="77636" y="131192"/>
                  </a:cubicBezTo>
                  <a:cubicBezTo>
                    <a:pt x="77636" y="129561"/>
                    <a:pt x="76984" y="127603"/>
                    <a:pt x="75418" y="125320"/>
                  </a:cubicBezTo>
                  <a:cubicBezTo>
                    <a:pt x="74896" y="124472"/>
                    <a:pt x="74766" y="123363"/>
                    <a:pt x="74700" y="122449"/>
                  </a:cubicBezTo>
                  <a:cubicBezTo>
                    <a:pt x="74635" y="121667"/>
                    <a:pt x="74570" y="121014"/>
                    <a:pt x="74374" y="120688"/>
                  </a:cubicBezTo>
                  <a:cubicBezTo>
                    <a:pt x="74309" y="120557"/>
                    <a:pt x="74244" y="120492"/>
                    <a:pt x="74244" y="120427"/>
                  </a:cubicBezTo>
                  <a:cubicBezTo>
                    <a:pt x="73135" y="119579"/>
                    <a:pt x="72417" y="118796"/>
                    <a:pt x="72286" y="118078"/>
                  </a:cubicBezTo>
                  <a:cubicBezTo>
                    <a:pt x="72091" y="117556"/>
                    <a:pt x="72156" y="117100"/>
                    <a:pt x="72352" y="116643"/>
                  </a:cubicBezTo>
                  <a:cubicBezTo>
                    <a:pt x="72743" y="115599"/>
                    <a:pt x="73917" y="114816"/>
                    <a:pt x="74700" y="114229"/>
                  </a:cubicBezTo>
                  <a:cubicBezTo>
                    <a:pt x="75287" y="113838"/>
                    <a:pt x="75679" y="113577"/>
                    <a:pt x="75940" y="113251"/>
                  </a:cubicBezTo>
                  <a:cubicBezTo>
                    <a:pt x="78093" y="110576"/>
                    <a:pt x="80246" y="108162"/>
                    <a:pt x="81942" y="106205"/>
                  </a:cubicBezTo>
                  <a:cubicBezTo>
                    <a:pt x="93489" y="93157"/>
                    <a:pt x="93489" y="93418"/>
                    <a:pt x="95642" y="87481"/>
                  </a:cubicBezTo>
                  <a:cubicBezTo>
                    <a:pt x="95903" y="86829"/>
                    <a:pt x="96164" y="86111"/>
                    <a:pt x="96490" y="85263"/>
                  </a:cubicBezTo>
                  <a:lnTo>
                    <a:pt x="96490" y="85263"/>
                  </a:lnTo>
                  <a:cubicBezTo>
                    <a:pt x="89966" y="87611"/>
                    <a:pt x="88270" y="88460"/>
                    <a:pt x="87422" y="88851"/>
                  </a:cubicBezTo>
                  <a:cubicBezTo>
                    <a:pt x="86835" y="89112"/>
                    <a:pt x="86639" y="89242"/>
                    <a:pt x="85726" y="89503"/>
                  </a:cubicBezTo>
                  <a:cubicBezTo>
                    <a:pt x="85470" y="89580"/>
                    <a:pt x="85184" y="89607"/>
                    <a:pt x="84891" y="89607"/>
                  </a:cubicBezTo>
                  <a:cubicBezTo>
                    <a:pt x="84438" y="89607"/>
                    <a:pt x="83969" y="89543"/>
                    <a:pt x="83573" y="89503"/>
                  </a:cubicBezTo>
                  <a:cubicBezTo>
                    <a:pt x="83181" y="89438"/>
                    <a:pt x="82725" y="89373"/>
                    <a:pt x="82464" y="89177"/>
                  </a:cubicBezTo>
                  <a:cubicBezTo>
                    <a:pt x="82399" y="89177"/>
                    <a:pt x="82268" y="89112"/>
                    <a:pt x="82203" y="89047"/>
                  </a:cubicBezTo>
                  <a:cubicBezTo>
                    <a:pt x="82203" y="88916"/>
                    <a:pt x="82072" y="88851"/>
                    <a:pt x="82072" y="88786"/>
                  </a:cubicBezTo>
                  <a:cubicBezTo>
                    <a:pt x="82072" y="88720"/>
                    <a:pt x="81942" y="88590"/>
                    <a:pt x="81942" y="88525"/>
                  </a:cubicBezTo>
                  <a:cubicBezTo>
                    <a:pt x="82072" y="87611"/>
                    <a:pt x="81877" y="86894"/>
                    <a:pt x="81550" y="86437"/>
                  </a:cubicBezTo>
                  <a:cubicBezTo>
                    <a:pt x="80898" y="85263"/>
                    <a:pt x="79658" y="84610"/>
                    <a:pt x="78158" y="83828"/>
                  </a:cubicBezTo>
                  <a:cubicBezTo>
                    <a:pt x="76527" y="82979"/>
                    <a:pt x="74635" y="82001"/>
                    <a:pt x="73461" y="80109"/>
                  </a:cubicBezTo>
                  <a:cubicBezTo>
                    <a:pt x="72808" y="79065"/>
                    <a:pt x="72482" y="77760"/>
                    <a:pt x="72613" y="76064"/>
                  </a:cubicBezTo>
                  <a:cubicBezTo>
                    <a:pt x="72678" y="73715"/>
                    <a:pt x="71308" y="71236"/>
                    <a:pt x="69677" y="68366"/>
                  </a:cubicBezTo>
                  <a:cubicBezTo>
                    <a:pt x="67850" y="65299"/>
                    <a:pt x="65828" y="61776"/>
                    <a:pt x="65893" y="57732"/>
                  </a:cubicBezTo>
                  <a:cubicBezTo>
                    <a:pt x="65893" y="57471"/>
                    <a:pt x="66089" y="57210"/>
                    <a:pt x="66219" y="57079"/>
                  </a:cubicBezTo>
                  <a:cubicBezTo>
                    <a:pt x="66415" y="56932"/>
                    <a:pt x="66611" y="56859"/>
                    <a:pt x="66779" y="56859"/>
                  </a:cubicBezTo>
                  <a:cubicBezTo>
                    <a:pt x="66835" y="56859"/>
                    <a:pt x="66888" y="56867"/>
                    <a:pt x="66937" y="56883"/>
                  </a:cubicBezTo>
                  <a:cubicBezTo>
                    <a:pt x="67393" y="56949"/>
                    <a:pt x="67720" y="57144"/>
                    <a:pt x="68111" y="57210"/>
                  </a:cubicBezTo>
                  <a:cubicBezTo>
                    <a:pt x="69090" y="57471"/>
                    <a:pt x="70134" y="57732"/>
                    <a:pt x="70982" y="58514"/>
                  </a:cubicBezTo>
                  <a:cubicBezTo>
                    <a:pt x="71373" y="59036"/>
                    <a:pt x="71699" y="59558"/>
                    <a:pt x="71830" y="60406"/>
                  </a:cubicBezTo>
                  <a:cubicBezTo>
                    <a:pt x="72743" y="64973"/>
                    <a:pt x="75222" y="68627"/>
                    <a:pt x="77832" y="72476"/>
                  </a:cubicBezTo>
                  <a:cubicBezTo>
                    <a:pt x="80180" y="75868"/>
                    <a:pt x="82594" y="79456"/>
                    <a:pt x="83834" y="83697"/>
                  </a:cubicBezTo>
                  <a:cubicBezTo>
                    <a:pt x="83834" y="83828"/>
                    <a:pt x="83899" y="83958"/>
                    <a:pt x="84095" y="84154"/>
                  </a:cubicBezTo>
                  <a:cubicBezTo>
                    <a:pt x="84356" y="84349"/>
                    <a:pt x="84682" y="84610"/>
                    <a:pt x="85073" y="84676"/>
                  </a:cubicBezTo>
                  <a:cubicBezTo>
                    <a:pt x="85322" y="84800"/>
                    <a:pt x="85570" y="84845"/>
                    <a:pt x="85801" y="84845"/>
                  </a:cubicBezTo>
                  <a:cubicBezTo>
                    <a:pt x="85935" y="84845"/>
                    <a:pt x="86063" y="84830"/>
                    <a:pt x="86182" y="84806"/>
                  </a:cubicBezTo>
                  <a:cubicBezTo>
                    <a:pt x="86443" y="84676"/>
                    <a:pt x="86704" y="84610"/>
                    <a:pt x="86835" y="84480"/>
                  </a:cubicBezTo>
                  <a:cubicBezTo>
                    <a:pt x="88792" y="82979"/>
                    <a:pt x="91010" y="82066"/>
                    <a:pt x="93163" y="81283"/>
                  </a:cubicBezTo>
                  <a:cubicBezTo>
                    <a:pt x="95838" y="80239"/>
                    <a:pt x="98447" y="79261"/>
                    <a:pt x="100535" y="77108"/>
                  </a:cubicBezTo>
                  <a:cubicBezTo>
                    <a:pt x="101122" y="76521"/>
                    <a:pt x="101709" y="76064"/>
                    <a:pt x="102166" y="75542"/>
                  </a:cubicBezTo>
                  <a:cubicBezTo>
                    <a:pt x="104450" y="73454"/>
                    <a:pt x="106602" y="71432"/>
                    <a:pt x="108233" y="68888"/>
                  </a:cubicBezTo>
                  <a:cubicBezTo>
                    <a:pt x="107385" y="68300"/>
                    <a:pt x="106733" y="67387"/>
                    <a:pt x="106211" y="66669"/>
                  </a:cubicBezTo>
                  <a:cubicBezTo>
                    <a:pt x="105428" y="65626"/>
                    <a:pt x="104776" y="64778"/>
                    <a:pt x="104058" y="64582"/>
                  </a:cubicBezTo>
                  <a:cubicBezTo>
                    <a:pt x="103928" y="64517"/>
                    <a:pt x="103781" y="64484"/>
                    <a:pt x="103618" y="64484"/>
                  </a:cubicBezTo>
                  <a:cubicBezTo>
                    <a:pt x="103455" y="64484"/>
                    <a:pt x="103275" y="64517"/>
                    <a:pt x="103079" y="64582"/>
                  </a:cubicBezTo>
                  <a:cubicBezTo>
                    <a:pt x="102427" y="64712"/>
                    <a:pt x="101644" y="65104"/>
                    <a:pt x="100470" y="66213"/>
                  </a:cubicBezTo>
                  <a:cubicBezTo>
                    <a:pt x="100144" y="66539"/>
                    <a:pt x="99687" y="66669"/>
                    <a:pt x="99230" y="66735"/>
                  </a:cubicBezTo>
                  <a:cubicBezTo>
                    <a:pt x="99116" y="66773"/>
                    <a:pt x="98984" y="66789"/>
                    <a:pt x="98846" y="66789"/>
                  </a:cubicBezTo>
                  <a:cubicBezTo>
                    <a:pt x="98512" y="66789"/>
                    <a:pt x="98137" y="66696"/>
                    <a:pt x="97860" y="66604"/>
                  </a:cubicBezTo>
                  <a:cubicBezTo>
                    <a:pt x="97599" y="66539"/>
                    <a:pt x="97469" y="66343"/>
                    <a:pt x="97273" y="66082"/>
                  </a:cubicBezTo>
                  <a:cubicBezTo>
                    <a:pt x="97143" y="65887"/>
                    <a:pt x="97143" y="65626"/>
                    <a:pt x="97143" y="65299"/>
                  </a:cubicBezTo>
                  <a:cubicBezTo>
                    <a:pt x="97143" y="64712"/>
                    <a:pt x="97469" y="64060"/>
                    <a:pt x="97926" y="63407"/>
                  </a:cubicBezTo>
                  <a:cubicBezTo>
                    <a:pt x="98056" y="63342"/>
                    <a:pt x="97926" y="63081"/>
                    <a:pt x="97926" y="62494"/>
                  </a:cubicBezTo>
                  <a:cubicBezTo>
                    <a:pt x="96859" y="62951"/>
                    <a:pt x="95990" y="63211"/>
                    <a:pt x="95257" y="63211"/>
                  </a:cubicBezTo>
                  <a:cubicBezTo>
                    <a:pt x="95049" y="63211"/>
                    <a:pt x="94851" y="63190"/>
                    <a:pt x="94664" y="63147"/>
                  </a:cubicBezTo>
                  <a:cubicBezTo>
                    <a:pt x="94207" y="63081"/>
                    <a:pt x="93685" y="62820"/>
                    <a:pt x="93489" y="62625"/>
                  </a:cubicBezTo>
                  <a:cubicBezTo>
                    <a:pt x="92641" y="61842"/>
                    <a:pt x="92576" y="60406"/>
                    <a:pt x="92511" y="59428"/>
                  </a:cubicBezTo>
                  <a:cubicBezTo>
                    <a:pt x="92380" y="58123"/>
                    <a:pt x="92250" y="57275"/>
                    <a:pt x="91858" y="56883"/>
                  </a:cubicBezTo>
                  <a:lnTo>
                    <a:pt x="91728" y="56818"/>
                  </a:lnTo>
                  <a:lnTo>
                    <a:pt x="91663" y="56753"/>
                  </a:lnTo>
                  <a:cubicBezTo>
                    <a:pt x="91532" y="56492"/>
                    <a:pt x="91597" y="56231"/>
                    <a:pt x="91597" y="56231"/>
                  </a:cubicBezTo>
                  <a:cubicBezTo>
                    <a:pt x="91597" y="55905"/>
                    <a:pt x="91924" y="55448"/>
                    <a:pt x="92054" y="55122"/>
                  </a:cubicBezTo>
                  <a:cubicBezTo>
                    <a:pt x="92250" y="54796"/>
                    <a:pt x="92641" y="54209"/>
                    <a:pt x="92967" y="53948"/>
                  </a:cubicBezTo>
                  <a:cubicBezTo>
                    <a:pt x="93033" y="53882"/>
                    <a:pt x="93228" y="53817"/>
                    <a:pt x="93489" y="53817"/>
                  </a:cubicBezTo>
                  <a:cubicBezTo>
                    <a:pt x="94207" y="53817"/>
                    <a:pt x="95251" y="53948"/>
                    <a:pt x="95903" y="54274"/>
                  </a:cubicBezTo>
                  <a:cubicBezTo>
                    <a:pt x="96164" y="54470"/>
                    <a:pt x="96425" y="54600"/>
                    <a:pt x="96490" y="54926"/>
                  </a:cubicBezTo>
                  <a:cubicBezTo>
                    <a:pt x="97534" y="57536"/>
                    <a:pt x="99361" y="59167"/>
                    <a:pt x="101383" y="60211"/>
                  </a:cubicBezTo>
                  <a:cubicBezTo>
                    <a:pt x="103715" y="61377"/>
                    <a:pt x="106418" y="61798"/>
                    <a:pt x="108985" y="61798"/>
                  </a:cubicBezTo>
                  <a:cubicBezTo>
                    <a:pt x="110440" y="61798"/>
                    <a:pt x="111852" y="61663"/>
                    <a:pt x="113126" y="61450"/>
                  </a:cubicBezTo>
                  <a:cubicBezTo>
                    <a:pt x="114441" y="61250"/>
                    <a:pt x="115650" y="61148"/>
                    <a:pt x="116765" y="61148"/>
                  </a:cubicBezTo>
                  <a:cubicBezTo>
                    <a:pt x="118913" y="61148"/>
                    <a:pt x="120714" y="61525"/>
                    <a:pt x="122260" y="62298"/>
                  </a:cubicBezTo>
                  <a:cubicBezTo>
                    <a:pt x="124869" y="63473"/>
                    <a:pt x="126631" y="65691"/>
                    <a:pt x="128197" y="68561"/>
                  </a:cubicBezTo>
                  <a:lnTo>
                    <a:pt x="128197" y="68627"/>
                  </a:lnTo>
                  <a:cubicBezTo>
                    <a:pt x="128392" y="68953"/>
                    <a:pt x="128523" y="69018"/>
                    <a:pt x="128719" y="69149"/>
                  </a:cubicBezTo>
                  <a:cubicBezTo>
                    <a:pt x="128914" y="69214"/>
                    <a:pt x="129175" y="69246"/>
                    <a:pt x="129477" y="69246"/>
                  </a:cubicBezTo>
                  <a:cubicBezTo>
                    <a:pt x="129779" y="69246"/>
                    <a:pt x="130121" y="69214"/>
                    <a:pt x="130480" y="69149"/>
                  </a:cubicBezTo>
                  <a:cubicBezTo>
                    <a:pt x="130767" y="69053"/>
                    <a:pt x="131193" y="68992"/>
                    <a:pt x="131606" y="68992"/>
                  </a:cubicBezTo>
                  <a:cubicBezTo>
                    <a:pt x="131757" y="68992"/>
                    <a:pt x="131906" y="69001"/>
                    <a:pt x="132046" y="69018"/>
                  </a:cubicBezTo>
                  <a:cubicBezTo>
                    <a:pt x="132307" y="69149"/>
                    <a:pt x="132503" y="69279"/>
                    <a:pt x="132698" y="69540"/>
                  </a:cubicBezTo>
                  <a:cubicBezTo>
                    <a:pt x="132959" y="69866"/>
                    <a:pt x="132959" y="70192"/>
                    <a:pt x="132959" y="70584"/>
                  </a:cubicBezTo>
                  <a:cubicBezTo>
                    <a:pt x="132633" y="75020"/>
                    <a:pt x="134590" y="78413"/>
                    <a:pt x="136678" y="82001"/>
                  </a:cubicBezTo>
                  <a:cubicBezTo>
                    <a:pt x="137852" y="83958"/>
                    <a:pt x="139026" y="86111"/>
                    <a:pt x="139875" y="88264"/>
                  </a:cubicBezTo>
                  <a:cubicBezTo>
                    <a:pt x="140005" y="88590"/>
                    <a:pt x="140136" y="88786"/>
                    <a:pt x="140005" y="88786"/>
                  </a:cubicBezTo>
                  <a:cubicBezTo>
                    <a:pt x="140136" y="88786"/>
                    <a:pt x="140266" y="88720"/>
                    <a:pt x="140657" y="88329"/>
                  </a:cubicBezTo>
                  <a:cubicBezTo>
                    <a:pt x="140788" y="88264"/>
                    <a:pt x="140918" y="88199"/>
                    <a:pt x="141114" y="88133"/>
                  </a:cubicBezTo>
                  <a:cubicBezTo>
                    <a:pt x="141767" y="87742"/>
                    <a:pt x="142223" y="87155"/>
                    <a:pt x="142549" y="86633"/>
                  </a:cubicBezTo>
                  <a:cubicBezTo>
                    <a:pt x="143267" y="85524"/>
                    <a:pt x="143528" y="84023"/>
                    <a:pt x="143854" y="82392"/>
                  </a:cubicBezTo>
                  <a:cubicBezTo>
                    <a:pt x="144180" y="80174"/>
                    <a:pt x="144702" y="77695"/>
                    <a:pt x="146986" y="75803"/>
                  </a:cubicBezTo>
                  <a:cubicBezTo>
                    <a:pt x="147442" y="75412"/>
                    <a:pt x="148030" y="75020"/>
                    <a:pt x="148486" y="74563"/>
                  </a:cubicBezTo>
                  <a:cubicBezTo>
                    <a:pt x="151552" y="72280"/>
                    <a:pt x="154553" y="69997"/>
                    <a:pt x="155793" y="66278"/>
                  </a:cubicBezTo>
                  <a:cubicBezTo>
                    <a:pt x="155793" y="66082"/>
                    <a:pt x="155858" y="66017"/>
                    <a:pt x="155924" y="66017"/>
                  </a:cubicBezTo>
                  <a:cubicBezTo>
                    <a:pt x="155989" y="65887"/>
                    <a:pt x="156184" y="65887"/>
                    <a:pt x="156250" y="65756"/>
                  </a:cubicBezTo>
                  <a:cubicBezTo>
                    <a:pt x="156511" y="65691"/>
                    <a:pt x="156772" y="65626"/>
                    <a:pt x="156967" y="65626"/>
                  </a:cubicBezTo>
                  <a:cubicBezTo>
                    <a:pt x="157318" y="65564"/>
                    <a:pt x="157754" y="65521"/>
                    <a:pt x="158242" y="65521"/>
                  </a:cubicBezTo>
                  <a:cubicBezTo>
                    <a:pt x="159295" y="65521"/>
                    <a:pt x="160591" y="65719"/>
                    <a:pt x="161795" y="66343"/>
                  </a:cubicBezTo>
                  <a:cubicBezTo>
                    <a:pt x="162447" y="66669"/>
                    <a:pt x="163100" y="67191"/>
                    <a:pt x="163752" y="67713"/>
                  </a:cubicBezTo>
                  <a:cubicBezTo>
                    <a:pt x="163165" y="64647"/>
                    <a:pt x="162382" y="61646"/>
                    <a:pt x="161469" y="58580"/>
                  </a:cubicBezTo>
                  <a:cubicBezTo>
                    <a:pt x="158272" y="47750"/>
                    <a:pt x="152988" y="37703"/>
                    <a:pt x="145681" y="28700"/>
                  </a:cubicBezTo>
                  <a:cubicBezTo>
                    <a:pt x="138048" y="19240"/>
                    <a:pt x="128914" y="11803"/>
                    <a:pt x="118933" y="6323"/>
                  </a:cubicBezTo>
                  <a:cubicBezTo>
                    <a:pt x="116127" y="4887"/>
                    <a:pt x="113322" y="3452"/>
                    <a:pt x="110452" y="2343"/>
                  </a:cubicBezTo>
                  <a:cubicBezTo>
                    <a:pt x="107516" y="2995"/>
                    <a:pt x="104058" y="3452"/>
                    <a:pt x="101122" y="3583"/>
                  </a:cubicBezTo>
                  <a:cubicBezTo>
                    <a:pt x="100843" y="3589"/>
                    <a:pt x="100564" y="3592"/>
                    <a:pt x="100287" y="3592"/>
                  </a:cubicBezTo>
                  <a:cubicBezTo>
                    <a:pt x="97589" y="3592"/>
                    <a:pt x="95070" y="3284"/>
                    <a:pt x="93946" y="2278"/>
                  </a:cubicBezTo>
                  <a:cubicBezTo>
                    <a:pt x="92576" y="973"/>
                    <a:pt x="90749" y="190"/>
                    <a:pt x="88727" y="60"/>
                  </a:cubicBezTo>
                  <a:cubicBezTo>
                    <a:pt x="88302" y="20"/>
                    <a:pt x="87867" y="1"/>
                    <a:pt x="87422" y="1"/>
                  </a:cubicBezTo>
                  <a:close/>
                </a:path>
              </a:pathLst>
            </a:custGeom>
            <a:gradFill>
              <a:gsLst>
                <a:gs pos="0">
                  <a:srgbClr val="88E113"/>
                </a:gs>
                <a:gs pos="100000">
                  <a:srgbClr val="3F640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3" name="Google Shape;1673;p54"/>
          <p:cNvSpPr/>
          <p:nvPr/>
        </p:nvSpPr>
        <p:spPr>
          <a:xfrm>
            <a:off x="8013859" y="640665"/>
            <a:ext cx="3871632" cy="3684918"/>
          </a:xfrm>
          <a:custGeom>
            <a:avLst/>
            <a:gdLst/>
            <a:ahLst/>
            <a:cxnLst/>
            <a:rect l="l" t="t" r="r" b="b"/>
            <a:pathLst>
              <a:path w="187761" h="178706" extrusionOk="0">
                <a:moveTo>
                  <a:pt x="96455" y="1"/>
                </a:moveTo>
                <a:cubicBezTo>
                  <a:pt x="92094" y="1"/>
                  <a:pt x="87723" y="324"/>
                  <a:pt x="83377" y="979"/>
                </a:cubicBezTo>
                <a:cubicBezTo>
                  <a:pt x="78875" y="1631"/>
                  <a:pt x="74504" y="2610"/>
                  <a:pt x="70068" y="3980"/>
                </a:cubicBezTo>
                <a:cubicBezTo>
                  <a:pt x="59564" y="7242"/>
                  <a:pt x="49452" y="12461"/>
                  <a:pt x="40384" y="19833"/>
                </a:cubicBezTo>
                <a:cubicBezTo>
                  <a:pt x="36861" y="22704"/>
                  <a:pt x="33730" y="25705"/>
                  <a:pt x="30794" y="28901"/>
                </a:cubicBezTo>
                <a:cubicBezTo>
                  <a:pt x="29489" y="30271"/>
                  <a:pt x="28249" y="31707"/>
                  <a:pt x="27010" y="33207"/>
                </a:cubicBezTo>
                <a:cubicBezTo>
                  <a:pt x="1110" y="65240"/>
                  <a:pt x="1" y="112147"/>
                  <a:pt x="27010" y="145485"/>
                </a:cubicBezTo>
                <a:cubicBezTo>
                  <a:pt x="44673" y="167352"/>
                  <a:pt x="70551" y="178705"/>
                  <a:pt x="96639" y="178705"/>
                </a:cubicBezTo>
                <a:cubicBezTo>
                  <a:pt x="108611" y="178705"/>
                  <a:pt x="120628" y="176314"/>
                  <a:pt x="131915" y="171450"/>
                </a:cubicBezTo>
                <a:cubicBezTo>
                  <a:pt x="137200" y="169167"/>
                  <a:pt x="142419" y="166296"/>
                  <a:pt x="147312" y="162839"/>
                </a:cubicBezTo>
                <a:cubicBezTo>
                  <a:pt x="149204" y="161534"/>
                  <a:pt x="150965" y="160229"/>
                  <a:pt x="152792" y="158794"/>
                </a:cubicBezTo>
                <a:cubicBezTo>
                  <a:pt x="155140" y="156902"/>
                  <a:pt x="157359" y="154879"/>
                  <a:pt x="159316" y="153053"/>
                </a:cubicBezTo>
                <a:cubicBezTo>
                  <a:pt x="160490" y="151943"/>
                  <a:pt x="161664" y="150704"/>
                  <a:pt x="162773" y="149464"/>
                </a:cubicBezTo>
                <a:cubicBezTo>
                  <a:pt x="167210" y="144571"/>
                  <a:pt x="171059" y="139287"/>
                  <a:pt x="174190" y="133742"/>
                </a:cubicBezTo>
                <a:cubicBezTo>
                  <a:pt x="175104" y="132111"/>
                  <a:pt x="176017" y="130480"/>
                  <a:pt x="176800" y="128849"/>
                </a:cubicBezTo>
                <a:cubicBezTo>
                  <a:pt x="185085" y="111952"/>
                  <a:pt x="187760" y="92902"/>
                  <a:pt x="184629" y="74439"/>
                </a:cubicBezTo>
                <a:cubicBezTo>
                  <a:pt x="184563" y="74112"/>
                  <a:pt x="184563" y="73917"/>
                  <a:pt x="184498" y="73656"/>
                </a:cubicBezTo>
                <a:cubicBezTo>
                  <a:pt x="184303" y="73134"/>
                  <a:pt x="184237" y="72612"/>
                  <a:pt x="184172" y="72090"/>
                </a:cubicBezTo>
                <a:cubicBezTo>
                  <a:pt x="183585" y="69024"/>
                  <a:pt x="182737" y="65958"/>
                  <a:pt x="181889" y="62956"/>
                </a:cubicBezTo>
                <a:cubicBezTo>
                  <a:pt x="178627" y="52453"/>
                  <a:pt x="173408" y="42341"/>
                  <a:pt x="166035" y="33272"/>
                </a:cubicBezTo>
                <a:cubicBezTo>
                  <a:pt x="158402" y="23813"/>
                  <a:pt x="149334" y="16375"/>
                  <a:pt x="139287" y="10895"/>
                </a:cubicBezTo>
                <a:cubicBezTo>
                  <a:pt x="136547" y="9460"/>
                  <a:pt x="133677" y="8155"/>
                  <a:pt x="130806" y="6916"/>
                </a:cubicBezTo>
                <a:cubicBezTo>
                  <a:pt x="130349" y="6720"/>
                  <a:pt x="129958" y="6524"/>
                  <a:pt x="129436" y="6394"/>
                </a:cubicBezTo>
                <a:cubicBezTo>
                  <a:pt x="129110" y="6198"/>
                  <a:pt x="128784" y="6133"/>
                  <a:pt x="128457" y="5937"/>
                </a:cubicBezTo>
                <a:cubicBezTo>
                  <a:pt x="127675" y="5611"/>
                  <a:pt x="126761" y="5285"/>
                  <a:pt x="125848" y="4958"/>
                </a:cubicBezTo>
                <a:cubicBezTo>
                  <a:pt x="116361" y="1690"/>
                  <a:pt x="106431" y="1"/>
                  <a:pt x="96455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8999">
                <a:schemeClr val="accent3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2990BE-3363-4DEA-B244-B839771A371A}"/>
              </a:ext>
            </a:extLst>
          </p:cNvPr>
          <p:cNvSpPr txBox="1"/>
          <p:nvPr/>
        </p:nvSpPr>
        <p:spPr>
          <a:xfrm>
            <a:off x="2162769" y="1206650"/>
            <a:ext cx="1298362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bg1"/>
                </a:solidFill>
              </a:rPr>
              <a:t>Kết</a:t>
            </a:r>
            <a:r>
              <a:rPr lang="en-US" sz="2000" b="1" u="sng" dirty="0">
                <a:solidFill>
                  <a:schemeClr val="bg1"/>
                </a:solidFill>
              </a:rPr>
              <a:t> </a:t>
            </a:r>
            <a:r>
              <a:rPr lang="en-US" sz="2000" b="1" u="sng" dirty="0" err="1">
                <a:solidFill>
                  <a:schemeClr val="bg1"/>
                </a:solidFill>
              </a:rPr>
              <a:t>luận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56"/>
          <p:cNvSpPr txBox="1">
            <a:spLocks noGrp="1"/>
          </p:cNvSpPr>
          <p:nvPr>
            <p:ph type="title" idx="2"/>
          </p:nvPr>
        </p:nvSpPr>
        <p:spPr>
          <a:xfrm>
            <a:off x="2582378" y="1828484"/>
            <a:ext cx="3894599" cy="7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0B0F0"/>
                </a:solidFill>
                <a:latin typeface="+mn-lt"/>
              </a:rPr>
              <a:t>LUYỆN TẬP</a:t>
            </a:r>
            <a:endParaRPr sz="4800" dirty="0">
              <a:solidFill>
                <a:srgbClr val="00B0F0"/>
              </a:solidFill>
              <a:latin typeface="+mn-lt"/>
            </a:endParaRPr>
          </a:p>
        </p:txBody>
      </p:sp>
      <p:grpSp>
        <p:nvGrpSpPr>
          <p:cNvPr id="1747" name="Google Shape;1747;p56"/>
          <p:cNvGrpSpPr/>
          <p:nvPr/>
        </p:nvGrpSpPr>
        <p:grpSpPr>
          <a:xfrm>
            <a:off x="1366675" y="733500"/>
            <a:ext cx="6819875" cy="3852075"/>
            <a:chOff x="1366675" y="733500"/>
            <a:chExt cx="6819875" cy="3852075"/>
          </a:xfrm>
        </p:grpSpPr>
        <p:sp>
          <p:nvSpPr>
            <p:cNvPr id="1748" name="Google Shape;1748;p56"/>
            <p:cNvSpPr/>
            <p:nvPr/>
          </p:nvSpPr>
          <p:spPr>
            <a:xfrm flipH="1">
              <a:off x="8138850" y="43719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6"/>
            <p:cNvSpPr/>
            <p:nvPr/>
          </p:nvSpPr>
          <p:spPr>
            <a:xfrm flipH="1">
              <a:off x="2352425" y="43854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6"/>
            <p:cNvSpPr/>
            <p:nvPr/>
          </p:nvSpPr>
          <p:spPr>
            <a:xfrm flipH="1">
              <a:off x="6178050" y="27742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6"/>
            <p:cNvSpPr/>
            <p:nvPr/>
          </p:nvSpPr>
          <p:spPr>
            <a:xfrm flipH="1">
              <a:off x="1366675" y="43854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6"/>
            <p:cNvSpPr/>
            <p:nvPr/>
          </p:nvSpPr>
          <p:spPr>
            <a:xfrm flipH="1">
              <a:off x="5791100" y="12586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6"/>
            <p:cNvSpPr/>
            <p:nvPr/>
          </p:nvSpPr>
          <p:spPr>
            <a:xfrm flipH="1">
              <a:off x="6447850" y="18179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6"/>
            <p:cNvSpPr/>
            <p:nvPr/>
          </p:nvSpPr>
          <p:spPr>
            <a:xfrm flipH="1">
              <a:off x="6787975" y="115215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6"/>
            <p:cNvSpPr/>
            <p:nvPr/>
          </p:nvSpPr>
          <p:spPr>
            <a:xfrm flipH="1">
              <a:off x="7791350" y="7335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6"/>
            <p:cNvSpPr/>
            <p:nvPr/>
          </p:nvSpPr>
          <p:spPr>
            <a:xfrm flipH="1">
              <a:off x="7962550" y="17145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6"/>
            <p:cNvSpPr/>
            <p:nvPr/>
          </p:nvSpPr>
          <p:spPr>
            <a:xfrm flipH="1">
              <a:off x="2562650" y="99975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6"/>
            <p:cNvSpPr/>
            <p:nvPr/>
          </p:nvSpPr>
          <p:spPr>
            <a:xfrm flipH="1">
              <a:off x="1639200" y="14110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6"/>
            <p:cNvSpPr/>
            <p:nvPr/>
          </p:nvSpPr>
          <p:spPr>
            <a:xfrm flipH="1">
              <a:off x="3032525" y="191245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6"/>
            <p:cNvSpPr/>
            <p:nvPr/>
          </p:nvSpPr>
          <p:spPr>
            <a:xfrm flipH="1">
              <a:off x="5423950" y="44616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6"/>
            <p:cNvSpPr/>
            <p:nvPr/>
          </p:nvSpPr>
          <p:spPr>
            <a:xfrm flipH="1">
              <a:off x="7743650" y="411375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6"/>
            <p:cNvSpPr/>
            <p:nvPr/>
          </p:nvSpPr>
          <p:spPr>
            <a:xfrm flipH="1">
              <a:off x="2965950" y="28581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" name="Google Shape;1765;p56"/>
          <p:cNvGrpSpPr/>
          <p:nvPr/>
        </p:nvGrpSpPr>
        <p:grpSpPr>
          <a:xfrm>
            <a:off x="6447859" y="2139148"/>
            <a:ext cx="3426132" cy="2008283"/>
            <a:chOff x="6242850" y="1980463"/>
            <a:chExt cx="3426132" cy="2008283"/>
          </a:xfrm>
        </p:grpSpPr>
        <p:sp>
          <p:nvSpPr>
            <p:cNvPr id="1766" name="Google Shape;1766;p56"/>
            <p:cNvSpPr/>
            <p:nvPr/>
          </p:nvSpPr>
          <p:spPr>
            <a:xfrm flipH="1">
              <a:off x="6242855" y="1980463"/>
              <a:ext cx="1562013" cy="2007930"/>
            </a:xfrm>
            <a:custGeom>
              <a:avLst/>
              <a:gdLst/>
              <a:ahLst/>
              <a:cxnLst/>
              <a:rect l="l" t="t" r="r" b="b"/>
              <a:pathLst>
                <a:path w="35989" h="46263" extrusionOk="0">
                  <a:moveTo>
                    <a:pt x="20104" y="1"/>
                  </a:moveTo>
                  <a:cubicBezTo>
                    <a:pt x="8910" y="1"/>
                    <a:pt x="7569" y="11612"/>
                    <a:pt x="7569" y="11612"/>
                  </a:cubicBezTo>
                  <a:lnTo>
                    <a:pt x="0" y="46263"/>
                  </a:lnTo>
                  <a:lnTo>
                    <a:pt x="6323" y="46263"/>
                  </a:lnTo>
                  <a:cubicBezTo>
                    <a:pt x="9484" y="46263"/>
                    <a:pt x="12584" y="45533"/>
                    <a:pt x="15441" y="44226"/>
                  </a:cubicBezTo>
                  <a:lnTo>
                    <a:pt x="15472" y="44226"/>
                  </a:lnTo>
                  <a:cubicBezTo>
                    <a:pt x="16080" y="43922"/>
                    <a:pt x="16688" y="43679"/>
                    <a:pt x="17296" y="43497"/>
                  </a:cubicBezTo>
                  <a:cubicBezTo>
                    <a:pt x="20426" y="42463"/>
                    <a:pt x="23192" y="42160"/>
                    <a:pt x="26658" y="36810"/>
                  </a:cubicBezTo>
                  <a:cubicBezTo>
                    <a:pt x="32006" y="28500"/>
                    <a:pt x="26870" y="25928"/>
                    <a:pt x="26750" y="25928"/>
                  </a:cubicBezTo>
                  <a:cubicBezTo>
                    <a:pt x="26750" y="25928"/>
                    <a:pt x="26749" y="25928"/>
                    <a:pt x="26749" y="25928"/>
                  </a:cubicBezTo>
                  <a:cubicBezTo>
                    <a:pt x="35989" y="16566"/>
                    <a:pt x="34256" y="6475"/>
                    <a:pt x="27904" y="2189"/>
                  </a:cubicBezTo>
                  <a:cubicBezTo>
                    <a:pt x="26293" y="1126"/>
                    <a:pt x="24439" y="396"/>
                    <a:pt x="22402" y="153"/>
                  </a:cubicBezTo>
                  <a:cubicBezTo>
                    <a:pt x="21593" y="49"/>
                    <a:pt x="20828" y="1"/>
                    <a:pt x="20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6"/>
            <p:cNvSpPr/>
            <p:nvPr/>
          </p:nvSpPr>
          <p:spPr>
            <a:xfrm flipH="1">
              <a:off x="6242850" y="2076774"/>
              <a:ext cx="1154376" cy="1791568"/>
            </a:xfrm>
            <a:custGeom>
              <a:avLst/>
              <a:gdLst/>
              <a:ahLst/>
              <a:cxnLst/>
              <a:rect l="l" t="t" r="r" b="b"/>
              <a:pathLst>
                <a:path w="26597" h="41278" extrusionOk="0">
                  <a:moveTo>
                    <a:pt x="18512" y="1"/>
                  </a:moveTo>
                  <a:cubicBezTo>
                    <a:pt x="18512" y="1"/>
                    <a:pt x="23648" y="10335"/>
                    <a:pt x="16232" y="16749"/>
                  </a:cubicBezTo>
                  <a:cubicBezTo>
                    <a:pt x="13928" y="18732"/>
                    <a:pt x="11900" y="19415"/>
                    <a:pt x="10198" y="19415"/>
                  </a:cubicBezTo>
                  <a:cubicBezTo>
                    <a:pt x="6423" y="19415"/>
                    <a:pt x="4256" y="16050"/>
                    <a:pt x="4256" y="16050"/>
                  </a:cubicBezTo>
                  <a:lnTo>
                    <a:pt x="1" y="27205"/>
                  </a:lnTo>
                  <a:cubicBezTo>
                    <a:pt x="118" y="27181"/>
                    <a:pt x="7467" y="23964"/>
                    <a:pt x="12478" y="23964"/>
                  </a:cubicBezTo>
                  <a:cubicBezTo>
                    <a:pt x="13989" y="23964"/>
                    <a:pt x="15287" y="24256"/>
                    <a:pt x="16110" y="25016"/>
                  </a:cubicBezTo>
                  <a:cubicBezTo>
                    <a:pt x="19424" y="28056"/>
                    <a:pt x="15381" y="37722"/>
                    <a:pt x="7904" y="41278"/>
                  </a:cubicBezTo>
                  <a:cubicBezTo>
                    <a:pt x="11034" y="40244"/>
                    <a:pt x="13800" y="39941"/>
                    <a:pt x="17266" y="34591"/>
                  </a:cubicBezTo>
                  <a:cubicBezTo>
                    <a:pt x="22554" y="26375"/>
                    <a:pt x="17593" y="23768"/>
                    <a:pt x="17364" y="23768"/>
                  </a:cubicBezTo>
                  <a:cubicBezTo>
                    <a:pt x="17361" y="23768"/>
                    <a:pt x="17359" y="23768"/>
                    <a:pt x="17358" y="23769"/>
                  </a:cubicBezTo>
                  <a:lnTo>
                    <a:pt x="17358" y="23769"/>
                  </a:lnTo>
                  <a:cubicBezTo>
                    <a:pt x="26597" y="14377"/>
                    <a:pt x="24864" y="4317"/>
                    <a:pt x="1851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6"/>
            <p:cNvSpPr/>
            <p:nvPr/>
          </p:nvSpPr>
          <p:spPr>
            <a:xfrm flipH="1">
              <a:off x="7959184" y="2981726"/>
              <a:ext cx="1709798" cy="963492"/>
            </a:xfrm>
            <a:custGeom>
              <a:avLst/>
              <a:gdLst/>
              <a:ahLst/>
              <a:cxnLst/>
              <a:rect l="l" t="t" r="r" b="b"/>
              <a:pathLst>
                <a:path w="39394" h="22199" extrusionOk="0">
                  <a:moveTo>
                    <a:pt x="33304" y="1"/>
                  </a:moveTo>
                  <a:cubicBezTo>
                    <a:pt x="29466" y="1"/>
                    <a:pt x="24357" y="2986"/>
                    <a:pt x="23648" y="8300"/>
                  </a:cubicBezTo>
                  <a:lnTo>
                    <a:pt x="23648" y="8300"/>
                  </a:lnTo>
                  <a:cubicBezTo>
                    <a:pt x="23646" y="8296"/>
                    <a:pt x="23575" y="8290"/>
                    <a:pt x="23452" y="8290"/>
                  </a:cubicBezTo>
                  <a:cubicBezTo>
                    <a:pt x="22474" y="8290"/>
                    <a:pt x="18208" y="8661"/>
                    <a:pt x="18906" y="13498"/>
                  </a:cubicBezTo>
                  <a:cubicBezTo>
                    <a:pt x="18906" y="13498"/>
                    <a:pt x="13922" y="14166"/>
                    <a:pt x="9271" y="17267"/>
                  </a:cubicBezTo>
                  <a:cubicBezTo>
                    <a:pt x="4590" y="20337"/>
                    <a:pt x="1551" y="18787"/>
                    <a:pt x="0" y="19942"/>
                  </a:cubicBezTo>
                  <a:cubicBezTo>
                    <a:pt x="0" y="19942"/>
                    <a:pt x="1284" y="20509"/>
                    <a:pt x="3247" y="20509"/>
                  </a:cubicBezTo>
                  <a:cubicBezTo>
                    <a:pt x="4229" y="20509"/>
                    <a:pt x="5380" y="20367"/>
                    <a:pt x="6627" y="19942"/>
                  </a:cubicBezTo>
                  <a:cubicBezTo>
                    <a:pt x="10396" y="18635"/>
                    <a:pt x="12037" y="17297"/>
                    <a:pt x="15198" y="16993"/>
                  </a:cubicBezTo>
                  <a:cubicBezTo>
                    <a:pt x="15382" y="16979"/>
                    <a:pt x="15550" y="16972"/>
                    <a:pt x="15704" y="16972"/>
                  </a:cubicBezTo>
                  <a:cubicBezTo>
                    <a:pt x="18183" y="16972"/>
                    <a:pt x="16985" y="18765"/>
                    <a:pt x="14925" y="20853"/>
                  </a:cubicBezTo>
                  <a:cubicBezTo>
                    <a:pt x="14048" y="21719"/>
                    <a:pt x="15360" y="22199"/>
                    <a:pt x="17425" y="22199"/>
                  </a:cubicBezTo>
                  <a:cubicBezTo>
                    <a:pt x="20585" y="22199"/>
                    <a:pt x="25508" y="21074"/>
                    <a:pt x="27053" y="18483"/>
                  </a:cubicBezTo>
                  <a:cubicBezTo>
                    <a:pt x="28514" y="15982"/>
                    <a:pt x="29762" y="15920"/>
                    <a:pt x="31593" y="15920"/>
                  </a:cubicBezTo>
                  <a:cubicBezTo>
                    <a:pt x="31689" y="15920"/>
                    <a:pt x="31786" y="15920"/>
                    <a:pt x="31885" y="15920"/>
                  </a:cubicBezTo>
                  <a:cubicBezTo>
                    <a:pt x="33161" y="15920"/>
                    <a:pt x="34721" y="15892"/>
                    <a:pt x="36810" y="15109"/>
                  </a:cubicBezTo>
                  <a:cubicBezTo>
                    <a:pt x="38649" y="14429"/>
                    <a:pt x="39101" y="14206"/>
                    <a:pt x="38903" y="14206"/>
                  </a:cubicBezTo>
                  <a:cubicBezTo>
                    <a:pt x="38524" y="14206"/>
                    <a:pt x="35776" y="15018"/>
                    <a:pt x="35776" y="15018"/>
                  </a:cubicBezTo>
                  <a:cubicBezTo>
                    <a:pt x="35776" y="15018"/>
                    <a:pt x="39393" y="6172"/>
                    <a:pt x="37235" y="1947"/>
                  </a:cubicBezTo>
                  <a:cubicBezTo>
                    <a:pt x="36557" y="629"/>
                    <a:pt x="35064" y="1"/>
                    <a:pt x="3330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6"/>
            <p:cNvSpPr/>
            <p:nvPr/>
          </p:nvSpPr>
          <p:spPr>
            <a:xfrm flipH="1">
              <a:off x="6803549" y="2395742"/>
              <a:ext cx="2811354" cy="1593002"/>
            </a:xfrm>
            <a:custGeom>
              <a:avLst/>
              <a:gdLst/>
              <a:ahLst/>
              <a:cxnLst/>
              <a:rect l="l" t="t" r="r" b="b"/>
              <a:pathLst>
                <a:path w="64774" h="36703" extrusionOk="0">
                  <a:moveTo>
                    <a:pt x="50441" y="1"/>
                  </a:moveTo>
                  <a:cubicBezTo>
                    <a:pt x="41338" y="1"/>
                    <a:pt x="39333" y="8701"/>
                    <a:pt x="39333" y="8701"/>
                  </a:cubicBezTo>
                  <a:cubicBezTo>
                    <a:pt x="39333" y="8701"/>
                    <a:pt x="38286" y="8472"/>
                    <a:pt x="37014" y="8472"/>
                  </a:cubicBezTo>
                  <a:cubicBezTo>
                    <a:pt x="35786" y="8472"/>
                    <a:pt x="34347" y="8685"/>
                    <a:pt x="33436" y="9521"/>
                  </a:cubicBezTo>
                  <a:cubicBezTo>
                    <a:pt x="31582" y="11193"/>
                    <a:pt x="31612" y="13716"/>
                    <a:pt x="31612" y="13716"/>
                  </a:cubicBezTo>
                  <a:cubicBezTo>
                    <a:pt x="30974" y="14050"/>
                    <a:pt x="30457" y="14476"/>
                    <a:pt x="30062" y="14932"/>
                  </a:cubicBezTo>
                  <a:cubicBezTo>
                    <a:pt x="27473" y="17727"/>
                    <a:pt x="28843" y="22089"/>
                    <a:pt x="31332" y="22089"/>
                  </a:cubicBezTo>
                  <a:cubicBezTo>
                    <a:pt x="31414" y="22089"/>
                    <a:pt x="31497" y="22084"/>
                    <a:pt x="31582" y="22075"/>
                  </a:cubicBezTo>
                  <a:cubicBezTo>
                    <a:pt x="31720" y="22049"/>
                    <a:pt x="31848" y="22038"/>
                    <a:pt x="31967" y="22038"/>
                  </a:cubicBezTo>
                  <a:cubicBezTo>
                    <a:pt x="32268" y="22038"/>
                    <a:pt x="32510" y="22109"/>
                    <a:pt x="32706" y="22196"/>
                  </a:cubicBezTo>
                  <a:cubicBezTo>
                    <a:pt x="34013" y="22835"/>
                    <a:pt x="32585" y="25388"/>
                    <a:pt x="32585" y="25388"/>
                  </a:cubicBezTo>
                  <a:cubicBezTo>
                    <a:pt x="32524" y="25388"/>
                    <a:pt x="32402" y="25418"/>
                    <a:pt x="32342" y="25418"/>
                  </a:cubicBezTo>
                  <a:cubicBezTo>
                    <a:pt x="26013" y="26561"/>
                    <a:pt x="20708" y="31846"/>
                    <a:pt x="18512" y="31846"/>
                  </a:cubicBezTo>
                  <a:cubicBezTo>
                    <a:pt x="18314" y="31846"/>
                    <a:pt x="18141" y="31803"/>
                    <a:pt x="17995" y="31710"/>
                  </a:cubicBezTo>
                  <a:cubicBezTo>
                    <a:pt x="17407" y="31335"/>
                    <a:pt x="16813" y="31210"/>
                    <a:pt x="16281" y="31210"/>
                  </a:cubicBezTo>
                  <a:cubicBezTo>
                    <a:pt x="15219" y="31210"/>
                    <a:pt x="14408" y="31710"/>
                    <a:pt x="14408" y="31710"/>
                  </a:cubicBezTo>
                  <a:cubicBezTo>
                    <a:pt x="15867" y="31832"/>
                    <a:pt x="16779" y="33777"/>
                    <a:pt x="11125" y="34385"/>
                  </a:cubicBezTo>
                  <a:cubicBezTo>
                    <a:pt x="5441" y="34993"/>
                    <a:pt x="1" y="36695"/>
                    <a:pt x="1" y="36695"/>
                  </a:cubicBezTo>
                  <a:lnTo>
                    <a:pt x="8846" y="36513"/>
                  </a:lnTo>
                  <a:lnTo>
                    <a:pt x="41035" y="36695"/>
                  </a:lnTo>
                  <a:cubicBezTo>
                    <a:pt x="41153" y="36700"/>
                    <a:pt x="41268" y="36703"/>
                    <a:pt x="41381" y="36703"/>
                  </a:cubicBezTo>
                  <a:cubicBezTo>
                    <a:pt x="45127" y="36703"/>
                    <a:pt x="45448" y="33826"/>
                    <a:pt x="45655" y="33443"/>
                  </a:cubicBezTo>
                  <a:cubicBezTo>
                    <a:pt x="45898" y="33047"/>
                    <a:pt x="50366" y="32622"/>
                    <a:pt x="53497" y="29552"/>
                  </a:cubicBezTo>
                  <a:cubicBezTo>
                    <a:pt x="56597" y="26482"/>
                    <a:pt x="54774" y="23139"/>
                    <a:pt x="54774" y="23139"/>
                  </a:cubicBezTo>
                  <a:cubicBezTo>
                    <a:pt x="54774" y="23139"/>
                    <a:pt x="61673" y="20069"/>
                    <a:pt x="63254" y="12622"/>
                  </a:cubicBezTo>
                  <a:cubicBezTo>
                    <a:pt x="64774" y="5205"/>
                    <a:pt x="57205" y="1862"/>
                    <a:pt x="57114" y="1831"/>
                  </a:cubicBezTo>
                  <a:cubicBezTo>
                    <a:pt x="55685" y="828"/>
                    <a:pt x="53801" y="190"/>
                    <a:pt x="51491" y="38"/>
                  </a:cubicBezTo>
                  <a:cubicBezTo>
                    <a:pt x="51131" y="13"/>
                    <a:pt x="50781" y="1"/>
                    <a:pt x="50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6"/>
            <p:cNvSpPr/>
            <p:nvPr/>
          </p:nvSpPr>
          <p:spPr>
            <a:xfrm flipH="1">
              <a:off x="7993500" y="2989712"/>
              <a:ext cx="321916" cy="267490"/>
            </a:xfrm>
            <a:custGeom>
              <a:avLst/>
              <a:gdLst/>
              <a:ahLst/>
              <a:cxnLst/>
              <a:rect l="l" t="t" r="r" b="b"/>
              <a:pathLst>
                <a:path w="7417" h="6163" extrusionOk="0">
                  <a:moveTo>
                    <a:pt x="1581" y="0"/>
                  </a:moveTo>
                  <a:cubicBezTo>
                    <a:pt x="943" y="335"/>
                    <a:pt x="456" y="760"/>
                    <a:pt x="31" y="1216"/>
                  </a:cubicBezTo>
                  <a:cubicBezTo>
                    <a:pt x="0" y="2189"/>
                    <a:pt x="92" y="2979"/>
                    <a:pt x="912" y="4043"/>
                  </a:cubicBezTo>
                  <a:cubicBezTo>
                    <a:pt x="2087" y="5661"/>
                    <a:pt x="3854" y="6162"/>
                    <a:pt x="5255" y="6162"/>
                  </a:cubicBezTo>
                  <a:cubicBezTo>
                    <a:pt x="6355" y="6162"/>
                    <a:pt x="7230" y="5853"/>
                    <a:pt x="7417" y="5532"/>
                  </a:cubicBezTo>
                  <a:lnTo>
                    <a:pt x="7417" y="5532"/>
                  </a:lnTo>
                  <a:cubicBezTo>
                    <a:pt x="6947" y="5633"/>
                    <a:pt x="6515" y="5679"/>
                    <a:pt x="6118" y="5679"/>
                  </a:cubicBezTo>
                  <a:cubicBezTo>
                    <a:pt x="1709" y="5679"/>
                    <a:pt x="1581" y="0"/>
                    <a:pt x="158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6"/>
            <p:cNvSpPr/>
            <p:nvPr/>
          </p:nvSpPr>
          <p:spPr>
            <a:xfrm flipH="1">
              <a:off x="6808796" y="2472566"/>
              <a:ext cx="2422207" cy="1516180"/>
            </a:xfrm>
            <a:custGeom>
              <a:avLst/>
              <a:gdLst/>
              <a:ahLst/>
              <a:cxnLst/>
              <a:rect l="l" t="t" r="r" b="b"/>
              <a:pathLst>
                <a:path w="55808" h="34933" extrusionOk="0">
                  <a:moveTo>
                    <a:pt x="48148" y="0"/>
                  </a:moveTo>
                  <a:cubicBezTo>
                    <a:pt x="54105" y="7113"/>
                    <a:pt x="43740" y="17599"/>
                    <a:pt x="43740" y="17599"/>
                  </a:cubicBezTo>
                  <a:cubicBezTo>
                    <a:pt x="41551" y="21436"/>
                    <a:pt x="36572" y="24086"/>
                    <a:pt x="34996" y="24086"/>
                  </a:cubicBezTo>
                  <a:cubicBezTo>
                    <a:pt x="34274" y="24086"/>
                    <a:pt x="34266" y="23531"/>
                    <a:pt x="35564" y="22280"/>
                  </a:cubicBezTo>
                  <a:cubicBezTo>
                    <a:pt x="35776" y="22098"/>
                    <a:pt x="35928" y="21855"/>
                    <a:pt x="36172" y="21672"/>
                  </a:cubicBezTo>
                  <a:cubicBezTo>
                    <a:pt x="41947" y="17144"/>
                    <a:pt x="36993" y="14074"/>
                    <a:pt x="36992" y="14074"/>
                  </a:cubicBezTo>
                  <a:lnTo>
                    <a:pt x="36992" y="14074"/>
                  </a:lnTo>
                  <a:cubicBezTo>
                    <a:pt x="37874" y="17447"/>
                    <a:pt x="37448" y="19393"/>
                    <a:pt x="31035" y="23071"/>
                  </a:cubicBezTo>
                  <a:cubicBezTo>
                    <a:pt x="31278" y="22250"/>
                    <a:pt x="31126" y="21065"/>
                    <a:pt x="30427" y="20365"/>
                  </a:cubicBezTo>
                  <a:cubicBezTo>
                    <a:pt x="29630" y="19599"/>
                    <a:pt x="28639" y="19341"/>
                    <a:pt x="27667" y="19341"/>
                  </a:cubicBezTo>
                  <a:cubicBezTo>
                    <a:pt x="25710" y="19341"/>
                    <a:pt x="23831" y="20386"/>
                    <a:pt x="23770" y="20426"/>
                  </a:cubicBezTo>
                  <a:cubicBezTo>
                    <a:pt x="25077" y="21065"/>
                    <a:pt x="23679" y="23618"/>
                    <a:pt x="23679" y="23618"/>
                  </a:cubicBezTo>
                  <a:cubicBezTo>
                    <a:pt x="23588" y="23618"/>
                    <a:pt x="23466" y="23648"/>
                    <a:pt x="23405" y="23648"/>
                  </a:cubicBezTo>
                  <a:cubicBezTo>
                    <a:pt x="23770" y="23648"/>
                    <a:pt x="24135" y="23709"/>
                    <a:pt x="24378" y="23861"/>
                  </a:cubicBezTo>
                  <a:cubicBezTo>
                    <a:pt x="25442" y="24469"/>
                    <a:pt x="25381" y="26049"/>
                    <a:pt x="24287" y="26992"/>
                  </a:cubicBezTo>
                  <a:cubicBezTo>
                    <a:pt x="22615" y="28420"/>
                    <a:pt x="19819" y="29940"/>
                    <a:pt x="18603" y="31004"/>
                  </a:cubicBezTo>
                  <a:cubicBezTo>
                    <a:pt x="17237" y="32188"/>
                    <a:pt x="16458" y="32602"/>
                    <a:pt x="16036" y="32602"/>
                  </a:cubicBezTo>
                  <a:cubicBezTo>
                    <a:pt x="15050" y="32602"/>
                    <a:pt x="16019" y="30335"/>
                    <a:pt x="16019" y="30335"/>
                  </a:cubicBezTo>
                  <a:lnTo>
                    <a:pt x="16019" y="30335"/>
                  </a:lnTo>
                  <a:cubicBezTo>
                    <a:pt x="10639" y="34621"/>
                    <a:pt x="1" y="34743"/>
                    <a:pt x="1" y="34743"/>
                  </a:cubicBezTo>
                  <a:lnTo>
                    <a:pt x="32190" y="34925"/>
                  </a:lnTo>
                  <a:cubicBezTo>
                    <a:pt x="32308" y="34930"/>
                    <a:pt x="32423" y="34933"/>
                    <a:pt x="32536" y="34933"/>
                  </a:cubicBezTo>
                  <a:cubicBezTo>
                    <a:pt x="36282" y="34933"/>
                    <a:pt x="36603" y="32056"/>
                    <a:pt x="36810" y="31673"/>
                  </a:cubicBezTo>
                  <a:cubicBezTo>
                    <a:pt x="37053" y="31277"/>
                    <a:pt x="41521" y="30852"/>
                    <a:pt x="44652" y="27782"/>
                  </a:cubicBezTo>
                  <a:cubicBezTo>
                    <a:pt x="47752" y="24712"/>
                    <a:pt x="45929" y="21369"/>
                    <a:pt x="45929" y="21369"/>
                  </a:cubicBezTo>
                  <a:cubicBezTo>
                    <a:pt x="45929" y="21369"/>
                    <a:pt x="52828" y="18299"/>
                    <a:pt x="54287" y="10791"/>
                  </a:cubicBezTo>
                  <a:cubicBezTo>
                    <a:pt x="55807" y="3405"/>
                    <a:pt x="48239" y="61"/>
                    <a:pt x="48148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2" name="Google Shape;1772;p56"/>
          <p:cNvGrpSpPr/>
          <p:nvPr/>
        </p:nvGrpSpPr>
        <p:grpSpPr>
          <a:xfrm flipH="1">
            <a:off x="-729991" y="2139148"/>
            <a:ext cx="3426132" cy="2008283"/>
            <a:chOff x="6242850" y="1980463"/>
            <a:chExt cx="3426132" cy="2008283"/>
          </a:xfrm>
        </p:grpSpPr>
        <p:sp>
          <p:nvSpPr>
            <p:cNvPr id="1773" name="Google Shape;1773;p56"/>
            <p:cNvSpPr/>
            <p:nvPr/>
          </p:nvSpPr>
          <p:spPr>
            <a:xfrm flipH="1">
              <a:off x="6242855" y="1980463"/>
              <a:ext cx="1562013" cy="2007930"/>
            </a:xfrm>
            <a:custGeom>
              <a:avLst/>
              <a:gdLst/>
              <a:ahLst/>
              <a:cxnLst/>
              <a:rect l="l" t="t" r="r" b="b"/>
              <a:pathLst>
                <a:path w="35989" h="46263" extrusionOk="0">
                  <a:moveTo>
                    <a:pt x="20104" y="1"/>
                  </a:moveTo>
                  <a:cubicBezTo>
                    <a:pt x="8910" y="1"/>
                    <a:pt x="7569" y="11612"/>
                    <a:pt x="7569" y="11612"/>
                  </a:cubicBezTo>
                  <a:lnTo>
                    <a:pt x="0" y="46263"/>
                  </a:lnTo>
                  <a:lnTo>
                    <a:pt x="6323" y="46263"/>
                  </a:lnTo>
                  <a:cubicBezTo>
                    <a:pt x="9484" y="46263"/>
                    <a:pt x="12584" y="45533"/>
                    <a:pt x="15441" y="44226"/>
                  </a:cubicBezTo>
                  <a:lnTo>
                    <a:pt x="15472" y="44226"/>
                  </a:lnTo>
                  <a:cubicBezTo>
                    <a:pt x="16080" y="43922"/>
                    <a:pt x="16688" y="43679"/>
                    <a:pt x="17296" y="43497"/>
                  </a:cubicBezTo>
                  <a:cubicBezTo>
                    <a:pt x="20426" y="42463"/>
                    <a:pt x="23192" y="42160"/>
                    <a:pt x="26658" y="36810"/>
                  </a:cubicBezTo>
                  <a:cubicBezTo>
                    <a:pt x="32006" y="28500"/>
                    <a:pt x="26870" y="25928"/>
                    <a:pt x="26750" y="25928"/>
                  </a:cubicBezTo>
                  <a:cubicBezTo>
                    <a:pt x="26750" y="25928"/>
                    <a:pt x="26749" y="25928"/>
                    <a:pt x="26749" y="25928"/>
                  </a:cubicBezTo>
                  <a:cubicBezTo>
                    <a:pt x="35989" y="16566"/>
                    <a:pt x="34256" y="6475"/>
                    <a:pt x="27904" y="2189"/>
                  </a:cubicBezTo>
                  <a:cubicBezTo>
                    <a:pt x="26293" y="1126"/>
                    <a:pt x="24439" y="396"/>
                    <a:pt x="22402" y="153"/>
                  </a:cubicBezTo>
                  <a:cubicBezTo>
                    <a:pt x="21593" y="49"/>
                    <a:pt x="20828" y="1"/>
                    <a:pt x="20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6"/>
            <p:cNvSpPr/>
            <p:nvPr/>
          </p:nvSpPr>
          <p:spPr>
            <a:xfrm flipH="1">
              <a:off x="6242850" y="2076774"/>
              <a:ext cx="1154376" cy="1791568"/>
            </a:xfrm>
            <a:custGeom>
              <a:avLst/>
              <a:gdLst/>
              <a:ahLst/>
              <a:cxnLst/>
              <a:rect l="l" t="t" r="r" b="b"/>
              <a:pathLst>
                <a:path w="26597" h="41278" extrusionOk="0">
                  <a:moveTo>
                    <a:pt x="18512" y="1"/>
                  </a:moveTo>
                  <a:cubicBezTo>
                    <a:pt x="18512" y="1"/>
                    <a:pt x="23648" y="10335"/>
                    <a:pt x="16232" y="16749"/>
                  </a:cubicBezTo>
                  <a:cubicBezTo>
                    <a:pt x="13928" y="18732"/>
                    <a:pt x="11900" y="19415"/>
                    <a:pt x="10198" y="19415"/>
                  </a:cubicBezTo>
                  <a:cubicBezTo>
                    <a:pt x="6423" y="19415"/>
                    <a:pt x="4256" y="16050"/>
                    <a:pt x="4256" y="16050"/>
                  </a:cubicBezTo>
                  <a:lnTo>
                    <a:pt x="1" y="27205"/>
                  </a:lnTo>
                  <a:cubicBezTo>
                    <a:pt x="118" y="27181"/>
                    <a:pt x="7467" y="23964"/>
                    <a:pt x="12478" y="23964"/>
                  </a:cubicBezTo>
                  <a:cubicBezTo>
                    <a:pt x="13989" y="23964"/>
                    <a:pt x="15287" y="24256"/>
                    <a:pt x="16110" y="25016"/>
                  </a:cubicBezTo>
                  <a:cubicBezTo>
                    <a:pt x="19424" y="28056"/>
                    <a:pt x="15381" y="37722"/>
                    <a:pt x="7904" y="41278"/>
                  </a:cubicBezTo>
                  <a:cubicBezTo>
                    <a:pt x="11034" y="40244"/>
                    <a:pt x="13800" y="39941"/>
                    <a:pt x="17266" y="34591"/>
                  </a:cubicBezTo>
                  <a:cubicBezTo>
                    <a:pt x="22554" y="26375"/>
                    <a:pt x="17593" y="23768"/>
                    <a:pt x="17364" y="23768"/>
                  </a:cubicBezTo>
                  <a:cubicBezTo>
                    <a:pt x="17361" y="23768"/>
                    <a:pt x="17359" y="23768"/>
                    <a:pt x="17358" y="23769"/>
                  </a:cubicBezTo>
                  <a:lnTo>
                    <a:pt x="17358" y="23769"/>
                  </a:lnTo>
                  <a:cubicBezTo>
                    <a:pt x="26597" y="14377"/>
                    <a:pt x="24864" y="4317"/>
                    <a:pt x="1851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6"/>
            <p:cNvSpPr/>
            <p:nvPr/>
          </p:nvSpPr>
          <p:spPr>
            <a:xfrm flipH="1">
              <a:off x="7959184" y="2981726"/>
              <a:ext cx="1709798" cy="963492"/>
            </a:xfrm>
            <a:custGeom>
              <a:avLst/>
              <a:gdLst/>
              <a:ahLst/>
              <a:cxnLst/>
              <a:rect l="l" t="t" r="r" b="b"/>
              <a:pathLst>
                <a:path w="39394" h="22199" extrusionOk="0">
                  <a:moveTo>
                    <a:pt x="33304" y="1"/>
                  </a:moveTo>
                  <a:cubicBezTo>
                    <a:pt x="29466" y="1"/>
                    <a:pt x="24357" y="2986"/>
                    <a:pt x="23648" y="8300"/>
                  </a:cubicBezTo>
                  <a:lnTo>
                    <a:pt x="23648" y="8300"/>
                  </a:lnTo>
                  <a:cubicBezTo>
                    <a:pt x="23646" y="8296"/>
                    <a:pt x="23575" y="8290"/>
                    <a:pt x="23452" y="8290"/>
                  </a:cubicBezTo>
                  <a:cubicBezTo>
                    <a:pt x="22474" y="8290"/>
                    <a:pt x="18208" y="8661"/>
                    <a:pt x="18906" y="13498"/>
                  </a:cubicBezTo>
                  <a:cubicBezTo>
                    <a:pt x="18906" y="13498"/>
                    <a:pt x="13922" y="14166"/>
                    <a:pt x="9271" y="17267"/>
                  </a:cubicBezTo>
                  <a:cubicBezTo>
                    <a:pt x="4590" y="20337"/>
                    <a:pt x="1551" y="18787"/>
                    <a:pt x="0" y="19942"/>
                  </a:cubicBezTo>
                  <a:cubicBezTo>
                    <a:pt x="0" y="19942"/>
                    <a:pt x="1284" y="20509"/>
                    <a:pt x="3247" y="20509"/>
                  </a:cubicBezTo>
                  <a:cubicBezTo>
                    <a:pt x="4229" y="20509"/>
                    <a:pt x="5380" y="20367"/>
                    <a:pt x="6627" y="19942"/>
                  </a:cubicBezTo>
                  <a:cubicBezTo>
                    <a:pt x="10396" y="18635"/>
                    <a:pt x="12037" y="17297"/>
                    <a:pt x="15198" y="16993"/>
                  </a:cubicBezTo>
                  <a:cubicBezTo>
                    <a:pt x="15382" y="16979"/>
                    <a:pt x="15550" y="16972"/>
                    <a:pt x="15704" y="16972"/>
                  </a:cubicBezTo>
                  <a:cubicBezTo>
                    <a:pt x="18183" y="16972"/>
                    <a:pt x="16985" y="18765"/>
                    <a:pt x="14925" y="20853"/>
                  </a:cubicBezTo>
                  <a:cubicBezTo>
                    <a:pt x="14048" y="21719"/>
                    <a:pt x="15360" y="22199"/>
                    <a:pt x="17425" y="22199"/>
                  </a:cubicBezTo>
                  <a:cubicBezTo>
                    <a:pt x="20585" y="22199"/>
                    <a:pt x="25508" y="21074"/>
                    <a:pt x="27053" y="18483"/>
                  </a:cubicBezTo>
                  <a:cubicBezTo>
                    <a:pt x="28514" y="15982"/>
                    <a:pt x="29762" y="15920"/>
                    <a:pt x="31593" y="15920"/>
                  </a:cubicBezTo>
                  <a:cubicBezTo>
                    <a:pt x="31689" y="15920"/>
                    <a:pt x="31786" y="15920"/>
                    <a:pt x="31885" y="15920"/>
                  </a:cubicBezTo>
                  <a:cubicBezTo>
                    <a:pt x="33161" y="15920"/>
                    <a:pt x="34721" y="15892"/>
                    <a:pt x="36810" y="15109"/>
                  </a:cubicBezTo>
                  <a:cubicBezTo>
                    <a:pt x="38649" y="14429"/>
                    <a:pt x="39101" y="14206"/>
                    <a:pt x="38903" y="14206"/>
                  </a:cubicBezTo>
                  <a:cubicBezTo>
                    <a:pt x="38524" y="14206"/>
                    <a:pt x="35776" y="15018"/>
                    <a:pt x="35776" y="15018"/>
                  </a:cubicBezTo>
                  <a:cubicBezTo>
                    <a:pt x="35776" y="15018"/>
                    <a:pt x="39393" y="6172"/>
                    <a:pt x="37235" y="1947"/>
                  </a:cubicBezTo>
                  <a:cubicBezTo>
                    <a:pt x="36557" y="629"/>
                    <a:pt x="35064" y="1"/>
                    <a:pt x="3330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6"/>
            <p:cNvSpPr/>
            <p:nvPr/>
          </p:nvSpPr>
          <p:spPr>
            <a:xfrm flipH="1">
              <a:off x="6803549" y="2395742"/>
              <a:ext cx="2811354" cy="1593002"/>
            </a:xfrm>
            <a:custGeom>
              <a:avLst/>
              <a:gdLst/>
              <a:ahLst/>
              <a:cxnLst/>
              <a:rect l="l" t="t" r="r" b="b"/>
              <a:pathLst>
                <a:path w="64774" h="36703" extrusionOk="0">
                  <a:moveTo>
                    <a:pt x="50441" y="1"/>
                  </a:moveTo>
                  <a:cubicBezTo>
                    <a:pt x="41338" y="1"/>
                    <a:pt x="39333" y="8701"/>
                    <a:pt x="39333" y="8701"/>
                  </a:cubicBezTo>
                  <a:cubicBezTo>
                    <a:pt x="39333" y="8701"/>
                    <a:pt x="38286" y="8472"/>
                    <a:pt x="37014" y="8472"/>
                  </a:cubicBezTo>
                  <a:cubicBezTo>
                    <a:pt x="35786" y="8472"/>
                    <a:pt x="34347" y="8685"/>
                    <a:pt x="33436" y="9521"/>
                  </a:cubicBezTo>
                  <a:cubicBezTo>
                    <a:pt x="31582" y="11193"/>
                    <a:pt x="31612" y="13716"/>
                    <a:pt x="31612" y="13716"/>
                  </a:cubicBezTo>
                  <a:cubicBezTo>
                    <a:pt x="30974" y="14050"/>
                    <a:pt x="30457" y="14476"/>
                    <a:pt x="30062" y="14932"/>
                  </a:cubicBezTo>
                  <a:cubicBezTo>
                    <a:pt x="27473" y="17727"/>
                    <a:pt x="28843" y="22089"/>
                    <a:pt x="31332" y="22089"/>
                  </a:cubicBezTo>
                  <a:cubicBezTo>
                    <a:pt x="31414" y="22089"/>
                    <a:pt x="31497" y="22084"/>
                    <a:pt x="31582" y="22075"/>
                  </a:cubicBezTo>
                  <a:cubicBezTo>
                    <a:pt x="31720" y="22049"/>
                    <a:pt x="31848" y="22038"/>
                    <a:pt x="31967" y="22038"/>
                  </a:cubicBezTo>
                  <a:cubicBezTo>
                    <a:pt x="32268" y="22038"/>
                    <a:pt x="32510" y="22109"/>
                    <a:pt x="32706" y="22196"/>
                  </a:cubicBezTo>
                  <a:cubicBezTo>
                    <a:pt x="34013" y="22835"/>
                    <a:pt x="32585" y="25388"/>
                    <a:pt x="32585" y="25388"/>
                  </a:cubicBezTo>
                  <a:cubicBezTo>
                    <a:pt x="32524" y="25388"/>
                    <a:pt x="32402" y="25418"/>
                    <a:pt x="32342" y="25418"/>
                  </a:cubicBezTo>
                  <a:cubicBezTo>
                    <a:pt x="26013" y="26561"/>
                    <a:pt x="20708" y="31846"/>
                    <a:pt x="18512" y="31846"/>
                  </a:cubicBezTo>
                  <a:cubicBezTo>
                    <a:pt x="18314" y="31846"/>
                    <a:pt x="18141" y="31803"/>
                    <a:pt x="17995" y="31710"/>
                  </a:cubicBezTo>
                  <a:cubicBezTo>
                    <a:pt x="17407" y="31335"/>
                    <a:pt x="16813" y="31210"/>
                    <a:pt x="16281" y="31210"/>
                  </a:cubicBezTo>
                  <a:cubicBezTo>
                    <a:pt x="15219" y="31210"/>
                    <a:pt x="14408" y="31710"/>
                    <a:pt x="14408" y="31710"/>
                  </a:cubicBezTo>
                  <a:cubicBezTo>
                    <a:pt x="15867" y="31832"/>
                    <a:pt x="16779" y="33777"/>
                    <a:pt x="11125" y="34385"/>
                  </a:cubicBezTo>
                  <a:cubicBezTo>
                    <a:pt x="5441" y="34993"/>
                    <a:pt x="1" y="36695"/>
                    <a:pt x="1" y="36695"/>
                  </a:cubicBezTo>
                  <a:lnTo>
                    <a:pt x="8846" y="36513"/>
                  </a:lnTo>
                  <a:lnTo>
                    <a:pt x="41035" y="36695"/>
                  </a:lnTo>
                  <a:cubicBezTo>
                    <a:pt x="41153" y="36700"/>
                    <a:pt x="41268" y="36703"/>
                    <a:pt x="41381" y="36703"/>
                  </a:cubicBezTo>
                  <a:cubicBezTo>
                    <a:pt x="45127" y="36703"/>
                    <a:pt x="45448" y="33826"/>
                    <a:pt x="45655" y="33443"/>
                  </a:cubicBezTo>
                  <a:cubicBezTo>
                    <a:pt x="45898" y="33047"/>
                    <a:pt x="50366" y="32622"/>
                    <a:pt x="53497" y="29552"/>
                  </a:cubicBezTo>
                  <a:cubicBezTo>
                    <a:pt x="56597" y="26482"/>
                    <a:pt x="54774" y="23139"/>
                    <a:pt x="54774" y="23139"/>
                  </a:cubicBezTo>
                  <a:cubicBezTo>
                    <a:pt x="54774" y="23139"/>
                    <a:pt x="61673" y="20069"/>
                    <a:pt x="63254" y="12622"/>
                  </a:cubicBezTo>
                  <a:cubicBezTo>
                    <a:pt x="64774" y="5205"/>
                    <a:pt x="57205" y="1862"/>
                    <a:pt x="57114" y="1831"/>
                  </a:cubicBezTo>
                  <a:cubicBezTo>
                    <a:pt x="55685" y="828"/>
                    <a:pt x="53801" y="190"/>
                    <a:pt x="51491" y="38"/>
                  </a:cubicBezTo>
                  <a:cubicBezTo>
                    <a:pt x="51131" y="13"/>
                    <a:pt x="50781" y="1"/>
                    <a:pt x="50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6"/>
            <p:cNvSpPr/>
            <p:nvPr/>
          </p:nvSpPr>
          <p:spPr>
            <a:xfrm flipH="1">
              <a:off x="7993500" y="2989712"/>
              <a:ext cx="321916" cy="267490"/>
            </a:xfrm>
            <a:custGeom>
              <a:avLst/>
              <a:gdLst/>
              <a:ahLst/>
              <a:cxnLst/>
              <a:rect l="l" t="t" r="r" b="b"/>
              <a:pathLst>
                <a:path w="7417" h="6163" extrusionOk="0">
                  <a:moveTo>
                    <a:pt x="1581" y="0"/>
                  </a:moveTo>
                  <a:cubicBezTo>
                    <a:pt x="943" y="335"/>
                    <a:pt x="456" y="760"/>
                    <a:pt x="31" y="1216"/>
                  </a:cubicBezTo>
                  <a:cubicBezTo>
                    <a:pt x="0" y="2189"/>
                    <a:pt x="92" y="2979"/>
                    <a:pt x="912" y="4043"/>
                  </a:cubicBezTo>
                  <a:cubicBezTo>
                    <a:pt x="2087" y="5661"/>
                    <a:pt x="3854" y="6162"/>
                    <a:pt x="5255" y="6162"/>
                  </a:cubicBezTo>
                  <a:cubicBezTo>
                    <a:pt x="6355" y="6162"/>
                    <a:pt x="7230" y="5853"/>
                    <a:pt x="7417" y="5532"/>
                  </a:cubicBezTo>
                  <a:lnTo>
                    <a:pt x="7417" y="5532"/>
                  </a:lnTo>
                  <a:cubicBezTo>
                    <a:pt x="6947" y="5633"/>
                    <a:pt x="6515" y="5679"/>
                    <a:pt x="6118" y="5679"/>
                  </a:cubicBezTo>
                  <a:cubicBezTo>
                    <a:pt x="1709" y="5679"/>
                    <a:pt x="1581" y="0"/>
                    <a:pt x="158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6"/>
            <p:cNvSpPr/>
            <p:nvPr/>
          </p:nvSpPr>
          <p:spPr>
            <a:xfrm flipH="1">
              <a:off x="6808796" y="2472566"/>
              <a:ext cx="2422207" cy="1516180"/>
            </a:xfrm>
            <a:custGeom>
              <a:avLst/>
              <a:gdLst/>
              <a:ahLst/>
              <a:cxnLst/>
              <a:rect l="l" t="t" r="r" b="b"/>
              <a:pathLst>
                <a:path w="55808" h="34933" extrusionOk="0">
                  <a:moveTo>
                    <a:pt x="48148" y="0"/>
                  </a:moveTo>
                  <a:cubicBezTo>
                    <a:pt x="54105" y="7113"/>
                    <a:pt x="43740" y="17599"/>
                    <a:pt x="43740" y="17599"/>
                  </a:cubicBezTo>
                  <a:cubicBezTo>
                    <a:pt x="41551" y="21436"/>
                    <a:pt x="36572" y="24086"/>
                    <a:pt x="34996" y="24086"/>
                  </a:cubicBezTo>
                  <a:cubicBezTo>
                    <a:pt x="34274" y="24086"/>
                    <a:pt x="34266" y="23531"/>
                    <a:pt x="35564" y="22280"/>
                  </a:cubicBezTo>
                  <a:cubicBezTo>
                    <a:pt x="35776" y="22098"/>
                    <a:pt x="35928" y="21855"/>
                    <a:pt x="36172" y="21672"/>
                  </a:cubicBezTo>
                  <a:cubicBezTo>
                    <a:pt x="41947" y="17144"/>
                    <a:pt x="36993" y="14074"/>
                    <a:pt x="36992" y="14074"/>
                  </a:cubicBezTo>
                  <a:lnTo>
                    <a:pt x="36992" y="14074"/>
                  </a:lnTo>
                  <a:cubicBezTo>
                    <a:pt x="37874" y="17447"/>
                    <a:pt x="37448" y="19393"/>
                    <a:pt x="31035" y="23071"/>
                  </a:cubicBezTo>
                  <a:cubicBezTo>
                    <a:pt x="31278" y="22250"/>
                    <a:pt x="31126" y="21065"/>
                    <a:pt x="30427" y="20365"/>
                  </a:cubicBezTo>
                  <a:cubicBezTo>
                    <a:pt x="29630" y="19599"/>
                    <a:pt x="28639" y="19341"/>
                    <a:pt x="27667" y="19341"/>
                  </a:cubicBezTo>
                  <a:cubicBezTo>
                    <a:pt x="25710" y="19341"/>
                    <a:pt x="23831" y="20386"/>
                    <a:pt x="23770" y="20426"/>
                  </a:cubicBezTo>
                  <a:cubicBezTo>
                    <a:pt x="25077" y="21065"/>
                    <a:pt x="23679" y="23618"/>
                    <a:pt x="23679" y="23618"/>
                  </a:cubicBezTo>
                  <a:cubicBezTo>
                    <a:pt x="23588" y="23618"/>
                    <a:pt x="23466" y="23648"/>
                    <a:pt x="23405" y="23648"/>
                  </a:cubicBezTo>
                  <a:cubicBezTo>
                    <a:pt x="23770" y="23648"/>
                    <a:pt x="24135" y="23709"/>
                    <a:pt x="24378" y="23861"/>
                  </a:cubicBezTo>
                  <a:cubicBezTo>
                    <a:pt x="25442" y="24469"/>
                    <a:pt x="25381" y="26049"/>
                    <a:pt x="24287" y="26992"/>
                  </a:cubicBezTo>
                  <a:cubicBezTo>
                    <a:pt x="22615" y="28420"/>
                    <a:pt x="19819" y="29940"/>
                    <a:pt x="18603" y="31004"/>
                  </a:cubicBezTo>
                  <a:cubicBezTo>
                    <a:pt x="17237" y="32188"/>
                    <a:pt x="16458" y="32602"/>
                    <a:pt x="16036" y="32602"/>
                  </a:cubicBezTo>
                  <a:cubicBezTo>
                    <a:pt x="15050" y="32602"/>
                    <a:pt x="16019" y="30335"/>
                    <a:pt x="16019" y="30335"/>
                  </a:cubicBezTo>
                  <a:lnTo>
                    <a:pt x="16019" y="30335"/>
                  </a:lnTo>
                  <a:cubicBezTo>
                    <a:pt x="10639" y="34621"/>
                    <a:pt x="1" y="34743"/>
                    <a:pt x="1" y="34743"/>
                  </a:cubicBezTo>
                  <a:lnTo>
                    <a:pt x="32190" y="34925"/>
                  </a:lnTo>
                  <a:cubicBezTo>
                    <a:pt x="32308" y="34930"/>
                    <a:pt x="32423" y="34933"/>
                    <a:pt x="32536" y="34933"/>
                  </a:cubicBezTo>
                  <a:cubicBezTo>
                    <a:pt x="36282" y="34933"/>
                    <a:pt x="36603" y="32056"/>
                    <a:pt x="36810" y="31673"/>
                  </a:cubicBezTo>
                  <a:cubicBezTo>
                    <a:pt x="37053" y="31277"/>
                    <a:pt x="41521" y="30852"/>
                    <a:pt x="44652" y="27782"/>
                  </a:cubicBezTo>
                  <a:cubicBezTo>
                    <a:pt x="47752" y="24712"/>
                    <a:pt x="45929" y="21369"/>
                    <a:pt x="45929" y="21369"/>
                  </a:cubicBezTo>
                  <a:cubicBezTo>
                    <a:pt x="45929" y="21369"/>
                    <a:pt x="52828" y="18299"/>
                    <a:pt x="54287" y="10791"/>
                  </a:cubicBezTo>
                  <a:cubicBezTo>
                    <a:pt x="55807" y="3405"/>
                    <a:pt x="48239" y="61"/>
                    <a:pt x="48148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1" name="Google Shape;1511;p51"/>
          <p:cNvGrpSpPr/>
          <p:nvPr/>
        </p:nvGrpSpPr>
        <p:grpSpPr>
          <a:xfrm>
            <a:off x="7831093" y="4159889"/>
            <a:ext cx="1028056" cy="995911"/>
            <a:chOff x="2589913" y="-596325"/>
            <a:chExt cx="722000" cy="699425"/>
          </a:xfrm>
        </p:grpSpPr>
        <p:sp>
          <p:nvSpPr>
            <p:cNvPr id="1512" name="Google Shape;1512;p51"/>
            <p:cNvSpPr/>
            <p:nvPr/>
          </p:nvSpPr>
          <p:spPr>
            <a:xfrm>
              <a:off x="2865138" y="-157800"/>
              <a:ext cx="50350" cy="105825"/>
            </a:xfrm>
            <a:custGeom>
              <a:avLst/>
              <a:gdLst/>
              <a:ahLst/>
              <a:cxnLst/>
              <a:rect l="l" t="t" r="r" b="b"/>
              <a:pathLst>
                <a:path w="2014" h="4233" extrusionOk="0">
                  <a:moveTo>
                    <a:pt x="1726" y="1"/>
                  </a:moveTo>
                  <a:lnTo>
                    <a:pt x="1" y="4232"/>
                  </a:lnTo>
                  <a:lnTo>
                    <a:pt x="2014" y="124"/>
                  </a:lnTo>
                  <a:lnTo>
                    <a:pt x="1726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3010988" y="-462800"/>
              <a:ext cx="33900" cy="71900"/>
            </a:xfrm>
            <a:custGeom>
              <a:avLst/>
              <a:gdLst/>
              <a:ahLst/>
              <a:cxnLst/>
              <a:rect l="l" t="t" r="r" b="b"/>
              <a:pathLst>
                <a:path w="1356" h="2876" extrusionOk="0">
                  <a:moveTo>
                    <a:pt x="1356" y="0"/>
                  </a:moveTo>
                  <a:lnTo>
                    <a:pt x="0" y="2711"/>
                  </a:lnTo>
                  <a:lnTo>
                    <a:pt x="288" y="2876"/>
                  </a:lnTo>
                  <a:lnTo>
                    <a:pt x="1356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2864113" y="-348825"/>
              <a:ext cx="169475" cy="213650"/>
            </a:xfrm>
            <a:custGeom>
              <a:avLst/>
              <a:gdLst/>
              <a:ahLst/>
              <a:cxnLst/>
              <a:rect l="l" t="t" r="r" b="b"/>
              <a:pathLst>
                <a:path w="6779" h="8546" extrusionOk="0">
                  <a:moveTo>
                    <a:pt x="3040" y="1"/>
                  </a:moveTo>
                  <a:lnTo>
                    <a:pt x="1151" y="4355"/>
                  </a:lnTo>
                  <a:lnTo>
                    <a:pt x="1" y="6902"/>
                  </a:lnTo>
                  <a:lnTo>
                    <a:pt x="1808" y="7642"/>
                  </a:lnTo>
                  <a:lnTo>
                    <a:pt x="3739" y="8546"/>
                  </a:lnTo>
                  <a:lnTo>
                    <a:pt x="4971" y="5711"/>
                  </a:lnTo>
                  <a:lnTo>
                    <a:pt x="6080" y="3246"/>
                  </a:lnTo>
                  <a:lnTo>
                    <a:pt x="6779" y="1603"/>
                  </a:lnTo>
                  <a:lnTo>
                    <a:pt x="3040" y="1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2865344" y="-177506"/>
              <a:ext cx="93475" cy="41100"/>
            </a:xfrm>
            <a:custGeom>
              <a:avLst/>
              <a:gdLst/>
              <a:ahLst/>
              <a:cxnLst/>
              <a:rect l="l" t="t" r="r" b="b"/>
              <a:pathLst>
                <a:path w="3739" h="1644" extrusionOk="0">
                  <a:moveTo>
                    <a:pt x="1" y="0"/>
                  </a:moveTo>
                  <a:lnTo>
                    <a:pt x="1603" y="1438"/>
                  </a:lnTo>
                  <a:lnTo>
                    <a:pt x="3739" y="1644"/>
                  </a:lnTo>
                  <a:lnTo>
                    <a:pt x="3739" y="1644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2932913" y="-334425"/>
              <a:ext cx="94525" cy="42125"/>
            </a:xfrm>
            <a:custGeom>
              <a:avLst/>
              <a:gdLst/>
              <a:ahLst/>
              <a:cxnLst/>
              <a:rect l="l" t="t" r="r" b="b"/>
              <a:pathLst>
                <a:path w="3781" h="1685" extrusionOk="0">
                  <a:moveTo>
                    <a:pt x="42" y="0"/>
                  </a:moveTo>
                  <a:lnTo>
                    <a:pt x="1" y="82"/>
                  </a:lnTo>
                  <a:lnTo>
                    <a:pt x="3739" y="1684"/>
                  </a:lnTo>
                  <a:lnTo>
                    <a:pt x="3780" y="164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2905188" y="-227025"/>
              <a:ext cx="55500" cy="42975"/>
            </a:xfrm>
            <a:custGeom>
              <a:avLst/>
              <a:gdLst/>
              <a:ahLst/>
              <a:cxnLst/>
              <a:rect l="l" t="t" r="r" b="b"/>
              <a:pathLst>
                <a:path w="2220" h="1719" extrusionOk="0">
                  <a:moveTo>
                    <a:pt x="531" y="0"/>
                  </a:moveTo>
                  <a:cubicBezTo>
                    <a:pt x="490" y="0"/>
                    <a:pt x="441" y="29"/>
                    <a:pt x="412" y="59"/>
                  </a:cubicBezTo>
                  <a:lnTo>
                    <a:pt x="42" y="880"/>
                  </a:lnTo>
                  <a:cubicBezTo>
                    <a:pt x="1" y="921"/>
                    <a:pt x="42" y="1003"/>
                    <a:pt x="124" y="1044"/>
                  </a:cubicBezTo>
                  <a:lnTo>
                    <a:pt x="1644" y="1702"/>
                  </a:lnTo>
                  <a:cubicBezTo>
                    <a:pt x="1656" y="1714"/>
                    <a:pt x="1675" y="1719"/>
                    <a:pt x="1696" y="1719"/>
                  </a:cubicBezTo>
                  <a:cubicBezTo>
                    <a:pt x="1747" y="1719"/>
                    <a:pt x="1808" y="1690"/>
                    <a:pt x="1808" y="1661"/>
                  </a:cubicBezTo>
                  <a:lnTo>
                    <a:pt x="2178" y="839"/>
                  </a:lnTo>
                  <a:cubicBezTo>
                    <a:pt x="2219" y="798"/>
                    <a:pt x="2178" y="716"/>
                    <a:pt x="2096" y="675"/>
                  </a:cubicBezTo>
                  <a:lnTo>
                    <a:pt x="576" y="17"/>
                  </a:lnTo>
                  <a:cubicBezTo>
                    <a:pt x="564" y="5"/>
                    <a:pt x="548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2993513" y="-235850"/>
              <a:ext cx="52400" cy="38025"/>
            </a:xfrm>
            <a:custGeom>
              <a:avLst/>
              <a:gdLst/>
              <a:ahLst/>
              <a:cxnLst/>
              <a:rect l="l" t="t" r="r" b="b"/>
              <a:pathLst>
                <a:path w="2096" h="1521" extrusionOk="0">
                  <a:moveTo>
                    <a:pt x="329" y="1"/>
                  </a:moveTo>
                  <a:lnTo>
                    <a:pt x="1" y="740"/>
                  </a:lnTo>
                  <a:lnTo>
                    <a:pt x="1767" y="1521"/>
                  </a:lnTo>
                  <a:lnTo>
                    <a:pt x="2096" y="781"/>
                  </a:lnTo>
                  <a:lnTo>
                    <a:pt x="329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2855888" y="-295400"/>
              <a:ext cx="52400" cy="38025"/>
            </a:xfrm>
            <a:custGeom>
              <a:avLst/>
              <a:gdLst/>
              <a:ahLst/>
              <a:cxnLst/>
              <a:rect l="l" t="t" r="r" b="b"/>
              <a:pathLst>
                <a:path w="2096" h="1521" extrusionOk="0">
                  <a:moveTo>
                    <a:pt x="330" y="0"/>
                  </a:moveTo>
                  <a:lnTo>
                    <a:pt x="1" y="740"/>
                  </a:lnTo>
                  <a:lnTo>
                    <a:pt x="1767" y="1520"/>
                  </a:lnTo>
                  <a:lnTo>
                    <a:pt x="2096" y="781"/>
                  </a:lnTo>
                  <a:lnTo>
                    <a:pt x="33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3040763" y="-209150"/>
              <a:ext cx="162275" cy="75000"/>
            </a:xfrm>
            <a:custGeom>
              <a:avLst/>
              <a:gdLst/>
              <a:ahLst/>
              <a:cxnLst/>
              <a:rect l="l" t="t" r="r" b="b"/>
              <a:pathLst>
                <a:path w="6491" h="3000" extrusionOk="0">
                  <a:moveTo>
                    <a:pt x="82" y="1"/>
                  </a:moveTo>
                  <a:lnTo>
                    <a:pt x="0" y="206"/>
                  </a:lnTo>
                  <a:lnTo>
                    <a:pt x="6409" y="3000"/>
                  </a:lnTo>
                  <a:lnTo>
                    <a:pt x="6491" y="2794"/>
                  </a:lnTo>
                  <a:lnTo>
                    <a:pt x="82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2697738" y="-358050"/>
              <a:ext cx="162300" cy="73950"/>
            </a:xfrm>
            <a:custGeom>
              <a:avLst/>
              <a:gdLst/>
              <a:ahLst/>
              <a:cxnLst/>
              <a:rect l="l" t="t" r="r" b="b"/>
              <a:pathLst>
                <a:path w="6492" h="2958" extrusionOk="0">
                  <a:moveTo>
                    <a:pt x="83" y="0"/>
                  </a:moveTo>
                  <a:lnTo>
                    <a:pt x="1" y="165"/>
                  </a:lnTo>
                  <a:lnTo>
                    <a:pt x="6409" y="2958"/>
                  </a:lnTo>
                  <a:lnTo>
                    <a:pt x="6491" y="2794"/>
                  </a:lnTo>
                  <a:lnTo>
                    <a:pt x="83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3123938" y="-196825"/>
              <a:ext cx="14400" cy="24675"/>
            </a:xfrm>
            <a:custGeom>
              <a:avLst/>
              <a:gdLst/>
              <a:ahLst/>
              <a:cxnLst/>
              <a:rect l="l" t="t" r="r" b="b"/>
              <a:pathLst>
                <a:path w="576" h="987" extrusionOk="0">
                  <a:moveTo>
                    <a:pt x="412" y="1"/>
                  </a:moveTo>
                  <a:lnTo>
                    <a:pt x="1" y="905"/>
                  </a:lnTo>
                  <a:lnTo>
                    <a:pt x="206" y="987"/>
                  </a:lnTo>
                  <a:lnTo>
                    <a:pt x="576" y="83"/>
                  </a:lnTo>
                  <a:lnTo>
                    <a:pt x="412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2774763" y="-348825"/>
              <a:ext cx="14400" cy="24675"/>
            </a:xfrm>
            <a:custGeom>
              <a:avLst/>
              <a:gdLst/>
              <a:ahLst/>
              <a:cxnLst/>
              <a:rect l="l" t="t" r="r" b="b"/>
              <a:pathLst>
                <a:path w="576" h="987" extrusionOk="0">
                  <a:moveTo>
                    <a:pt x="370" y="1"/>
                  </a:moveTo>
                  <a:lnTo>
                    <a:pt x="1" y="905"/>
                  </a:lnTo>
                  <a:lnTo>
                    <a:pt x="165" y="987"/>
                  </a:lnTo>
                  <a:lnTo>
                    <a:pt x="576" y="83"/>
                  </a:lnTo>
                  <a:lnTo>
                    <a:pt x="370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3112638" y="-168050"/>
              <a:ext cx="14425" cy="24650"/>
            </a:xfrm>
            <a:custGeom>
              <a:avLst/>
              <a:gdLst/>
              <a:ahLst/>
              <a:cxnLst/>
              <a:rect l="l" t="t" r="r" b="b"/>
              <a:pathLst>
                <a:path w="577" h="986" extrusionOk="0">
                  <a:moveTo>
                    <a:pt x="371" y="0"/>
                  </a:moveTo>
                  <a:lnTo>
                    <a:pt x="1" y="904"/>
                  </a:lnTo>
                  <a:lnTo>
                    <a:pt x="165" y="986"/>
                  </a:lnTo>
                  <a:lnTo>
                    <a:pt x="576" y="82"/>
                  </a:lnTo>
                  <a:lnTo>
                    <a:pt x="37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2763463" y="-321075"/>
              <a:ext cx="14400" cy="24650"/>
            </a:xfrm>
            <a:custGeom>
              <a:avLst/>
              <a:gdLst/>
              <a:ahLst/>
              <a:cxnLst/>
              <a:rect l="l" t="t" r="r" b="b"/>
              <a:pathLst>
                <a:path w="576" h="986" extrusionOk="0">
                  <a:moveTo>
                    <a:pt x="370" y="0"/>
                  </a:moveTo>
                  <a:lnTo>
                    <a:pt x="1" y="863"/>
                  </a:lnTo>
                  <a:lnTo>
                    <a:pt x="165" y="986"/>
                  </a:lnTo>
                  <a:lnTo>
                    <a:pt x="576" y="82"/>
                  </a:lnTo>
                  <a:lnTo>
                    <a:pt x="37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2981188" y="-356000"/>
              <a:ext cx="22625" cy="29800"/>
            </a:xfrm>
            <a:custGeom>
              <a:avLst/>
              <a:gdLst/>
              <a:ahLst/>
              <a:cxnLst/>
              <a:rect l="l" t="t" r="r" b="b"/>
              <a:pathLst>
                <a:path w="905" h="1192" extrusionOk="0">
                  <a:moveTo>
                    <a:pt x="453" y="0"/>
                  </a:moveTo>
                  <a:lnTo>
                    <a:pt x="1" y="986"/>
                  </a:lnTo>
                  <a:lnTo>
                    <a:pt x="494" y="1192"/>
                  </a:lnTo>
                  <a:lnTo>
                    <a:pt x="904" y="206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2952438" y="-419675"/>
              <a:ext cx="123275" cy="75225"/>
            </a:xfrm>
            <a:custGeom>
              <a:avLst/>
              <a:gdLst/>
              <a:ahLst/>
              <a:cxnLst/>
              <a:rect l="l" t="t" r="r" b="b"/>
              <a:pathLst>
                <a:path w="4931" h="3009" extrusionOk="0">
                  <a:moveTo>
                    <a:pt x="42" y="0"/>
                  </a:moveTo>
                  <a:lnTo>
                    <a:pt x="42" y="0"/>
                  </a:lnTo>
                  <a:cubicBezTo>
                    <a:pt x="0" y="904"/>
                    <a:pt x="370" y="1767"/>
                    <a:pt x="1027" y="2342"/>
                  </a:cubicBezTo>
                  <a:cubicBezTo>
                    <a:pt x="1233" y="2547"/>
                    <a:pt x="1479" y="2671"/>
                    <a:pt x="1767" y="2794"/>
                  </a:cubicBezTo>
                  <a:cubicBezTo>
                    <a:pt x="2123" y="2940"/>
                    <a:pt x="2499" y="3009"/>
                    <a:pt x="2871" y="3009"/>
                  </a:cubicBezTo>
                  <a:cubicBezTo>
                    <a:pt x="3442" y="3009"/>
                    <a:pt x="4006" y="2846"/>
                    <a:pt x="4478" y="2547"/>
                  </a:cubicBezTo>
                  <a:cubicBezTo>
                    <a:pt x="4642" y="2424"/>
                    <a:pt x="4807" y="2260"/>
                    <a:pt x="4930" y="2137"/>
                  </a:cubicBezTo>
                  <a:lnTo>
                    <a:pt x="42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3053088" y="-443300"/>
              <a:ext cx="258825" cy="284500"/>
            </a:xfrm>
            <a:custGeom>
              <a:avLst/>
              <a:gdLst/>
              <a:ahLst/>
              <a:cxnLst/>
              <a:rect l="l" t="t" r="r" b="b"/>
              <a:pathLst>
                <a:path w="10353" h="11380" extrusionOk="0">
                  <a:moveTo>
                    <a:pt x="3697" y="1"/>
                  </a:moveTo>
                  <a:lnTo>
                    <a:pt x="1890" y="4150"/>
                  </a:lnTo>
                  <a:lnTo>
                    <a:pt x="0" y="8504"/>
                  </a:lnTo>
                  <a:lnTo>
                    <a:pt x="1233" y="9038"/>
                  </a:lnTo>
                  <a:lnTo>
                    <a:pt x="6655" y="11380"/>
                  </a:lnTo>
                  <a:lnTo>
                    <a:pt x="7888" y="8504"/>
                  </a:lnTo>
                  <a:lnTo>
                    <a:pt x="9490" y="4848"/>
                  </a:lnTo>
                  <a:lnTo>
                    <a:pt x="10352" y="2917"/>
                  </a:lnTo>
                  <a:lnTo>
                    <a:pt x="36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2703913" y="-596325"/>
              <a:ext cx="258825" cy="284500"/>
            </a:xfrm>
            <a:custGeom>
              <a:avLst/>
              <a:gdLst/>
              <a:ahLst/>
              <a:cxnLst/>
              <a:rect l="l" t="t" r="r" b="b"/>
              <a:pathLst>
                <a:path w="10353" h="11380" extrusionOk="0">
                  <a:moveTo>
                    <a:pt x="3697" y="1"/>
                  </a:moveTo>
                  <a:lnTo>
                    <a:pt x="1109" y="5834"/>
                  </a:lnTo>
                  <a:lnTo>
                    <a:pt x="0" y="8504"/>
                  </a:lnTo>
                  <a:lnTo>
                    <a:pt x="1232" y="9038"/>
                  </a:lnTo>
                  <a:lnTo>
                    <a:pt x="6614" y="11380"/>
                  </a:lnTo>
                  <a:lnTo>
                    <a:pt x="7887" y="8586"/>
                  </a:lnTo>
                  <a:lnTo>
                    <a:pt x="9490" y="4889"/>
                  </a:lnTo>
                  <a:lnTo>
                    <a:pt x="10352" y="2917"/>
                  </a:lnTo>
                  <a:lnTo>
                    <a:pt x="36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2939088" y="-181425"/>
              <a:ext cx="258825" cy="284525"/>
            </a:xfrm>
            <a:custGeom>
              <a:avLst/>
              <a:gdLst/>
              <a:ahLst/>
              <a:cxnLst/>
              <a:rect l="l" t="t" r="r" b="b"/>
              <a:pathLst>
                <a:path w="10353" h="11381" extrusionOk="0">
                  <a:moveTo>
                    <a:pt x="3657" y="1"/>
                  </a:moveTo>
                  <a:lnTo>
                    <a:pt x="1890" y="4150"/>
                  </a:lnTo>
                  <a:lnTo>
                    <a:pt x="0" y="8505"/>
                  </a:lnTo>
                  <a:lnTo>
                    <a:pt x="1151" y="9039"/>
                  </a:lnTo>
                  <a:lnTo>
                    <a:pt x="6614" y="11380"/>
                  </a:lnTo>
                  <a:lnTo>
                    <a:pt x="7929" y="8422"/>
                  </a:lnTo>
                  <a:lnTo>
                    <a:pt x="9695" y="4355"/>
                  </a:lnTo>
                  <a:lnTo>
                    <a:pt x="10353" y="2918"/>
                  </a:lnTo>
                  <a:lnTo>
                    <a:pt x="365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2589913" y="-334425"/>
              <a:ext cx="258825" cy="284500"/>
            </a:xfrm>
            <a:custGeom>
              <a:avLst/>
              <a:gdLst/>
              <a:ahLst/>
              <a:cxnLst/>
              <a:rect l="l" t="t" r="r" b="b"/>
              <a:pathLst>
                <a:path w="10353" h="11380" extrusionOk="0">
                  <a:moveTo>
                    <a:pt x="3697" y="0"/>
                  </a:moveTo>
                  <a:lnTo>
                    <a:pt x="1438" y="5217"/>
                  </a:lnTo>
                  <a:lnTo>
                    <a:pt x="0" y="8504"/>
                  </a:lnTo>
                  <a:lnTo>
                    <a:pt x="1150" y="9038"/>
                  </a:lnTo>
                  <a:lnTo>
                    <a:pt x="6614" y="11379"/>
                  </a:lnTo>
                  <a:lnTo>
                    <a:pt x="7929" y="8380"/>
                  </a:lnTo>
                  <a:lnTo>
                    <a:pt x="9695" y="4396"/>
                  </a:lnTo>
                  <a:lnTo>
                    <a:pt x="10065" y="3574"/>
                  </a:lnTo>
                  <a:lnTo>
                    <a:pt x="10352" y="2917"/>
                  </a:lnTo>
                  <a:lnTo>
                    <a:pt x="8504" y="2095"/>
                  </a:lnTo>
                  <a:lnTo>
                    <a:pt x="36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3101363" y="-421725"/>
              <a:ext cx="163300" cy="243425"/>
            </a:xfrm>
            <a:custGeom>
              <a:avLst/>
              <a:gdLst/>
              <a:ahLst/>
              <a:cxnLst/>
              <a:rect l="l" t="t" r="r" b="b"/>
              <a:pathLst>
                <a:path w="6532" h="9737" extrusionOk="0">
                  <a:moveTo>
                    <a:pt x="3738" y="0"/>
                  </a:moveTo>
                  <a:lnTo>
                    <a:pt x="0" y="8504"/>
                  </a:lnTo>
                  <a:lnTo>
                    <a:pt x="2793" y="9736"/>
                  </a:lnTo>
                  <a:lnTo>
                    <a:pt x="6532" y="1192"/>
                  </a:lnTo>
                  <a:lnTo>
                    <a:pt x="3738" y="0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2752163" y="-575775"/>
              <a:ext cx="162300" cy="243425"/>
            </a:xfrm>
            <a:custGeom>
              <a:avLst/>
              <a:gdLst/>
              <a:ahLst/>
              <a:cxnLst/>
              <a:rect l="l" t="t" r="r" b="b"/>
              <a:pathLst>
                <a:path w="6492" h="9737" extrusionOk="0">
                  <a:moveTo>
                    <a:pt x="3739" y="0"/>
                  </a:moveTo>
                  <a:lnTo>
                    <a:pt x="1" y="8545"/>
                  </a:lnTo>
                  <a:lnTo>
                    <a:pt x="2794" y="9736"/>
                  </a:lnTo>
                  <a:lnTo>
                    <a:pt x="6491" y="1233"/>
                  </a:lnTo>
                  <a:lnTo>
                    <a:pt x="3739" y="0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1"/>
            <p:cNvSpPr/>
            <p:nvPr/>
          </p:nvSpPr>
          <p:spPr>
            <a:xfrm>
              <a:off x="2986338" y="-160875"/>
              <a:ext cx="162275" cy="243425"/>
            </a:xfrm>
            <a:custGeom>
              <a:avLst/>
              <a:gdLst/>
              <a:ahLst/>
              <a:cxnLst/>
              <a:rect l="l" t="t" r="r" b="b"/>
              <a:pathLst>
                <a:path w="6491" h="9737" extrusionOk="0">
                  <a:moveTo>
                    <a:pt x="3738" y="1"/>
                  </a:moveTo>
                  <a:lnTo>
                    <a:pt x="0" y="8545"/>
                  </a:lnTo>
                  <a:lnTo>
                    <a:pt x="2794" y="9737"/>
                  </a:lnTo>
                  <a:lnTo>
                    <a:pt x="6491" y="1233"/>
                  </a:lnTo>
                  <a:lnTo>
                    <a:pt x="3738" y="1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2638163" y="-313900"/>
              <a:ext cx="162300" cy="243425"/>
            </a:xfrm>
            <a:custGeom>
              <a:avLst/>
              <a:gdLst/>
              <a:ahLst/>
              <a:cxnLst/>
              <a:rect l="l" t="t" r="r" b="b"/>
              <a:pathLst>
                <a:path w="6492" h="9737" extrusionOk="0">
                  <a:moveTo>
                    <a:pt x="3698" y="1"/>
                  </a:moveTo>
                  <a:lnTo>
                    <a:pt x="1" y="8504"/>
                  </a:lnTo>
                  <a:lnTo>
                    <a:pt x="2753" y="9737"/>
                  </a:lnTo>
                  <a:lnTo>
                    <a:pt x="6492" y="1233"/>
                  </a:lnTo>
                  <a:lnTo>
                    <a:pt x="3698" y="1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2913413" y="-209150"/>
              <a:ext cx="7200" cy="7225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124" y="1"/>
                  </a:moveTo>
                  <a:cubicBezTo>
                    <a:pt x="83" y="1"/>
                    <a:pt x="0" y="83"/>
                    <a:pt x="0" y="124"/>
                  </a:cubicBezTo>
                  <a:cubicBezTo>
                    <a:pt x="0" y="165"/>
                    <a:pt x="41" y="288"/>
                    <a:pt x="83" y="288"/>
                  </a:cubicBezTo>
                  <a:cubicBezTo>
                    <a:pt x="124" y="288"/>
                    <a:pt x="247" y="206"/>
                    <a:pt x="247" y="165"/>
                  </a:cubicBezTo>
                  <a:cubicBezTo>
                    <a:pt x="288" y="124"/>
                    <a:pt x="247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1"/>
            <p:cNvSpPr/>
            <p:nvPr/>
          </p:nvSpPr>
          <p:spPr>
            <a:xfrm>
              <a:off x="2923688" y="-204000"/>
              <a:ext cx="6175" cy="7200"/>
            </a:xfrm>
            <a:custGeom>
              <a:avLst/>
              <a:gdLst/>
              <a:ahLst/>
              <a:cxnLst/>
              <a:rect l="l" t="t" r="r" b="b"/>
              <a:pathLst>
                <a:path w="247" h="288" extrusionOk="0">
                  <a:moveTo>
                    <a:pt x="123" y="0"/>
                  </a:moveTo>
                  <a:cubicBezTo>
                    <a:pt x="82" y="0"/>
                    <a:pt x="0" y="82"/>
                    <a:pt x="0" y="123"/>
                  </a:cubicBezTo>
                  <a:cubicBezTo>
                    <a:pt x="0" y="165"/>
                    <a:pt x="41" y="288"/>
                    <a:pt x="82" y="288"/>
                  </a:cubicBezTo>
                  <a:cubicBezTo>
                    <a:pt x="123" y="288"/>
                    <a:pt x="247" y="206"/>
                    <a:pt x="247" y="165"/>
                  </a:cubicBezTo>
                  <a:cubicBezTo>
                    <a:pt x="247" y="82"/>
                    <a:pt x="247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2933963" y="-199900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3" y="1"/>
                  </a:moveTo>
                  <a:cubicBezTo>
                    <a:pt x="82" y="1"/>
                    <a:pt x="0" y="42"/>
                    <a:pt x="0" y="124"/>
                  </a:cubicBezTo>
                  <a:cubicBezTo>
                    <a:pt x="0" y="165"/>
                    <a:pt x="41" y="247"/>
                    <a:pt x="82" y="247"/>
                  </a:cubicBezTo>
                  <a:cubicBezTo>
                    <a:pt x="123" y="247"/>
                    <a:pt x="246" y="206"/>
                    <a:pt x="246" y="165"/>
                  </a:cubicBezTo>
                  <a:cubicBezTo>
                    <a:pt x="246" y="124"/>
                    <a:pt x="205" y="1"/>
                    <a:pt x="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1"/>
            <p:cNvSpPr/>
            <p:nvPr/>
          </p:nvSpPr>
          <p:spPr>
            <a:xfrm>
              <a:off x="2918538" y="-217350"/>
              <a:ext cx="6200" cy="6175"/>
            </a:xfrm>
            <a:custGeom>
              <a:avLst/>
              <a:gdLst/>
              <a:ahLst/>
              <a:cxnLst/>
              <a:rect l="l" t="t" r="r" b="b"/>
              <a:pathLst>
                <a:path w="248" h="247" extrusionOk="0">
                  <a:moveTo>
                    <a:pt x="124" y="0"/>
                  </a:moveTo>
                  <a:cubicBezTo>
                    <a:pt x="83" y="0"/>
                    <a:pt x="1" y="41"/>
                    <a:pt x="1" y="82"/>
                  </a:cubicBezTo>
                  <a:cubicBezTo>
                    <a:pt x="1" y="123"/>
                    <a:pt x="42" y="247"/>
                    <a:pt x="83" y="247"/>
                  </a:cubicBezTo>
                  <a:cubicBezTo>
                    <a:pt x="124" y="247"/>
                    <a:pt x="247" y="206"/>
                    <a:pt x="247" y="123"/>
                  </a:cubicBezTo>
                  <a:cubicBezTo>
                    <a:pt x="247" y="82"/>
                    <a:pt x="206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1"/>
            <p:cNvSpPr/>
            <p:nvPr/>
          </p:nvSpPr>
          <p:spPr>
            <a:xfrm>
              <a:off x="2926763" y="-214275"/>
              <a:ext cx="8250" cy="7200"/>
            </a:xfrm>
            <a:custGeom>
              <a:avLst/>
              <a:gdLst/>
              <a:ahLst/>
              <a:cxnLst/>
              <a:rect l="l" t="t" r="r" b="b"/>
              <a:pathLst>
                <a:path w="330" h="288" extrusionOk="0">
                  <a:moveTo>
                    <a:pt x="165" y="0"/>
                  </a:moveTo>
                  <a:cubicBezTo>
                    <a:pt x="124" y="0"/>
                    <a:pt x="0" y="83"/>
                    <a:pt x="0" y="124"/>
                  </a:cubicBezTo>
                  <a:cubicBezTo>
                    <a:pt x="0" y="165"/>
                    <a:pt x="83" y="288"/>
                    <a:pt x="124" y="288"/>
                  </a:cubicBezTo>
                  <a:cubicBezTo>
                    <a:pt x="165" y="288"/>
                    <a:pt x="288" y="206"/>
                    <a:pt x="288" y="165"/>
                  </a:cubicBezTo>
                  <a:cubicBezTo>
                    <a:pt x="329" y="124"/>
                    <a:pt x="288" y="83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1"/>
            <p:cNvSpPr/>
            <p:nvPr/>
          </p:nvSpPr>
          <p:spPr>
            <a:xfrm>
              <a:off x="2937038" y="-209150"/>
              <a:ext cx="7200" cy="7225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165" y="1"/>
                  </a:moveTo>
                  <a:cubicBezTo>
                    <a:pt x="123" y="1"/>
                    <a:pt x="0" y="83"/>
                    <a:pt x="0" y="124"/>
                  </a:cubicBezTo>
                  <a:cubicBezTo>
                    <a:pt x="0" y="165"/>
                    <a:pt x="82" y="288"/>
                    <a:pt x="123" y="288"/>
                  </a:cubicBezTo>
                  <a:cubicBezTo>
                    <a:pt x="165" y="288"/>
                    <a:pt x="288" y="206"/>
                    <a:pt x="288" y="165"/>
                  </a:cubicBezTo>
                  <a:cubicBezTo>
                    <a:pt x="288" y="83"/>
                    <a:pt x="288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1"/>
            <p:cNvSpPr/>
            <p:nvPr/>
          </p:nvSpPr>
          <p:spPr>
            <a:xfrm>
              <a:off x="2944213" y="-209150"/>
              <a:ext cx="11325" cy="19550"/>
            </a:xfrm>
            <a:custGeom>
              <a:avLst/>
              <a:gdLst/>
              <a:ahLst/>
              <a:cxnLst/>
              <a:rect l="l" t="t" r="r" b="b"/>
              <a:pathLst>
                <a:path w="453" h="782" extrusionOk="0">
                  <a:moveTo>
                    <a:pt x="288" y="1"/>
                  </a:moveTo>
                  <a:lnTo>
                    <a:pt x="1" y="740"/>
                  </a:lnTo>
                  <a:lnTo>
                    <a:pt x="124" y="781"/>
                  </a:lnTo>
                  <a:lnTo>
                    <a:pt x="453" y="83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1"/>
            <p:cNvSpPr/>
            <p:nvPr/>
          </p:nvSpPr>
          <p:spPr>
            <a:xfrm>
              <a:off x="2589913" y="-126975"/>
              <a:ext cx="167425" cy="77050"/>
            </a:xfrm>
            <a:custGeom>
              <a:avLst/>
              <a:gdLst/>
              <a:ahLst/>
              <a:cxnLst/>
              <a:rect l="l" t="t" r="r" b="b"/>
              <a:pathLst>
                <a:path w="6697" h="3082" extrusionOk="0">
                  <a:moveTo>
                    <a:pt x="41" y="0"/>
                  </a:moveTo>
                  <a:lnTo>
                    <a:pt x="0" y="123"/>
                  </a:lnTo>
                  <a:lnTo>
                    <a:pt x="0" y="206"/>
                  </a:lnTo>
                  <a:lnTo>
                    <a:pt x="1150" y="740"/>
                  </a:lnTo>
                  <a:lnTo>
                    <a:pt x="6614" y="3081"/>
                  </a:lnTo>
                  <a:lnTo>
                    <a:pt x="6655" y="3040"/>
                  </a:lnTo>
                  <a:lnTo>
                    <a:pt x="6696" y="2958"/>
                  </a:lnTo>
                  <a:lnTo>
                    <a:pt x="4930" y="2136"/>
                  </a:lnTo>
                  <a:lnTo>
                    <a:pt x="4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1"/>
            <p:cNvSpPr/>
            <p:nvPr/>
          </p:nvSpPr>
          <p:spPr>
            <a:xfrm>
              <a:off x="2939088" y="26050"/>
              <a:ext cx="167425" cy="77050"/>
            </a:xfrm>
            <a:custGeom>
              <a:avLst/>
              <a:gdLst/>
              <a:ahLst/>
              <a:cxnLst/>
              <a:rect l="l" t="t" r="r" b="b"/>
              <a:pathLst>
                <a:path w="6697" h="3082" extrusionOk="0">
                  <a:moveTo>
                    <a:pt x="83" y="0"/>
                  </a:moveTo>
                  <a:lnTo>
                    <a:pt x="41" y="123"/>
                  </a:lnTo>
                  <a:lnTo>
                    <a:pt x="0" y="206"/>
                  </a:lnTo>
                  <a:lnTo>
                    <a:pt x="1233" y="740"/>
                  </a:lnTo>
                  <a:lnTo>
                    <a:pt x="6614" y="3081"/>
                  </a:lnTo>
                  <a:lnTo>
                    <a:pt x="6655" y="3040"/>
                  </a:lnTo>
                  <a:lnTo>
                    <a:pt x="6696" y="2917"/>
                  </a:lnTo>
                  <a:lnTo>
                    <a:pt x="4930" y="2095"/>
                  </a:lnTo>
                  <a:lnTo>
                    <a:pt x="83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1"/>
            <p:cNvSpPr/>
            <p:nvPr/>
          </p:nvSpPr>
          <p:spPr>
            <a:xfrm>
              <a:off x="2703913" y="-388875"/>
              <a:ext cx="168450" cy="77050"/>
            </a:xfrm>
            <a:custGeom>
              <a:avLst/>
              <a:gdLst/>
              <a:ahLst/>
              <a:cxnLst/>
              <a:rect l="l" t="t" r="r" b="b"/>
              <a:pathLst>
                <a:path w="6738" h="3082" extrusionOk="0">
                  <a:moveTo>
                    <a:pt x="41" y="1"/>
                  </a:moveTo>
                  <a:lnTo>
                    <a:pt x="0" y="124"/>
                  </a:lnTo>
                  <a:lnTo>
                    <a:pt x="0" y="206"/>
                  </a:lnTo>
                  <a:lnTo>
                    <a:pt x="1191" y="740"/>
                  </a:lnTo>
                  <a:lnTo>
                    <a:pt x="6614" y="3082"/>
                  </a:lnTo>
                  <a:lnTo>
                    <a:pt x="6655" y="3041"/>
                  </a:lnTo>
                  <a:lnTo>
                    <a:pt x="6737" y="2959"/>
                  </a:lnTo>
                  <a:lnTo>
                    <a:pt x="4930" y="2137"/>
                  </a:lnTo>
                  <a:lnTo>
                    <a:pt x="41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1"/>
            <p:cNvSpPr/>
            <p:nvPr/>
          </p:nvSpPr>
          <p:spPr>
            <a:xfrm>
              <a:off x="3053088" y="-235850"/>
              <a:ext cx="168450" cy="77050"/>
            </a:xfrm>
            <a:custGeom>
              <a:avLst/>
              <a:gdLst/>
              <a:ahLst/>
              <a:cxnLst/>
              <a:rect l="l" t="t" r="r" b="b"/>
              <a:pathLst>
                <a:path w="6738" h="3082" extrusionOk="0">
                  <a:moveTo>
                    <a:pt x="82" y="1"/>
                  </a:moveTo>
                  <a:lnTo>
                    <a:pt x="41" y="124"/>
                  </a:lnTo>
                  <a:lnTo>
                    <a:pt x="0" y="206"/>
                  </a:lnTo>
                  <a:lnTo>
                    <a:pt x="1233" y="740"/>
                  </a:lnTo>
                  <a:lnTo>
                    <a:pt x="6655" y="3082"/>
                  </a:lnTo>
                  <a:lnTo>
                    <a:pt x="6655" y="3041"/>
                  </a:lnTo>
                  <a:lnTo>
                    <a:pt x="6737" y="2917"/>
                  </a:lnTo>
                  <a:lnTo>
                    <a:pt x="4930" y="2096"/>
                  </a:lnTo>
                  <a:lnTo>
                    <a:pt x="82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1"/>
            <p:cNvSpPr/>
            <p:nvPr/>
          </p:nvSpPr>
          <p:spPr>
            <a:xfrm>
              <a:off x="2895963" y="-251250"/>
              <a:ext cx="94500" cy="43150"/>
            </a:xfrm>
            <a:custGeom>
              <a:avLst/>
              <a:gdLst/>
              <a:ahLst/>
              <a:cxnLst/>
              <a:rect l="l" t="t" r="r" b="b"/>
              <a:pathLst>
                <a:path w="3780" h="1726" extrusionOk="0">
                  <a:moveTo>
                    <a:pt x="41" y="1"/>
                  </a:moveTo>
                  <a:lnTo>
                    <a:pt x="0" y="124"/>
                  </a:lnTo>
                  <a:lnTo>
                    <a:pt x="3738" y="1726"/>
                  </a:lnTo>
                  <a:lnTo>
                    <a:pt x="3779" y="164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1"/>
            <p:cNvSpPr/>
            <p:nvPr/>
          </p:nvSpPr>
          <p:spPr>
            <a:xfrm>
              <a:off x="2871313" y="-195800"/>
              <a:ext cx="94500" cy="43175"/>
            </a:xfrm>
            <a:custGeom>
              <a:avLst/>
              <a:gdLst/>
              <a:ahLst/>
              <a:cxnLst/>
              <a:rect l="l" t="t" r="r" b="b"/>
              <a:pathLst>
                <a:path w="3780" h="1727" extrusionOk="0">
                  <a:moveTo>
                    <a:pt x="41" y="1"/>
                  </a:moveTo>
                  <a:lnTo>
                    <a:pt x="0" y="124"/>
                  </a:lnTo>
                  <a:lnTo>
                    <a:pt x="3738" y="1726"/>
                  </a:lnTo>
                  <a:lnTo>
                    <a:pt x="3779" y="1603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8381BCE-B37F-49BF-83BA-B1B2A4A63B21}"/>
              </a:ext>
            </a:extLst>
          </p:cNvPr>
          <p:cNvSpPr txBox="1"/>
          <p:nvPr/>
        </p:nvSpPr>
        <p:spPr>
          <a:xfrm>
            <a:off x="298348" y="75156"/>
            <a:ext cx="760144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châm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khổng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lồ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châm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FDB3A2-7BA5-4A6B-A114-1B98E1ED8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376" y="1224768"/>
            <a:ext cx="4286226" cy="372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3B0932-44C2-4791-8E53-EC41E7795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01" y="2901025"/>
            <a:ext cx="2247044" cy="2247044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266575F2-F5B9-4EE2-A6C5-ED5B64E92D92}"/>
              </a:ext>
            </a:extLst>
          </p:cNvPr>
          <p:cNvSpPr txBox="1"/>
          <p:nvPr/>
        </p:nvSpPr>
        <p:spPr>
          <a:xfrm>
            <a:off x="2528411" y="-116060"/>
            <a:ext cx="4087175" cy="834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026" name="Picture 2" descr="Đặt kim nam châm tự do, xa nam châm hoặc vật liệu có tính chất từ">
            <a:extLst>
              <a:ext uri="{FF2B5EF4-FFF2-40B4-BE49-F238E27FC236}">
                <a16:creationId xmlns:a16="http://schemas.microsoft.com/office/drawing/2014/main" id="{60CD797E-E737-42B5-A064-B2F1186E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89" y="3098409"/>
            <a:ext cx="3154018" cy="19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449E5F5-DF2F-461D-A1B0-053D581EDCD5}"/>
              </a:ext>
            </a:extLst>
          </p:cNvPr>
          <p:cNvSpPr/>
          <p:nvPr/>
        </p:nvSpPr>
        <p:spPr>
          <a:xfrm>
            <a:off x="1292086" y="919308"/>
            <a:ext cx="6559827" cy="210709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200" b="1" i="1" dirty="0">
                <a:solidFill>
                  <a:schemeClr val="tx1"/>
                </a:solidFill>
              </a:rPr>
              <a:t>Kim </a:t>
            </a:r>
            <a:r>
              <a:rPr lang="en-US" sz="2200" b="1" i="1" dirty="0" err="1">
                <a:solidFill>
                  <a:schemeClr val="tx1"/>
                </a:solidFill>
              </a:rPr>
              <a:t>nam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châm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tự</a:t>
            </a:r>
            <a:r>
              <a:rPr lang="en-US" sz="2200" b="1" i="1" dirty="0">
                <a:solidFill>
                  <a:schemeClr val="tx1"/>
                </a:solidFill>
              </a:rPr>
              <a:t> do, </a:t>
            </a:r>
            <a:r>
              <a:rPr lang="en-US" sz="2200" b="1" i="1" dirty="0" err="1">
                <a:solidFill>
                  <a:schemeClr val="tx1"/>
                </a:solidFill>
              </a:rPr>
              <a:t>khi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cân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bằng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luôn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nằm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dọc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theo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hướng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nam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bắc</a:t>
            </a:r>
            <a:r>
              <a:rPr lang="en-US" sz="2200" b="1" i="1" dirty="0">
                <a:solidFill>
                  <a:schemeClr val="tx1"/>
                </a:solidFill>
              </a:rPr>
              <a:t>. </a:t>
            </a:r>
            <a:r>
              <a:rPr lang="en-US" sz="2200" b="1" i="1" dirty="0" err="1">
                <a:solidFill>
                  <a:schemeClr val="tx1"/>
                </a:solidFill>
              </a:rPr>
              <a:t>Từ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trường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nào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đã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tác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dụng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lên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kim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nam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châm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để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nó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luôn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chỉ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theo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một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hướng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như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</a:rPr>
              <a:t>vậy</a:t>
            </a:r>
            <a:r>
              <a:rPr lang="en-US" sz="2200" b="1" i="1" dirty="0">
                <a:solidFill>
                  <a:schemeClr val="tx1"/>
                </a:solidFill>
              </a:rPr>
              <a:t>?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202AD9B0-4084-483F-A1DF-E615E2B25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718" y="789127"/>
            <a:ext cx="3687026" cy="3207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C9225C-A8B8-4415-9F53-7ED0679053B6}"/>
              </a:ext>
            </a:extLst>
          </p:cNvPr>
          <p:cNvSpPr txBox="1"/>
          <p:nvPr/>
        </p:nvSpPr>
        <p:spPr>
          <a:xfrm>
            <a:off x="208568" y="340370"/>
            <a:ext cx="466405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" name="Google Shape;1638;p53"/>
          <p:cNvGrpSpPr/>
          <p:nvPr/>
        </p:nvGrpSpPr>
        <p:grpSpPr>
          <a:xfrm>
            <a:off x="7867744" y="41232"/>
            <a:ext cx="1276256" cy="1092516"/>
            <a:chOff x="4231087" y="1950992"/>
            <a:chExt cx="751534" cy="643338"/>
          </a:xfrm>
        </p:grpSpPr>
        <p:sp>
          <p:nvSpPr>
            <p:cNvPr id="1639" name="Google Shape;1639;p53"/>
            <p:cNvSpPr/>
            <p:nvPr/>
          </p:nvSpPr>
          <p:spPr>
            <a:xfrm>
              <a:off x="4231087" y="1959545"/>
              <a:ext cx="751534" cy="634785"/>
            </a:xfrm>
            <a:custGeom>
              <a:avLst/>
              <a:gdLst/>
              <a:ahLst/>
              <a:cxnLst/>
              <a:rect l="l" t="t" r="r" b="b"/>
              <a:pathLst>
                <a:path w="21616" h="18258" extrusionOk="0">
                  <a:moveTo>
                    <a:pt x="21616" y="1"/>
                  </a:moveTo>
                  <a:lnTo>
                    <a:pt x="21616" y="1"/>
                  </a:lnTo>
                  <a:cubicBezTo>
                    <a:pt x="21082" y="494"/>
                    <a:pt x="20589" y="781"/>
                    <a:pt x="19890" y="987"/>
                  </a:cubicBezTo>
                  <a:cubicBezTo>
                    <a:pt x="18124" y="1562"/>
                    <a:pt x="18206" y="3082"/>
                    <a:pt x="16152" y="4232"/>
                  </a:cubicBezTo>
                  <a:cubicBezTo>
                    <a:pt x="14016" y="5382"/>
                    <a:pt x="13194" y="5464"/>
                    <a:pt x="11428" y="7108"/>
                  </a:cubicBezTo>
                  <a:cubicBezTo>
                    <a:pt x="9620" y="8751"/>
                    <a:pt x="8758" y="9408"/>
                    <a:pt x="8142" y="9573"/>
                  </a:cubicBezTo>
                  <a:cubicBezTo>
                    <a:pt x="8635" y="9203"/>
                    <a:pt x="9004" y="8874"/>
                    <a:pt x="9292" y="8463"/>
                  </a:cubicBezTo>
                  <a:lnTo>
                    <a:pt x="9292" y="8463"/>
                  </a:lnTo>
                  <a:cubicBezTo>
                    <a:pt x="8470" y="9121"/>
                    <a:pt x="7977" y="9203"/>
                    <a:pt x="7977" y="9203"/>
                  </a:cubicBezTo>
                  <a:cubicBezTo>
                    <a:pt x="7977" y="9203"/>
                    <a:pt x="10031" y="7354"/>
                    <a:pt x="10935" y="4437"/>
                  </a:cubicBezTo>
                  <a:lnTo>
                    <a:pt x="10935" y="4437"/>
                  </a:lnTo>
                  <a:cubicBezTo>
                    <a:pt x="9867" y="6040"/>
                    <a:pt x="8593" y="6697"/>
                    <a:pt x="7854" y="6943"/>
                  </a:cubicBezTo>
                  <a:cubicBezTo>
                    <a:pt x="7156" y="7231"/>
                    <a:pt x="6498" y="9408"/>
                    <a:pt x="3951" y="10641"/>
                  </a:cubicBezTo>
                  <a:cubicBezTo>
                    <a:pt x="4650" y="9819"/>
                    <a:pt x="4732" y="9326"/>
                    <a:pt x="5389" y="8669"/>
                  </a:cubicBezTo>
                  <a:cubicBezTo>
                    <a:pt x="5061" y="8669"/>
                    <a:pt x="4321" y="9696"/>
                    <a:pt x="4034" y="10189"/>
                  </a:cubicBezTo>
                  <a:cubicBezTo>
                    <a:pt x="4075" y="9942"/>
                    <a:pt x="4362" y="9408"/>
                    <a:pt x="4362" y="8792"/>
                  </a:cubicBezTo>
                  <a:lnTo>
                    <a:pt x="4362" y="8792"/>
                  </a:lnTo>
                  <a:cubicBezTo>
                    <a:pt x="3458" y="10928"/>
                    <a:pt x="870" y="10846"/>
                    <a:pt x="377" y="14708"/>
                  </a:cubicBezTo>
                  <a:cubicBezTo>
                    <a:pt x="0" y="17437"/>
                    <a:pt x="1572" y="18258"/>
                    <a:pt x="3078" y="18258"/>
                  </a:cubicBezTo>
                  <a:cubicBezTo>
                    <a:pt x="3702" y="18258"/>
                    <a:pt x="4315" y="18117"/>
                    <a:pt x="4773" y="17912"/>
                  </a:cubicBezTo>
                  <a:cubicBezTo>
                    <a:pt x="6320" y="17198"/>
                    <a:pt x="10127" y="14492"/>
                    <a:pt x="12163" y="14492"/>
                  </a:cubicBezTo>
                  <a:cubicBezTo>
                    <a:pt x="12235" y="14492"/>
                    <a:pt x="12305" y="14495"/>
                    <a:pt x="12373" y="14502"/>
                  </a:cubicBezTo>
                  <a:cubicBezTo>
                    <a:pt x="11551" y="14215"/>
                    <a:pt x="10812" y="14050"/>
                    <a:pt x="10812" y="14050"/>
                  </a:cubicBezTo>
                  <a:cubicBezTo>
                    <a:pt x="10812" y="14050"/>
                    <a:pt x="12866" y="11791"/>
                    <a:pt x="14755" y="10969"/>
                  </a:cubicBezTo>
                  <a:lnTo>
                    <a:pt x="14755" y="10969"/>
                  </a:lnTo>
                  <a:cubicBezTo>
                    <a:pt x="14016" y="11010"/>
                    <a:pt x="13153" y="11257"/>
                    <a:pt x="13153" y="11257"/>
                  </a:cubicBezTo>
                  <a:cubicBezTo>
                    <a:pt x="13153" y="11257"/>
                    <a:pt x="15659" y="10065"/>
                    <a:pt x="16809" y="9162"/>
                  </a:cubicBezTo>
                  <a:cubicBezTo>
                    <a:pt x="17919" y="8299"/>
                    <a:pt x="19849" y="7683"/>
                    <a:pt x="20753" y="7683"/>
                  </a:cubicBezTo>
                  <a:cubicBezTo>
                    <a:pt x="20513" y="7579"/>
                    <a:pt x="20240" y="7535"/>
                    <a:pt x="19945" y="7535"/>
                  </a:cubicBezTo>
                  <a:cubicBezTo>
                    <a:pt x="18245" y="7535"/>
                    <a:pt x="15784" y="8999"/>
                    <a:pt x="14275" y="8999"/>
                  </a:cubicBezTo>
                  <a:cubicBezTo>
                    <a:pt x="14075" y="8999"/>
                    <a:pt x="13891" y="8974"/>
                    <a:pt x="13728" y="8915"/>
                  </a:cubicBezTo>
                  <a:cubicBezTo>
                    <a:pt x="15413" y="6327"/>
                    <a:pt x="17590" y="5464"/>
                    <a:pt x="18699" y="4109"/>
                  </a:cubicBezTo>
                  <a:lnTo>
                    <a:pt x="18699" y="4109"/>
                  </a:lnTo>
                  <a:cubicBezTo>
                    <a:pt x="18699" y="4109"/>
                    <a:pt x="18055" y="4563"/>
                    <a:pt x="17386" y="4563"/>
                  </a:cubicBezTo>
                  <a:cubicBezTo>
                    <a:pt x="17358" y="4563"/>
                    <a:pt x="17330" y="4562"/>
                    <a:pt x="17302" y="4561"/>
                  </a:cubicBezTo>
                  <a:cubicBezTo>
                    <a:pt x="17302" y="3780"/>
                    <a:pt x="18412" y="3041"/>
                    <a:pt x="19069" y="2014"/>
                  </a:cubicBezTo>
                  <a:cubicBezTo>
                    <a:pt x="19726" y="987"/>
                    <a:pt x="20794" y="1151"/>
                    <a:pt x="21616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3"/>
            <p:cNvSpPr/>
            <p:nvPr/>
          </p:nvSpPr>
          <p:spPr>
            <a:xfrm>
              <a:off x="4618397" y="1950992"/>
              <a:ext cx="161426" cy="232838"/>
            </a:xfrm>
            <a:custGeom>
              <a:avLst/>
              <a:gdLst/>
              <a:ahLst/>
              <a:cxnLst/>
              <a:rect l="l" t="t" r="r" b="b"/>
              <a:pathLst>
                <a:path w="4643" h="6697" extrusionOk="0">
                  <a:moveTo>
                    <a:pt x="4642" y="0"/>
                  </a:moveTo>
                  <a:lnTo>
                    <a:pt x="4642" y="0"/>
                  </a:lnTo>
                  <a:cubicBezTo>
                    <a:pt x="2588" y="1644"/>
                    <a:pt x="2835" y="2876"/>
                    <a:pt x="1561" y="4108"/>
                  </a:cubicBezTo>
                  <a:cubicBezTo>
                    <a:pt x="329" y="5341"/>
                    <a:pt x="42" y="6080"/>
                    <a:pt x="0" y="6696"/>
                  </a:cubicBezTo>
                  <a:cubicBezTo>
                    <a:pt x="617" y="5710"/>
                    <a:pt x="781" y="5259"/>
                    <a:pt x="2424" y="4026"/>
                  </a:cubicBezTo>
                  <a:cubicBezTo>
                    <a:pt x="4067" y="2835"/>
                    <a:pt x="2999" y="1644"/>
                    <a:pt x="464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3"/>
            <p:cNvSpPr/>
            <p:nvPr/>
          </p:nvSpPr>
          <p:spPr>
            <a:xfrm>
              <a:off x="4661231" y="2369453"/>
              <a:ext cx="120017" cy="70022"/>
            </a:xfrm>
            <a:custGeom>
              <a:avLst/>
              <a:gdLst/>
              <a:ahLst/>
              <a:cxnLst/>
              <a:rect l="l" t="t" r="r" b="b"/>
              <a:pathLst>
                <a:path w="3452" h="2014" extrusionOk="0">
                  <a:moveTo>
                    <a:pt x="3452" y="1"/>
                  </a:moveTo>
                  <a:cubicBezTo>
                    <a:pt x="2548" y="1315"/>
                    <a:pt x="576" y="822"/>
                    <a:pt x="1" y="2014"/>
                  </a:cubicBezTo>
                  <a:cubicBezTo>
                    <a:pt x="987" y="1398"/>
                    <a:pt x="2383" y="1932"/>
                    <a:pt x="3452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3"/>
            <p:cNvSpPr/>
            <p:nvPr/>
          </p:nvSpPr>
          <p:spPr>
            <a:xfrm>
              <a:off x="4317033" y="2182370"/>
              <a:ext cx="411369" cy="347084"/>
            </a:xfrm>
            <a:custGeom>
              <a:avLst/>
              <a:gdLst/>
              <a:ahLst/>
              <a:cxnLst/>
              <a:rect l="l" t="t" r="r" b="b"/>
              <a:pathLst>
                <a:path w="11832" h="9983" extrusionOk="0">
                  <a:moveTo>
                    <a:pt x="11832" y="0"/>
                  </a:moveTo>
                  <a:cubicBezTo>
                    <a:pt x="11831" y="1"/>
                    <a:pt x="10681" y="1069"/>
                    <a:pt x="9285" y="2054"/>
                  </a:cubicBezTo>
                  <a:cubicBezTo>
                    <a:pt x="8131" y="2823"/>
                    <a:pt x="6353" y="4068"/>
                    <a:pt x="5089" y="4068"/>
                  </a:cubicBezTo>
                  <a:cubicBezTo>
                    <a:pt x="4868" y="4068"/>
                    <a:pt x="4662" y="4030"/>
                    <a:pt x="4478" y="3944"/>
                  </a:cubicBezTo>
                  <a:cubicBezTo>
                    <a:pt x="3410" y="4889"/>
                    <a:pt x="2465" y="4889"/>
                    <a:pt x="2465" y="4889"/>
                  </a:cubicBezTo>
                  <a:cubicBezTo>
                    <a:pt x="2465" y="4889"/>
                    <a:pt x="2794" y="4437"/>
                    <a:pt x="3040" y="4314"/>
                  </a:cubicBezTo>
                  <a:lnTo>
                    <a:pt x="3040" y="4314"/>
                  </a:lnTo>
                  <a:cubicBezTo>
                    <a:pt x="2219" y="4519"/>
                    <a:pt x="535" y="5546"/>
                    <a:pt x="1" y="5998"/>
                  </a:cubicBezTo>
                  <a:cubicBezTo>
                    <a:pt x="740" y="6614"/>
                    <a:pt x="3082" y="7477"/>
                    <a:pt x="3451" y="9983"/>
                  </a:cubicBezTo>
                  <a:cubicBezTo>
                    <a:pt x="4355" y="8750"/>
                    <a:pt x="7148" y="7888"/>
                    <a:pt x="7148" y="7888"/>
                  </a:cubicBezTo>
                  <a:cubicBezTo>
                    <a:pt x="7148" y="7888"/>
                    <a:pt x="6994" y="7877"/>
                    <a:pt x="6794" y="7877"/>
                  </a:cubicBezTo>
                  <a:cubicBezTo>
                    <a:pt x="6594" y="7877"/>
                    <a:pt x="6347" y="7888"/>
                    <a:pt x="6163" y="7929"/>
                  </a:cubicBezTo>
                  <a:cubicBezTo>
                    <a:pt x="6738" y="7477"/>
                    <a:pt x="6984" y="7477"/>
                    <a:pt x="6984" y="7477"/>
                  </a:cubicBezTo>
                  <a:cubicBezTo>
                    <a:pt x="6984" y="7477"/>
                    <a:pt x="6820" y="7404"/>
                    <a:pt x="6540" y="7404"/>
                  </a:cubicBezTo>
                  <a:cubicBezTo>
                    <a:pt x="6400" y="7404"/>
                    <a:pt x="6231" y="7422"/>
                    <a:pt x="6039" y="7477"/>
                  </a:cubicBezTo>
                  <a:cubicBezTo>
                    <a:pt x="6943" y="7107"/>
                    <a:pt x="7970" y="6696"/>
                    <a:pt x="8340" y="6409"/>
                  </a:cubicBezTo>
                  <a:lnTo>
                    <a:pt x="8340" y="6409"/>
                  </a:lnTo>
                  <a:cubicBezTo>
                    <a:pt x="7976" y="6557"/>
                    <a:pt x="7656" y="6604"/>
                    <a:pt x="7371" y="6604"/>
                  </a:cubicBezTo>
                  <a:cubicBezTo>
                    <a:pt x="6888" y="6604"/>
                    <a:pt x="6503" y="6471"/>
                    <a:pt x="6165" y="6471"/>
                  </a:cubicBezTo>
                  <a:cubicBezTo>
                    <a:pt x="6094" y="6471"/>
                    <a:pt x="6025" y="6477"/>
                    <a:pt x="5957" y="6491"/>
                  </a:cubicBezTo>
                  <a:cubicBezTo>
                    <a:pt x="7765" y="5546"/>
                    <a:pt x="7970" y="4848"/>
                    <a:pt x="8627" y="4232"/>
                  </a:cubicBezTo>
                  <a:lnTo>
                    <a:pt x="8627" y="4232"/>
                  </a:lnTo>
                  <a:cubicBezTo>
                    <a:pt x="7943" y="4688"/>
                    <a:pt x="7499" y="4789"/>
                    <a:pt x="7240" y="4789"/>
                  </a:cubicBezTo>
                  <a:cubicBezTo>
                    <a:pt x="7032" y="4789"/>
                    <a:pt x="6943" y="4725"/>
                    <a:pt x="6943" y="4725"/>
                  </a:cubicBezTo>
                  <a:cubicBezTo>
                    <a:pt x="6943" y="4725"/>
                    <a:pt x="8258" y="2876"/>
                    <a:pt x="9654" y="1972"/>
                  </a:cubicBezTo>
                  <a:cubicBezTo>
                    <a:pt x="11051" y="1110"/>
                    <a:pt x="11831" y="1"/>
                    <a:pt x="1183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3"/>
            <p:cNvSpPr/>
            <p:nvPr/>
          </p:nvSpPr>
          <p:spPr>
            <a:xfrm>
              <a:off x="4394147" y="2355199"/>
              <a:ext cx="110039" cy="121408"/>
            </a:xfrm>
            <a:custGeom>
              <a:avLst/>
              <a:gdLst/>
              <a:ahLst/>
              <a:cxnLst/>
              <a:rect l="l" t="t" r="r" b="b"/>
              <a:pathLst>
                <a:path w="3165" h="3492" extrusionOk="0">
                  <a:moveTo>
                    <a:pt x="2959" y="0"/>
                  </a:moveTo>
                  <a:cubicBezTo>
                    <a:pt x="2096" y="41"/>
                    <a:pt x="1069" y="1479"/>
                    <a:pt x="1" y="1479"/>
                  </a:cubicBezTo>
                  <a:cubicBezTo>
                    <a:pt x="288" y="2835"/>
                    <a:pt x="1603" y="3492"/>
                    <a:pt x="1603" y="3492"/>
                  </a:cubicBezTo>
                  <a:cubicBezTo>
                    <a:pt x="2548" y="2629"/>
                    <a:pt x="3164" y="2342"/>
                    <a:pt x="3164" y="2342"/>
                  </a:cubicBezTo>
                  <a:cubicBezTo>
                    <a:pt x="3164" y="2342"/>
                    <a:pt x="2890" y="2250"/>
                    <a:pt x="2513" y="2250"/>
                  </a:cubicBezTo>
                  <a:cubicBezTo>
                    <a:pt x="2324" y="2250"/>
                    <a:pt x="2110" y="2273"/>
                    <a:pt x="1891" y="2342"/>
                  </a:cubicBezTo>
                  <a:cubicBezTo>
                    <a:pt x="1891" y="1849"/>
                    <a:pt x="2548" y="1274"/>
                    <a:pt x="2876" y="1068"/>
                  </a:cubicBezTo>
                  <a:lnTo>
                    <a:pt x="2876" y="1068"/>
                  </a:lnTo>
                  <a:cubicBezTo>
                    <a:pt x="2219" y="1191"/>
                    <a:pt x="1726" y="1602"/>
                    <a:pt x="1357" y="1643"/>
                  </a:cubicBezTo>
                  <a:cubicBezTo>
                    <a:pt x="1767" y="904"/>
                    <a:pt x="2507" y="205"/>
                    <a:pt x="29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3"/>
            <p:cNvSpPr/>
            <p:nvPr/>
          </p:nvSpPr>
          <p:spPr>
            <a:xfrm>
              <a:off x="4278475" y="2382317"/>
              <a:ext cx="182842" cy="184546"/>
            </a:xfrm>
            <a:custGeom>
              <a:avLst/>
              <a:gdLst/>
              <a:ahLst/>
              <a:cxnLst/>
              <a:rect l="l" t="t" r="r" b="b"/>
              <a:pathLst>
                <a:path w="5259" h="5308" extrusionOk="0">
                  <a:moveTo>
                    <a:pt x="2958" y="1"/>
                  </a:moveTo>
                  <a:lnTo>
                    <a:pt x="1561" y="206"/>
                  </a:lnTo>
                  <a:lnTo>
                    <a:pt x="1479" y="42"/>
                  </a:lnTo>
                  <a:lnTo>
                    <a:pt x="740" y="42"/>
                  </a:lnTo>
                  <a:lnTo>
                    <a:pt x="534" y="206"/>
                  </a:lnTo>
                  <a:lnTo>
                    <a:pt x="740" y="699"/>
                  </a:lnTo>
                  <a:lnTo>
                    <a:pt x="658" y="1069"/>
                  </a:lnTo>
                  <a:lnTo>
                    <a:pt x="41" y="1356"/>
                  </a:lnTo>
                  <a:lnTo>
                    <a:pt x="0" y="1972"/>
                  </a:lnTo>
                  <a:lnTo>
                    <a:pt x="329" y="2301"/>
                  </a:lnTo>
                  <a:lnTo>
                    <a:pt x="329" y="2548"/>
                  </a:lnTo>
                  <a:lnTo>
                    <a:pt x="83" y="2999"/>
                  </a:lnTo>
                  <a:lnTo>
                    <a:pt x="247" y="3492"/>
                  </a:lnTo>
                  <a:lnTo>
                    <a:pt x="1110" y="3985"/>
                  </a:lnTo>
                  <a:lnTo>
                    <a:pt x="1110" y="4602"/>
                  </a:lnTo>
                  <a:cubicBezTo>
                    <a:pt x="1649" y="4756"/>
                    <a:pt x="2044" y="5307"/>
                    <a:pt x="2057" y="5307"/>
                  </a:cubicBezTo>
                  <a:cubicBezTo>
                    <a:pt x="2058" y="5307"/>
                    <a:pt x="2057" y="5305"/>
                    <a:pt x="2054" y="5300"/>
                  </a:cubicBezTo>
                  <a:lnTo>
                    <a:pt x="2588" y="5218"/>
                  </a:lnTo>
                  <a:lnTo>
                    <a:pt x="2999" y="4848"/>
                  </a:lnTo>
                  <a:lnTo>
                    <a:pt x="3287" y="5012"/>
                  </a:lnTo>
                  <a:lnTo>
                    <a:pt x="3657" y="4889"/>
                  </a:lnTo>
                  <a:lnTo>
                    <a:pt x="3985" y="4560"/>
                  </a:lnTo>
                  <a:lnTo>
                    <a:pt x="4314" y="4602"/>
                  </a:lnTo>
                  <a:lnTo>
                    <a:pt x="4642" y="4355"/>
                  </a:lnTo>
                  <a:lnTo>
                    <a:pt x="4766" y="3985"/>
                  </a:lnTo>
                  <a:cubicBezTo>
                    <a:pt x="4766" y="3985"/>
                    <a:pt x="5135" y="3616"/>
                    <a:pt x="5259" y="3164"/>
                  </a:cubicBezTo>
                  <a:lnTo>
                    <a:pt x="5259" y="2055"/>
                  </a:lnTo>
                  <a:lnTo>
                    <a:pt x="4725" y="1521"/>
                  </a:lnTo>
                  <a:lnTo>
                    <a:pt x="3780" y="1479"/>
                  </a:lnTo>
                  <a:lnTo>
                    <a:pt x="3821" y="1110"/>
                  </a:lnTo>
                  <a:lnTo>
                    <a:pt x="2958" y="1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3"/>
            <p:cNvSpPr/>
            <p:nvPr/>
          </p:nvSpPr>
          <p:spPr>
            <a:xfrm>
              <a:off x="4278475" y="2389445"/>
              <a:ext cx="140009" cy="181452"/>
            </a:xfrm>
            <a:custGeom>
              <a:avLst/>
              <a:gdLst/>
              <a:ahLst/>
              <a:cxnLst/>
              <a:rect l="l" t="t" r="r" b="b"/>
              <a:pathLst>
                <a:path w="4027" h="5219" extrusionOk="0">
                  <a:moveTo>
                    <a:pt x="534" y="1"/>
                  </a:moveTo>
                  <a:lnTo>
                    <a:pt x="740" y="494"/>
                  </a:lnTo>
                  <a:lnTo>
                    <a:pt x="658" y="864"/>
                  </a:lnTo>
                  <a:lnTo>
                    <a:pt x="41" y="1151"/>
                  </a:lnTo>
                  <a:lnTo>
                    <a:pt x="0" y="1767"/>
                  </a:lnTo>
                  <a:lnTo>
                    <a:pt x="329" y="2096"/>
                  </a:lnTo>
                  <a:lnTo>
                    <a:pt x="329" y="2343"/>
                  </a:lnTo>
                  <a:lnTo>
                    <a:pt x="83" y="2794"/>
                  </a:lnTo>
                  <a:lnTo>
                    <a:pt x="247" y="3287"/>
                  </a:lnTo>
                  <a:lnTo>
                    <a:pt x="1110" y="3780"/>
                  </a:lnTo>
                  <a:lnTo>
                    <a:pt x="1110" y="4397"/>
                  </a:lnTo>
                  <a:cubicBezTo>
                    <a:pt x="1685" y="4561"/>
                    <a:pt x="2095" y="5177"/>
                    <a:pt x="2095" y="5218"/>
                  </a:cubicBezTo>
                  <a:lnTo>
                    <a:pt x="2671" y="5136"/>
                  </a:lnTo>
                  <a:lnTo>
                    <a:pt x="3081" y="4766"/>
                  </a:lnTo>
                  <a:lnTo>
                    <a:pt x="3328" y="4931"/>
                  </a:lnTo>
                  <a:lnTo>
                    <a:pt x="3739" y="4807"/>
                  </a:lnTo>
                  <a:lnTo>
                    <a:pt x="4026" y="4438"/>
                  </a:lnTo>
                  <a:lnTo>
                    <a:pt x="3287" y="4520"/>
                  </a:lnTo>
                  <a:lnTo>
                    <a:pt x="2794" y="3945"/>
                  </a:lnTo>
                  <a:lnTo>
                    <a:pt x="2301" y="4191"/>
                  </a:lnTo>
                  <a:lnTo>
                    <a:pt x="1479" y="3698"/>
                  </a:lnTo>
                  <a:lnTo>
                    <a:pt x="1356" y="3000"/>
                  </a:lnTo>
                  <a:lnTo>
                    <a:pt x="904" y="2918"/>
                  </a:lnTo>
                  <a:lnTo>
                    <a:pt x="1151" y="2055"/>
                  </a:lnTo>
                  <a:lnTo>
                    <a:pt x="945" y="1726"/>
                  </a:lnTo>
                  <a:lnTo>
                    <a:pt x="1027" y="1521"/>
                  </a:lnTo>
                  <a:lnTo>
                    <a:pt x="1151" y="1357"/>
                  </a:lnTo>
                  <a:lnTo>
                    <a:pt x="1068" y="453"/>
                  </a:lnTo>
                  <a:lnTo>
                    <a:pt x="534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8999">
                  <a:schemeClr val="accent3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932B265-2094-4BC7-97FA-E77DB7135F81}"/>
              </a:ext>
            </a:extLst>
          </p:cNvPr>
          <p:cNvSpPr txBox="1"/>
          <p:nvPr/>
        </p:nvSpPr>
        <p:spPr>
          <a:xfrm>
            <a:off x="394841" y="1133748"/>
            <a:ext cx="4493729" cy="365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>
                <a:solidFill>
                  <a:schemeClr val="bg1"/>
                </a:solidFill>
              </a:rPr>
              <a:t>a)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Dựa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định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hướng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châm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nằm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sức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đã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cho</a:t>
            </a:r>
            <a:r>
              <a:rPr lang="en-US" sz="2000" dirty="0">
                <a:solidFill>
                  <a:schemeClr val="bg1"/>
                </a:solidFill>
              </a:rPr>
              <a:t>, ta </a:t>
            </a:r>
            <a:r>
              <a:rPr lang="en-US" sz="2000" dirty="0" err="1">
                <a:solidFill>
                  <a:schemeClr val="bg1"/>
                </a:solidFill>
              </a:rPr>
              <a:t>thấy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cực</a:t>
            </a:r>
            <a:r>
              <a:rPr lang="en-US" sz="2000" dirty="0">
                <a:solidFill>
                  <a:schemeClr val="bg1"/>
                </a:solidFill>
              </a:rPr>
              <a:t> N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châm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bị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cực</a:t>
            </a:r>
            <a:r>
              <a:rPr lang="en-US" sz="2000" dirty="0">
                <a:solidFill>
                  <a:schemeClr val="bg1"/>
                </a:solidFill>
              </a:rPr>
              <a:t> S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thanh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châm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hút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Cực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thanh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châm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hình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vẽ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b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Nhận</a:t>
            </a:r>
            <a:r>
              <a:rPr lang="en-US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xét</a:t>
            </a:r>
            <a:r>
              <a:rPr lang="en-US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cực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thanh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châm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ngược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cực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từ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Trái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Đất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được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định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79848A-47DF-474E-9F7A-8146AA21C5B0}"/>
              </a:ext>
            </a:extLst>
          </p:cNvPr>
          <p:cNvSpPr txBox="1"/>
          <p:nvPr/>
        </p:nvSpPr>
        <p:spPr>
          <a:xfrm>
            <a:off x="3922819" y="551807"/>
            <a:ext cx="1298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70AA391-6EF7-4B3D-B406-BBDF3BB82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885" y="1249056"/>
            <a:ext cx="3947284" cy="3433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EF7790F-2D91-4D26-B057-970496248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834" y="1298689"/>
            <a:ext cx="4033380" cy="3022112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1DDB35E2-5FB1-49C2-969E-947883207953}"/>
              </a:ext>
            </a:extLst>
          </p:cNvPr>
          <p:cNvSpPr txBox="1"/>
          <p:nvPr/>
        </p:nvSpPr>
        <p:spPr>
          <a:xfrm>
            <a:off x="299039" y="1169090"/>
            <a:ext cx="4493729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dirty="0">
                <a:solidFill>
                  <a:schemeClr val="bg1"/>
                </a:solidFill>
              </a:rPr>
              <a:t>b) </a:t>
            </a:r>
            <a:r>
              <a:rPr lang="nl-NL" sz="2000" dirty="0">
                <a:solidFill>
                  <a:schemeClr val="bg1"/>
                </a:solidFill>
              </a:rPr>
              <a:t>Chiều của đường sức từ đi qua điểm A và điểm B được xác định như hình vẽ: </a:t>
            </a:r>
            <a:endParaRPr lang="en-US" sz="2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nl-NL" sz="2000" b="1" dirty="0">
                <a:solidFill>
                  <a:schemeClr val="bg1"/>
                </a:solidFill>
              </a:rPr>
              <a:t>c)</a:t>
            </a:r>
            <a:r>
              <a:rPr lang="nl-NL" sz="2000" dirty="0">
                <a:solidFill>
                  <a:schemeClr val="bg1"/>
                </a:solidFill>
              </a:rPr>
              <a:t> Lực từ tại điểm A lớn hơn tại điểm B vì điểm A gần cực từ hơn (nên từ trường mạnh hơn)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57"/>
          <p:cNvSpPr/>
          <p:nvPr/>
        </p:nvSpPr>
        <p:spPr>
          <a:xfrm flipH="1">
            <a:off x="6526025" y="1878962"/>
            <a:ext cx="1161900" cy="1161900"/>
          </a:xfrm>
          <a:prstGeom prst="ellipse">
            <a:avLst/>
          </a:prstGeom>
          <a:gradFill>
            <a:gsLst>
              <a:gs pos="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57"/>
          <p:cNvSpPr/>
          <p:nvPr/>
        </p:nvSpPr>
        <p:spPr>
          <a:xfrm flipH="1">
            <a:off x="1484702" y="1878962"/>
            <a:ext cx="1161900" cy="1161900"/>
          </a:xfrm>
          <a:prstGeom prst="ellipse">
            <a:avLst/>
          </a:prstGeom>
          <a:gradFill>
            <a:gsLst>
              <a:gs pos="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57"/>
          <p:cNvSpPr txBox="1">
            <a:spLocks noGrp="1"/>
          </p:cNvSpPr>
          <p:nvPr>
            <p:ph type="title"/>
          </p:nvPr>
        </p:nvSpPr>
        <p:spPr>
          <a:xfrm>
            <a:off x="727800" y="2080774"/>
            <a:ext cx="7717500" cy="5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DỤNG</a:t>
            </a: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790" name="Google Shape;1790;p57"/>
          <p:cNvGrpSpPr/>
          <p:nvPr/>
        </p:nvGrpSpPr>
        <p:grpSpPr>
          <a:xfrm>
            <a:off x="6888550" y="2245637"/>
            <a:ext cx="436850" cy="428550"/>
            <a:chOff x="1319450" y="2503625"/>
            <a:chExt cx="436850" cy="428550"/>
          </a:xfrm>
        </p:grpSpPr>
        <p:sp>
          <p:nvSpPr>
            <p:cNvPr id="1791" name="Google Shape;1791;p57"/>
            <p:cNvSpPr/>
            <p:nvPr/>
          </p:nvSpPr>
          <p:spPr>
            <a:xfrm>
              <a:off x="1319450" y="2753725"/>
              <a:ext cx="308875" cy="126500"/>
            </a:xfrm>
            <a:custGeom>
              <a:avLst/>
              <a:gdLst/>
              <a:ahLst/>
              <a:cxnLst/>
              <a:rect l="l" t="t" r="r" b="b"/>
              <a:pathLst>
                <a:path w="12355" h="5060" extrusionOk="0">
                  <a:moveTo>
                    <a:pt x="11243" y="0"/>
                  </a:moveTo>
                  <a:cubicBezTo>
                    <a:pt x="10914" y="0"/>
                    <a:pt x="10508" y="40"/>
                    <a:pt x="10032" y="117"/>
                  </a:cubicBezTo>
                  <a:cubicBezTo>
                    <a:pt x="8835" y="315"/>
                    <a:pt x="7308" y="744"/>
                    <a:pt x="5733" y="1322"/>
                  </a:cubicBezTo>
                  <a:cubicBezTo>
                    <a:pt x="4155" y="1901"/>
                    <a:pt x="2714" y="2560"/>
                    <a:pt x="1675" y="3184"/>
                  </a:cubicBezTo>
                  <a:cubicBezTo>
                    <a:pt x="1158" y="3492"/>
                    <a:pt x="764" y="3776"/>
                    <a:pt x="502" y="4030"/>
                  </a:cubicBezTo>
                  <a:cubicBezTo>
                    <a:pt x="379" y="4151"/>
                    <a:pt x="1" y="4521"/>
                    <a:pt x="140" y="4896"/>
                  </a:cubicBezTo>
                  <a:cubicBezTo>
                    <a:pt x="178" y="4995"/>
                    <a:pt x="274" y="5059"/>
                    <a:pt x="376" y="5059"/>
                  </a:cubicBezTo>
                  <a:cubicBezTo>
                    <a:pt x="405" y="5059"/>
                    <a:pt x="432" y="5056"/>
                    <a:pt x="462" y="5043"/>
                  </a:cubicBezTo>
                  <a:cubicBezTo>
                    <a:pt x="593" y="4995"/>
                    <a:pt x="660" y="4850"/>
                    <a:pt x="612" y="4724"/>
                  </a:cubicBezTo>
                  <a:cubicBezTo>
                    <a:pt x="612" y="4700"/>
                    <a:pt x="665" y="4352"/>
                    <a:pt x="2026" y="3556"/>
                  </a:cubicBezTo>
                  <a:cubicBezTo>
                    <a:pt x="3033" y="2967"/>
                    <a:pt x="4410" y="2340"/>
                    <a:pt x="5907" y="1791"/>
                  </a:cubicBezTo>
                  <a:cubicBezTo>
                    <a:pt x="7399" y="1242"/>
                    <a:pt x="8856" y="830"/>
                    <a:pt x="10006" y="629"/>
                  </a:cubicBezTo>
                  <a:cubicBezTo>
                    <a:pt x="10573" y="530"/>
                    <a:pt x="10968" y="498"/>
                    <a:pt x="11242" y="498"/>
                  </a:cubicBezTo>
                  <a:cubicBezTo>
                    <a:pt x="11718" y="498"/>
                    <a:pt x="11828" y="594"/>
                    <a:pt x="11840" y="605"/>
                  </a:cubicBezTo>
                  <a:cubicBezTo>
                    <a:pt x="11878" y="705"/>
                    <a:pt x="11972" y="768"/>
                    <a:pt x="12074" y="768"/>
                  </a:cubicBezTo>
                  <a:cubicBezTo>
                    <a:pt x="12103" y="768"/>
                    <a:pt x="12133" y="763"/>
                    <a:pt x="12162" y="752"/>
                  </a:cubicBezTo>
                  <a:cubicBezTo>
                    <a:pt x="12288" y="706"/>
                    <a:pt x="12355" y="562"/>
                    <a:pt x="12309" y="430"/>
                  </a:cubicBezTo>
                  <a:cubicBezTo>
                    <a:pt x="12170" y="53"/>
                    <a:pt x="11645" y="15"/>
                    <a:pt x="11471" y="7"/>
                  </a:cubicBezTo>
                  <a:cubicBezTo>
                    <a:pt x="11400" y="3"/>
                    <a:pt x="11324" y="0"/>
                    <a:pt x="11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7"/>
            <p:cNvSpPr/>
            <p:nvPr/>
          </p:nvSpPr>
          <p:spPr>
            <a:xfrm>
              <a:off x="1363050" y="2708300"/>
              <a:ext cx="223825" cy="223875"/>
            </a:xfrm>
            <a:custGeom>
              <a:avLst/>
              <a:gdLst/>
              <a:ahLst/>
              <a:cxnLst/>
              <a:rect l="l" t="t" r="r" b="b"/>
              <a:pathLst>
                <a:path w="8953" h="8955" extrusionOk="0">
                  <a:moveTo>
                    <a:pt x="4477" y="0"/>
                  </a:moveTo>
                  <a:cubicBezTo>
                    <a:pt x="2004" y="0"/>
                    <a:pt x="1" y="2006"/>
                    <a:pt x="1" y="4479"/>
                  </a:cubicBezTo>
                  <a:cubicBezTo>
                    <a:pt x="1" y="6951"/>
                    <a:pt x="2004" y="8955"/>
                    <a:pt x="4477" y="8955"/>
                  </a:cubicBezTo>
                  <a:cubicBezTo>
                    <a:pt x="6949" y="8955"/>
                    <a:pt x="8953" y="6951"/>
                    <a:pt x="8953" y="4479"/>
                  </a:cubicBezTo>
                  <a:cubicBezTo>
                    <a:pt x="8953" y="2006"/>
                    <a:pt x="6949" y="0"/>
                    <a:pt x="4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7"/>
            <p:cNvSpPr/>
            <p:nvPr/>
          </p:nvSpPr>
          <p:spPr>
            <a:xfrm>
              <a:off x="1321675" y="2760375"/>
              <a:ext cx="308925" cy="126400"/>
            </a:xfrm>
            <a:custGeom>
              <a:avLst/>
              <a:gdLst/>
              <a:ahLst/>
              <a:cxnLst/>
              <a:rect l="l" t="t" r="r" b="b"/>
              <a:pathLst>
                <a:path w="12357" h="5056" extrusionOk="0">
                  <a:moveTo>
                    <a:pt x="11982" y="0"/>
                  </a:moveTo>
                  <a:cubicBezTo>
                    <a:pt x="11954" y="0"/>
                    <a:pt x="11926" y="5"/>
                    <a:pt x="11899" y="14"/>
                  </a:cubicBezTo>
                  <a:cubicBezTo>
                    <a:pt x="11767" y="63"/>
                    <a:pt x="11700" y="205"/>
                    <a:pt x="11746" y="333"/>
                  </a:cubicBezTo>
                  <a:cubicBezTo>
                    <a:pt x="11746" y="357"/>
                    <a:pt x="11692" y="706"/>
                    <a:pt x="10334" y="1501"/>
                  </a:cubicBezTo>
                  <a:cubicBezTo>
                    <a:pt x="9327" y="2090"/>
                    <a:pt x="7950" y="2717"/>
                    <a:pt x="6453" y="3266"/>
                  </a:cubicBezTo>
                  <a:cubicBezTo>
                    <a:pt x="4961" y="3815"/>
                    <a:pt x="3504" y="4228"/>
                    <a:pt x="2355" y="4429"/>
                  </a:cubicBezTo>
                  <a:cubicBezTo>
                    <a:pt x="1791" y="4527"/>
                    <a:pt x="1397" y="4559"/>
                    <a:pt x="1123" y="4559"/>
                  </a:cubicBezTo>
                  <a:cubicBezTo>
                    <a:pt x="642" y="4559"/>
                    <a:pt x="530" y="4460"/>
                    <a:pt x="520" y="4450"/>
                  </a:cubicBezTo>
                  <a:cubicBezTo>
                    <a:pt x="480" y="4351"/>
                    <a:pt x="385" y="4289"/>
                    <a:pt x="283" y="4289"/>
                  </a:cubicBezTo>
                  <a:cubicBezTo>
                    <a:pt x="255" y="4289"/>
                    <a:pt x="227" y="4293"/>
                    <a:pt x="199" y="4303"/>
                  </a:cubicBezTo>
                  <a:cubicBezTo>
                    <a:pt x="67" y="4351"/>
                    <a:pt x="0" y="4493"/>
                    <a:pt x="49" y="4624"/>
                  </a:cubicBezTo>
                  <a:cubicBezTo>
                    <a:pt x="185" y="5002"/>
                    <a:pt x="710" y="5039"/>
                    <a:pt x="884" y="5050"/>
                  </a:cubicBezTo>
                  <a:cubicBezTo>
                    <a:pt x="959" y="5053"/>
                    <a:pt x="1037" y="5056"/>
                    <a:pt x="1120" y="5056"/>
                  </a:cubicBezTo>
                  <a:cubicBezTo>
                    <a:pt x="1447" y="5056"/>
                    <a:pt x="1854" y="5015"/>
                    <a:pt x="2328" y="4940"/>
                  </a:cubicBezTo>
                  <a:cubicBezTo>
                    <a:pt x="3523" y="4742"/>
                    <a:pt x="5050" y="4314"/>
                    <a:pt x="6627" y="3735"/>
                  </a:cubicBezTo>
                  <a:cubicBezTo>
                    <a:pt x="8205" y="3154"/>
                    <a:pt x="9643" y="2495"/>
                    <a:pt x="10685" y="1873"/>
                  </a:cubicBezTo>
                  <a:cubicBezTo>
                    <a:pt x="11202" y="1565"/>
                    <a:pt x="11596" y="1279"/>
                    <a:pt x="11859" y="1024"/>
                  </a:cubicBezTo>
                  <a:cubicBezTo>
                    <a:pt x="11982" y="909"/>
                    <a:pt x="12357" y="545"/>
                    <a:pt x="12220" y="164"/>
                  </a:cubicBezTo>
                  <a:cubicBezTo>
                    <a:pt x="12182" y="63"/>
                    <a:pt x="12084" y="0"/>
                    <a:pt x="11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7"/>
            <p:cNvSpPr/>
            <p:nvPr/>
          </p:nvSpPr>
          <p:spPr>
            <a:xfrm>
              <a:off x="1360375" y="2707150"/>
              <a:ext cx="69000" cy="69000"/>
            </a:xfrm>
            <a:custGeom>
              <a:avLst/>
              <a:gdLst/>
              <a:ahLst/>
              <a:cxnLst/>
              <a:rect l="l" t="t" r="r" b="b"/>
              <a:pathLst>
                <a:path w="2760" h="2760" extrusionOk="0">
                  <a:moveTo>
                    <a:pt x="1380" y="1"/>
                  </a:moveTo>
                  <a:cubicBezTo>
                    <a:pt x="617" y="1"/>
                    <a:pt x="1" y="619"/>
                    <a:pt x="1" y="1380"/>
                  </a:cubicBezTo>
                  <a:cubicBezTo>
                    <a:pt x="1" y="2141"/>
                    <a:pt x="617" y="2760"/>
                    <a:pt x="1380" y="2760"/>
                  </a:cubicBezTo>
                  <a:cubicBezTo>
                    <a:pt x="2141" y="2760"/>
                    <a:pt x="2760" y="2141"/>
                    <a:pt x="2760" y="1380"/>
                  </a:cubicBezTo>
                  <a:cubicBezTo>
                    <a:pt x="2760" y="619"/>
                    <a:pt x="2141" y="1"/>
                    <a:pt x="1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7"/>
            <p:cNvSpPr/>
            <p:nvPr/>
          </p:nvSpPr>
          <p:spPr>
            <a:xfrm>
              <a:off x="1532550" y="2554850"/>
              <a:ext cx="150900" cy="111475"/>
            </a:xfrm>
            <a:custGeom>
              <a:avLst/>
              <a:gdLst/>
              <a:ahLst/>
              <a:cxnLst/>
              <a:rect l="l" t="t" r="r" b="b"/>
              <a:pathLst>
                <a:path w="6036" h="4459" extrusionOk="0">
                  <a:moveTo>
                    <a:pt x="2293" y="1"/>
                  </a:moveTo>
                  <a:cubicBezTo>
                    <a:pt x="1310" y="1"/>
                    <a:pt x="539" y="369"/>
                    <a:pt x="348" y="1140"/>
                  </a:cubicBezTo>
                  <a:cubicBezTo>
                    <a:pt x="0" y="2554"/>
                    <a:pt x="932" y="4001"/>
                    <a:pt x="2432" y="4373"/>
                  </a:cubicBezTo>
                  <a:cubicBezTo>
                    <a:pt x="2668" y="4431"/>
                    <a:pt x="2904" y="4459"/>
                    <a:pt x="3136" y="4459"/>
                  </a:cubicBezTo>
                  <a:cubicBezTo>
                    <a:pt x="4371" y="4459"/>
                    <a:pt x="5479" y="3670"/>
                    <a:pt x="5773" y="2477"/>
                  </a:cubicBezTo>
                  <a:cubicBezTo>
                    <a:pt x="6035" y="1416"/>
                    <a:pt x="4966" y="521"/>
                    <a:pt x="3469" y="154"/>
                  </a:cubicBezTo>
                  <a:cubicBezTo>
                    <a:pt x="3060" y="53"/>
                    <a:pt x="2661" y="1"/>
                    <a:pt x="2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7"/>
            <p:cNvSpPr/>
            <p:nvPr/>
          </p:nvSpPr>
          <p:spPr>
            <a:xfrm>
              <a:off x="1468000" y="2529975"/>
              <a:ext cx="288300" cy="113900"/>
            </a:xfrm>
            <a:custGeom>
              <a:avLst/>
              <a:gdLst/>
              <a:ahLst/>
              <a:cxnLst/>
              <a:rect l="l" t="t" r="r" b="b"/>
              <a:pathLst>
                <a:path w="11532" h="4556" extrusionOk="0">
                  <a:moveTo>
                    <a:pt x="2841" y="1"/>
                  </a:moveTo>
                  <a:cubicBezTo>
                    <a:pt x="1406" y="1"/>
                    <a:pt x="398" y="319"/>
                    <a:pt x="249" y="919"/>
                  </a:cubicBezTo>
                  <a:cubicBezTo>
                    <a:pt x="0" y="1929"/>
                    <a:pt x="2269" y="3356"/>
                    <a:pt x="5317" y="4106"/>
                  </a:cubicBezTo>
                  <a:cubicBezTo>
                    <a:pt x="6547" y="4409"/>
                    <a:pt x="7716" y="4555"/>
                    <a:pt x="8689" y="4555"/>
                  </a:cubicBezTo>
                  <a:cubicBezTo>
                    <a:pt x="10126" y="4555"/>
                    <a:pt x="11135" y="4237"/>
                    <a:pt x="11282" y="3635"/>
                  </a:cubicBezTo>
                  <a:cubicBezTo>
                    <a:pt x="11531" y="2628"/>
                    <a:pt x="9263" y="1200"/>
                    <a:pt x="6214" y="450"/>
                  </a:cubicBezTo>
                  <a:cubicBezTo>
                    <a:pt x="4984" y="147"/>
                    <a:pt x="3814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7"/>
            <p:cNvSpPr/>
            <p:nvPr/>
          </p:nvSpPr>
          <p:spPr>
            <a:xfrm>
              <a:off x="1542850" y="2503625"/>
              <a:ext cx="150375" cy="108350"/>
            </a:xfrm>
            <a:custGeom>
              <a:avLst/>
              <a:gdLst/>
              <a:ahLst/>
              <a:cxnLst/>
              <a:rect l="l" t="t" r="r" b="b"/>
              <a:pathLst>
                <a:path w="6015" h="4334" extrusionOk="0">
                  <a:moveTo>
                    <a:pt x="2847" y="1"/>
                  </a:moveTo>
                  <a:cubicBezTo>
                    <a:pt x="1622" y="1"/>
                    <a:pt x="535" y="758"/>
                    <a:pt x="253" y="1903"/>
                  </a:cubicBezTo>
                  <a:cubicBezTo>
                    <a:pt x="1" y="2932"/>
                    <a:pt x="1072" y="3810"/>
                    <a:pt x="2570" y="4177"/>
                  </a:cubicBezTo>
                  <a:cubicBezTo>
                    <a:pt x="2987" y="4280"/>
                    <a:pt x="3393" y="4333"/>
                    <a:pt x="3768" y="4333"/>
                  </a:cubicBezTo>
                  <a:cubicBezTo>
                    <a:pt x="4736" y="4333"/>
                    <a:pt x="5493" y="3981"/>
                    <a:pt x="5677" y="3240"/>
                  </a:cubicBezTo>
                  <a:cubicBezTo>
                    <a:pt x="6014" y="1871"/>
                    <a:pt x="5074" y="462"/>
                    <a:pt x="3574" y="90"/>
                  </a:cubicBezTo>
                  <a:cubicBezTo>
                    <a:pt x="3330" y="29"/>
                    <a:pt x="3086" y="1"/>
                    <a:pt x="2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8" name="Google Shape;1798;p57"/>
          <p:cNvGrpSpPr/>
          <p:nvPr/>
        </p:nvGrpSpPr>
        <p:grpSpPr>
          <a:xfrm>
            <a:off x="1849340" y="2300849"/>
            <a:ext cx="432625" cy="318125"/>
            <a:chOff x="2764700" y="2693150"/>
            <a:chExt cx="432625" cy="318125"/>
          </a:xfrm>
        </p:grpSpPr>
        <p:sp>
          <p:nvSpPr>
            <p:cNvPr id="1799" name="Google Shape;1799;p57"/>
            <p:cNvSpPr/>
            <p:nvPr/>
          </p:nvSpPr>
          <p:spPr>
            <a:xfrm>
              <a:off x="2764700" y="2760325"/>
              <a:ext cx="430875" cy="174200"/>
            </a:xfrm>
            <a:custGeom>
              <a:avLst/>
              <a:gdLst/>
              <a:ahLst/>
              <a:cxnLst/>
              <a:rect l="l" t="t" r="r" b="b"/>
              <a:pathLst>
                <a:path w="17235" h="6968" extrusionOk="0">
                  <a:moveTo>
                    <a:pt x="15765" y="1"/>
                  </a:moveTo>
                  <a:cubicBezTo>
                    <a:pt x="15305" y="1"/>
                    <a:pt x="14738" y="55"/>
                    <a:pt x="14074" y="166"/>
                  </a:cubicBezTo>
                  <a:cubicBezTo>
                    <a:pt x="12384" y="448"/>
                    <a:pt x="10222" y="1053"/>
                    <a:pt x="7991" y="1870"/>
                  </a:cubicBezTo>
                  <a:cubicBezTo>
                    <a:pt x="5759" y="2690"/>
                    <a:pt x="3721" y="3627"/>
                    <a:pt x="2248" y="4503"/>
                  </a:cubicBezTo>
                  <a:cubicBezTo>
                    <a:pt x="1522" y="4937"/>
                    <a:pt x="967" y="5336"/>
                    <a:pt x="606" y="5687"/>
                  </a:cubicBezTo>
                  <a:cubicBezTo>
                    <a:pt x="161" y="6124"/>
                    <a:pt x="0" y="6488"/>
                    <a:pt x="118" y="6804"/>
                  </a:cubicBezTo>
                  <a:cubicBezTo>
                    <a:pt x="156" y="6903"/>
                    <a:pt x="252" y="6967"/>
                    <a:pt x="351" y="6967"/>
                  </a:cubicBezTo>
                  <a:cubicBezTo>
                    <a:pt x="383" y="6967"/>
                    <a:pt x="410" y="6965"/>
                    <a:pt x="440" y="6951"/>
                  </a:cubicBezTo>
                  <a:cubicBezTo>
                    <a:pt x="571" y="6903"/>
                    <a:pt x="638" y="6761"/>
                    <a:pt x="590" y="6630"/>
                  </a:cubicBezTo>
                  <a:cubicBezTo>
                    <a:pt x="544" y="6501"/>
                    <a:pt x="799" y="5950"/>
                    <a:pt x="2505" y="4929"/>
                  </a:cubicBezTo>
                  <a:cubicBezTo>
                    <a:pt x="3951" y="4064"/>
                    <a:pt x="5960" y="3142"/>
                    <a:pt x="8165" y="2336"/>
                  </a:cubicBezTo>
                  <a:cubicBezTo>
                    <a:pt x="10367" y="1530"/>
                    <a:pt x="12493" y="930"/>
                    <a:pt x="14154" y="657"/>
                  </a:cubicBezTo>
                  <a:cubicBezTo>
                    <a:pt x="14859" y="540"/>
                    <a:pt x="15382" y="499"/>
                    <a:pt x="15765" y="499"/>
                  </a:cubicBezTo>
                  <a:cubicBezTo>
                    <a:pt x="16449" y="499"/>
                    <a:pt x="16686" y="632"/>
                    <a:pt x="16715" y="713"/>
                  </a:cubicBezTo>
                  <a:cubicBezTo>
                    <a:pt x="16753" y="815"/>
                    <a:pt x="16847" y="879"/>
                    <a:pt x="16949" y="879"/>
                  </a:cubicBezTo>
                  <a:cubicBezTo>
                    <a:pt x="16978" y="879"/>
                    <a:pt x="17007" y="873"/>
                    <a:pt x="17036" y="863"/>
                  </a:cubicBezTo>
                  <a:cubicBezTo>
                    <a:pt x="17168" y="820"/>
                    <a:pt x="17235" y="675"/>
                    <a:pt x="17186" y="547"/>
                  </a:cubicBezTo>
                  <a:cubicBezTo>
                    <a:pt x="17071" y="228"/>
                    <a:pt x="16712" y="54"/>
                    <a:pt x="16093" y="11"/>
                  </a:cubicBezTo>
                  <a:cubicBezTo>
                    <a:pt x="15991" y="4"/>
                    <a:pt x="15881" y="1"/>
                    <a:pt x="15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7"/>
            <p:cNvSpPr/>
            <p:nvPr/>
          </p:nvSpPr>
          <p:spPr>
            <a:xfrm>
              <a:off x="2821950" y="2693150"/>
              <a:ext cx="318100" cy="318125"/>
            </a:xfrm>
            <a:custGeom>
              <a:avLst/>
              <a:gdLst/>
              <a:ahLst/>
              <a:cxnLst/>
              <a:rect l="l" t="t" r="r" b="b"/>
              <a:pathLst>
                <a:path w="12724" h="12725" extrusionOk="0">
                  <a:moveTo>
                    <a:pt x="6362" y="1"/>
                  </a:moveTo>
                  <a:cubicBezTo>
                    <a:pt x="2848" y="1"/>
                    <a:pt x="1" y="2851"/>
                    <a:pt x="1" y="6362"/>
                  </a:cubicBezTo>
                  <a:cubicBezTo>
                    <a:pt x="1" y="9877"/>
                    <a:pt x="2848" y="12724"/>
                    <a:pt x="6362" y="12724"/>
                  </a:cubicBezTo>
                  <a:cubicBezTo>
                    <a:pt x="9877" y="12724"/>
                    <a:pt x="12724" y="9877"/>
                    <a:pt x="12724" y="6362"/>
                  </a:cubicBezTo>
                  <a:cubicBezTo>
                    <a:pt x="12724" y="2851"/>
                    <a:pt x="9877" y="1"/>
                    <a:pt x="6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7"/>
            <p:cNvSpPr/>
            <p:nvPr/>
          </p:nvSpPr>
          <p:spPr>
            <a:xfrm>
              <a:off x="2766450" y="2769800"/>
              <a:ext cx="430875" cy="174300"/>
            </a:xfrm>
            <a:custGeom>
              <a:avLst/>
              <a:gdLst/>
              <a:ahLst/>
              <a:cxnLst/>
              <a:rect l="l" t="t" r="r" b="b"/>
              <a:pathLst>
                <a:path w="17235" h="6972" extrusionOk="0">
                  <a:moveTo>
                    <a:pt x="16879" y="1"/>
                  </a:moveTo>
                  <a:cubicBezTo>
                    <a:pt x="16851" y="1"/>
                    <a:pt x="16823" y="5"/>
                    <a:pt x="16795" y="15"/>
                  </a:cubicBezTo>
                  <a:cubicBezTo>
                    <a:pt x="16666" y="63"/>
                    <a:pt x="16599" y="205"/>
                    <a:pt x="16645" y="337"/>
                  </a:cubicBezTo>
                  <a:cubicBezTo>
                    <a:pt x="16693" y="465"/>
                    <a:pt x="16439" y="1017"/>
                    <a:pt x="14730" y="2037"/>
                  </a:cubicBezTo>
                  <a:cubicBezTo>
                    <a:pt x="13283" y="2903"/>
                    <a:pt x="11274" y="3824"/>
                    <a:pt x="9073" y="4630"/>
                  </a:cubicBezTo>
                  <a:cubicBezTo>
                    <a:pt x="6868" y="5437"/>
                    <a:pt x="4741" y="6037"/>
                    <a:pt x="3080" y="6310"/>
                  </a:cubicBezTo>
                  <a:cubicBezTo>
                    <a:pt x="2376" y="6426"/>
                    <a:pt x="1854" y="6468"/>
                    <a:pt x="1471" y="6468"/>
                  </a:cubicBezTo>
                  <a:cubicBezTo>
                    <a:pt x="788" y="6468"/>
                    <a:pt x="551" y="6334"/>
                    <a:pt x="520" y="6254"/>
                  </a:cubicBezTo>
                  <a:cubicBezTo>
                    <a:pt x="484" y="6151"/>
                    <a:pt x="388" y="6088"/>
                    <a:pt x="286" y="6088"/>
                  </a:cubicBezTo>
                  <a:cubicBezTo>
                    <a:pt x="257" y="6088"/>
                    <a:pt x="227" y="6093"/>
                    <a:pt x="198" y="6104"/>
                  </a:cubicBezTo>
                  <a:cubicBezTo>
                    <a:pt x="67" y="6149"/>
                    <a:pt x="0" y="6294"/>
                    <a:pt x="48" y="6425"/>
                  </a:cubicBezTo>
                  <a:cubicBezTo>
                    <a:pt x="166" y="6744"/>
                    <a:pt x="522" y="6915"/>
                    <a:pt x="1144" y="6961"/>
                  </a:cubicBezTo>
                  <a:cubicBezTo>
                    <a:pt x="1243" y="6966"/>
                    <a:pt x="1350" y="6971"/>
                    <a:pt x="1468" y="6971"/>
                  </a:cubicBezTo>
                  <a:cubicBezTo>
                    <a:pt x="1926" y="6971"/>
                    <a:pt x="2494" y="6912"/>
                    <a:pt x="3164" y="6803"/>
                  </a:cubicBezTo>
                  <a:cubicBezTo>
                    <a:pt x="4856" y="6521"/>
                    <a:pt x="7015" y="5916"/>
                    <a:pt x="9249" y="5099"/>
                  </a:cubicBezTo>
                  <a:cubicBezTo>
                    <a:pt x="11478" y="4282"/>
                    <a:pt x="13516" y="3345"/>
                    <a:pt x="14990" y="2466"/>
                  </a:cubicBezTo>
                  <a:cubicBezTo>
                    <a:pt x="15718" y="2032"/>
                    <a:pt x="16270" y="1633"/>
                    <a:pt x="16632" y="1282"/>
                  </a:cubicBezTo>
                  <a:cubicBezTo>
                    <a:pt x="17073" y="851"/>
                    <a:pt x="17234" y="484"/>
                    <a:pt x="17116" y="168"/>
                  </a:cubicBezTo>
                  <a:cubicBezTo>
                    <a:pt x="17080" y="64"/>
                    <a:pt x="16983" y="1"/>
                    <a:pt x="16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7"/>
            <p:cNvSpPr/>
            <p:nvPr/>
          </p:nvSpPr>
          <p:spPr>
            <a:xfrm>
              <a:off x="2792550" y="2732325"/>
              <a:ext cx="67000" cy="67000"/>
            </a:xfrm>
            <a:custGeom>
              <a:avLst/>
              <a:gdLst/>
              <a:ahLst/>
              <a:cxnLst/>
              <a:rect l="l" t="t" r="r" b="b"/>
              <a:pathLst>
                <a:path w="2680" h="2680" extrusionOk="0">
                  <a:moveTo>
                    <a:pt x="1340" y="1"/>
                  </a:moveTo>
                  <a:cubicBezTo>
                    <a:pt x="601" y="1"/>
                    <a:pt x="1" y="601"/>
                    <a:pt x="1" y="1340"/>
                  </a:cubicBezTo>
                  <a:cubicBezTo>
                    <a:pt x="1" y="2079"/>
                    <a:pt x="601" y="2679"/>
                    <a:pt x="1340" y="2679"/>
                  </a:cubicBezTo>
                  <a:cubicBezTo>
                    <a:pt x="2079" y="2679"/>
                    <a:pt x="2679" y="2079"/>
                    <a:pt x="2679" y="1340"/>
                  </a:cubicBezTo>
                  <a:cubicBezTo>
                    <a:pt x="2679" y="601"/>
                    <a:pt x="2079" y="1"/>
                    <a:pt x="13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7"/>
            <p:cNvSpPr/>
            <p:nvPr/>
          </p:nvSpPr>
          <p:spPr>
            <a:xfrm>
              <a:off x="3093100" y="2887225"/>
              <a:ext cx="66975" cy="66975"/>
            </a:xfrm>
            <a:custGeom>
              <a:avLst/>
              <a:gdLst/>
              <a:ahLst/>
              <a:cxnLst/>
              <a:rect l="l" t="t" r="r" b="b"/>
              <a:pathLst>
                <a:path w="2679" h="2679" extrusionOk="0">
                  <a:moveTo>
                    <a:pt x="1340" y="0"/>
                  </a:moveTo>
                  <a:cubicBezTo>
                    <a:pt x="600" y="0"/>
                    <a:pt x="0" y="600"/>
                    <a:pt x="0" y="1340"/>
                  </a:cubicBezTo>
                  <a:cubicBezTo>
                    <a:pt x="0" y="2079"/>
                    <a:pt x="600" y="2679"/>
                    <a:pt x="1340" y="2679"/>
                  </a:cubicBezTo>
                  <a:cubicBezTo>
                    <a:pt x="2079" y="2679"/>
                    <a:pt x="2679" y="2079"/>
                    <a:pt x="2679" y="1340"/>
                  </a:cubicBezTo>
                  <a:cubicBezTo>
                    <a:pt x="2679" y="600"/>
                    <a:pt x="2079" y="0"/>
                    <a:pt x="13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7"/>
            <p:cNvSpPr/>
            <p:nvPr/>
          </p:nvSpPr>
          <p:spPr>
            <a:xfrm>
              <a:off x="2932375" y="2747000"/>
              <a:ext cx="93925" cy="93900"/>
            </a:xfrm>
            <a:custGeom>
              <a:avLst/>
              <a:gdLst/>
              <a:ahLst/>
              <a:cxnLst/>
              <a:rect l="l" t="t" r="r" b="b"/>
              <a:pathLst>
                <a:path w="3757" h="3756" extrusionOk="0">
                  <a:moveTo>
                    <a:pt x="1878" y="0"/>
                  </a:moveTo>
                  <a:cubicBezTo>
                    <a:pt x="842" y="0"/>
                    <a:pt x="1" y="841"/>
                    <a:pt x="1" y="1878"/>
                  </a:cubicBezTo>
                  <a:cubicBezTo>
                    <a:pt x="1" y="2917"/>
                    <a:pt x="842" y="3756"/>
                    <a:pt x="1878" y="3756"/>
                  </a:cubicBezTo>
                  <a:cubicBezTo>
                    <a:pt x="2915" y="3756"/>
                    <a:pt x="3756" y="2917"/>
                    <a:pt x="3756" y="1878"/>
                  </a:cubicBezTo>
                  <a:cubicBezTo>
                    <a:pt x="3756" y="841"/>
                    <a:pt x="2915" y="0"/>
                    <a:pt x="1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5" name="Google Shape;1805;p57"/>
          <p:cNvGrpSpPr/>
          <p:nvPr/>
        </p:nvGrpSpPr>
        <p:grpSpPr>
          <a:xfrm>
            <a:off x="1187275" y="1055300"/>
            <a:ext cx="6622100" cy="2798225"/>
            <a:chOff x="1187275" y="1055300"/>
            <a:chExt cx="6622100" cy="2798225"/>
          </a:xfrm>
        </p:grpSpPr>
        <p:sp>
          <p:nvSpPr>
            <p:cNvPr id="1806" name="Google Shape;1806;p57"/>
            <p:cNvSpPr/>
            <p:nvPr/>
          </p:nvSpPr>
          <p:spPr>
            <a:xfrm>
              <a:off x="1521925" y="10553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7"/>
            <p:cNvSpPr/>
            <p:nvPr/>
          </p:nvSpPr>
          <p:spPr>
            <a:xfrm>
              <a:off x="4686513" y="173652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7"/>
            <p:cNvSpPr/>
            <p:nvPr/>
          </p:nvSpPr>
          <p:spPr>
            <a:xfrm>
              <a:off x="7106975" y="1085113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7"/>
            <p:cNvSpPr/>
            <p:nvPr/>
          </p:nvSpPr>
          <p:spPr>
            <a:xfrm>
              <a:off x="7761675" y="232715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7"/>
            <p:cNvSpPr/>
            <p:nvPr/>
          </p:nvSpPr>
          <p:spPr>
            <a:xfrm>
              <a:off x="1187275" y="219972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7"/>
            <p:cNvSpPr/>
            <p:nvPr/>
          </p:nvSpPr>
          <p:spPr>
            <a:xfrm>
              <a:off x="4538850" y="380582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f20759947b_205_0" descr="D:\GIAO AN\MAU POWER POINT DEP\ANH DONG PP\6-mau_slide_powerpoint_dep_ctu.vn_(46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909684"/>
            <a:ext cx="937819" cy="123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f20759947b_205_0" descr="D:\GIAO AN\MAU POWER POINT DEP\ANH DONG PP\6-mau_slide_powerpoint_dep_ctu.vn_(46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3667" y="3791150"/>
            <a:ext cx="937819" cy="123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f20759947b_205_0" descr="D:\GIAO AN\MAU POWER POINT DEP\ANH DONG PP\6-mau_slide_powerpoint_dep_ctu.vn_(46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3667" y="3850416"/>
            <a:ext cx="937819" cy="123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f20759947b_205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5228" y="1799928"/>
            <a:ext cx="3758439" cy="375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f20759947b_205_0" descr="D:\GIAO AN\MAU POWER POINT DEP\ANH DONG PP\6-mau_slide_powerpoint_dep_ctu.vn_(46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5034" y="3909684"/>
            <a:ext cx="937819" cy="123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f20759947b_205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57393" y="3386270"/>
            <a:ext cx="1793081" cy="143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f20759947b_205_0" descr="D:\GIAO AN\MAU POWER POINT DEP\ANH DONG PP\6-mau_slide_powerpoint_dep_ctu.vn_(46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4867" y="3987800"/>
            <a:ext cx="512348" cy="67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f20759947b_205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01625" y="3961732"/>
            <a:ext cx="1390470" cy="138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f20759947b_205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45873" y="3957382"/>
            <a:ext cx="699005" cy="69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f20759947b_205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88488" y="4115896"/>
            <a:ext cx="1049924" cy="109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f20759947b_205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36082" y="4293301"/>
            <a:ext cx="879343" cy="91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f20759947b_205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3799" y="4327960"/>
            <a:ext cx="879857" cy="87985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f20759947b_205_0">
            <a:hlinkClick r:id="rId12" action="ppaction://hlinksldjump"/>
          </p:cNvPr>
          <p:cNvSpPr/>
          <p:nvPr/>
        </p:nvSpPr>
        <p:spPr>
          <a:xfrm>
            <a:off x="3620108" y="252287"/>
            <a:ext cx="2150550" cy="5757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27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</a:t>
            </a:r>
            <a:endParaRPr sz="1050"/>
          </a:p>
        </p:txBody>
      </p:sp>
      <p:pic>
        <p:nvPicPr>
          <p:cNvPr id="123" name="Google Shape;123;gf20759947b_205_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48692" y="-513559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f20759947b_205_0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846535" y="77447"/>
            <a:ext cx="1164163" cy="34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f20759947b_205_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66933" y="-513559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123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241"/>
            <a:ext cx="9144000" cy="516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693" y="3960179"/>
            <a:ext cx="592884" cy="592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7700" y="3556000"/>
            <a:ext cx="1333505" cy="133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89397" y="2571748"/>
            <a:ext cx="2743205" cy="274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27658" y="2399383"/>
            <a:ext cx="2442489" cy="2440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97748" y="4256621"/>
            <a:ext cx="946394" cy="98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22378" y="4084109"/>
            <a:ext cx="639074" cy="66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10973" y="4384278"/>
            <a:ext cx="793751" cy="79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 descr="D:\GIAO AN\MAU POWER POINT DEP\ANH DONG PP\6-mau_slide_powerpoint_dep_ctu.vn_(46).gif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37603" y="3909684"/>
            <a:ext cx="937819" cy="123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 descr="D:\GIAO AN\MAU POWER POINT DEP\ANH DONG PP\6-mau_slide_powerpoint_dep_ctu.vn_(46).gif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09089" y="4062095"/>
            <a:ext cx="563306" cy="74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 descr="D:\GIAO AN\MAU POWER POINT DEP\ANH DONG PP\6-mau_slide_powerpoint_dep_ctu.vn_(46).gif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4651" y="4027165"/>
            <a:ext cx="869757" cy="1144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"/>
          <p:cNvGrpSpPr/>
          <p:nvPr/>
        </p:nvGrpSpPr>
        <p:grpSpPr>
          <a:xfrm>
            <a:off x="2432694" y="21163"/>
            <a:ext cx="615950" cy="609600"/>
            <a:chOff x="177226" y="0"/>
            <a:chExt cx="1020463" cy="1009944"/>
          </a:xfrm>
        </p:grpSpPr>
        <p:pic>
          <p:nvPicPr>
            <p:cNvPr id="143" name="Google Shape;143;p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88515" y="32456"/>
              <a:ext cx="1009174" cy="8800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"/>
            <p:cNvSpPr/>
            <p:nvPr/>
          </p:nvSpPr>
          <p:spPr>
            <a:xfrm>
              <a:off x="177226" y="0"/>
              <a:ext cx="1009944" cy="1009944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2"/>
          <p:cNvGrpSpPr/>
          <p:nvPr/>
        </p:nvGrpSpPr>
        <p:grpSpPr>
          <a:xfrm>
            <a:off x="3411914" y="21163"/>
            <a:ext cx="609600" cy="609600"/>
            <a:chOff x="1718503" y="128059"/>
            <a:chExt cx="812800" cy="812800"/>
          </a:xfrm>
        </p:grpSpPr>
        <p:sp>
          <p:nvSpPr>
            <p:cNvPr id="146" name="Google Shape;146;p2"/>
            <p:cNvSpPr/>
            <p:nvPr/>
          </p:nvSpPr>
          <p:spPr>
            <a:xfrm>
              <a:off x="1718503" y="128059"/>
              <a:ext cx="812800" cy="8128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flipH="1">
              <a:off x="1723495" y="178698"/>
              <a:ext cx="806585" cy="708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2"/>
          <p:cNvGrpSpPr/>
          <p:nvPr/>
        </p:nvGrpSpPr>
        <p:grpSpPr>
          <a:xfrm>
            <a:off x="4386518" y="19935"/>
            <a:ext cx="609600" cy="609600"/>
            <a:chOff x="2895509" y="121885"/>
            <a:chExt cx="812800" cy="812800"/>
          </a:xfrm>
        </p:grpSpPr>
        <p:sp>
          <p:nvSpPr>
            <p:cNvPr id="149" name="Google Shape;149;p2"/>
            <p:cNvSpPr/>
            <p:nvPr/>
          </p:nvSpPr>
          <p:spPr>
            <a:xfrm>
              <a:off x="2895509" y="121885"/>
              <a:ext cx="812800" cy="8128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068064" y="190715"/>
              <a:ext cx="467690" cy="6464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2"/>
          <p:cNvGrpSpPr/>
          <p:nvPr/>
        </p:nvGrpSpPr>
        <p:grpSpPr>
          <a:xfrm>
            <a:off x="5361121" y="-8623"/>
            <a:ext cx="647303" cy="609600"/>
            <a:chOff x="3967052" y="141288"/>
            <a:chExt cx="863071" cy="812800"/>
          </a:xfrm>
        </p:grpSpPr>
        <p:pic>
          <p:nvPicPr>
            <p:cNvPr id="152" name="Google Shape;152;p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967052" y="211323"/>
              <a:ext cx="863071" cy="6911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2"/>
            <p:cNvSpPr/>
            <p:nvPr/>
          </p:nvSpPr>
          <p:spPr>
            <a:xfrm>
              <a:off x="3992188" y="141288"/>
              <a:ext cx="812800" cy="812800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4" name="Google Shape;15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435005" y="68967"/>
            <a:ext cx="471145" cy="47114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/>
          <p:nvPr/>
        </p:nvSpPr>
        <p:spPr>
          <a:xfrm>
            <a:off x="6354576" y="6270"/>
            <a:ext cx="609600" cy="609600"/>
          </a:xfrm>
          <a:prstGeom prst="ellipse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1893863">
            <a:off x="8517003" y="3917486"/>
            <a:ext cx="615260" cy="562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304360" y="4222752"/>
            <a:ext cx="1024098" cy="619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108547" y="4353255"/>
            <a:ext cx="767142" cy="89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961662" y="4238318"/>
            <a:ext cx="909910" cy="93312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>
            <a:hlinkClick r:id="rId21" action="ppaction://hlinksldjump"/>
          </p:cNvPr>
          <p:cNvSpPr/>
          <p:nvPr/>
        </p:nvSpPr>
        <p:spPr>
          <a:xfrm>
            <a:off x="2525505" y="671426"/>
            <a:ext cx="423978" cy="212237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19050" cap="flat" cmpd="sng">
            <a:solidFill>
              <a:srgbClr val="D5DB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050"/>
          </a:p>
        </p:txBody>
      </p:sp>
      <p:sp>
        <p:nvSpPr>
          <p:cNvPr id="161" name="Google Shape;161;p2">
            <a:hlinkClick r:id="rId22" action="ppaction://hlinksldjump"/>
          </p:cNvPr>
          <p:cNvSpPr/>
          <p:nvPr/>
        </p:nvSpPr>
        <p:spPr>
          <a:xfrm>
            <a:off x="3526352" y="671425"/>
            <a:ext cx="423978" cy="212237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19050" cap="flat" cmpd="sng">
            <a:solidFill>
              <a:srgbClr val="D5DB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050"/>
          </a:p>
        </p:txBody>
      </p:sp>
      <p:sp>
        <p:nvSpPr>
          <p:cNvPr id="162" name="Google Shape;162;p2">
            <a:hlinkClick r:id="rId23" action="ppaction://hlinksldjump"/>
          </p:cNvPr>
          <p:cNvSpPr/>
          <p:nvPr/>
        </p:nvSpPr>
        <p:spPr>
          <a:xfrm>
            <a:off x="4515934" y="665122"/>
            <a:ext cx="423978" cy="212237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19050" cap="flat" cmpd="sng">
            <a:solidFill>
              <a:srgbClr val="D5DB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050"/>
          </a:p>
        </p:txBody>
      </p:sp>
      <p:sp>
        <p:nvSpPr>
          <p:cNvPr id="163" name="Google Shape;163;p2">
            <a:hlinkClick r:id="rId24" action="ppaction://hlinksldjump"/>
          </p:cNvPr>
          <p:cNvSpPr/>
          <p:nvPr/>
        </p:nvSpPr>
        <p:spPr>
          <a:xfrm>
            <a:off x="5471649" y="653504"/>
            <a:ext cx="423978" cy="212237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19050" cap="flat" cmpd="sng">
            <a:solidFill>
              <a:srgbClr val="D5DB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050"/>
          </a:p>
        </p:txBody>
      </p:sp>
      <p:sp>
        <p:nvSpPr>
          <p:cNvPr id="164" name="Google Shape;164;p2">
            <a:hlinkClick r:id="rId25" action="ppaction://hlinksldjump"/>
          </p:cNvPr>
          <p:cNvSpPr/>
          <p:nvPr/>
        </p:nvSpPr>
        <p:spPr>
          <a:xfrm>
            <a:off x="6458588" y="671278"/>
            <a:ext cx="423978" cy="212237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19050" cap="flat" cmpd="sng">
            <a:solidFill>
              <a:srgbClr val="D5DB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050"/>
          </a:p>
        </p:txBody>
      </p:sp>
      <p:pic>
        <p:nvPicPr>
          <p:cNvPr id="165" name="Google Shape;165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 rot="1683189">
            <a:off x="120793" y="4253083"/>
            <a:ext cx="1797084" cy="134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 rot="1683189">
            <a:off x="3102124" y="4104236"/>
            <a:ext cx="1239271" cy="92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 rot="10092007">
            <a:off x="4846745" y="4107245"/>
            <a:ext cx="1797084" cy="134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21278" y="3862413"/>
            <a:ext cx="1793081" cy="143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7711584" y="3649133"/>
            <a:ext cx="1012335" cy="101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735832" y="4036278"/>
            <a:ext cx="1262029" cy="126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6948692" y="-513559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6467517" y="-50165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5997346" y="-50165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5438427" y="-48669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4940849" y="-50165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4487152" y="-473597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">
            <a:hlinkClick r:id="rId30" action="ppaction://hlinksldjump"/>
          </p:cNvPr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7846535" y="77447"/>
            <a:ext cx="1164163" cy="344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123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88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88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6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" descr="D:\GIAO AN\MAU POWER POINT DEP\ANH DONG PP\6-mau_slide_powerpoint_dep_ctu.vn_(46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801" y="3469417"/>
            <a:ext cx="937819" cy="123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43645" y="4478867"/>
            <a:ext cx="776483" cy="77583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/>
          <p:nvPr/>
        </p:nvSpPr>
        <p:spPr>
          <a:xfrm>
            <a:off x="1630156" y="773625"/>
            <a:ext cx="6082241" cy="126953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2000" b="1" dirty="0">
                <a:latin typeface="+mn-lt"/>
                <a:ea typeface="Times New Roman"/>
                <a:cs typeface="Times New Roman"/>
                <a:sym typeface="Times New Roman"/>
              </a:rPr>
              <a:t>CÂU 1: </a:t>
            </a:r>
            <a:endParaRPr sz="2000" dirty="0">
              <a:latin typeface="+mn-lt"/>
            </a:endParaRPr>
          </a:p>
          <a:p>
            <a:pPr algn="ctr" defTabSz="685800">
              <a:lnSpc>
                <a:spcPct val="150000"/>
              </a:lnSpc>
            </a:pPr>
            <a:r>
              <a:rPr lang="en-US" sz="2000" b="1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La bàn là một dụng cụ dùng để xác định 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1999952" y="3018655"/>
            <a:ext cx="5393462" cy="383117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/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B. </a:t>
            </a:r>
            <a:r>
              <a:rPr lang="en-US" sz="2000" dirty="0">
                <a:latin typeface="+mn-lt"/>
              </a:rPr>
              <a:t>P</a:t>
            </a:r>
            <a:r>
              <a:rPr lang="vi-VN" sz="2000" dirty="0">
                <a:latin typeface="+mn-lt"/>
              </a:rPr>
              <a:t>hương hướng trên mặt đất. </a:t>
            </a:r>
            <a:endParaRPr lang="en-US" sz="2000" dirty="0">
              <a:latin typeface="+mn-lt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1999952" y="3630679"/>
            <a:ext cx="5393462" cy="383117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/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C. </a:t>
            </a:r>
            <a:r>
              <a:rPr lang="en-US" sz="2000" dirty="0">
                <a:latin typeface="+mn-lt"/>
              </a:rPr>
              <a:t>T</a:t>
            </a:r>
            <a:r>
              <a:rPr lang="vi-VN" sz="2000" dirty="0">
                <a:latin typeface="+mn-lt"/>
              </a:rPr>
              <a:t>rọng lượng của vật.</a:t>
            </a:r>
            <a:endParaRPr sz="2000" dirty="0">
              <a:latin typeface="+mn-lt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1974545" y="2360609"/>
            <a:ext cx="5393462" cy="383117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/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Khối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lượng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vật</a:t>
            </a:r>
            <a:endParaRPr lang="en-US" sz="2000" dirty="0">
              <a:latin typeface="+mn-lt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1999952" y="4216478"/>
            <a:ext cx="5393462" cy="383117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/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D. </a:t>
            </a:r>
            <a:r>
              <a:rPr lang="en-US" sz="2000" dirty="0">
                <a:latin typeface="+mn-lt"/>
              </a:rPr>
              <a:t>N</a:t>
            </a:r>
            <a:r>
              <a:rPr lang="vi-VN" sz="2000" dirty="0">
                <a:latin typeface="+mn-lt"/>
              </a:rPr>
              <a:t>hiệt độ của môi trường sống. </a:t>
            </a:r>
            <a:endParaRPr sz="2000" dirty="0">
              <a:latin typeface="+mn-lt"/>
            </a:endParaRPr>
          </a:p>
        </p:txBody>
      </p:sp>
      <p:pic>
        <p:nvPicPr>
          <p:cNvPr id="191" name="Google Shape;191;p3" descr="D:\GIAO AN\MAU POWER POINT DEP\ANH DONG PP\6-mau_slide_powerpoint_dep_ctu.vn_(46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6620" y="4086325"/>
            <a:ext cx="267072" cy="35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" descr="D:\GIAO AN\MAU POWER POINT DEP\ANH DONG PP\6-mau_slide_powerpoint_dep_ctu.vn_(46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273729">
            <a:off x="2722700" y="3910641"/>
            <a:ext cx="267072" cy="35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8356538" y="4262008"/>
            <a:ext cx="950694" cy="84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69" y="101375"/>
            <a:ext cx="1164163" cy="344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" descr="D:\GIAO AN\MAU POWER POINT DEP\ANH DONG PP\6-mau_slide_powerpoint_dep_ctu.vn_(46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801" y="3469417"/>
            <a:ext cx="937819" cy="123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368015" y="4445653"/>
            <a:ext cx="889688" cy="77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" descr="D:\GIAO AN\MAU POWER POINT DEP\ANH DONG PP\6-mau_slide_powerpoint_dep_ctu.vn_(46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3250" y="4086325"/>
            <a:ext cx="267072" cy="35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8368016" y="4298439"/>
            <a:ext cx="950694" cy="84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69" y="101375"/>
            <a:ext cx="1164163" cy="34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86;p3">
            <a:extLst>
              <a:ext uri="{FF2B5EF4-FFF2-40B4-BE49-F238E27FC236}">
                <a16:creationId xmlns:a16="http://schemas.microsoft.com/office/drawing/2014/main" id="{0FC48CB5-2B37-4290-8B79-70F683DD3A69}"/>
              </a:ext>
            </a:extLst>
          </p:cNvPr>
          <p:cNvSpPr/>
          <p:nvPr/>
        </p:nvSpPr>
        <p:spPr>
          <a:xfrm>
            <a:off x="1630156" y="773625"/>
            <a:ext cx="6082241" cy="126953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2000" b="1" dirty="0">
                <a:latin typeface="+mn-lt"/>
                <a:ea typeface="Times New Roman"/>
                <a:cs typeface="Times New Roman"/>
                <a:sym typeface="Times New Roman"/>
              </a:rPr>
              <a:t>CÂU 2: </a:t>
            </a:r>
            <a:endParaRPr sz="2000" dirty="0">
              <a:latin typeface="+mn-lt"/>
            </a:endParaRPr>
          </a:p>
          <a:p>
            <a:pPr algn="ctr" defTabSz="685800">
              <a:lnSpc>
                <a:spcPct val="150000"/>
              </a:lnSpc>
            </a:pPr>
            <a:r>
              <a:rPr lang="en-US" sz="2000" b="1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187;p3">
            <a:extLst>
              <a:ext uri="{FF2B5EF4-FFF2-40B4-BE49-F238E27FC236}">
                <a16:creationId xmlns:a16="http://schemas.microsoft.com/office/drawing/2014/main" id="{D0E8ECE2-05B5-425E-85EB-2233658253BE}"/>
              </a:ext>
            </a:extLst>
          </p:cNvPr>
          <p:cNvSpPr/>
          <p:nvPr/>
        </p:nvSpPr>
        <p:spPr>
          <a:xfrm>
            <a:off x="1974545" y="3564196"/>
            <a:ext cx="5393462" cy="383117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/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C. </a:t>
            </a:r>
            <a:r>
              <a:rPr lang="en-US" sz="2000" dirty="0">
                <a:latin typeface="+mn-lt"/>
              </a:rPr>
              <a:t>Kim </a:t>
            </a:r>
            <a:r>
              <a:rPr lang="en-US" sz="2000" dirty="0" err="1">
                <a:latin typeface="+mn-lt"/>
              </a:rPr>
              <a:t>nam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châm</a:t>
            </a:r>
            <a:endParaRPr lang="en-US" sz="2000" dirty="0">
              <a:latin typeface="+mn-lt"/>
            </a:endParaRPr>
          </a:p>
        </p:txBody>
      </p:sp>
      <p:sp>
        <p:nvSpPr>
          <p:cNvPr id="16" name="Google Shape;188;p3">
            <a:extLst>
              <a:ext uri="{FF2B5EF4-FFF2-40B4-BE49-F238E27FC236}">
                <a16:creationId xmlns:a16="http://schemas.microsoft.com/office/drawing/2014/main" id="{C205B783-3C66-47A4-8D08-C0DDAE086F19}"/>
              </a:ext>
            </a:extLst>
          </p:cNvPr>
          <p:cNvSpPr/>
          <p:nvPr/>
        </p:nvSpPr>
        <p:spPr>
          <a:xfrm>
            <a:off x="1974545" y="2979012"/>
            <a:ext cx="5393462" cy="383117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/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B.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chia </a:t>
            </a:r>
            <a:r>
              <a:rPr lang="en-US" sz="2000" dirty="0" err="1">
                <a:latin typeface="+mn-lt"/>
              </a:rPr>
              <a:t>độ</a:t>
            </a:r>
            <a:endParaRPr sz="2000" dirty="0">
              <a:latin typeface="+mn-lt"/>
            </a:endParaRPr>
          </a:p>
        </p:txBody>
      </p:sp>
      <p:sp>
        <p:nvSpPr>
          <p:cNvPr id="17" name="Google Shape;189;p3">
            <a:extLst>
              <a:ext uri="{FF2B5EF4-FFF2-40B4-BE49-F238E27FC236}">
                <a16:creationId xmlns:a16="http://schemas.microsoft.com/office/drawing/2014/main" id="{5EAB570A-9072-49BF-A2C7-94CE7B9C5371}"/>
              </a:ext>
            </a:extLst>
          </p:cNvPr>
          <p:cNvSpPr/>
          <p:nvPr/>
        </p:nvSpPr>
        <p:spPr>
          <a:xfrm>
            <a:off x="1974545" y="2360609"/>
            <a:ext cx="5393462" cy="383117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/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Đế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la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bàn</a:t>
            </a:r>
            <a:endParaRPr lang="en-US" sz="2000" dirty="0">
              <a:latin typeface="+mn-lt"/>
            </a:endParaRPr>
          </a:p>
        </p:txBody>
      </p:sp>
      <p:sp>
        <p:nvSpPr>
          <p:cNvPr id="18" name="Google Shape;190;p3">
            <a:extLst>
              <a:ext uri="{FF2B5EF4-FFF2-40B4-BE49-F238E27FC236}">
                <a16:creationId xmlns:a16="http://schemas.microsoft.com/office/drawing/2014/main" id="{408A96A2-F81D-46AA-83E8-A9BB1E28EB5E}"/>
              </a:ext>
            </a:extLst>
          </p:cNvPr>
          <p:cNvSpPr/>
          <p:nvPr/>
        </p:nvSpPr>
        <p:spPr>
          <a:xfrm>
            <a:off x="1949848" y="4216478"/>
            <a:ext cx="5393462" cy="383117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/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D. </a:t>
            </a:r>
            <a:r>
              <a:rPr lang="en-US" sz="2000" dirty="0" err="1">
                <a:latin typeface="+mn-lt"/>
              </a:rPr>
              <a:t>Hộp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đựng</a:t>
            </a:r>
            <a:r>
              <a:rPr lang="en-US" sz="2000" dirty="0">
                <a:latin typeface="+mn-lt"/>
              </a:rPr>
              <a:t> la </a:t>
            </a:r>
            <a:r>
              <a:rPr lang="en-US" sz="2000" dirty="0" err="1">
                <a:latin typeface="+mn-lt"/>
              </a:rPr>
              <a:t>bàn</a:t>
            </a:r>
            <a:endParaRPr sz="2000" dirty="0">
              <a:latin typeface="+mn-lt"/>
            </a:endParaRPr>
          </a:p>
        </p:txBody>
      </p:sp>
      <p:pic>
        <p:nvPicPr>
          <p:cNvPr id="19" name="Google Shape;191;p3" descr="D:\GIAO AN\MAU POWER POINT DEP\ANH DONG PP\6-mau_slide_powerpoint_dep_ctu.vn_(46).gif">
            <a:extLst>
              <a:ext uri="{FF2B5EF4-FFF2-40B4-BE49-F238E27FC236}">
                <a16:creationId xmlns:a16="http://schemas.microsoft.com/office/drawing/2014/main" id="{D9CD3256-B0F6-49B7-843D-8FD6CF2ACE2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6620" y="4086325"/>
            <a:ext cx="267072" cy="35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92;p3" descr="D:\GIAO AN\MAU POWER POINT DEP\ANH DONG PP\6-mau_slide_powerpoint_dep_ctu.vn_(46).gif">
            <a:extLst>
              <a:ext uri="{FF2B5EF4-FFF2-40B4-BE49-F238E27FC236}">
                <a16:creationId xmlns:a16="http://schemas.microsoft.com/office/drawing/2014/main" id="{6677BF51-2678-4A43-9CD3-4441E10CDC4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273729">
            <a:off x="2722700" y="3910641"/>
            <a:ext cx="267072" cy="351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" descr="D:\GIAO AN\MAU POWER POINT DEP\ANH DONG PP\6-mau_slide_powerpoint_dep_ctu.vn_(46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801" y="3469417"/>
            <a:ext cx="937819" cy="123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34980" y="4424628"/>
            <a:ext cx="722156" cy="77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8420711" y="4262008"/>
            <a:ext cx="950694" cy="84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08;p4" descr="D:\GIAO AN\MAU POWER POINT DEP\ANH DONG PP\6-mau_slide_powerpoint_dep_ctu.vn_(46).gif">
            <a:extLst>
              <a:ext uri="{FF2B5EF4-FFF2-40B4-BE49-F238E27FC236}">
                <a16:creationId xmlns:a16="http://schemas.microsoft.com/office/drawing/2014/main" id="{F5A7B863-B3CA-47AA-9ED5-C9EC159DED3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3250" y="4086325"/>
            <a:ext cx="267072" cy="3513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86;p3">
            <a:extLst>
              <a:ext uri="{FF2B5EF4-FFF2-40B4-BE49-F238E27FC236}">
                <a16:creationId xmlns:a16="http://schemas.microsoft.com/office/drawing/2014/main" id="{9447CD43-FECD-4733-A79E-F4FF8749E4C6}"/>
              </a:ext>
            </a:extLst>
          </p:cNvPr>
          <p:cNvSpPr/>
          <p:nvPr/>
        </p:nvSpPr>
        <p:spPr>
          <a:xfrm>
            <a:off x="1630156" y="773625"/>
            <a:ext cx="6082241" cy="126953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2000" b="1" dirty="0">
                <a:latin typeface="+mn-lt"/>
                <a:ea typeface="Times New Roman"/>
                <a:cs typeface="Times New Roman"/>
                <a:sym typeface="Times New Roman"/>
              </a:rPr>
              <a:t>CÂU 3: </a:t>
            </a:r>
            <a:endParaRPr sz="2000" dirty="0">
              <a:latin typeface="+mn-lt"/>
            </a:endParaRPr>
          </a:p>
          <a:p>
            <a:pPr algn="ctr" defTabSz="685800">
              <a:lnSpc>
                <a:spcPct val="150000"/>
              </a:lnSpc>
            </a:pPr>
            <a:r>
              <a:rPr lang="en-US" sz="2000" b="1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187;p3">
            <a:extLst>
              <a:ext uri="{FF2B5EF4-FFF2-40B4-BE49-F238E27FC236}">
                <a16:creationId xmlns:a16="http://schemas.microsoft.com/office/drawing/2014/main" id="{7B596806-4098-4C4E-BB41-5AAD82177039}"/>
              </a:ext>
            </a:extLst>
          </p:cNvPr>
          <p:cNvSpPr/>
          <p:nvPr/>
        </p:nvSpPr>
        <p:spPr>
          <a:xfrm>
            <a:off x="1974545" y="3581913"/>
            <a:ext cx="5393462" cy="383117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/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C.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Cực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Bắc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Trái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Đất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16" name="Google Shape;188;p3">
            <a:extLst>
              <a:ext uri="{FF2B5EF4-FFF2-40B4-BE49-F238E27FC236}">
                <a16:creationId xmlns:a16="http://schemas.microsoft.com/office/drawing/2014/main" id="{26537071-BD22-46B9-8F3A-1BC0142F9DF6}"/>
              </a:ext>
            </a:extLst>
          </p:cNvPr>
          <p:cNvSpPr/>
          <p:nvPr/>
        </p:nvSpPr>
        <p:spPr>
          <a:xfrm>
            <a:off x="1974545" y="2979012"/>
            <a:ext cx="5393462" cy="383117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/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B. </a:t>
            </a:r>
            <a:r>
              <a:rPr lang="en-US" sz="2000" dirty="0" err="1">
                <a:latin typeface="+mn-lt"/>
              </a:rPr>
              <a:t>Cực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Tây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0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ea typeface="Times New Roman"/>
                <a:cs typeface="Times New Roman"/>
                <a:sym typeface="Times New Roman"/>
              </a:rPr>
              <a:t>Trái</a:t>
            </a:r>
            <a:r>
              <a:rPr lang="en-US" sz="20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ea typeface="Times New Roman"/>
                <a:cs typeface="Times New Roman"/>
                <a:sym typeface="Times New Roman"/>
              </a:rPr>
              <a:t>Đất</a:t>
            </a:r>
            <a:r>
              <a:rPr lang="en-US" sz="2000" dirty="0"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000" dirty="0">
                <a:latin typeface="+mn-lt"/>
              </a:rPr>
              <a:t> </a:t>
            </a:r>
            <a:endParaRPr sz="2000" dirty="0">
              <a:latin typeface="+mn-lt"/>
            </a:endParaRPr>
          </a:p>
        </p:txBody>
      </p:sp>
      <p:sp>
        <p:nvSpPr>
          <p:cNvPr id="17" name="Google Shape;189;p3">
            <a:extLst>
              <a:ext uri="{FF2B5EF4-FFF2-40B4-BE49-F238E27FC236}">
                <a16:creationId xmlns:a16="http://schemas.microsoft.com/office/drawing/2014/main" id="{D3424F99-BE21-495B-87DB-09CF8D576F9C}"/>
              </a:ext>
            </a:extLst>
          </p:cNvPr>
          <p:cNvSpPr/>
          <p:nvPr/>
        </p:nvSpPr>
        <p:spPr>
          <a:xfrm>
            <a:off x="1974545" y="2380191"/>
            <a:ext cx="5393462" cy="383117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/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Cực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Nam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Trái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Đất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18" name="Google Shape;190;p3">
            <a:extLst>
              <a:ext uri="{FF2B5EF4-FFF2-40B4-BE49-F238E27FC236}">
                <a16:creationId xmlns:a16="http://schemas.microsoft.com/office/drawing/2014/main" id="{1191C381-8FDC-4B90-82E8-ECD1DEFA4B71}"/>
              </a:ext>
            </a:extLst>
          </p:cNvPr>
          <p:cNvSpPr/>
          <p:nvPr/>
        </p:nvSpPr>
        <p:spPr>
          <a:xfrm>
            <a:off x="1949848" y="4216478"/>
            <a:ext cx="5393462" cy="383117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/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D. </a:t>
            </a:r>
            <a:r>
              <a:rPr lang="en-US" sz="2000" dirty="0" err="1">
                <a:latin typeface="+mn-lt"/>
              </a:rPr>
              <a:t>Cực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Đông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Trái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Đất</a:t>
            </a:r>
            <a:endParaRPr sz="2000" dirty="0">
              <a:latin typeface="+mn-lt"/>
            </a:endParaRPr>
          </a:p>
        </p:txBody>
      </p:sp>
      <p:pic>
        <p:nvPicPr>
          <p:cNvPr id="19" name="Google Shape;191;p3" descr="D:\GIAO AN\MAU POWER POINT DEP\ANH DONG PP\6-mau_slide_powerpoint_dep_ctu.vn_(46).gif">
            <a:extLst>
              <a:ext uri="{FF2B5EF4-FFF2-40B4-BE49-F238E27FC236}">
                <a16:creationId xmlns:a16="http://schemas.microsoft.com/office/drawing/2014/main" id="{367BFCA8-3B54-4624-B065-2DA40DC4F9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6620" y="4086325"/>
            <a:ext cx="267072" cy="35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92;p3" descr="D:\GIAO AN\MAU POWER POINT DEP\ANH DONG PP\6-mau_slide_powerpoint_dep_ctu.vn_(46).gif">
            <a:extLst>
              <a:ext uri="{FF2B5EF4-FFF2-40B4-BE49-F238E27FC236}">
                <a16:creationId xmlns:a16="http://schemas.microsoft.com/office/drawing/2014/main" id="{06C3ECB8-687F-4B9D-BF45-9BE1080926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273729">
            <a:off x="2449323" y="3910640"/>
            <a:ext cx="267072" cy="351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6" descr="D:\GIAO AN\MAU POWER POINT DEP\ANH DONG PP\6-mau_slide_powerpoint_dep_ctu.vn_(46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801" y="3469417"/>
            <a:ext cx="937819" cy="123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367224" y="4157786"/>
            <a:ext cx="775836" cy="77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6" descr="D:\GIAO AN\MAU POWER POINT DEP\ANH DONG PP\6-mau_slide_powerpoint_dep_ctu.vn_(46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3250" y="4086325"/>
            <a:ext cx="267072" cy="35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6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8307009" y="4052883"/>
            <a:ext cx="950694" cy="84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69" y="101375"/>
            <a:ext cx="1164163" cy="34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86;p3">
            <a:extLst>
              <a:ext uri="{FF2B5EF4-FFF2-40B4-BE49-F238E27FC236}">
                <a16:creationId xmlns:a16="http://schemas.microsoft.com/office/drawing/2014/main" id="{855D3D4C-3E25-4431-9619-4F67BC1BF7AC}"/>
              </a:ext>
            </a:extLst>
          </p:cNvPr>
          <p:cNvSpPr/>
          <p:nvPr/>
        </p:nvSpPr>
        <p:spPr>
          <a:xfrm>
            <a:off x="1630156" y="773625"/>
            <a:ext cx="6082241" cy="126953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2000" b="1" dirty="0">
                <a:latin typeface="+mn-lt"/>
                <a:ea typeface="Times New Roman"/>
                <a:cs typeface="Times New Roman"/>
                <a:sym typeface="Times New Roman"/>
              </a:rPr>
              <a:t>CÂU 4: </a:t>
            </a:r>
            <a:endParaRPr sz="2000" dirty="0">
              <a:latin typeface="+mn-lt"/>
            </a:endParaRPr>
          </a:p>
          <a:p>
            <a:pPr algn="ctr" defTabSz="685800">
              <a:lnSpc>
                <a:spcPct val="150000"/>
              </a:lnSpc>
            </a:pPr>
            <a:r>
              <a:rPr lang="en-US" sz="2000" b="1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187;p3">
            <a:extLst>
              <a:ext uri="{FF2B5EF4-FFF2-40B4-BE49-F238E27FC236}">
                <a16:creationId xmlns:a16="http://schemas.microsoft.com/office/drawing/2014/main" id="{8E8DABCC-1B88-4330-A1D7-7D11485DB39D}"/>
              </a:ext>
            </a:extLst>
          </p:cNvPr>
          <p:cNvSpPr/>
          <p:nvPr/>
        </p:nvSpPr>
        <p:spPr>
          <a:xfrm>
            <a:off x="1974545" y="2409199"/>
            <a:ext cx="5393462" cy="383117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/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2000" dirty="0" err="1">
                <a:latin typeface="+mn-lt"/>
              </a:rPr>
              <a:t>Không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trùng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2 </a:t>
            </a:r>
            <a:r>
              <a:rPr lang="en-US" sz="2000" dirty="0" err="1">
                <a:latin typeface="+mn-lt"/>
              </a:rPr>
              <a:t>cực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địa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lí</a:t>
            </a:r>
            <a:endParaRPr lang="en-US" sz="2000" dirty="0">
              <a:latin typeface="+mn-lt"/>
            </a:endParaRPr>
          </a:p>
        </p:txBody>
      </p:sp>
      <p:sp>
        <p:nvSpPr>
          <p:cNvPr id="16" name="Google Shape;188;p3">
            <a:extLst>
              <a:ext uri="{FF2B5EF4-FFF2-40B4-BE49-F238E27FC236}">
                <a16:creationId xmlns:a16="http://schemas.microsoft.com/office/drawing/2014/main" id="{48621D35-2F7F-4C0E-BA0D-0417EB72EB26}"/>
              </a:ext>
            </a:extLst>
          </p:cNvPr>
          <p:cNvSpPr/>
          <p:nvPr/>
        </p:nvSpPr>
        <p:spPr>
          <a:xfrm>
            <a:off x="1974545" y="3630677"/>
            <a:ext cx="5393462" cy="383117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/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C. </a:t>
            </a:r>
            <a:r>
              <a:rPr lang="en-US" sz="2000" dirty="0" err="1">
                <a:latin typeface="+mn-lt"/>
              </a:rPr>
              <a:t>Cùng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chiều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vị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thật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chúng</a:t>
            </a:r>
            <a:r>
              <a:rPr lang="en-US" sz="2000" dirty="0">
                <a:latin typeface="+mn-lt"/>
              </a:rPr>
              <a:t>.</a:t>
            </a:r>
            <a:endParaRPr sz="2000" dirty="0">
              <a:latin typeface="+mn-lt"/>
            </a:endParaRPr>
          </a:p>
        </p:txBody>
      </p:sp>
      <p:sp>
        <p:nvSpPr>
          <p:cNvPr id="17" name="Google Shape;189;p3">
            <a:extLst>
              <a:ext uri="{FF2B5EF4-FFF2-40B4-BE49-F238E27FC236}">
                <a16:creationId xmlns:a16="http://schemas.microsoft.com/office/drawing/2014/main" id="{8DAA29CB-621E-4541-BAC2-F80E86E28B6E}"/>
              </a:ext>
            </a:extLst>
          </p:cNvPr>
          <p:cNvSpPr/>
          <p:nvPr/>
        </p:nvSpPr>
        <p:spPr>
          <a:xfrm>
            <a:off x="1974545" y="3013094"/>
            <a:ext cx="5393462" cy="383117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/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B.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Trùng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2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cực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địa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lí</a:t>
            </a:r>
            <a:endParaRPr lang="en-US" sz="2000" dirty="0">
              <a:latin typeface="+mn-lt"/>
            </a:endParaRPr>
          </a:p>
        </p:txBody>
      </p:sp>
      <p:sp>
        <p:nvSpPr>
          <p:cNvPr id="18" name="Google Shape;190;p3">
            <a:extLst>
              <a:ext uri="{FF2B5EF4-FFF2-40B4-BE49-F238E27FC236}">
                <a16:creationId xmlns:a16="http://schemas.microsoft.com/office/drawing/2014/main" id="{5CB7DD64-0D2C-4ECF-BD0A-BAA600D8D853}"/>
              </a:ext>
            </a:extLst>
          </p:cNvPr>
          <p:cNvSpPr/>
          <p:nvPr/>
        </p:nvSpPr>
        <p:spPr>
          <a:xfrm>
            <a:off x="1974545" y="4195530"/>
            <a:ext cx="5393462" cy="383117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/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D. </a:t>
            </a:r>
            <a:r>
              <a:rPr lang="en-US" sz="2000" dirty="0" err="1">
                <a:latin typeface="+mn-lt"/>
              </a:rPr>
              <a:t>Cả</a:t>
            </a:r>
            <a:r>
              <a:rPr lang="en-US" sz="2000" dirty="0">
                <a:latin typeface="+mn-lt"/>
              </a:rPr>
              <a:t> A, B, C </a:t>
            </a:r>
            <a:r>
              <a:rPr lang="en-US" sz="2000" dirty="0" err="1">
                <a:latin typeface="+mn-lt"/>
              </a:rPr>
              <a:t>đều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sai</a:t>
            </a:r>
            <a:endParaRPr sz="2000" dirty="0">
              <a:latin typeface="+mn-lt"/>
            </a:endParaRPr>
          </a:p>
        </p:txBody>
      </p:sp>
      <p:pic>
        <p:nvPicPr>
          <p:cNvPr id="19" name="Google Shape;191;p3" descr="D:\GIAO AN\MAU POWER POINT DEP\ANH DONG PP\6-mau_slide_powerpoint_dep_ctu.vn_(46).gif">
            <a:extLst>
              <a:ext uri="{FF2B5EF4-FFF2-40B4-BE49-F238E27FC236}">
                <a16:creationId xmlns:a16="http://schemas.microsoft.com/office/drawing/2014/main" id="{C20A229B-90A6-49FF-940E-EE18CCED6B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6620" y="4086325"/>
            <a:ext cx="267072" cy="35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92;p3" descr="D:\GIAO AN\MAU POWER POINT DEP\ANH DONG PP\6-mau_slide_powerpoint_dep_ctu.vn_(46).gif">
            <a:extLst>
              <a:ext uri="{FF2B5EF4-FFF2-40B4-BE49-F238E27FC236}">
                <a16:creationId xmlns:a16="http://schemas.microsoft.com/office/drawing/2014/main" id="{0966FB43-96A5-4461-A3E9-3A333AE7F2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273729">
            <a:off x="2722700" y="3910641"/>
            <a:ext cx="267072" cy="351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8EAF7"/>
            </a:gs>
            <a:gs pos="28000">
              <a:srgbClr val="134E8D"/>
            </a:gs>
            <a:gs pos="64000">
              <a:srgbClr val="302557"/>
            </a:gs>
            <a:gs pos="100000">
              <a:schemeClr val="dk1"/>
            </a:gs>
          </a:gsLst>
          <a:lin ang="10800025" scaled="0"/>
        </a:gradFill>
        <a:effectLst/>
      </p:bgPr>
    </p:bg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41"/>
          <p:cNvSpPr/>
          <p:nvPr/>
        </p:nvSpPr>
        <p:spPr>
          <a:xfrm>
            <a:off x="5329675" y="-529350"/>
            <a:ext cx="6202200" cy="62022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41"/>
          <p:cNvSpPr/>
          <p:nvPr/>
        </p:nvSpPr>
        <p:spPr>
          <a:xfrm>
            <a:off x="5718325" y="-140700"/>
            <a:ext cx="5424900" cy="54249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41"/>
          <p:cNvSpPr/>
          <p:nvPr/>
        </p:nvSpPr>
        <p:spPr>
          <a:xfrm>
            <a:off x="5721475" y="-42302"/>
            <a:ext cx="5228100" cy="5228100"/>
          </a:xfrm>
          <a:prstGeom prst="ellipse">
            <a:avLst/>
          </a:prstGeom>
          <a:gradFill>
            <a:gsLst>
              <a:gs pos="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2" name="Google Shape;1122;p41"/>
          <p:cNvGrpSpPr/>
          <p:nvPr/>
        </p:nvGrpSpPr>
        <p:grpSpPr>
          <a:xfrm>
            <a:off x="6432878" y="729290"/>
            <a:ext cx="3871632" cy="3684918"/>
            <a:chOff x="1350450" y="531700"/>
            <a:chExt cx="4694025" cy="4467650"/>
          </a:xfrm>
        </p:grpSpPr>
        <p:sp>
          <p:nvSpPr>
            <p:cNvPr id="1123" name="Google Shape;1123;p41"/>
            <p:cNvSpPr/>
            <p:nvPr/>
          </p:nvSpPr>
          <p:spPr>
            <a:xfrm>
              <a:off x="1350450" y="531700"/>
              <a:ext cx="4694025" cy="4467650"/>
            </a:xfrm>
            <a:custGeom>
              <a:avLst/>
              <a:gdLst/>
              <a:ahLst/>
              <a:cxnLst/>
              <a:rect l="l" t="t" r="r" b="b"/>
              <a:pathLst>
                <a:path w="187761" h="178706" extrusionOk="0">
                  <a:moveTo>
                    <a:pt x="96455" y="1"/>
                  </a:moveTo>
                  <a:cubicBezTo>
                    <a:pt x="92094" y="1"/>
                    <a:pt x="87723" y="324"/>
                    <a:pt x="83377" y="979"/>
                  </a:cubicBezTo>
                  <a:cubicBezTo>
                    <a:pt x="78875" y="1631"/>
                    <a:pt x="74504" y="2610"/>
                    <a:pt x="70068" y="3980"/>
                  </a:cubicBezTo>
                  <a:cubicBezTo>
                    <a:pt x="59564" y="7242"/>
                    <a:pt x="49452" y="12461"/>
                    <a:pt x="40384" y="19833"/>
                  </a:cubicBezTo>
                  <a:cubicBezTo>
                    <a:pt x="36861" y="22704"/>
                    <a:pt x="33730" y="25705"/>
                    <a:pt x="30794" y="28901"/>
                  </a:cubicBezTo>
                  <a:cubicBezTo>
                    <a:pt x="29489" y="30271"/>
                    <a:pt x="28249" y="31707"/>
                    <a:pt x="27010" y="33207"/>
                  </a:cubicBezTo>
                  <a:cubicBezTo>
                    <a:pt x="1110" y="65240"/>
                    <a:pt x="1" y="112147"/>
                    <a:pt x="27010" y="145485"/>
                  </a:cubicBezTo>
                  <a:cubicBezTo>
                    <a:pt x="44673" y="167352"/>
                    <a:pt x="70551" y="178705"/>
                    <a:pt x="96639" y="178705"/>
                  </a:cubicBezTo>
                  <a:cubicBezTo>
                    <a:pt x="108611" y="178705"/>
                    <a:pt x="120628" y="176314"/>
                    <a:pt x="131915" y="171450"/>
                  </a:cubicBezTo>
                  <a:cubicBezTo>
                    <a:pt x="137200" y="169167"/>
                    <a:pt x="142419" y="166296"/>
                    <a:pt x="147312" y="162839"/>
                  </a:cubicBezTo>
                  <a:cubicBezTo>
                    <a:pt x="149204" y="161534"/>
                    <a:pt x="150965" y="160229"/>
                    <a:pt x="152792" y="158794"/>
                  </a:cubicBezTo>
                  <a:cubicBezTo>
                    <a:pt x="155140" y="156902"/>
                    <a:pt x="157359" y="154879"/>
                    <a:pt x="159316" y="153053"/>
                  </a:cubicBezTo>
                  <a:cubicBezTo>
                    <a:pt x="160490" y="151943"/>
                    <a:pt x="161664" y="150704"/>
                    <a:pt x="162773" y="149464"/>
                  </a:cubicBezTo>
                  <a:cubicBezTo>
                    <a:pt x="167210" y="144571"/>
                    <a:pt x="171059" y="139287"/>
                    <a:pt x="174190" y="133742"/>
                  </a:cubicBezTo>
                  <a:cubicBezTo>
                    <a:pt x="175104" y="132111"/>
                    <a:pt x="176017" y="130480"/>
                    <a:pt x="176800" y="128849"/>
                  </a:cubicBezTo>
                  <a:cubicBezTo>
                    <a:pt x="185085" y="111952"/>
                    <a:pt x="187760" y="92902"/>
                    <a:pt x="184629" y="74439"/>
                  </a:cubicBezTo>
                  <a:cubicBezTo>
                    <a:pt x="184563" y="74112"/>
                    <a:pt x="184563" y="73917"/>
                    <a:pt x="184498" y="73656"/>
                  </a:cubicBezTo>
                  <a:cubicBezTo>
                    <a:pt x="184303" y="73134"/>
                    <a:pt x="184237" y="72612"/>
                    <a:pt x="184172" y="72090"/>
                  </a:cubicBezTo>
                  <a:cubicBezTo>
                    <a:pt x="183585" y="69024"/>
                    <a:pt x="182737" y="65958"/>
                    <a:pt x="181889" y="62956"/>
                  </a:cubicBezTo>
                  <a:cubicBezTo>
                    <a:pt x="178627" y="52453"/>
                    <a:pt x="173408" y="42341"/>
                    <a:pt x="166035" y="33272"/>
                  </a:cubicBezTo>
                  <a:cubicBezTo>
                    <a:pt x="158402" y="23813"/>
                    <a:pt x="149334" y="16375"/>
                    <a:pt x="139287" y="10895"/>
                  </a:cubicBezTo>
                  <a:cubicBezTo>
                    <a:pt x="136547" y="9460"/>
                    <a:pt x="133677" y="8155"/>
                    <a:pt x="130806" y="6916"/>
                  </a:cubicBezTo>
                  <a:cubicBezTo>
                    <a:pt x="130349" y="6720"/>
                    <a:pt x="129958" y="6524"/>
                    <a:pt x="129436" y="6394"/>
                  </a:cubicBezTo>
                  <a:cubicBezTo>
                    <a:pt x="129110" y="6198"/>
                    <a:pt x="128784" y="6133"/>
                    <a:pt x="128457" y="5937"/>
                  </a:cubicBezTo>
                  <a:cubicBezTo>
                    <a:pt x="127675" y="5611"/>
                    <a:pt x="126761" y="5285"/>
                    <a:pt x="125848" y="4958"/>
                  </a:cubicBezTo>
                  <a:cubicBezTo>
                    <a:pt x="116361" y="1690"/>
                    <a:pt x="106431" y="1"/>
                    <a:pt x="9645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1"/>
            <p:cNvSpPr/>
            <p:nvPr/>
          </p:nvSpPr>
          <p:spPr>
            <a:xfrm>
              <a:off x="1862575" y="642750"/>
              <a:ext cx="4093825" cy="4030125"/>
            </a:xfrm>
            <a:custGeom>
              <a:avLst/>
              <a:gdLst/>
              <a:ahLst/>
              <a:cxnLst/>
              <a:rect l="l" t="t" r="r" b="b"/>
              <a:pathLst>
                <a:path w="163753" h="161205" extrusionOk="0">
                  <a:moveTo>
                    <a:pt x="101460" y="25935"/>
                  </a:moveTo>
                  <a:cubicBezTo>
                    <a:pt x="101571" y="25935"/>
                    <a:pt x="101677" y="25944"/>
                    <a:pt x="101775" y="25960"/>
                  </a:cubicBezTo>
                  <a:cubicBezTo>
                    <a:pt x="102166" y="26090"/>
                    <a:pt x="102492" y="26417"/>
                    <a:pt x="102688" y="26612"/>
                  </a:cubicBezTo>
                  <a:cubicBezTo>
                    <a:pt x="103014" y="27199"/>
                    <a:pt x="103145" y="27917"/>
                    <a:pt x="103210" y="28439"/>
                  </a:cubicBezTo>
                  <a:cubicBezTo>
                    <a:pt x="103340" y="28830"/>
                    <a:pt x="103340" y="29157"/>
                    <a:pt x="103145" y="29548"/>
                  </a:cubicBezTo>
                  <a:cubicBezTo>
                    <a:pt x="103079" y="29809"/>
                    <a:pt x="102884" y="30005"/>
                    <a:pt x="102753" y="30070"/>
                  </a:cubicBezTo>
                  <a:cubicBezTo>
                    <a:pt x="102297" y="30396"/>
                    <a:pt x="101709" y="30396"/>
                    <a:pt x="101514" y="30396"/>
                  </a:cubicBezTo>
                  <a:lnTo>
                    <a:pt x="101122" y="30396"/>
                  </a:lnTo>
                  <a:cubicBezTo>
                    <a:pt x="100731" y="30527"/>
                    <a:pt x="100405" y="30788"/>
                    <a:pt x="100209" y="31049"/>
                  </a:cubicBezTo>
                  <a:cubicBezTo>
                    <a:pt x="99948" y="31310"/>
                    <a:pt x="99817" y="31636"/>
                    <a:pt x="99817" y="31831"/>
                  </a:cubicBezTo>
                  <a:cubicBezTo>
                    <a:pt x="99752" y="32158"/>
                    <a:pt x="99817" y="32419"/>
                    <a:pt x="99883" y="32614"/>
                  </a:cubicBezTo>
                  <a:lnTo>
                    <a:pt x="99948" y="32680"/>
                  </a:lnTo>
                  <a:cubicBezTo>
                    <a:pt x="101253" y="33071"/>
                    <a:pt x="102101" y="33658"/>
                    <a:pt x="102492" y="34441"/>
                  </a:cubicBezTo>
                  <a:cubicBezTo>
                    <a:pt x="103145" y="35746"/>
                    <a:pt x="102688" y="37312"/>
                    <a:pt x="102427" y="38551"/>
                  </a:cubicBezTo>
                  <a:cubicBezTo>
                    <a:pt x="102166" y="39530"/>
                    <a:pt x="101905" y="40313"/>
                    <a:pt x="102036" y="40965"/>
                  </a:cubicBezTo>
                  <a:cubicBezTo>
                    <a:pt x="102036" y="41226"/>
                    <a:pt x="102166" y="41487"/>
                    <a:pt x="102297" y="41748"/>
                  </a:cubicBezTo>
                  <a:cubicBezTo>
                    <a:pt x="102362" y="41813"/>
                    <a:pt x="102427" y="41944"/>
                    <a:pt x="102427" y="42139"/>
                  </a:cubicBezTo>
                  <a:cubicBezTo>
                    <a:pt x="102427" y="42270"/>
                    <a:pt x="102427" y="42466"/>
                    <a:pt x="102362" y="42596"/>
                  </a:cubicBezTo>
                  <a:cubicBezTo>
                    <a:pt x="102166" y="42857"/>
                    <a:pt x="101905" y="43118"/>
                    <a:pt x="101775" y="43183"/>
                  </a:cubicBezTo>
                  <a:cubicBezTo>
                    <a:pt x="101448" y="43444"/>
                    <a:pt x="100992" y="43509"/>
                    <a:pt x="100405" y="43640"/>
                  </a:cubicBezTo>
                  <a:cubicBezTo>
                    <a:pt x="99846" y="43745"/>
                    <a:pt x="99157" y="43812"/>
                    <a:pt x="98396" y="43812"/>
                  </a:cubicBezTo>
                  <a:cubicBezTo>
                    <a:pt x="97736" y="43812"/>
                    <a:pt x="97022" y="43761"/>
                    <a:pt x="96295" y="43640"/>
                  </a:cubicBezTo>
                  <a:cubicBezTo>
                    <a:pt x="96164" y="43640"/>
                    <a:pt x="95968" y="43509"/>
                    <a:pt x="95838" y="43314"/>
                  </a:cubicBezTo>
                  <a:cubicBezTo>
                    <a:pt x="95773" y="43183"/>
                    <a:pt x="95512" y="42987"/>
                    <a:pt x="94925" y="42661"/>
                  </a:cubicBezTo>
                  <a:cubicBezTo>
                    <a:pt x="94468" y="42335"/>
                    <a:pt x="93489" y="41944"/>
                    <a:pt x="93294" y="41161"/>
                  </a:cubicBezTo>
                  <a:cubicBezTo>
                    <a:pt x="93228" y="40835"/>
                    <a:pt x="93228" y="40508"/>
                    <a:pt x="93359" y="40052"/>
                  </a:cubicBezTo>
                  <a:cubicBezTo>
                    <a:pt x="93620" y="39399"/>
                    <a:pt x="94207" y="38682"/>
                    <a:pt x="95120" y="37964"/>
                  </a:cubicBezTo>
                  <a:cubicBezTo>
                    <a:pt x="95512" y="37638"/>
                    <a:pt x="95642" y="37377"/>
                    <a:pt x="95773" y="37246"/>
                  </a:cubicBezTo>
                  <a:cubicBezTo>
                    <a:pt x="95773" y="37116"/>
                    <a:pt x="95838" y="36985"/>
                    <a:pt x="95838" y="36920"/>
                  </a:cubicBezTo>
                  <a:cubicBezTo>
                    <a:pt x="95773" y="36594"/>
                    <a:pt x="95512" y="36268"/>
                    <a:pt x="94990" y="35746"/>
                  </a:cubicBezTo>
                  <a:cubicBezTo>
                    <a:pt x="94011" y="34767"/>
                    <a:pt x="93489" y="33397"/>
                    <a:pt x="93489" y="32092"/>
                  </a:cubicBezTo>
                  <a:cubicBezTo>
                    <a:pt x="93489" y="31179"/>
                    <a:pt x="93685" y="30200"/>
                    <a:pt x="94337" y="29418"/>
                  </a:cubicBezTo>
                  <a:cubicBezTo>
                    <a:pt x="95512" y="27852"/>
                    <a:pt x="98056" y="26938"/>
                    <a:pt x="99752" y="26417"/>
                  </a:cubicBezTo>
                  <a:cubicBezTo>
                    <a:pt x="100013" y="26286"/>
                    <a:pt x="100144" y="26221"/>
                    <a:pt x="100405" y="26156"/>
                  </a:cubicBezTo>
                  <a:cubicBezTo>
                    <a:pt x="100747" y="26009"/>
                    <a:pt x="101126" y="25935"/>
                    <a:pt x="101460" y="25935"/>
                  </a:cubicBezTo>
                  <a:close/>
                  <a:moveTo>
                    <a:pt x="145420" y="88786"/>
                  </a:moveTo>
                  <a:cubicBezTo>
                    <a:pt x="145224" y="88851"/>
                    <a:pt x="145094" y="89047"/>
                    <a:pt x="144833" y="89177"/>
                  </a:cubicBezTo>
                  <a:cubicBezTo>
                    <a:pt x="144507" y="89503"/>
                    <a:pt x="144246" y="89764"/>
                    <a:pt x="144180" y="89960"/>
                  </a:cubicBezTo>
                  <a:lnTo>
                    <a:pt x="144180" y="90091"/>
                  </a:lnTo>
                  <a:cubicBezTo>
                    <a:pt x="144115" y="91265"/>
                    <a:pt x="144246" y="92504"/>
                    <a:pt x="144507" y="93809"/>
                  </a:cubicBezTo>
                  <a:cubicBezTo>
                    <a:pt x="144572" y="94070"/>
                    <a:pt x="144572" y="94331"/>
                    <a:pt x="144572" y="94462"/>
                  </a:cubicBezTo>
                  <a:cubicBezTo>
                    <a:pt x="145355" y="94070"/>
                    <a:pt x="145746" y="93809"/>
                    <a:pt x="146529" y="93353"/>
                  </a:cubicBezTo>
                  <a:cubicBezTo>
                    <a:pt x="146790" y="91852"/>
                    <a:pt x="146725" y="90678"/>
                    <a:pt x="146333" y="89830"/>
                  </a:cubicBezTo>
                  <a:cubicBezTo>
                    <a:pt x="146138" y="89438"/>
                    <a:pt x="145811" y="89112"/>
                    <a:pt x="145420" y="88786"/>
                  </a:cubicBezTo>
                  <a:close/>
                  <a:moveTo>
                    <a:pt x="91141" y="120231"/>
                  </a:moveTo>
                  <a:cubicBezTo>
                    <a:pt x="90684" y="120231"/>
                    <a:pt x="90488" y="120362"/>
                    <a:pt x="90423" y="120362"/>
                  </a:cubicBezTo>
                  <a:cubicBezTo>
                    <a:pt x="90423" y="120427"/>
                    <a:pt x="90423" y="120557"/>
                    <a:pt x="90488" y="121079"/>
                  </a:cubicBezTo>
                  <a:cubicBezTo>
                    <a:pt x="90619" y="121406"/>
                    <a:pt x="90684" y="121993"/>
                    <a:pt x="90488" y="122449"/>
                  </a:cubicBezTo>
                  <a:cubicBezTo>
                    <a:pt x="89771" y="124602"/>
                    <a:pt x="88792" y="126755"/>
                    <a:pt x="86443" y="128060"/>
                  </a:cubicBezTo>
                  <a:cubicBezTo>
                    <a:pt x="86052" y="128321"/>
                    <a:pt x="85791" y="128582"/>
                    <a:pt x="85595" y="128843"/>
                  </a:cubicBezTo>
                  <a:cubicBezTo>
                    <a:pt x="85465" y="128973"/>
                    <a:pt x="85400" y="129234"/>
                    <a:pt x="85400" y="129495"/>
                  </a:cubicBezTo>
                  <a:cubicBezTo>
                    <a:pt x="85400" y="129691"/>
                    <a:pt x="85400" y="129887"/>
                    <a:pt x="85465" y="130148"/>
                  </a:cubicBezTo>
                  <a:cubicBezTo>
                    <a:pt x="85530" y="130474"/>
                    <a:pt x="85726" y="130670"/>
                    <a:pt x="85921" y="130996"/>
                  </a:cubicBezTo>
                  <a:lnTo>
                    <a:pt x="86052" y="131126"/>
                  </a:lnTo>
                  <a:cubicBezTo>
                    <a:pt x="86770" y="131909"/>
                    <a:pt x="87422" y="132757"/>
                    <a:pt x="87683" y="133866"/>
                  </a:cubicBezTo>
                  <a:cubicBezTo>
                    <a:pt x="87813" y="134584"/>
                    <a:pt x="87748" y="135497"/>
                    <a:pt x="87487" y="136541"/>
                  </a:cubicBezTo>
                  <a:cubicBezTo>
                    <a:pt x="87357" y="137324"/>
                    <a:pt x="87552" y="138368"/>
                    <a:pt x="88074" y="139281"/>
                  </a:cubicBezTo>
                  <a:cubicBezTo>
                    <a:pt x="88466" y="139999"/>
                    <a:pt x="88857" y="140456"/>
                    <a:pt x="89118" y="140651"/>
                  </a:cubicBezTo>
                  <a:lnTo>
                    <a:pt x="89183" y="140651"/>
                  </a:lnTo>
                  <a:cubicBezTo>
                    <a:pt x="89343" y="140658"/>
                    <a:pt x="89497" y="140661"/>
                    <a:pt x="89645" y="140661"/>
                  </a:cubicBezTo>
                  <a:cubicBezTo>
                    <a:pt x="90946" y="140661"/>
                    <a:pt x="91801" y="140409"/>
                    <a:pt x="92445" y="139999"/>
                  </a:cubicBezTo>
                  <a:cubicBezTo>
                    <a:pt x="92967" y="139477"/>
                    <a:pt x="93359" y="138759"/>
                    <a:pt x="93685" y="137781"/>
                  </a:cubicBezTo>
                  <a:cubicBezTo>
                    <a:pt x="94272" y="135693"/>
                    <a:pt x="94142" y="132757"/>
                    <a:pt x="93881" y="129626"/>
                  </a:cubicBezTo>
                  <a:cubicBezTo>
                    <a:pt x="93685" y="127212"/>
                    <a:pt x="93555" y="124602"/>
                    <a:pt x="93946" y="122515"/>
                  </a:cubicBezTo>
                  <a:lnTo>
                    <a:pt x="93946" y="122123"/>
                  </a:lnTo>
                  <a:cubicBezTo>
                    <a:pt x="93881" y="121797"/>
                    <a:pt x="93620" y="121471"/>
                    <a:pt x="93294" y="121145"/>
                  </a:cubicBezTo>
                  <a:cubicBezTo>
                    <a:pt x="92706" y="120688"/>
                    <a:pt x="91989" y="120231"/>
                    <a:pt x="91141" y="120231"/>
                  </a:cubicBezTo>
                  <a:close/>
                  <a:moveTo>
                    <a:pt x="87422" y="1"/>
                  </a:moveTo>
                  <a:cubicBezTo>
                    <a:pt x="81321" y="1"/>
                    <a:pt x="73527" y="3608"/>
                    <a:pt x="67263" y="6649"/>
                  </a:cubicBezTo>
                  <a:cubicBezTo>
                    <a:pt x="65371" y="7562"/>
                    <a:pt x="63610" y="8476"/>
                    <a:pt x="62109" y="9128"/>
                  </a:cubicBezTo>
                  <a:cubicBezTo>
                    <a:pt x="61913" y="9193"/>
                    <a:pt x="61587" y="9585"/>
                    <a:pt x="61065" y="10433"/>
                  </a:cubicBezTo>
                  <a:cubicBezTo>
                    <a:pt x="62240" y="10107"/>
                    <a:pt x="63022" y="9911"/>
                    <a:pt x="63610" y="9911"/>
                  </a:cubicBezTo>
                  <a:cubicBezTo>
                    <a:pt x="64001" y="9911"/>
                    <a:pt x="64523" y="9976"/>
                    <a:pt x="64719" y="10237"/>
                  </a:cubicBezTo>
                  <a:cubicBezTo>
                    <a:pt x="64980" y="10433"/>
                    <a:pt x="65045" y="10629"/>
                    <a:pt x="65045" y="10889"/>
                  </a:cubicBezTo>
                  <a:cubicBezTo>
                    <a:pt x="65045" y="11150"/>
                    <a:pt x="65045" y="11346"/>
                    <a:pt x="64980" y="11542"/>
                  </a:cubicBezTo>
                  <a:cubicBezTo>
                    <a:pt x="64719" y="12194"/>
                    <a:pt x="64066" y="13108"/>
                    <a:pt x="63544" y="13760"/>
                  </a:cubicBezTo>
                  <a:cubicBezTo>
                    <a:pt x="63740" y="13630"/>
                    <a:pt x="64001" y="13564"/>
                    <a:pt x="64262" y="13434"/>
                  </a:cubicBezTo>
                  <a:cubicBezTo>
                    <a:pt x="66089" y="12520"/>
                    <a:pt x="67589" y="11150"/>
                    <a:pt x="69351" y="9454"/>
                  </a:cubicBezTo>
                  <a:cubicBezTo>
                    <a:pt x="71243" y="7562"/>
                    <a:pt x="73461" y="5540"/>
                    <a:pt x="76266" y="4626"/>
                  </a:cubicBezTo>
                  <a:cubicBezTo>
                    <a:pt x="77223" y="4279"/>
                    <a:pt x="78267" y="4105"/>
                    <a:pt x="79398" y="4105"/>
                  </a:cubicBezTo>
                  <a:cubicBezTo>
                    <a:pt x="79963" y="4105"/>
                    <a:pt x="80550" y="4148"/>
                    <a:pt x="81159" y="4235"/>
                  </a:cubicBezTo>
                  <a:cubicBezTo>
                    <a:pt x="81485" y="4300"/>
                    <a:pt x="81616" y="4561"/>
                    <a:pt x="81616" y="4757"/>
                  </a:cubicBezTo>
                  <a:cubicBezTo>
                    <a:pt x="81616" y="5083"/>
                    <a:pt x="81355" y="5409"/>
                    <a:pt x="81029" y="5540"/>
                  </a:cubicBezTo>
                  <a:cubicBezTo>
                    <a:pt x="79398" y="6257"/>
                    <a:pt x="78615" y="6649"/>
                    <a:pt x="77049" y="7367"/>
                  </a:cubicBezTo>
                  <a:cubicBezTo>
                    <a:pt x="79267" y="8215"/>
                    <a:pt x="80376" y="8606"/>
                    <a:pt x="82594" y="9519"/>
                  </a:cubicBezTo>
                  <a:cubicBezTo>
                    <a:pt x="82920" y="9585"/>
                    <a:pt x="83116" y="9976"/>
                    <a:pt x="82920" y="10433"/>
                  </a:cubicBezTo>
                  <a:cubicBezTo>
                    <a:pt x="82807" y="10717"/>
                    <a:pt x="82396" y="10902"/>
                    <a:pt x="82077" y="10902"/>
                  </a:cubicBezTo>
                  <a:cubicBezTo>
                    <a:pt x="82029" y="10902"/>
                    <a:pt x="81984" y="10898"/>
                    <a:pt x="81942" y="10889"/>
                  </a:cubicBezTo>
                  <a:cubicBezTo>
                    <a:pt x="81171" y="10735"/>
                    <a:pt x="80444" y="10669"/>
                    <a:pt x="79754" y="10669"/>
                  </a:cubicBezTo>
                  <a:cubicBezTo>
                    <a:pt x="78984" y="10669"/>
                    <a:pt x="78259" y="10752"/>
                    <a:pt x="77571" y="10889"/>
                  </a:cubicBezTo>
                  <a:cubicBezTo>
                    <a:pt x="75418" y="11411"/>
                    <a:pt x="73722" y="12520"/>
                    <a:pt x="72025" y="13695"/>
                  </a:cubicBezTo>
                  <a:cubicBezTo>
                    <a:pt x="70199" y="14869"/>
                    <a:pt x="68176" y="16304"/>
                    <a:pt x="65697" y="16500"/>
                  </a:cubicBezTo>
                  <a:cubicBezTo>
                    <a:pt x="64327" y="16696"/>
                    <a:pt x="62827" y="17087"/>
                    <a:pt x="61261" y="17609"/>
                  </a:cubicBezTo>
                  <a:cubicBezTo>
                    <a:pt x="60478" y="17740"/>
                    <a:pt x="59760" y="18001"/>
                    <a:pt x="59108" y="18131"/>
                  </a:cubicBezTo>
                  <a:cubicBezTo>
                    <a:pt x="59047" y="18172"/>
                    <a:pt x="58987" y="18187"/>
                    <a:pt x="58926" y="18187"/>
                  </a:cubicBezTo>
                  <a:cubicBezTo>
                    <a:pt x="58791" y="18187"/>
                    <a:pt x="58656" y="18111"/>
                    <a:pt x="58521" y="18066"/>
                  </a:cubicBezTo>
                  <a:cubicBezTo>
                    <a:pt x="58390" y="18001"/>
                    <a:pt x="58325" y="17805"/>
                    <a:pt x="58325" y="17609"/>
                  </a:cubicBezTo>
                  <a:cubicBezTo>
                    <a:pt x="58325" y="16696"/>
                    <a:pt x="58390" y="16109"/>
                    <a:pt x="58390" y="15782"/>
                  </a:cubicBezTo>
                  <a:lnTo>
                    <a:pt x="58390" y="15782"/>
                  </a:lnTo>
                  <a:cubicBezTo>
                    <a:pt x="57542" y="16174"/>
                    <a:pt x="56172" y="16826"/>
                    <a:pt x="54215" y="17805"/>
                  </a:cubicBezTo>
                  <a:cubicBezTo>
                    <a:pt x="52519" y="18718"/>
                    <a:pt x="50301" y="19893"/>
                    <a:pt x="47495" y="21328"/>
                  </a:cubicBezTo>
                  <a:cubicBezTo>
                    <a:pt x="47300" y="21426"/>
                    <a:pt x="47137" y="21475"/>
                    <a:pt x="46998" y="21475"/>
                  </a:cubicBezTo>
                  <a:cubicBezTo>
                    <a:pt x="46859" y="21475"/>
                    <a:pt x="46745" y="21426"/>
                    <a:pt x="46647" y="21328"/>
                  </a:cubicBezTo>
                  <a:cubicBezTo>
                    <a:pt x="46386" y="21132"/>
                    <a:pt x="46386" y="20806"/>
                    <a:pt x="46517" y="20610"/>
                  </a:cubicBezTo>
                  <a:cubicBezTo>
                    <a:pt x="46908" y="19697"/>
                    <a:pt x="47365" y="18653"/>
                    <a:pt x="47952" y="17674"/>
                  </a:cubicBezTo>
                  <a:cubicBezTo>
                    <a:pt x="48735" y="16043"/>
                    <a:pt x="49387" y="14739"/>
                    <a:pt x="49583" y="14151"/>
                  </a:cubicBezTo>
                  <a:cubicBezTo>
                    <a:pt x="49077" y="13899"/>
                    <a:pt x="48728" y="13803"/>
                    <a:pt x="48506" y="13803"/>
                  </a:cubicBezTo>
                  <a:cubicBezTo>
                    <a:pt x="48441" y="13803"/>
                    <a:pt x="48387" y="13811"/>
                    <a:pt x="48343" y="13825"/>
                  </a:cubicBezTo>
                  <a:cubicBezTo>
                    <a:pt x="48278" y="13825"/>
                    <a:pt x="48278" y="13825"/>
                    <a:pt x="48278" y="13891"/>
                  </a:cubicBezTo>
                  <a:cubicBezTo>
                    <a:pt x="48017" y="14151"/>
                    <a:pt x="47887" y="14608"/>
                    <a:pt x="47561" y="15717"/>
                  </a:cubicBezTo>
                  <a:cubicBezTo>
                    <a:pt x="47365" y="16370"/>
                    <a:pt x="47104" y="17348"/>
                    <a:pt x="46647" y="18001"/>
                  </a:cubicBezTo>
                  <a:cubicBezTo>
                    <a:pt x="46386" y="18327"/>
                    <a:pt x="45995" y="18718"/>
                    <a:pt x="45603" y="18914"/>
                  </a:cubicBezTo>
                  <a:cubicBezTo>
                    <a:pt x="45273" y="19038"/>
                    <a:pt x="44942" y="19083"/>
                    <a:pt x="44594" y="19083"/>
                  </a:cubicBezTo>
                  <a:cubicBezTo>
                    <a:pt x="44394" y="19083"/>
                    <a:pt x="44187" y="19068"/>
                    <a:pt x="43972" y="19044"/>
                  </a:cubicBezTo>
                  <a:cubicBezTo>
                    <a:pt x="43646" y="18979"/>
                    <a:pt x="43451" y="18718"/>
                    <a:pt x="43451" y="18392"/>
                  </a:cubicBezTo>
                  <a:cubicBezTo>
                    <a:pt x="43581" y="17740"/>
                    <a:pt x="43646" y="17283"/>
                    <a:pt x="43711" y="16761"/>
                  </a:cubicBezTo>
                  <a:cubicBezTo>
                    <a:pt x="43777" y="16109"/>
                    <a:pt x="43907" y="15717"/>
                    <a:pt x="43907" y="15522"/>
                  </a:cubicBezTo>
                  <a:lnTo>
                    <a:pt x="43711" y="15522"/>
                  </a:lnTo>
                  <a:cubicBezTo>
                    <a:pt x="43255" y="16109"/>
                    <a:pt x="42276" y="16500"/>
                    <a:pt x="41754" y="16761"/>
                  </a:cubicBezTo>
                  <a:cubicBezTo>
                    <a:pt x="41037" y="17087"/>
                    <a:pt x="40515" y="17348"/>
                    <a:pt x="40384" y="17609"/>
                  </a:cubicBezTo>
                  <a:lnTo>
                    <a:pt x="40515" y="17740"/>
                  </a:lnTo>
                  <a:cubicBezTo>
                    <a:pt x="40776" y="18001"/>
                    <a:pt x="41363" y="18392"/>
                    <a:pt x="42341" y="18783"/>
                  </a:cubicBezTo>
                  <a:cubicBezTo>
                    <a:pt x="42602" y="18914"/>
                    <a:pt x="42798" y="19044"/>
                    <a:pt x="42994" y="19240"/>
                  </a:cubicBezTo>
                  <a:cubicBezTo>
                    <a:pt x="43059" y="19305"/>
                    <a:pt x="43255" y="19566"/>
                    <a:pt x="43124" y="19762"/>
                  </a:cubicBezTo>
                  <a:cubicBezTo>
                    <a:pt x="43124" y="20023"/>
                    <a:pt x="42994" y="20284"/>
                    <a:pt x="42798" y="20349"/>
                  </a:cubicBezTo>
                  <a:cubicBezTo>
                    <a:pt x="42407" y="20675"/>
                    <a:pt x="41754" y="20936"/>
                    <a:pt x="41493" y="21002"/>
                  </a:cubicBezTo>
                  <a:cubicBezTo>
                    <a:pt x="40971" y="21197"/>
                    <a:pt x="40515" y="21328"/>
                    <a:pt x="40319" y="21524"/>
                  </a:cubicBezTo>
                  <a:cubicBezTo>
                    <a:pt x="40189" y="21524"/>
                    <a:pt x="40189" y="21589"/>
                    <a:pt x="40189" y="21589"/>
                  </a:cubicBezTo>
                  <a:cubicBezTo>
                    <a:pt x="40280" y="21625"/>
                    <a:pt x="40381" y="21641"/>
                    <a:pt x="40495" y="21641"/>
                  </a:cubicBezTo>
                  <a:cubicBezTo>
                    <a:pt x="40790" y="21641"/>
                    <a:pt x="41172" y="21534"/>
                    <a:pt x="41689" y="21393"/>
                  </a:cubicBezTo>
                  <a:cubicBezTo>
                    <a:pt x="42068" y="21309"/>
                    <a:pt x="42610" y="21170"/>
                    <a:pt x="43157" y="21170"/>
                  </a:cubicBezTo>
                  <a:cubicBezTo>
                    <a:pt x="43458" y="21170"/>
                    <a:pt x="43760" y="21212"/>
                    <a:pt x="44038" y="21328"/>
                  </a:cubicBezTo>
                  <a:cubicBezTo>
                    <a:pt x="44560" y="21524"/>
                    <a:pt x="44886" y="21850"/>
                    <a:pt x="45082" y="22372"/>
                  </a:cubicBezTo>
                  <a:cubicBezTo>
                    <a:pt x="45212" y="22567"/>
                    <a:pt x="45212" y="22894"/>
                    <a:pt x="45016" y="23024"/>
                  </a:cubicBezTo>
                  <a:cubicBezTo>
                    <a:pt x="44886" y="23285"/>
                    <a:pt x="44625" y="23481"/>
                    <a:pt x="44364" y="23546"/>
                  </a:cubicBezTo>
                  <a:cubicBezTo>
                    <a:pt x="43581" y="23676"/>
                    <a:pt x="42798" y="23872"/>
                    <a:pt x="42276" y="24003"/>
                  </a:cubicBezTo>
                  <a:cubicBezTo>
                    <a:pt x="39993" y="24590"/>
                    <a:pt x="39145" y="24786"/>
                    <a:pt x="38753" y="25177"/>
                  </a:cubicBezTo>
                  <a:cubicBezTo>
                    <a:pt x="38558" y="25307"/>
                    <a:pt x="38427" y="25634"/>
                    <a:pt x="38231" y="26417"/>
                  </a:cubicBezTo>
                  <a:cubicBezTo>
                    <a:pt x="37905" y="27917"/>
                    <a:pt x="36927" y="29548"/>
                    <a:pt x="35817" y="30722"/>
                  </a:cubicBezTo>
                  <a:cubicBezTo>
                    <a:pt x="35100" y="31505"/>
                    <a:pt x="34186" y="32158"/>
                    <a:pt x="33273" y="32484"/>
                  </a:cubicBezTo>
                  <a:cubicBezTo>
                    <a:pt x="32897" y="32645"/>
                    <a:pt x="32477" y="32762"/>
                    <a:pt x="32086" y="32762"/>
                  </a:cubicBezTo>
                  <a:cubicBezTo>
                    <a:pt x="32002" y="32762"/>
                    <a:pt x="31919" y="32756"/>
                    <a:pt x="31838" y="32745"/>
                  </a:cubicBezTo>
                  <a:cubicBezTo>
                    <a:pt x="31518" y="32711"/>
                    <a:pt x="31215" y="32695"/>
                    <a:pt x="30931" y="32695"/>
                  </a:cubicBezTo>
                  <a:cubicBezTo>
                    <a:pt x="30114" y="32695"/>
                    <a:pt x="29451" y="32829"/>
                    <a:pt x="28967" y="33071"/>
                  </a:cubicBezTo>
                  <a:cubicBezTo>
                    <a:pt x="27793" y="33658"/>
                    <a:pt x="27075" y="34637"/>
                    <a:pt x="26162" y="36007"/>
                  </a:cubicBezTo>
                  <a:cubicBezTo>
                    <a:pt x="25640" y="36920"/>
                    <a:pt x="24857" y="37899"/>
                    <a:pt x="24009" y="38682"/>
                  </a:cubicBezTo>
                  <a:cubicBezTo>
                    <a:pt x="22900" y="39595"/>
                    <a:pt x="22182" y="40378"/>
                    <a:pt x="22052" y="41226"/>
                  </a:cubicBezTo>
                  <a:cubicBezTo>
                    <a:pt x="21921" y="41617"/>
                    <a:pt x="21921" y="42205"/>
                    <a:pt x="22443" y="42857"/>
                  </a:cubicBezTo>
                  <a:cubicBezTo>
                    <a:pt x="22704" y="43183"/>
                    <a:pt x="22900" y="43314"/>
                    <a:pt x="23161" y="43444"/>
                  </a:cubicBezTo>
                  <a:cubicBezTo>
                    <a:pt x="23296" y="43478"/>
                    <a:pt x="23431" y="43494"/>
                    <a:pt x="23572" y="43494"/>
                  </a:cubicBezTo>
                  <a:cubicBezTo>
                    <a:pt x="23979" y="43494"/>
                    <a:pt x="24441" y="43360"/>
                    <a:pt x="25118" y="43118"/>
                  </a:cubicBezTo>
                  <a:cubicBezTo>
                    <a:pt x="25510" y="42922"/>
                    <a:pt x="26097" y="42792"/>
                    <a:pt x="26684" y="42661"/>
                  </a:cubicBezTo>
                  <a:cubicBezTo>
                    <a:pt x="27467" y="42596"/>
                    <a:pt x="28054" y="42335"/>
                    <a:pt x="28641" y="42009"/>
                  </a:cubicBezTo>
                  <a:cubicBezTo>
                    <a:pt x="29685" y="41356"/>
                    <a:pt x="30403" y="40313"/>
                    <a:pt x="31316" y="39008"/>
                  </a:cubicBezTo>
                  <a:cubicBezTo>
                    <a:pt x="32360" y="37442"/>
                    <a:pt x="33665" y="35615"/>
                    <a:pt x="35948" y="34376"/>
                  </a:cubicBezTo>
                  <a:cubicBezTo>
                    <a:pt x="37448" y="33462"/>
                    <a:pt x="39340" y="32875"/>
                    <a:pt x="41754" y="32745"/>
                  </a:cubicBezTo>
                  <a:cubicBezTo>
                    <a:pt x="41871" y="32739"/>
                    <a:pt x="41986" y="32737"/>
                    <a:pt x="42099" y="32737"/>
                  </a:cubicBezTo>
                  <a:cubicBezTo>
                    <a:pt x="43311" y="32737"/>
                    <a:pt x="44306" y="33050"/>
                    <a:pt x="45082" y="33528"/>
                  </a:cubicBezTo>
                  <a:cubicBezTo>
                    <a:pt x="47039" y="34832"/>
                    <a:pt x="47952" y="37377"/>
                    <a:pt x="48539" y="39595"/>
                  </a:cubicBezTo>
                  <a:cubicBezTo>
                    <a:pt x="48539" y="39725"/>
                    <a:pt x="48604" y="39856"/>
                    <a:pt x="48604" y="39921"/>
                  </a:cubicBezTo>
                  <a:cubicBezTo>
                    <a:pt x="48670" y="40117"/>
                    <a:pt x="48670" y="40247"/>
                    <a:pt x="48670" y="40313"/>
                  </a:cubicBezTo>
                  <a:cubicBezTo>
                    <a:pt x="48800" y="40247"/>
                    <a:pt x="48865" y="40182"/>
                    <a:pt x="48996" y="40117"/>
                  </a:cubicBezTo>
                  <a:cubicBezTo>
                    <a:pt x="49779" y="39464"/>
                    <a:pt x="50170" y="38943"/>
                    <a:pt x="50301" y="38551"/>
                  </a:cubicBezTo>
                  <a:cubicBezTo>
                    <a:pt x="50431" y="38290"/>
                    <a:pt x="50496" y="38029"/>
                    <a:pt x="50431" y="37899"/>
                  </a:cubicBezTo>
                  <a:cubicBezTo>
                    <a:pt x="50301" y="37312"/>
                    <a:pt x="49909" y="36855"/>
                    <a:pt x="49257" y="36203"/>
                  </a:cubicBezTo>
                  <a:cubicBezTo>
                    <a:pt x="48604" y="35550"/>
                    <a:pt x="47691" y="34572"/>
                    <a:pt x="47887" y="33267"/>
                  </a:cubicBezTo>
                  <a:cubicBezTo>
                    <a:pt x="47887" y="33006"/>
                    <a:pt x="47887" y="32745"/>
                    <a:pt x="47691" y="32353"/>
                  </a:cubicBezTo>
                  <a:cubicBezTo>
                    <a:pt x="47626" y="32158"/>
                    <a:pt x="47626" y="32027"/>
                    <a:pt x="47561" y="31831"/>
                  </a:cubicBezTo>
                  <a:cubicBezTo>
                    <a:pt x="47495" y="31636"/>
                    <a:pt x="47626" y="31375"/>
                    <a:pt x="47822" y="31179"/>
                  </a:cubicBezTo>
                  <a:cubicBezTo>
                    <a:pt x="47952" y="31049"/>
                    <a:pt x="48213" y="30853"/>
                    <a:pt x="48474" y="30853"/>
                  </a:cubicBezTo>
                  <a:cubicBezTo>
                    <a:pt x="48981" y="30807"/>
                    <a:pt x="49358" y="30761"/>
                    <a:pt x="49859" y="30761"/>
                  </a:cubicBezTo>
                  <a:cubicBezTo>
                    <a:pt x="50066" y="30761"/>
                    <a:pt x="50294" y="30768"/>
                    <a:pt x="50562" y="30788"/>
                  </a:cubicBezTo>
                  <a:cubicBezTo>
                    <a:pt x="50792" y="30759"/>
                    <a:pt x="50978" y="30736"/>
                    <a:pt x="51135" y="30736"/>
                  </a:cubicBezTo>
                  <a:cubicBezTo>
                    <a:pt x="51692" y="30736"/>
                    <a:pt x="51894" y="31017"/>
                    <a:pt x="52454" y="32288"/>
                  </a:cubicBezTo>
                  <a:cubicBezTo>
                    <a:pt x="52910" y="33397"/>
                    <a:pt x="53889" y="35615"/>
                    <a:pt x="56368" y="39530"/>
                  </a:cubicBezTo>
                  <a:cubicBezTo>
                    <a:pt x="56498" y="38943"/>
                    <a:pt x="56825" y="38355"/>
                    <a:pt x="57216" y="37899"/>
                  </a:cubicBezTo>
                  <a:cubicBezTo>
                    <a:pt x="57542" y="37507"/>
                    <a:pt x="57803" y="37051"/>
                    <a:pt x="58129" y="36594"/>
                  </a:cubicBezTo>
                  <a:cubicBezTo>
                    <a:pt x="58782" y="35615"/>
                    <a:pt x="59630" y="34311"/>
                    <a:pt x="60804" y="33593"/>
                  </a:cubicBezTo>
                  <a:cubicBezTo>
                    <a:pt x="61457" y="33136"/>
                    <a:pt x="62240" y="32941"/>
                    <a:pt x="63022" y="32941"/>
                  </a:cubicBezTo>
                  <a:cubicBezTo>
                    <a:pt x="63218" y="32913"/>
                    <a:pt x="63404" y="32900"/>
                    <a:pt x="63582" y="32900"/>
                  </a:cubicBezTo>
                  <a:cubicBezTo>
                    <a:pt x="64237" y="32900"/>
                    <a:pt x="64779" y="33075"/>
                    <a:pt x="65241" y="33332"/>
                  </a:cubicBezTo>
                  <a:cubicBezTo>
                    <a:pt x="65632" y="33658"/>
                    <a:pt x="65958" y="33984"/>
                    <a:pt x="66154" y="34441"/>
                  </a:cubicBezTo>
                  <a:cubicBezTo>
                    <a:pt x="66154" y="34311"/>
                    <a:pt x="66219" y="34245"/>
                    <a:pt x="66284" y="34050"/>
                  </a:cubicBezTo>
                  <a:cubicBezTo>
                    <a:pt x="67850" y="31766"/>
                    <a:pt x="68633" y="30657"/>
                    <a:pt x="70264" y="28374"/>
                  </a:cubicBezTo>
                  <a:cubicBezTo>
                    <a:pt x="70460" y="28178"/>
                    <a:pt x="70590" y="28048"/>
                    <a:pt x="70851" y="27917"/>
                  </a:cubicBezTo>
                  <a:cubicBezTo>
                    <a:pt x="70921" y="27900"/>
                    <a:pt x="70982" y="27891"/>
                    <a:pt x="71037" y="27891"/>
                  </a:cubicBezTo>
                  <a:cubicBezTo>
                    <a:pt x="71187" y="27891"/>
                    <a:pt x="71295" y="27952"/>
                    <a:pt x="71438" y="28048"/>
                  </a:cubicBezTo>
                  <a:lnTo>
                    <a:pt x="72091" y="28048"/>
                  </a:lnTo>
                  <a:cubicBezTo>
                    <a:pt x="72254" y="28048"/>
                    <a:pt x="72515" y="28015"/>
                    <a:pt x="72800" y="28015"/>
                  </a:cubicBezTo>
                  <a:cubicBezTo>
                    <a:pt x="73086" y="28015"/>
                    <a:pt x="73395" y="28048"/>
                    <a:pt x="73656" y="28178"/>
                  </a:cubicBezTo>
                  <a:cubicBezTo>
                    <a:pt x="73852" y="28243"/>
                    <a:pt x="74048" y="28504"/>
                    <a:pt x="74113" y="28765"/>
                  </a:cubicBezTo>
                  <a:cubicBezTo>
                    <a:pt x="74309" y="29026"/>
                    <a:pt x="74309" y="29352"/>
                    <a:pt x="74309" y="29744"/>
                  </a:cubicBezTo>
                  <a:cubicBezTo>
                    <a:pt x="74700" y="29874"/>
                    <a:pt x="75287" y="30135"/>
                    <a:pt x="75809" y="30135"/>
                  </a:cubicBezTo>
                  <a:cubicBezTo>
                    <a:pt x="76005" y="30135"/>
                    <a:pt x="76136" y="30135"/>
                    <a:pt x="76136" y="30070"/>
                  </a:cubicBezTo>
                  <a:cubicBezTo>
                    <a:pt x="76266" y="30070"/>
                    <a:pt x="76266" y="30005"/>
                    <a:pt x="76331" y="30005"/>
                  </a:cubicBezTo>
                  <a:cubicBezTo>
                    <a:pt x="76396" y="30005"/>
                    <a:pt x="76396" y="29874"/>
                    <a:pt x="76462" y="29809"/>
                  </a:cubicBezTo>
                  <a:cubicBezTo>
                    <a:pt x="76592" y="29679"/>
                    <a:pt x="76657" y="29483"/>
                    <a:pt x="76723" y="29157"/>
                  </a:cubicBezTo>
                  <a:cubicBezTo>
                    <a:pt x="76788" y="28569"/>
                    <a:pt x="77049" y="28048"/>
                    <a:pt x="77440" y="27591"/>
                  </a:cubicBezTo>
                  <a:cubicBezTo>
                    <a:pt x="78223" y="26808"/>
                    <a:pt x="79332" y="26417"/>
                    <a:pt x="80180" y="26156"/>
                  </a:cubicBezTo>
                  <a:cubicBezTo>
                    <a:pt x="80963" y="25895"/>
                    <a:pt x="81681" y="25634"/>
                    <a:pt x="82268" y="25177"/>
                  </a:cubicBezTo>
                  <a:cubicBezTo>
                    <a:pt x="82431" y="25047"/>
                    <a:pt x="82594" y="24981"/>
                    <a:pt x="82749" y="24981"/>
                  </a:cubicBezTo>
                  <a:cubicBezTo>
                    <a:pt x="82904" y="24981"/>
                    <a:pt x="83051" y="25047"/>
                    <a:pt x="83181" y="25177"/>
                  </a:cubicBezTo>
                  <a:cubicBezTo>
                    <a:pt x="83442" y="25307"/>
                    <a:pt x="83508" y="25764"/>
                    <a:pt x="83312" y="25960"/>
                  </a:cubicBezTo>
                  <a:cubicBezTo>
                    <a:pt x="82986" y="26547"/>
                    <a:pt x="82594" y="27134"/>
                    <a:pt x="82268" y="27591"/>
                  </a:cubicBezTo>
                  <a:cubicBezTo>
                    <a:pt x="81550" y="28700"/>
                    <a:pt x="81224" y="29222"/>
                    <a:pt x="81224" y="29548"/>
                  </a:cubicBezTo>
                  <a:cubicBezTo>
                    <a:pt x="81224" y="29679"/>
                    <a:pt x="81224" y="29744"/>
                    <a:pt x="81289" y="29809"/>
                  </a:cubicBezTo>
                  <a:cubicBezTo>
                    <a:pt x="81550" y="30005"/>
                    <a:pt x="82007" y="30200"/>
                    <a:pt x="83312" y="30396"/>
                  </a:cubicBezTo>
                  <a:cubicBezTo>
                    <a:pt x="83769" y="30461"/>
                    <a:pt x="84160" y="30527"/>
                    <a:pt x="84486" y="30788"/>
                  </a:cubicBezTo>
                  <a:cubicBezTo>
                    <a:pt x="84943" y="31114"/>
                    <a:pt x="85400" y="31505"/>
                    <a:pt x="85595" y="32027"/>
                  </a:cubicBezTo>
                  <a:cubicBezTo>
                    <a:pt x="85921" y="32484"/>
                    <a:pt x="86117" y="33136"/>
                    <a:pt x="86052" y="33723"/>
                  </a:cubicBezTo>
                  <a:cubicBezTo>
                    <a:pt x="86052" y="34245"/>
                    <a:pt x="85856" y="34702"/>
                    <a:pt x="85595" y="35224"/>
                  </a:cubicBezTo>
                  <a:cubicBezTo>
                    <a:pt x="85204" y="35942"/>
                    <a:pt x="84747" y="36529"/>
                    <a:pt x="83964" y="36855"/>
                  </a:cubicBezTo>
                  <a:cubicBezTo>
                    <a:pt x="83486" y="37094"/>
                    <a:pt x="82957" y="37188"/>
                    <a:pt x="82399" y="37188"/>
                  </a:cubicBezTo>
                  <a:cubicBezTo>
                    <a:pt x="81282" y="37188"/>
                    <a:pt x="80050" y="36811"/>
                    <a:pt x="78876" y="36463"/>
                  </a:cubicBezTo>
                  <a:cubicBezTo>
                    <a:pt x="77205" y="36078"/>
                    <a:pt x="75336" y="35608"/>
                    <a:pt x="73290" y="35608"/>
                  </a:cubicBezTo>
                  <a:cubicBezTo>
                    <a:pt x="72220" y="35608"/>
                    <a:pt x="71102" y="35736"/>
                    <a:pt x="69938" y="36072"/>
                  </a:cubicBezTo>
                  <a:cubicBezTo>
                    <a:pt x="69742" y="36137"/>
                    <a:pt x="69481" y="36137"/>
                    <a:pt x="69220" y="36137"/>
                  </a:cubicBezTo>
                  <a:cubicBezTo>
                    <a:pt x="68568" y="36072"/>
                    <a:pt x="67850" y="35746"/>
                    <a:pt x="67459" y="35485"/>
                  </a:cubicBezTo>
                  <a:cubicBezTo>
                    <a:pt x="67132" y="35354"/>
                    <a:pt x="66872" y="35159"/>
                    <a:pt x="66545" y="35093"/>
                  </a:cubicBezTo>
                  <a:cubicBezTo>
                    <a:pt x="66480" y="35093"/>
                    <a:pt x="66350" y="35028"/>
                    <a:pt x="66284" y="34963"/>
                  </a:cubicBezTo>
                  <a:lnTo>
                    <a:pt x="66284" y="34963"/>
                  </a:lnTo>
                  <a:cubicBezTo>
                    <a:pt x="66545" y="35942"/>
                    <a:pt x="66284" y="36985"/>
                    <a:pt x="66219" y="37703"/>
                  </a:cubicBezTo>
                  <a:cubicBezTo>
                    <a:pt x="66219" y="37768"/>
                    <a:pt x="66219" y="37964"/>
                    <a:pt x="66154" y="38029"/>
                  </a:cubicBezTo>
                  <a:cubicBezTo>
                    <a:pt x="65958" y="39008"/>
                    <a:pt x="66154" y="39725"/>
                    <a:pt x="66284" y="40313"/>
                  </a:cubicBezTo>
                  <a:cubicBezTo>
                    <a:pt x="66676" y="41552"/>
                    <a:pt x="67785" y="42270"/>
                    <a:pt x="68894" y="43248"/>
                  </a:cubicBezTo>
                  <a:cubicBezTo>
                    <a:pt x="69285" y="43575"/>
                    <a:pt x="69807" y="44031"/>
                    <a:pt x="70264" y="44292"/>
                  </a:cubicBezTo>
                  <a:cubicBezTo>
                    <a:pt x="70394" y="44423"/>
                    <a:pt x="70460" y="44423"/>
                    <a:pt x="70525" y="44423"/>
                  </a:cubicBezTo>
                  <a:cubicBezTo>
                    <a:pt x="70851" y="44423"/>
                    <a:pt x="71243" y="44162"/>
                    <a:pt x="71895" y="43770"/>
                  </a:cubicBezTo>
                  <a:cubicBezTo>
                    <a:pt x="72221" y="43575"/>
                    <a:pt x="72808" y="43183"/>
                    <a:pt x="73330" y="43118"/>
                  </a:cubicBezTo>
                  <a:cubicBezTo>
                    <a:pt x="73461" y="43118"/>
                    <a:pt x="73656" y="43118"/>
                    <a:pt x="73852" y="43183"/>
                  </a:cubicBezTo>
                  <a:cubicBezTo>
                    <a:pt x="74048" y="43248"/>
                    <a:pt x="74113" y="43444"/>
                    <a:pt x="74178" y="43575"/>
                  </a:cubicBezTo>
                  <a:cubicBezTo>
                    <a:pt x="74309" y="43836"/>
                    <a:pt x="74309" y="44162"/>
                    <a:pt x="74309" y="44488"/>
                  </a:cubicBezTo>
                  <a:cubicBezTo>
                    <a:pt x="73983" y="47098"/>
                    <a:pt x="71243" y="49968"/>
                    <a:pt x="69416" y="51925"/>
                  </a:cubicBezTo>
                  <a:cubicBezTo>
                    <a:pt x="68894" y="52447"/>
                    <a:pt x="68242" y="52773"/>
                    <a:pt x="67654" y="52969"/>
                  </a:cubicBezTo>
                  <a:cubicBezTo>
                    <a:pt x="67279" y="53076"/>
                    <a:pt x="66889" y="53120"/>
                    <a:pt x="66500" y="53120"/>
                  </a:cubicBezTo>
                  <a:cubicBezTo>
                    <a:pt x="65470" y="53120"/>
                    <a:pt x="64450" y="52814"/>
                    <a:pt x="63740" y="52578"/>
                  </a:cubicBezTo>
                  <a:cubicBezTo>
                    <a:pt x="63022" y="52317"/>
                    <a:pt x="62631" y="52251"/>
                    <a:pt x="62370" y="52251"/>
                  </a:cubicBezTo>
                  <a:cubicBezTo>
                    <a:pt x="60935" y="53295"/>
                    <a:pt x="59434" y="53752"/>
                    <a:pt x="58129" y="53752"/>
                  </a:cubicBezTo>
                  <a:cubicBezTo>
                    <a:pt x="56172" y="53752"/>
                    <a:pt x="54541" y="52969"/>
                    <a:pt x="53497" y="51925"/>
                  </a:cubicBezTo>
                  <a:cubicBezTo>
                    <a:pt x="52845" y="51273"/>
                    <a:pt x="52193" y="51012"/>
                    <a:pt x="51801" y="50947"/>
                  </a:cubicBezTo>
                  <a:cubicBezTo>
                    <a:pt x="51475" y="50947"/>
                    <a:pt x="51149" y="50947"/>
                    <a:pt x="50823" y="51077"/>
                  </a:cubicBezTo>
                  <a:cubicBezTo>
                    <a:pt x="50040" y="51403"/>
                    <a:pt x="49518" y="52251"/>
                    <a:pt x="49061" y="52969"/>
                  </a:cubicBezTo>
                  <a:cubicBezTo>
                    <a:pt x="48670" y="53882"/>
                    <a:pt x="48213" y="54535"/>
                    <a:pt x="47626" y="54926"/>
                  </a:cubicBezTo>
                  <a:cubicBezTo>
                    <a:pt x="47300" y="55187"/>
                    <a:pt x="46973" y="55318"/>
                    <a:pt x="46582" y="55383"/>
                  </a:cubicBezTo>
                  <a:cubicBezTo>
                    <a:pt x="46370" y="55444"/>
                    <a:pt x="46161" y="55469"/>
                    <a:pt x="45960" y="55469"/>
                  </a:cubicBezTo>
                  <a:cubicBezTo>
                    <a:pt x="45296" y="55469"/>
                    <a:pt x="44714" y="55192"/>
                    <a:pt x="44364" y="54992"/>
                  </a:cubicBezTo>
                  <a:cubicBezTo>
                    <a:pt x="43972" y="54861"/>
                    <a:pt x="43646" y="54665"/>
                    <a:pt x="43320" y="54665"/>
                  </a:cubicBezTo>
                  <a:cubicBezTo>
                    <a:pt x="43124" y="54665"/>
                    <a:pt x="42863" y="54535"/>
                    <a:pt x="42798" y="54339"/>
                  </a:cubicBezTo>
                  <a:cubicBezTo>
                    <a:pt x="42733" y="54209"/>
                    <a:pt x="42733" y="53948"/>
                    <a:pt x="42798" y="53752"/>
                  </a:cubicBezTo>
                  <a:cubicBezTo>
                    <a:pt x="42994" y="53426"/>
                    <a:pt x="42994" y="53230"/>
                    <a:pt x="42863" y="53034"/>
                  </a:cubicBezTo>
                  <a:cubicBezTo>
                    <a:pt x="42668" y="52447"/>
                    <a:pt x="41754" y="52121"/>
                    <a:pt x="40449" y="51664"/>
                  </a:cubicBezTo>
                  <a:cubicBezTo>
                    <a:pt x="39275" y="51273"/>
                    <a:pt x="37644" y="50751"/>
                    <a:pt x="37188" y="49642"/>
                  </a:cubicBezTo>
                  <a:cubicBezTo>
                    <a:pt x="36992" y="49185"/>
                    <a:pt x="36992" y="48729"/>
                    <a:pt x="37188" y="48141"/>
                  </a:cubicBezTo>
                  <a:cubicBezTo>
                    <a:pt x="37448" y="47358"/>
                    <a:pt x="38166" y="46380"/>
                    <a:pt x="39275" y="45206"/>
                  </a:cubicBezTo>
                  <a:lnTo>
                    <a:pt x="39275" y="45206"/>
                  </a:lnTo>
                  <a:cubicBezTo>
                    <a:pt x="37514" y="45467"/>
                    <a:pt x="35557" y="45467"/>
                    <a:pt x="33730" y="45532"/>
                  </a:cubicBezTo>
                  <a:cubicBezTo>
                    <a:pt x="29359" y="45728"/>
                    <a:pt x="25183" y="45923"/>
                    <a:pt x="21595" y="48011"/>
                  </a:cubicBezTo>
                  <a:cubicBezTo>
                    <a:pt x="19964" y="48859"/>
                    <a:pt x="18529" y="50164"/>
                    <a:pt x="17094" y="51991"/>
                  </a:cubicBezTo>
                  <a:cubicBezTo>
                    <a:pt x="15006" y="54861"/>
                    <a:pt x="12788" y="57210"/>
                    <a:pt x="10765" y="59428"/>
                  </a:cubicBezTo>
                  <a:cubicBezTo>
                    <a:pt x="10244" y="59950"/>
                    <a:pt x="9787" y="60472"/>
                    <a:pt x="9265" y="60928"/>
                  </a:cubicBezTo>
                  <a:cubicBezTo>
                    <a:pt x="6199" y="64451"/>
                    <a:pt x="3393" y="67909"/>
                    <a:pt x="1762" y="72802"/>
                  </a:cubicBezTo>
                  <a:cubicBezTo>
                    <a:pt x="1371" y="74107"/>
                    <a:pt x="980" y="75477"/>
                    <a:pt x="719" y="76912"/>
                  </a:cubicBezTo>
                  <a:lnTo>
                    <a:pt x="719" y="77043"/>
                  </a:lnTo>
                  <a:cubicBezTo>
                    <a:pt x="1" y="81479"/>
                    <a:pt x="1" y="87220"/>
                    <a:pt x="1371" y="94657"/>
                  </a:cubicBezTo>
                  <a:cubicBezTo>
                    <a:pt x="1632" y="96027"/>
                    <a:pt x="2219" y="97267"/>
                    <a:pt x="3067" y="98311"/>
                  </a:cubicBezTo>
                  <a:cubicBezTo>
                    <a:pt x="4046" y="99550"/>
                    <a:pt x="5285" y="100398"/>
                    <a:pt x="6655" y="100986"/>
                  </a:cubicBezTo>
                  <a:cubicBezTo>
                    <a:pt x="7768" y="101469"/>
                    <a:pt x="8953" y="101738"/>
                    <a:pt x="10129" y="101738"/>
                  </a:cubicBezTo>
                  <a:cubicBezTo>
                    <a:pt x="10539" y="101738"/>
                    <a:pt x="10948" y="101705"/>
                    <a:pt x="11353" y="101638"/>
                  </a:cubicBezTo>
                  <a:cubicBezTo>
                    <a:pt x="12527" y="101507"/>
                    <a:pt x="13767" y="100986"/>
                    <a:pt x="14941" y="100203"/>
                  </a:cubicBezTo>
                  <a:cubicBezTo>
                    <a:pt x="16459" y="99049"/>
                    <a:pt x="17807" y="98630"/>
                    <a:pt x="18986" y="98630"/>
                  </a:cubicBezTo>
                  <a:cubicBezTo>
                    <a:pt x="19074" y="98630"/>
                    <a:pt x="19161" y="98632"/>
                    <a:pt x="19247" y="98637"/>
                  </a:cubicBezTo>
                  <a:cubicBezTo>
                    <a:pt x="21204" y="98767"/>
                    <a:pt x="22248" y="100398"/>
                    <a:pt x="23226" y="101638"/>
                  </a:cubicBezTo>
                  <a:cubicBezTo>
                    <a:pt x="24074" y="102812"/>
                    <a:pt x="24792" y="103660"/>
                    <a:pt x="25705" y="103987"/>
                  </a:cubicBezTo>
                  <a:cubicBezTo>
                    <a:pt x="25954" y="104111"/>
                    <a:pt x="26175" y="104156"/>
                    <a:pt x="26421" y="104156"/>
                  </a:cubicBezTo>
                  <a:cubicBezTo>
                    <a:pt x="26563" y="104156"/>
                    <a:pt x="26713" y="104141"/>
                    <a:pt x="26880" y="104117"/>
                  </a:cubicBezTo>
                  <a:cubicBezTo>
                    <a:pt x="27141" y="104117"/>
                    <a:pt x="27336" y="104117"/>
                    <a:pt x="27467" y="104248"/>
                  </a:cubicBezTo>
                  <a:cubicBezTo>
                    <a:pt x="27663" y="104443"/>
                    <a:pt x="27728" y="104574"/>
                    <a:pt x="27728" y="104835"/>
                  </a:cubicBezTo>
                  <a:cubicBezTo>
                    <a:pt x="27336" y="110380"/>
                    <a:pt x="29359" y="115012"/>
                    <a:pt x="31577" y="119840"/>
                  </a:cubicBezTo>
                  <a:cubicBezTo>
                    <a:pt x="33860" y="124798"/>
                    <a:pt x="36209" y="130017"/>
                    <a:pt x="36013" y="136411"/>
                  </a:cubicBezTo>
                  <a:cubicBezTo>
                    <a:pt x="35948" y="140390"/>
                    <a:pt x="39275" y="144239"/>
                    <a:pt x="42863" y="148284"/>
                  </a:cubicBezTo>
                  <a:cubicBezTo>
                    <a:pt x="44494" y="150111"/>
                    <a:pt x="46125" y="151938"/>
                    <a:pt x="47430" y="153830"/>
                  </a:cubicBezTo>
                  <a:cubicBezTo>
                    <a:pt x="49844" y="157157"/>
                    <a:pt x="51997" y="160223"/>
                    <a:pt x="55128" y="161006"/>
                  </a:cubicBezTo>
                  <a:cubicBezTo>
                    <a:pt x="55676" y="161132"/>
                    <a:pt x="56258" y="161204"/>
                    <a:pt x="56880" y="161204"/>
                  </a:cubicBezTo>
                  <a:cubicBezTo>
                    <a:pt x="58185" y="161204"/>
                    <a:pt x="59669" y="160888"/>
                    <a:pt x="61391" y="160093"/>
                  </a:cubicBezTo>
                  <a:cubicBezTo>
                    <a:pt x="61783" y="159962"/>
                    <a:pt x="62109" y="159767"/>
                    <a:pt x="62435" y="159701"/>
                  </a:cubicBezTo>
                  <a:cubicBezTo>
                    <a:pt x="63610" y="159701"/>
                    <a:pt x="64523" y="159375"/>
                    <a:pt x="65175" y="158592"/>
                  </a:cubicBezTo>
                  <a:cubicBezTo>
                    <a:pt x="65306" y="158397"/>
                    <a:pt x="65501" y="158201"/>
                    <a:pt x="65632" y="157940"/>
                  </a:cubicBezTo>
                  <a:cubicBezTo>
                    <a:pt x="68307" y="154743"/>
                    <a:pt x="70786" y="151807"/>
                    <a:pt x="70786" y="148611"/>
                  </a:cubicBezTo>
                  <a:cubicBezTo>
                    <a:pt x="70786" y="146914"/>
                    <a:pt x="70068" y="144957"/>
                    <a:pt x="67981" y="142739"/>
                  </a:cubicBezTo>
                  <a:lnTo>
                    <a:pt x="67785" y="142282"/>
                  </a:lnTo>
                  <a:cubicBezTo>
                    <a:pt x="67785" y="142021"/>
                    <a:pt x="67785" y="141891"/>
                    <a:pt x="67850" y="141695"/>
                  </a:cubicBezTo>
                  <a:cubicBezTo>
                    <a:pt x="67981" y="141369"/>
                    <a:pt x="68242" y="141238"/>
                    <a:pt x="68503" y="140978"/>
                  </a:cubicBezTo>
                  <a:cubicBezTo>
                    <a:pt x="68959" y="140586"/>
                    <a:pt x="69612" y="140129"/>
                    <a:pt x="70394" y="139738"/>
                  </a:cubicBezTo>
                  <a:cubicBezTo>
                    <a:pt x="72417" y="138498"/>
                    <a:pt x="75092" y="136998"/>
                    <a:pt x="76592" y="134714"/>
                  </a:cubicBezTo>
                  <a:cubicBezTo>
                    <a:pt x="77245" y="133736"/>
                    <a:pt x="77636" y="132496"/>
                    <a:pt x="77636" y="131192"/>
                  </a:cubicBezTo>
                  <a:cubicBezTo>
                    <a:pt x="77636" y="129561"/>
                    <a:pt x="76984" y="127603"/>
                    <a:pt x="75418" y="125320"/>
                  </a:cubicBezTo>
                  <a:cubicBezTo>
                    <a:pt x="74896" y="124472"/>
                    <a:pt x="74766" y="123363"/>
                    <a:pt x="74700" y="122449"/>
                  </a:cubicBezTo>
                  <a:cubicBezTo>
                    <a:pt x="74635" y="121667"/>
                    <a:pt x="74570" y="121014"/>
                    <a:pt x="74374" y="120688"/>
                  </a:cubicBezTo>
                  <a:cubicBezTo>
                    <a:pt x="74309" y="120557"/>
                    <a:pt x="74244" y="120492"/>
                    <a:pt x="74244" y="120427"/>
                  </a:cubicBezTo>
                  <a:cubicBezTo>
                    <a:pt x="73135" y="119579"/>
                    <a:pt x="72417" y="118796"/>
                    <a:pt x="72286" y="118078"/>
                  </a:cubicBezTo>
                  <a:cubicBezTo>
                    <a:pt x="72091" y="117556"/>
                    <a:pt x="72156" y="117100"/>
                    <a:pt x="72352" y="116643"/>
                  </a:cubicBezTo>
                  <a:cubicBezTo>
                    <a:pt x="72743" y="115599"/>
                    <a:pt x="73917" y="114816"/>
                    <a:pt x="74700" y="114229"/>
                  </a:cubicBezTo>
                  <a:cubicBezTo>
                    <a:pt x="75287" y="113838"/>
                    <a:pt x="75679" y="113577"/>
                    <a:pt x="75940" y="113251"/>
                  </a:cubicBezTo>
                  <a:cubicBezTo>
                    <a:pt x="78093" y="110576"/>
                    <a:pt x="80246" y="108162"/>
                    <a:pt x="81942" y="106205"/>
                  </a:cubicBezTo>
                  <a:cubicBezTo>
                    <a:pt x="93489" y="93157"/>
                    <a:pt x="93489" y="93418"/>
                    <a:pt x="95642" y="87481"/>
                  </a:cubicBezTo>
                  <a:cubicBezTo>
                    <a:pt x="95903" y="86829"/>
                    <a:pt x="96164" y="86111"/>
                    <a:pt x="96490" y="85263"/>
                  </a:cubicBezTo>
                  <a:lnTo>
                    <a:pt x="96490" y="85263"/>
                  </a:lnTo>
                  <a:cubicBezTo>
                    <a:pt x="89966" y="87611"/>
                    <a:pt x="88270" y="88460"/>
                    <a:pt x="87422" y="88851"/>
                  </a:cubicBezTo>
                  <a:cubicBezTo>
                    <a:pt x="86835" y="89112"/>
                    <a:pt x="86639" y="89242"/>
                    <a:pt x="85726" y="89503"/>
                  </a:cubicBezTo>
                  <a:cubicBezTo>
                    <a:pt x="85470" y="89580"/>
                    <a:pt x="85184" y="89607"/>
                    <a:pt x="84891" y="89607"/>
                  </a:cubicBezTo>
                  <a:cubicBezTo>
                    <a:pt x="84438" y="89607"/>
                    <a:pt x="83969" y="89543"/>
                    <a:pt x="83573" y="89503"/>
                  </a:cubicBezTo>
                  <a:cubicBezTo>
                    <a:pt x="83181" y="89438"/>
                    <a:pt x="82725" y="89373"/>
                    <a:pt x="82464" y="89177"/>
                  </a:cubicBezTo>
                  <a:cubicBezTo>
                    <a:pt x="82399" y="89177"/>
                    <a:pt x="82268" y="89112"/>
                    <a:pt x="82203" y="89047"/>
                  </a:cubicBezTo>
                  <a:cubicBezTo>
                    <a:pt x="82203" y="88916"/>
                    <a:pt x="82072" y="88851"/>
                    <a:pt x="82072" y="88786"/>
                  </a:cubicBezTo>
                  <a:cubicBezTo>
                    <a:pt x="82072" y="88720"/>
                    <a:pt x="81942" y="88590"/>
                    <a:pt x="81942" y="88525"/>
                  </a:cubicBezTo>
                  <a:cubicBezTo>
                    <a:pt x="82072" y="87611"/>
                    <a:pt x="81877" y="86894"/>
                    <a:pt x="81550" y="86437"/>
                  </a:cubicBezTo>
                  <a:cubicBezTo>
                    <a:pt x="80898" y="85263"/>
                    <a:pt x="79658" y="84610"/>
                    <a:pt x="78158" y="83828"/>
                  </a:cubicBezTo>
                  <a:cubicBezTo>
                    <a:pt x="76527" y="82979"/>
                    <a:pt x="74635" y="82001"/>
                    <a:pt x="73461" y="80109"/>
                  </a:cubicBezTo>
                  <a:cubicBezTo>
                    <a:pt x="72808" y="79065"/>
                    <a:pt x="72482" y="77760"/>
                    <a:pt x="72613" y="76064"/>
                  </a:cubicBezTo>
                  <a:cubicBezTo>
                    <a:pt x="72678" y="73715"/>
                    <a:pt x="71308" y="71236"/>
                    <a:pt x="69677" y="68366"/>
                  </a:cubicBezTo>
                  <a:cubicBezTo>
                    <a:pt x="67850" y="65299"/>
                    <a:pt x="65828" y="61776"/>
                    <a:pt x="65893" y="57732"/>
                  </a:cubicBezTo>
                  <a:cubicBezTo>
                    <a:pt x="65893" y="57471"/>
                    <a:pt x="66089" y="57210"/>
                    <a:pt x="66219" y="57079"/>
                  </a:cubicBezTo>
                  <a:cubicBezTo>
                    <a:pt x="66415" y="56932"/>
                    <a:pt x="66611" y="56859"/>
                    <a:pt x="66779" y="56859"/>
                  </a:cubicBezTo>
                  <a:cubicBezTo>
                    <a:pt x="66835" y="56859"/>
                    <a:pt x="66888" y="56867"/>
                    <a:pt x="66937" y="56883"/>
                  </a:cubicBezTo>
                  <a:cubicBezTo>
                    <a:pt x="67393" y="56949"/>
                    <a:pt x="67720" y="57144"/>
                    <a:pt x="68111" y="57210"/>
                  </a:cubicBezTo>
                  <a:cubicBezTo>
                    <a:pt x="69090" y="57471"/>
                    <a:pt x="70134" y="57732"/>
                    <a:pt x="70982" y="58514"/>
                  </a:cubicBezTo>
                  <a:cubicBezTo>
                    <a:pt x="71373" y="59036"/>
                    <a:pt x="71699" y="59558"/>
                    <a:pt x="71830" y="60406"/>
                  </a:cubicBezTo>
                  <a:cubicBezTo>
                    <a:pt x="72743" y="64973"/>
                    <a:pt x="75222" y="68627"/>
                    <a:pt x="77832" y="72476"/>
                  </a:cubicBezTo>
                  <a:cubicBezTo>
                    <a:pt x="80180" y="75868"/>
                    <a:pt x="82594" y="79456"/>
                    <a:pt x="83834" y="83697"/>
                  </a:cubicBezTo>
                  <a:cubicBezTo>
                    <a:pt x="83834" y="83828"/>
                    <a:pt x="83899" y="83958"/>
                    <a:pt x="84095" y="84154"/>
                  </a:cubicBezTo>
                  <a:cubicBezTo>
                    <a:pt x="84356" y="84349"/>
                    <a:pt x="84682" y="84610"/>
                    <a:pt x="85073" y="84676"/>
                  </a:cubicBezTo>
                  <a:cubicBezTo>
                    <a:pt x="85322" y="84800"/>
                    <a:pt x="85570" y="84845"/>
                    <a:pt x="85801" y="84845"/>
                  </a:cubicBezTo>
                  <a:cubicBezTo>
                    <a:pt x="85935" y="84845"/>
                    <a:pt x="86063" y="84830"/>
                    <a:pt x="86182" y="84806"/>
                  </a:cubicBezTo>
                  <a:cubicBezTo>
                    <a:pt x="86443" y="84676"/>
                    <a:pt x="86704" y="84610"/>
                    <a:pt x="86835" y="84480"/>
                  </a:cubicBezTo>
                  <a:cubicBezTo>
                    <a:pt x="88792" y="82979"/>
                    <a:pt x="91010" y="82066"/>
                    <a:pt x="93163" y="81283"/>
                  </a:cubicBezTo>
                  <a:cubicBezTo>
                    <a:pt x="95838" y="80239"/>
                    <a:pt x="98447" y="79261"/>
                    <a:pt x="100535" y="77108"/>
                  </a:cubicBezTo>
                  <a:cubicBezTo>
                    <a:pt x="101122" y="76521"/>
                    <a:pt x="101709" y="76064"/>
                    <a:pt x="102166" y="75542"/>
                  </a:cubicBezTo>
                  <a:cubicBezTo>
                    <a:pt x="104450" y="73454"/>
                    <a:pt x="106602" y="71432"/>
                    <a:pt x="108233" y="68888"/>
                  </a:cubicBezTo>
                  <a:cubicBezTo>
                    <a:pt x="107385" y="68300"/>
                    <a:pt x="106733" y="67387"/>
                    <a:pt x="106211" y="66669"/>
                  </a:cubicBezTo>
                  <a:cubicBezTo>
                    <a:pt x="105428" y="65626"/>
                    <a:pt x="104776" y="64778"/>
                    <a:pt x="104058" y="64582"/>
                  </a:cubicBezTo>
                  <a:cubicBezTo>
                    <a:pt x="103928" y="64517"/>
                    <a:pt x="103781" y="64484"/>
                    <a:pt x="103618" y="64484"/>
                  </a:cubicBezTo>
                  <a:cubicBezTo>
                    <a:pt x="103455" y="64484"/>
                    <a:pt x="103275" y="64517"/>
                    <a:pt x="103079" y="64582"/>
                  </a:cubicBezTo>
                  <a:cubicBezTo>
                    <a:pt x="102427" y="64712"/>
                    <a:pt x="101644" y="65104"/>
                    <a:pt x="100470" y="66213"/>
                  </a:cubicBezTo>
                  <a:cubicBezTo>
                    <a:pt x="100144" y="66539"/>
                    <a:pt x="99687" y="66669"/>
                    <a:pt x="99230" y="66735"/>
                  </a:cubicBezTo>
                  <a:cubicBezTo>
                    <a:pt x="99116" y="66773"/>
                    <a:pt x="98984" y="66789"/>
                    <a:pt x="98846" y="66789"/>
                  </a:cubicBezTo>
                  <a:cubicBezTo>
                    <a:pt x="98512" y="66789"/>
                    <a:pt x="98137" y="66696"/>
                    <a:pt x="97860" y="66604"/>
                  </a:cubicBezTo>
                  <a:cubicBezTo>
                    <a:pt x="97599" y="66539"/>
                    <a:pt x="97469" y="66343"/>
                    <a:pt x="97273" y="66082"/>
                  </a:cubicBezTo>
                  <a:cubicBezTo>
                    <a:pt x="97143" y="65887"/>
                    <a:pt x="97143" y="65626"/>
                    <a:pt x="97143" y="65299"/>
                  </a:cubicBezTo>
                  <a:cubicBezTo>
                    <a:pt x="97143" y="64712"/>
                    <a:pt x="97469" y="64060"/>
                    <a:pt x="97926" y="63407"/>
                  </a:cubicBezTo>
                  <a:cubicBezTo>
                    <a:pt x="98056" y="63342"/>
                    <a:pt x="97926" y="63081"/>
                    <a:pt x="97926" y="62494"/>
                  </a:cubicBezTo>
                  <a:cubicBezTo>
                    <a:pt x="96859" y="62951"/>
                    <a:pt x="95990" y="63211"/>
                    <a:pt x="95257" y="63211"/>
                  </a:cubicBezTo>
                  <a:cubicBezTo>
                    <a:pt x="95049" y="63211"/>
                    <a:pt x="94851" y="63190"/>
                    <a:pt x="94664" y="63147"/>
                  </a:cubicBezTo>
                  <a:cubicBezTo>
                    <a:pt x="94207" y="63081"/>
                    <a:pt x="93685" y="62820"/>
                    <a:pt x="93489" y="62625"/>
                  </a:cubicBezTo>
                  <a:cubicBezTo>
                    <a:pt x="92641" y="61842"/>
                    <a:pt x="92576" y="60406"/>
                    <a:pt x="92511" y="59428"/>
                  </a:cubicBezTo>
                  <a:cubicBezTo>
                    <a:pt x="92380" y="58123"/>
                    <a:pt x="92250" y="57275"/>
                    <a:pt x="91858" y="56883"/>
                  </a:cubicBezTo>
                  <a:lnTo>
                    <a:pt x="91728" y="56818"/>
                  </a:lnTo>
                  <a:lnTo>
                    <a:pt x="91663" y="56753"/>
                  </a:lnTo>
                  <a:cubicBezTo>
                    <a:pt x="91532" y="56492"/>
                    <a:pt x="91597" y="56231"/>
                    <a:pt x="91597" y="56231"/>
                  </a:cubicBezTo>
                  <a:cubicBezTo>
                    <a:pt x="91597" y="55905"/>
                    <a:pt x="91924" y="55448"/>
                    <a:pt x="92054" y="55122"/>
                  </a:cubicBezTo>
                  <a:cubicBezTo>
                    <a:pt x="92250" y="54796"/>
                    <a:pt x="92641" y="54209"/>
                    <a:pt x="92967" y="53948"/>
                  </a:cubicBezTo>
                  <a:cubicBezTo>
                    <a:pt x="93033" y="53882"/>
                    <a:pt x="93228" y="53817"/>
                    <a:pt x="93489" y="53817"/>
                  </a:cubicBezTo>
                  <a:cubicBezTo>
                    <a:pt x="94207" y="53817"/>
                    <a:pt x="95251" y="53948"/>
                    <a:pt x="95903" y="54274"/>
                  </a:cubicBezTo>
                  <a:cubicBezTo>
                    <a:pt x="96164" y="54470"/>
                    <a:pt x="96425" y="54600"/>
                    <a:pt x="96490" y="54926"/>
                  </a:cubicBezTo>
                  <a:cubicBezTo>
                    <a:pt x="97534" y="57536"/>
                    <a:pt x="99361" y="59167"/>
                    <a:pt x="101383" y="60211"/>
                  </a:cubicBezTo>
                  <a:cubicBezTo>
                    <a:pt x="103715" y="61377"/>
                    <a:pt x="106418" y="61798"/>
                    <a:pt x="108985" y="61798"/>
                  </a:cubicBezTo>
                  <a:cubicBezTo>
                    <a:pt x="110440" y="61798"/>
                    <a:pt x="111852" y="61663"/>
                    <a:pt x="113126" y="61450"/>
                  </a:cubicBezTo>
                  <a:cubicBezTo>
                    <a:pt x="114441" y="61250"/>
                    <a:pt x="115650" y="61148"/>
                    <a:pt x="116765" y="61148"/>
                  </a:cubicBezTo>
                  <a:cubicBezTo>
                    <a:pt x="118913" y="61148"/>
                    <a:pt x="120714" y="61525"/>
                    <a:pt x="122260" y="62298"/>
                  </a:cubicBezTo>
                  <a:cubicBezTo>
                    <a:pt x="124869" y="63473"/>
                    <a:pt x="126631" y="65691"/>
                    <a:pt x="128197" y="68561"/>
                  </a:cubicBezTo>
                  <a:lnTo>
                    <a:pt x="128197" y="68627"/>
                  </a:lnTo>
                  <a:cubicBezTo>
                    <a:pt x="128392" y="68953"/>
                    <a:pt x="128523" y="69018"/>
                    <a:pt x="128719" y="69149"/>
                  </a:cubicBezTo>
                  <a:cubicBezTo>
                    <a:pt x="128914" y="69214"/>
                    <a:pt x="129175" y="69246"/>
                    <a:pt x="129477" y="69246"/>
                  </a:cubicBezTo>
                  <a:cubicBezTo>
                    <a:pt x="129779" y="69246"/>
                    <a:pt x="130121" y="69214"/>
                    <a:pt x="130480" y="69149"/>
                  </a:cubicBezTo>
                  <a:cubicBezTo>
                    <a:pt x="130767" y="69053"/>
                    <a:pt x="131193" y="68992"/>
                    <a:pt x="131606" y="68992"/>
                  </a:cubicBezTo>
                  <a:cubicBezTo>
                    <a:pt x="131757" y="68992"/>
                    <a:pt x="131906" y="69001"/>
                    <a:pt x="132046" y="69018"/>
                  </a:cubicBezTo>
                  <a:cubicBezTo>
                    <a:pt x="132307" y="69149"/>
                    <a:pt x="132503" y="69279"/>
                    <a:pt x="132698" y="69540"/>
                  </a:cubicBezTo>
                  <a:cubicBezTo>
                    <a:pt x="132959" y="69866"/>
                    <a:pt x="132959" y="70192"/>
                    <a:pt x="132959" y="70584"/>
                  </a:cubicBezTo>
                  <a:cubicBezTo>
                    <a:pt x="132633" y="75020"/>
                    <a:pt x="134590" y="78413"/>
                    <a:pt x="136678" y="82001"/>
                  </a:cubicBezTo>
                  <a:cubicBezTo>
                    <a:pt x="137852" y="83958"/>
                    <a:pt x="139026" y="86111"/>
                    <a:pt x="139875" y="88264"/>
                  </a:cubicBezTo>
                  <a:cubicBezTo>
                    <a:pt x="140005" y="88590"/>
                    <a:pt x="140136" y="88786"/>
                    <a:pt x="140005" y="88786"/>
                  </a:cubicBezTo>
                  <a:cubicBezTo>
                    <a:pt x="140136" y="88786"/>
                    <a:pt x="140266" y="88720"/>
                    <a:pt x="140657" y="88329"/>
                  </a:cubicBezTo>
                  <a:cubicBezTo>
                    <a:pt x="140788" y="88264"/>
                    <a:pt x="140918" y="88199"/>
                    <a:pt x="141114" y="88133"/>
                  </a:cubicBezTo>
                  <a:cubicBezTo>
                    <a:pt x="141767" y="87742"/>
                    <a:pt x="142223" y="87155"/>
                    <a:pt x="142549" y="86633"/>
                  </a:cubicBezTo>
                  <a:cubicBezTo>
                    <a:pt x="143267" y="85524"/>
                    <a:pt x="143528" y="84023"/>
                    <a:pt x="143854" y="82392"/>
                  </a:cubicBezTo>
                  <a:cubicBezTo>
                    <a:pt x="144180" y="80174"/>
                    <a:pt x="144702" y="77695"/>
                    <a:pt x="146986" y="75803"/>
                  </a:cubicBezTo>
                  <a:cubicBezTo>
                    <a:pt x="147442" y="75412"/>
                    <a:pt x="148030" y="75020"/>
                    <a:pt x="148486" y="74563"/>
                  </a:cubicBezTo>
                  <a:cubicBezTo>
                    <a:pt x="151552" y="72280"/>
                    <a:pt x="154553" y="69997"/>
                    <a:pt x="155793" y="66278"/>
                  </a:cubicBezTo>
                  <a:cubicBezTo>
                    <a:pt x="155793" y="66082"/>
                    <a:pt x="155858" y="66017"/>
                    <a:pt x="155924" y="66017"/>
                  </a:cubicBezTo>
                  <a:cubicBezTo>
                    <a:pt x="155989" y="65887"/>
                    <a:pt x="156184" y="65887"/>
                    <a:pt x="156250" y="65756"/>
                  </a:cubicBezTo>
                  <a:cubicBezTo>
                    <a:pt x="156511" y="65691"/>
                    <a:pt x="156772" y="65626"/>
                    <a:pt x="156967" y="65626"/>
                  </a:cubicBezTo>
                  <a:cubicBezTo>
                    <a:pt x="157318" y="65564"/>
                    <a:pt x="157754" y="65521"/>
                    <a:pt x="158242" y="65521"/>
                  </a:cubicBezTo>
                  <a:cubicBezTo>
                    <a:pt x="159295" y="65521"/>
                    <a:pt x="160591" y="65719"/>
                    <a:pt x="161795" y="66343"/>
                  </a:cubicBezTo>
                  <a:cubicBezTo>
                    <a:pt x="162447" y="66669"/>
                    <a:pt x="163100" y="67191"/>
                    <a:pt x="163752" y="67713"/>
                  </a:cubicBezTo>
                  <a:cubicBezTo>
                    <a:pt x="163165" y="64647"/>
                    <a:pt x="162382" y="61646"/>
                    <a:pt x="161469" y="58580"/>
                  </a:cubicBezTo>
                  <a:cubicBezTo>
                    <a:pt x="158272" y="47750"/>
                    <a:pt x="152988" y="37703"/>
                    <a:pt x="145681" y="28700"/>
                  </a:cubicBezTo>
                  <a:cubicBezTo>
                    <a:pt x="138048" y="19240"/>
                    <a:pt x="128914" y="11803"/>
                    <a:pt x="118933" y="6323"/>
                  </a:cubicBezTo>
                  <a:cubicBezTo>
                    <a:pt x="116127" y="4887"/>
                    <a:pt x="113322" y="3452"/>
                    <a:pt x="110452" y="2343"/>
                  </a:cubicBezTo>
                  <a:cubicBezTo>
                    <a:pt x="107516" y="2995"/>
                    <a:pt x="104058" y="3452"/>
                    <a:pt x="101122" y="3583"/>
                  </a:cubicBezTo>
                  <a:cubicBezTo>
                    <a:pt x="100843" y="3589"/>
                    <a:pt x="100564" y="3592"/>
                    <a:pt x="100287" y="3592"/>
                  </a:cubicBezTo>
                  <a:cubicBezTo>
                    <a:pt x="97589" y="3592"/>
                    <a:pt x="95070" y="3284"/>
                    <a:pt x="93946" y="2278"/>
                  </a:cubicBezTo>
                  <a:cubicBezTo>
                    <a:pt x="92576" y="973"/>
                    <a:pt x="90749" y="190"/>
                    <a:pt x="88727" y="60"/>
                  </a:cubicBezTo>
                  <a:cubicBezTo>
                    <a:pt x="88302" y="20"/>
                    <a:pt x="87867" y="1"/>
                    <a:pt x="87422" y="1"/>
                  </a:cubicBezTo>
                  <a:close/>
                </a:path>
              </a:pathLst>
            </a:custGeom>
            <a:gradFill>
              <a:gsLst>
                <a:gs pos="0">
                  <a:srgbClr val="88E113"/>
                </a:gs>
                <a:gs pos="100000">
                  <a:srgbClr val="3F640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883;p36">
            <a:extLst>
              <a:ext uri="{FF2B5EF4-FFF2-40B4-BE49-F238E27FC236}">
                <a16:creationId xmlns:a16="http://schemas.microsoft.com/office/drawing/2014/main" id="{086E2613-ED56-40EE-96E5-CC7C9EE5D3A2}"/>
              </a:ext>
            </a:extLst>
          </p:cNvPr>
          <p:cNvSpPr txBox="1">
            <a:spLocks/>
          </p:cNvSpPr>
          <p:nvPr/>
        </p:nvSpPr>
        <p:spPr>
          <a:xfrm>
            <a:off x="321200" y="1130259"/>
            <a:ext cx="6461435" cy="22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"/>
              <a:buNone/>
              <a:defRPr sz="3000" b="1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+mn-lt"/>
                <a:ea typeface="Montserrat"/>
                <a:cs typeface="Montserrat"/>
                <a:sym typeface="Montserrat"/>
              </a:rPr>
              <a:t>BÀI 16: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+mn-lt"/>
                <a:ea typeface="Montserrat"/>
                <a:cs typeface="Montserrat"/>
                <a:sym typeface="Montserrat"/>
              </a:rPr>
              <a:t>TỪ TRƯỜNG TRÁI ĐẤT</a:t>
            </a:r>
          </a:p>
        </p:txBody>
      </p:sp>
    </p:spTree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" descr="D:\GIAO AN\MAU POWER POINT DEP\ANH DONG PP\6-mau_slide_powerpoint_dep_ctu.vn_(46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801" y="3469417"/>
            <a:ext cx="937819" cy="123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368015" y="4564654"/>
            <a:ext cx="889688" cy="53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7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8438483" y="4280703"/>
            <a:ext cx="950694" cy="84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69" y="101375"/>
            <a:ext cx="1164163" cy="34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86;p3">
            <a:extLst>
              <a:ext uri="{FF2B5EF4-FFF2-40B4-BE49-F238E27FC236}">
                <a16:creationId xmlns:a16="http://schemas.microsoft.com/office/drawing/2014/main" id="{A1881E85-3D72-49D0-87BD-9CDAB37960A1}"/>
              </a:ext>
            </a:extLst>
          </p:cNvPr>
          <p:cNvSpPr/>
          <p:nvPr/>
        </p:nvSpPr>
        <p:spPr>
          <a:xfrm>
            <a:off x="1630156" y="773625"/>
            <a:ext cx="6082241" cy="126953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2000" b="1" dirty="0">
                <a:latin typeface="+mn-lt"/>
                <a:ea typeface="Times New Roman"/>
                <a:cs typeface="Times New Roman"/>
                <a:sym typeface="Times New Roman"/>
              </a:rPr>
              <a:t>CÂU 5: </a:t>
            </a:r>
            <a:endParaRPr sz="2000" dirty="0">
              <a:latin typeface="+mn-lt"/>
            </a:endParaRPr>
          </a:p>
          <a:p>
            <a:pPr algn="ctr" defTabSz="685800">
              <a:lnSpc>
                <a:spcPct val="150000"/>
              </a:lnSpc>
            </a:pPr>
            <a:r>
              <a:rPr lang="en-US" sz="2000" b="1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187;p3">
            <a:extLst>
              <a:ext uri="{FF2B5EF4-FFF2-40B4-BE49-F238E27FC236}">
                <a16:creationId xmlns:a16="http://schemas.microsoft.com/office/drawing/2014/main" id="{2405C0A8-A9BF-48ED-BC88-3380CEADC961}"/>
              </a:ext>
            </a:extLst>
          </p:cNvPr>
          <p:cNvSpPr/>
          <p:nvPr/>
        </p:nvSpPr>
        <p:spPr>
          <a:xfrm>
            <a:off x="1974544" y="4259946"/>
            <a:ext cx="5553596" cy="537833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>
              <a:lnSpc>
                <a:spcPct val="130000"/>
              </a:lnSpc>
            </a:pP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D.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A, B, C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đều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đúng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16" name="Google Shape;188;p3">
            <a:extLst>
              <a:ext uri="{FF2B5EF4-FFF2-40B4-BE49-F238E27FC236}">
                <a16:creationId xmlns:a16="http://schemas.microsoft.com/office/drawing/2014/main" id="{0EFAF5AD-4CD1-4EF3-8014-312EF7945F59}"/>
              </a:ext>
            </a:extLst>
          </p:cNvPr>
          <p:cNvSpPr/>
          <p:nvPr/>
        </p:nvSpPr>
        <p:spPr>
          <a:xfrm>
            <a:off x="1974543" y="3786121"/>
            <a:ext cx="5553597" cy="383117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>
              <a:lnSpc>
                <a:spcPct val="130000"/>
              </a:lnSpc>
            </a:pP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C. </a:t>
            </a:r>
            <a:r>
              <a:rPr lang="en-US" sz="2000" dirty="0" err="1">
                <a:latin typeface="+mn-lt"/>
              </a:rPr>
              <a:t>Không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vật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từ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gần</a:t>
            </a:r>
            <a:r>
              <a:rPr lang="en-US" sz="2000" dirty="0">
                <a:latin typeface="+mn-lt"/>
              </a:rPr>
              <a:t> la </a:t>
            </a:r>
            <a:r>
              <a:rPr lang="en-US" sz="2000" dirty="0" err="1">
                <a:latin typeface="+mn-lt"/>
              </a:rPr>
              <a:t>bàn</a:t>
            </a:r>
            <a:endParaRPr sz="2000" dirty="0">
              <a:latin typeface="+mn-lt"/>
            </a:endParaRPr>
          </a:p>
        </p:txBody>
      </p:sp>
      <p:sp>
        <p:nvSpPr>
          <p:cNvPr id="17" name="Google Shape;189;p3">
            <a:extLst>
              <a:ext uri="{FF2B5EF4-FFF2-40B4-BE49-F238E27FC236}">
                <a16:creationId xmlns:a16="http://schemas.microsoft.com/office/drawing/2014/main" id="{559BDDAD-76FA-414D-AC8B-E8AABC74A4C3}"/>
              </a:ext>
            </a:extLst>
          </p:cNvPr>
          <p:cNvSpPr/>
          <p:nvPr/>
        </p:nvSpPr>
        <p:spPr>
          <a:xfrm>
            <a:off x="1974544" y="2891849"/>
            <a:ext cx="5553596" cy="789863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>
              <a:lnSpc>
                <a:spcPct val="130000"/>
              </a:lnSpc>
            </a:pP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B.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Xoay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phía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bắc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kim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thẳng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kim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latin typeface="+mn-lt"/>
                <a:ea typeface="Times New Roman"/>
                <a:cs typeface="Times New Roman"/>
                <a:sym typeface="Times New Roman"/>
              </a:rPr>
              <a:t>hướng</a:t>
            </a:r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18" name="Google Shape;190;p3">
            <a:extLst>
              <a:ext uri="{FF2B5EF4-FFF2-40B4-BE49-F238E27FC236}">
                <a16:creationId xmlns:a16="http://schemas.microsoft.com/office/drawing/2014/main" id="{3C4FE732-D632-49A1-BCF5-F0014D001EAB}"/>
              </a:ext>
            </a:extLst>
          </p:cNvPr>
          <p:cNvSpPr/>
          <p:nvPr/>
        </p:nvSpPr>
        <p:spPr>
          <a:xfrm>
            <a:off x="1974545" y="2121825"/>
            <a:ext cx="5393462" cy="694961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 defTabSz="685800"/>
            <a:r>
              <a:rPr lang="en-US" sz="2000" dirty="0">
                <a:latin typeface="+mn-lt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2000" dirty="0" err="1"/>
              <a:t>Giữ</a:t>
            </a:r>
            <a:r>
              <a:rPr lang="en-US" sz="2000" dirty="0"/>
              <a:t> la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nằm</a:t>
            </a:r>
            <a:r>
              <a:rPr lang="en-US" sz="2000" dirty="0"/>
              <a:t> </a:t>
            </a:r>
            <a:r>
              <a:rPr lang="en-US" sz="2000" dirty="0" err="1"/>
              <a:t>ngang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hướng</a:t>
            </a:r>
            <a:r>
              <a:rPr lang="en-US" sz="2000" dirty="0"/>
              <a:t> </a:t>
            </a:r>
            <a:r>
              <a:rPr lang="en-US" sz="2000" dirty="0" err="1"/>
              <a:t>mũi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hướng</a:t>
            </a:r>
            <a:r>
              <a:rPr lang="en-US" sz="2000" dirty="0"/>
              <a:t> ra </a:t>
            </a:r>
            <a:r>
              <a:rPr lang="en-US" sz="2000" dirty="0" err="1"/>
              <a:t>xa</a:t>
            </a:r>
            <a:r>
              <a:rPr lang="en-US" sz="2000" dirty="0"/>
              <a:t>.</a:t>
            </a:r>
            <a:endParaRPr sz="2000" dirty="0">
              <a:latin typeface="+mn-lt"/>
            </a:endParaRPr>
          </a:p>
        </p:txBody>
      </p:sp>
      <p:pic>
        <p:nvPicPr>
          <p:cNvPr id="19" name="Google Shape;192;p3" descr="D:\GIAO AN\MAU POWER POINT DEP\ANH DONG PP\6-mau_slide_powerpoint_dep_ctu.vn_(46).gif">
            <a:extLst>
              <a:ext uri="{FF2B5EF4-FFF2-40B4-BE49-F238E27FC236}">
                <a16:creationId xmlns:a16="http://schemas.microsoft.com/office/drawing/2014/main" id="{197E2A9B-0757-4EDC-A00D-944A197B83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273729">
            <a:off x="2722700" y="3910641"/>
            <a:ext cx="267072" cy="351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p63"/>
          <p:cNvSpPr txBox="1">
            <a:spLocks noGrp="1"/>
          </p:cNvSpPr>
          <p:nvPr>
            <p:ph type="title" idx="4294967295"/>
          </p:nvPr>
        </p:nvSpPr>
        <p:spPr>
          <a:xfrm>
            <a:off x="1292851" y="3525675"/>
            <a:ext cx="3779048" cy="42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Ghi nhớ kiến thức trong bài. 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5" name="Google Shape;2055;p63"/>
          <p:cNvSpPr txBox="1">
            <a:spLocks noGrp="1"/>
          </p:cNvSpPr>
          <p:nvPr>
            <p:ph type="title" idx="4294967295"/>
          </p:nvPr>
        </p:nvSpPr>
        <p:spPr>
          <a:xfrm>
            <a:off x="3696992" y="1769331"/>
            <a:ext cx="3520801" cy="42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+mn-lt"/>
                <a:ea typeface="Montserrat"/>
                <a:cs typeface="Montserrat"/>
                <a:sym typeface="Montserrat"/>
              </a:rPr>
              <a:t>Hoàn thành các BT SBT</a:t>
            </a:r>
            <a:endParaRPr sz="2200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2056" name="Google Shape;2056;p63"/>
          <p:cNvSpPr txBox="1">
            <a:spLocks noGrp="1"/>
          </p:cNvSpPr>
          <p:nvPr>
            <p:ph type="title" idx="4294967295"/>
          </p:nvPr>
        </p:nvSpPr>
        <p:spPr>
          <a:xfrm>
            <a:off x="5840588" y="3632944"/>
            <a:ext cx="2977735" cy="42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Chuẩn bị bài:</a:t>
            </a:r>
            <a:b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7)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7" name="Google Shape;2057;p63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HƯỚNG DẪN VỀ NHÀ</a:t>
            </a:r>
            <a:endParaRPr dirty="0">
              <a:latin typeface="+mn-lt"/>
            </a:endParaRPr>
          </a:p>
        </p:txBody>
      </p:sp>
      <p:sp>
        <p:nvSpPr>
          <p:cNvPr id="2061" name="Google Shape;2061;p63"/>
          <p:cNvSpPr/>
          <p:nvPr/>
        </p:nvSpPr>
        <p:spPr>
          <a:xfrm flipH="1">
            <a:off x="713247" y="2406145"/>
            <a:ext cx="1006800" cy="1006800"/>
          </a:xfrm>
          <a:prstGeom prst="ellipse">
            <a:avLst/>
          </a:prstGeom>
          <a:gradFill>
            <a:gsLst>
              <a:gs pos="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2062" name="Google Shape;2062;p63"/>
          <p:cNvSpPr/>
          <p:nvPr/>
        </p:nvSpPr>
        <p:spPr>
          <a:xfrm flipH="1">
            <a:off x="3125322" y="2406157"/>
            <a:ext cx="1006800" cy="1006800"/>
          </a:xfrm>
          <a:prstGeom prst="ellipse">
            <a:avLst/>
          </a:prstGeom>
          <a:gradFill>
            <a:gsLst>
              <a:gs pos="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2200" dirty="0">
              <a:solidFill>
                <a:schemeClr val="accent6"/>
              </a:solidFill>
            </a:endParaRPr>
          </a:p>
        </p:txBody>
      </p:sp>
      <p:sp>
        <p:nvSpPr>
          <p:cNvPr id="2063" name="Google Shape;2063;p63"/>
          <p:cNvSpPr/>
          <p:nvPr/>
        </p:nvSpPr>
        <p:spPr>
          <a:xfrm flipH="1">
            <a:off x="5537397" y="2406157"/>
            <a:ext cx="1006800" cy="1006800"/>
          </a:xfrm>
          <a:prstGeom prst="ellipse">
            <a:avLst/>
          </a:prstGeom>
          <a:gradFill>
            <a:gsLst>
              <a:gs pos="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2200">
              <a:solidFill>
                <a:schemeClr val="dk1"/>
              </a:solidFill>
            </a:endParaRPr>
          </a:p>
        </p:txBody>
      </p:sp>
      <p:cxnSp>
        <p:nvCxnSpPr>
          <p:cNvPr id="2064" name="Google Shape;2064;p63"/>
          <p:cNvCxnSpPr>
            <a:stCxn id="2061" idx="2"/>
            <a:endCxn id="2062" idx="6"/>
          </p:cNvCxnSpPr>
          <p:nvPr/>
        </p:nvCxnSpPr>
        <p:spPr>
          <a:xfrm>
            <a:off x="1720047" y="2909545"/>
            <a:ext cx="1405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2875" dist="19050" dir="5400000" algn="bl" rotWithShape="0">
              <a:schemeClr val="lt1">
                <a:alpha val="50000"/>
              </a:schemeClr>
            </a:outerShdw>
          </a:effectLst>
        </p:spPr>
      </p:cxnSp>
      <p:cxnSp>
        <p:nvCxnSpPr>
          <p:cNvPr id="2065" name="Google Shape;2065;p63"/>
          <p:cNvCxnSpPr>
            <a:stCxn id="2062" idx="2"/>
            <a:endCxn id="2063" idx="6"/>
          </p:cNvCxnSpPr>
          <p:nvPr/>
        </p:nvCxnSpPr>
        <p:spPr>
          <a:xfrm>
            <a:off x="4132122" y="2909557"/>
            <a:ext cx="1405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2875" dist="19050" dir="5400000" algn="bl" rotWithShape="0">
              <a:schemeClr val="lt1">
                <a:alpha val="50000"/>
              </a:schemeClr>
            </a:outerShdw>
          </a:effectLst>
        </p:spPr>
      </p:cxnSp>
      <p:cxnSp>
        <p:nvCxnSpPr>
          <p:cNvPr id="2066" name="Google Shape;2066;p63"/>
          <p:cNvCxnSpPr>
            <a:stCxn id="2061" idx="4"/>
          </p:cNvCxnSpPr>
          <p:nvPr/>
        </p:nvCxnSpPr>
        <p:spPr>
          <a:xfrm>
            <a:off x="1216647" y="3412945"/>
            <a:ext cx="0" cy="1006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2875" dist="19050" dir="5400000" algn="bl" rotWithShape="0">
              <a:schemeClr val="lt1">
                <a:alpha val="50000"/>
              </a:schemeClr>
            </a:outerShdw>
          </a:effectLst>
        </p:spPr>
      </p:cxnSp>
      <p:cxnSp>
        <p:nvCxnSpPr>
          <p:cNvPr id="2067" name="Google Shape;2067;p63"/>
          <p:cNvCxnSpPr/>
          <p:nvPr/>
        </p:nvCxnSpPr>
        <p:spPr>
          <a:xfrm rot="10800000">
            <a:off x="3628725" y="1393649"/>
            <a:ext cx="0" cy="1012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2875" dist="19050" dir="5400000" algn="bl" rotWithShape="0">
              <a:schemeClr val="lt1">
                <a:alpha val="50000"/>
              </a:schemeClr>
            </a:outerShdw>
          </a:effectLst>
        </p:spPr>
      </p:cxnSp>
      <p:cxnSp>
        <p:nvCxnSpPr>
          <p:cNvPr id="2068" name="Google Shape;2068;p63"/>
          <p:cNvCxnSpPr/>
          <p:nvPr/>
        </p:nvCxnSpPr>
        <p:spPr>
          <a:xfrm>
            <a:off x="6040800" y="3412965"/>
            <a:ext cx="0" cy="1006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2875" dist="19050" dir="5400000" algn="bl" rotWithShape="0">
              <a:schemeClr val="lt1">
                <a:alpha val="50000"/>
              </a:schemeClr>
            </a:outerShdw>
          </a:effectLst>
        </p:spPr>
      </p:cxnSp>
      <p:cxnSp>
        <p:nvCxnSpPr>
          <p:cNvPr id="2069" name="Google Shape;2069;p63"/>
          <p:cNvCxnSpPr>
            <a:stCxn id="2063" idx="2"/>
          </p:cNvCxnSpPr>
          <p:nvPr/>
        </p:nvCxnSpPr>
        <p:spPr>
          <a:xfrm>
            <a:off x="6544197" y="2909557"/>
            <a:ext cx="1751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  <a:effectLst>
            <a:outerShdw blurRad="142875" dist="19050" dir="5400000" algn="bl" rotWithShape="0">
              <a:schemeClr val="lt1">
                <a:alpha val="50000"/>
              </a:schemeClr>
            </a:outerShdw>
          </a:effectLst>
        </p:spPr>
      </p:cxnSp>
      <p:grpSp>
        <p:nvGrpSpPr>
          <p:cNvPr id="2070" name="Google Shape;2070;p63"/>
          <p:cNvGrpSpPr/>
          <p:nvPr/>
        </p:nvGrpSpPr>
        <p:grpSpPr>
          <a:xfrm>
            <a:off x="1547485" y="1399349"/>
            <a:ext cx="1028056" cy="995911"/>
            <a:chOff x="2589913" y="-596325"/>
            <a:chExt cx="722000" cy="699425"/>
          </a:xfrm>
        </p:grpSpPr>
        <p:sp>
          <p:nvSpPr>
            <p:cNvPr id="2071" name="Google Shape;2071;p63"/>
            <p:cNvSpPr/>
            <p:nvPr/>
          </p:nvSpPr>
          <p:spPr>
            <a:xfrm>
              <a:off x="2865138" y="-157800"/>
              <a:ext cx="50350" cy="105825"/>
            </a:xfrm>
            <a:custGeom>
              <a:avLst/>
              <a:gdLst/>
              <a:ahLst/>
              <a:cxnLst/>
              <a:rect l="l" t="t" r="r" b="b"/>
              <a:pathLst>
                <a:path w="2014" h="4233" extrusionOk="0">
                  <a:moveTo>
                    <a:pt x="1726" y="1"/>
                  </a:moveTo>
                  <a:lnTo>
                    <a:pt x="1" y="4232"/>
                  </a:lnTo>
                  <a:lnTo>
                    <a:pt x="2014" y="124"/>
                  </a:lnTo>
                  <a:lnTo>
                    <a:pt x="1726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3"/>
            <p:cNvSpPr/>
            <p:nvPr/>
          </p:nvSpPr>
          <p:spPr>
            <a:xfrm>
              <a:off x="3010988" y="-462800"/>
              <a:ext cx="33900" cy="71900"/>
            </a:xfrm>
            <a:custGeom>
              <a:avLst/>
              <a:gdLst/>
              <a:ahLst/>
              <a:cxnLst/>
              <a:rect l="l" t="t" r="r" b="b"/>
              <a:pathLst>
                <a:path w="1356" h="2876" extrusionOk="0">
                  <a:moveTo>
                    <a:pt x="1356" y="0"/>
                  </a:moveTo>
                  <a:lnTo>
                    <a:pt x="0" y="2711"/>
                  </a:lnTo>
                  <a:lnTo>
                    <a:pt x="288" y="2876"/>
                  </a:lnTo>
                  <a:lnTo>
                    <a:pt x="1356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3"/>
            <p:cNvSpPr/>
            <p:nvPr/>
          </p:nvSpPr>
          <p:spPr>
            <a:xfrm>
              <a:off x="2864113" y="-348825"/>
              <a:ext cx="169475" cy="213650"/>
            </a:xfrm>
            <a:custGeom>
              <a:avLst/>
              <a:gdLst/>
              <a:ahLst/>
              <a:cxnLst/>
              <a:rect l="l" t="t" r="r" b="b"/>
              <a:pathLst>
                <a:path w="6779" h="8546" extrusionOk="0">
                  <a:moveTo>
                    <a:pt x="3040" y="1"/>
                  </a:moveTo>
                  <a:lnTo>
                    <a:pt x="1151" y="4355"/>
                  </a:lnTo>
                  <a:lnTo>
                    <a:pt x="1" y="6902"/>
                  </a:lnTo>
                  <a:lnTo>
                    <a:pt x="1808" y="7642"/>
                  </a:lnTo>
                  <a:lnTo>
                    <a:pt x="3739" y="8546"/>
                  </a:lnTo>
                  <a:lnTo>
                    <a:pt x="4971" y="5711"/>
                  </a:lnTo>
                  <a:lnTo>
                    <a:pt x="6080" y="3246"/>
                  </a:lnTo>
                  <a:lnTo>
                    <a:pt x="6779" y="1603"/>
                  </a:lnTo>
                  <a:lnTo>
                    <a:pt x="3040" y="1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3"/>
            <p:cNvSpPr/>
            <p:nvPr/>
          </p:nvSpPr>
          <p:spPr>
            <a:xfrm>
              <a:off x="2865344" y="-177506"/>
              <a:ext cx="93475" cy="41100"/>
            </a:xfrm>
            <a:custGeom>
              <a:avLst/>
              <a:gdLst/>
              <a:ahLst/>
              <a:cxnLst/>
              <a:rect l="l" t="t" r="r" b="b"/>
              <a:pathLst>
                <a:path w="3739" h="1644" extrusionOk="0">
                  <a:moveTo>
                    <a:pt x="1" y="0"/>
                  </a:moveTo>
                  <a:lnTo>
                    <a:pt x="1603" y="1438"/>
                  </a:lnTo>
                  <a:lnTo>
                    <a:pt x="3739" y="1644"/>
                  </a:lnTo>
                  <a:lnTo>
                    <a:pt x="3739" y="1644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3"/>
            <p:cNvSpPr/>
            <p:nvPr/>
          </p:nvSpPr>
          <p:spPr>
            <a:xfrm>
              <a:off x="2932913" y="-334425"/>
              <a:ext cx="94525" cy="42125"/>
            </a:xfrm>
            <a:custGeom>
              <a:avLst/>
              <a:gdLst/>
              <a:ahLst/>
              <a:cxnLst/>
              <a:rect l="l" t="t" r="r" b="b"/>
              <a:pathLst>
                <a:path w="3781" h="1685" extrusionOk="0">
                  <a:moveTo>
                    <a:pt x="42" y="0"/>
                  </a:moveTo>
                  <a:lnTo>
                    <a:pt x="1" y="82"/>
                  </a:lnTo>
                  <a:lnTo>
                    <a:pt x="3739" y="1684"/>
                  </a:lnTo>
                  <a:lnTo>
                    <a:pt x="3780" y="164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3"/>
            <p:cNvSpPr/>
            <p:nvPr/>
          </p:nvSpPr>
          <p:spPr>
            <a:xfrm>
              <a:off x="2905188" y="-227025"/>
              <a:ext cx="55500" cy="42975"/>
            </a:xfrm>
            <a:custGeom>
              <a:avLst/>
              <a:gdLst/>
              <a:ahLst/>
              <a:cxnLst/>
              <a:rect l="l" t="t" r="r" b="b"/>
              <a:pathLst>
                <a:path w="2220" h="1719" extrusionOk="0">
                  <a:moveTo>
                    <a:pt x="531" y="0"/>
                  </a:moveTo>
                  <a:cubicBezTo>
                    <a:pt x="490" y="0"/>
                    <a:pt x="441" y="29"/>
                    <a:pt x="412" y="59"/>
                  </a:cubicBezTo>
                  <a:lnTo>
                    <a:pt x="42" y="880"/>
                  </a:lnTo>
                  <a:cubicBezTo>
                    <a:pt x="1" y="921"/>
                    <a:pt x="42" y="1003"/>
                    <a:pt x="124" y="1044"/>
                  </a:cubicBezTo>
                  <a:lnTo>
                    <a:pt x="1644" y="1702"/>
                  </a:lnTo>
                  <a:cubicBezTo>
                    <a:pt x="1656" y="1714"/>
                    <a:pt x="1675" y="1719"/>
                    <a:pt x="1696" y="1719"/>
                  </a:cubicBezTo>
                  <a:cubicBezTo>
                    <a:pt x="1747" y="1719"/>
                    <a:pt x="1808" y="1690"/>
                    <a:pt x="1808" y="1661"/>
                  </a:cubicBezTo>
                  <a:lnTo>
                    <a:pt x="2178" y="839"/>
                  </a:lnTo>
                  <a:cubicBezTo>
                    <a:pt x="2219" y="798"/>
                    <a:pt x="2178" y="716"/>
                    <a:pt x="2096" y="675"/>
                  </a:cubicBezTo>
                  <a:lnTo>
                    <a:pt x="576" y="17"/>
                  </a:lnTo>
                  <a:cubicBezTo>
                    <a:pt x="564" y="5"/>
                    <a:pt x="548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3"/>
            <p:cNvSpPr/>
            <p:nvPr/>
          </p:nvSpPr>
          <p:spPr>
            <a:xfrm>
              <a:off x="2993513" y="-235850"/>
              <a:ext cx="52400" cy="38025"/>
            </a:xfrm>
            <a:custGeom>
              <a:avLst/>
              <a:gdLst/>
              <a:ahLst/>
              <a:cxnLst/>
              <a:rect l="l" t="t" r="r" b="b"/>
              <a:pathLst>
                <a:path w="2096" h="1521" extrusionOk="0">
                  <a:moveTo>
                    <a:pt x="329" y="1"/>
                  </a:moveTo>
                  <a:lnTo>
                    <a:pt x="1" y="740"/>
                  </a:lnTo>
                  <a:lnTo>
                    <a:pt x="1767" y="1521"/>
                  </a:lnTo>
                  <a:lnTo>
                    <a:pt x="2096" y="781"/>
                  </a:lnTo>
                  <a:lnTo>
                    <a:pt x="329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3"/>
            <p:cNvSpPr/>
            <p:nvPr/>
          </p:nvSpPr>
          <p:spPr>
            <a:xfrm>
              <a:off x="2855888" y="-295400"/>
              <a:ext cx="52400" cy="38025"/>
            </a:xfrm>
            <a:custGeom>
              <a:avLst/>
              <a:gdLst/>
              <a:ahLst/>
              <a:cxnLst/>
              <a:rect l="l" t="t" r="r" b="b"/>
              <a:pathLst>
                <a:path w="2096" h="1521" extrusionOk="0">
                  <a:moveTo>
                    <a:pt x="330" y="0"/>
                  </a:moveTo>
                  <a:lnTo>
                    <a:pt x="1" y="740"/>
                  </a:lnTo>
                  <a:lnTo>
                    <a:pt x="1767" y="1520"/>
                  </a:lnTo>
                  <a:lnTo>
                    <a:pt x="2096" y="781"/>
                  </a:lnTo>
                  <a:lnTo>
                    <a:pt x="33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3"/>
            <p:cNvSpPr/>
            <p:nvPr/>
          </p:nvSpPr>
          <p:spPr>
            <a:xfrm>
              <a:off x="3040763" y="-209150"/>
              <a:ext cx="162275" cy="75000"/>
            </a:xfrm>
            <a:custGeom>
              <a:avLst/>
              <a:gdLst/>
              <a:ahLst/>
              <a:cxnLst/>
              <a:rect l="l" t="t" r="r" b="b"/>
              <a:pathLst>
                <a:path w="6491" h="3000" extrusionOk="0">
                  <a:moveTo>
                    <a:pt x="82" y="1"/>
                  </a:moveTo>
                  <a:lnTo>
                    <a:pt x="0" y="206"/>
                  </a:lnTo>
                  <a:lnTo>
                    <a:pt x="6409" y="3000"/>
                  </a:lnTo>
                  <a:lnTo>
                    <a:pt x="6491" y="2794"/>
                  </a:lnTo>
                  <a:lnTo>
                    <a:pt x="82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3"/>
            <p:cNvSpPr/>
            <p:nvPr/>
          </p:nvSpPr>
          <p:spPr>
            <a:xfrm>
              <a:off x="2697738" y="-358050"/>
              <a:ext cx="162300" cy="73950"/>
            </a:xfrm>
            <a:custGeom>
              <a:avLst/>
              <a:gdLst/>
              <a:ahLst/>
              <a:cxnLst/>
              <a:rect l="l" t="t" r="r" b="b"/>
              <a:pathLst>
                <a:path w="6492" h="2958" extrusionOk="0">
                  <a:moveTo>
                    <a:pt x="83" y="0"/>
                  </a:moveTo>
                  <a:lnTo>
                    <a:pt x="1" y="165"/>
                  </a:lnTo>
                  <a:lnTo>
                    <a:pt x="6409" y="2958"/>
                  </a:lnTo>
                  <a:lnTo>
                    <a:pt x="6491" y="2794"/>
                  </a:lnTo>
                  <a:lnTo>
                    <a:pt x="83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3"/>
            <p:cNvSpPr/>
            <p:nvPr/>
          </p:nvSpPr>
          <p:spPr>
            <a:xfrm>
              <a:off x="3123938" y="-196825"/>
              <a:ext cx="14400" cy="24675"/>
            </a:xfrm>
            <a:custGeom>
              <a:avLst/>
              <a:gdLst/>
              <a:ahLst/>
              <a:cxnLst/>
              <a:rect l="l" t="t" r="r" b="b"/>
              <a:pathLst>
                <a:path w="576" h="987" extrusionOk="0">
                  <a:moveTo>
                    <a:pt x="412" y="1"/>
                  </a:moveTo>
                  <a:lnTo>
                    <a:pt x="1" y="905"/>
                  </a:lnTo>
                  <a:lnTo>
                    <a:pt x="206" y="987"/>
                  </a:lnTo>
                  <a:lnTo>
                    <a:pt x="576" y="83"/>
                  </a:lnTo>
                  <a:lnTo>
                    <a:pt x="412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3"/>
            <p:cNvSpPr/>
            <p:nvPr/>
          </p:nvSpPr>
          <p:spPr>
            <a:xfrm>
              <a:off x="2774763" y="-348825"/>
              <a:ext cx="14400" cy="24675"/>
            </a:xfrm>
            <a:custGeom>
              <a:avLst/>
              <a:gdLst/>
              <a:ahLst/>
              <a:cxnLst/>
              <a:rect l="l" t="t" r="r" b="b"/>
              <a:pathLst>
                <a:path w="576" h="987" extrusionOk="0">
                  <a:moveTo>
                    <a:pt x="370" y="1"/>
                  </a:moveTo>
                  <a:lnTo>
                    <a:pt x="1" y="905"/>
                  </a:lnTo>
                  <a:lnTo>
                    <a:pt x="165" y="987"/>
                  </a:lnTo>
                  <a:lnTo>
                    <a:pt x="576" y="83"/>
                  </a:lnTo>
                  <a:lnTo>
                    <a:pt x="370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3"/>
            <p:cNvSpPr/>
            <p:nvPr/>
          </p:nvSpPr>
          <p:spPr>
            <a:xfrm>
              <a:off x="3112638" y="-168050"/>
              <a:ext cx="14425" cy="24650"/>
            </a:xfrm>
            <a:custGeom>
              <a:avLst/>
              <a:gdLst/>
              <a:ahLst/>
              <a:cxnLst/>
              <a:rect l="l" t="t" r="r" b="b"/>
              <a:pathLst>
                <a:path w="577" h="986" extrusionOk="0">
                  <a:moveTo>
                    <a:pt x="371" y="0"/>
                  </a:moveTo>
                  <a:lnTo>
                    <a:pt x="1" y="904"/>
                  </a:lnTo>
                  <a:lnTo>
                    <a:pt x="165" y="986"/>
                  </a:lnTo>
                  <a:lnTo>
                    <a:pt x="576" y="82"/>
                  </a:lnTo>
                  <a:lnTo>
                    <a:pt x="37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3"/>
            <p:cNvSpPr/>
            <p:nvPr/>
          </p:nvSpPr>
          <p:spPr>
            <a:xfrm>
              <a:off x="2763463" y="-321075"/>
              <a:ext cx="14400" cy="24650"/>
            </a:xfrm>
            <a:custGeom>
              <a:avLst/>
              <a:gdLst/>
              <a:ahLst/>
              <a:cxnLst/>
              <a:rect l="l" t="t" r="r" b="b"/>
              <a:pathLst>
                <a:path w="576" h="986" extrusionOk="0">
                  <a:moveTo>
                    <a:pt x="370" y="0"/>
                  </a:moveTo>
                  <a:lnTo>
                    <a:pt x="1" y="863"/>
                  </a:lnTo>
                  <a:lnTo>
                    <a:pt x="165" y="986"/>
                  </a:lnTo>
                  <a:lnTo>
                    <a:pt x="576" y="82"/>
                  </a:lnTo>
                  <a:lnTo>
                    <a:pt x="37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3"/>
            <p:cNvSpPr/>
            <p:nvPr/>
          </p:nvSpPr>
          <p:spPr>
            <a:xfrm>
              <a:off x="2981188" y="-356000"/>
              <a:ext cx="22625" cy="29800"/>
            </a:xfrm>
            <a:custGeom>
              <a:avLst/>
              <a:gdLst/>
              <a:ahLst/>
              <a:cxnLst/>
              <a:rect l="l" t="t" r="r" b="b"/>
              <a:pathLst>
                <a:path w="905" h="1192" extrusionOk="0">
                  <a:moveTo>
                    <a:pt x="453" y="0"/>
                  </a:moveTo>
                  <a:lnTo>
                    <a:pt x="1" y="986"/>
                  </a:lnTo>
                  <a:lnTo>
                    <a:pt x="494" y="1192"/>
                  </a:lnTo>
                  <a:lnTo>
                    <a:pt x="904" y="206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3"/>
            <p:cNvSpPr/>
            <p:nvPr/>
          </p:nvSpPr>
          <p:spPr>
            <a:xfrm>
              <a:off x="2952438" y="-419675"/>
              <a:ext cx="123275" cy="75225"/>
            </a:xfrm>
            <a:custGeom>
              <a:avLst/>
              <a:gdLst/>
              <a:ahLst/>
              <a:cxnLst/>
              <a:rect l="l" t="t" r="r" b="b"/>
              <a:pathLst>
                <a:path w="4931" h="3009" extrusionOk="0">
                  <a:moveTo>
                    <a:pt x="42" y="0"/>
                  </a:moveTo>
                  <a:lnTo>
                    <a:pt x="42" y="0"/>
                  </a:lnTo>
                  <a:cubicBezTo>
                    <a:pt x="0" y="904"/>
                    <a:pt x="370" y="1767"/>
                    <a:pt x="1027" y="2342"/>
                  </a:cubicBezTo>
                  <a:cubicBezTo>
                    <a:pt x="1233" y="2547"/>
                    <a:pt x="1479" y="2671"/>
                    <a:pt x="1767" y="2794"/>
                  </a:cubicBezTo>
                  <a:cubicBezTo>
                    <a:pt x="2123" y="2940"/>
                    <a:pt x="2499" y="3009"/>
                    <a:pt x="2871" y="3009"/>
                  </a:cubicBezTo>
                  <a:cubicBezTo>
                    <a:pt x="3442" y="3009"/>
                    <a:pt x="4006" y="2846"/>
                    <a:pt x="4478" y="2547"/>
                  </a:cubicBezTo>
                  <a:cubicBezTo>
                    <a:pt x="4642" y="2424"/>
                    <a:pt x="4807" y="2260"/>
                    <a:pt x="4930" y="2137"/>
                  </a:cubicBezTo>
                  <a:lnTo>
                    <a:pt x="42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3"/>
            <p:cNvSpPr/>
            <p:nvPr/>
          </p:nvSpPr>
          <p:spPr>
            <a:xfrm>
              <a:off x="3053088" y="-443300"/>
              <a:ext cx="258825" cy="284500"/>
            </a:xfrm>
            <a:custGeom>
              <a:avLst/>
              <a:gdLst/>
              <a:ahLst/>
              <a:cxnLst/>
              <a:rect l="l" t="t" r="r" b="b"/>
              <a:pathLst>
                <a:path w="10353" h="11380" extrusionOk="0">
                  <a:moveTo>
                    <a:pt x="3697" y="1"/>
                  </a:moveTo>
                  <a:lnTo>
                    <a:pt x="1890" y="4150"/>
                  </a:lnTo>
                  <a:lnTo>
                    <a:pt x="0" y="8504"/>
                  </a:lnTo>
                  <a:lnTo>
                    <a:pt x="1233" y="9038"/>
                  </a:lnTo>
                  <a:lnTo>
                    <a:pt x="6655" y="11380"/>
                  </a:lnTo>
                  <a:lnTo>
                    <a:pt x="7888" y="8504"/>
                  </a:lnTo>
                  <a:lnTo>
                    <a:pt x="9490" y="4848"/>
                  </a:lnTo>
                  <a:lnTo>
                    <a:pt x="10352" y="2917"/>
                  </a:lnTo>
                  <a:lnTo>
                    <a:pt x="36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3"/>
            <p:cNvSpPr/>
            <p:nvPr/>
          </p:nvSpPr>
          <p:spPr>
            <a:xfrm>
              <a:off x="2703913" y="-596325"/>
              <a:ext cx="258825" cy="284500"/>
            </a:xfrm>
            <a:custGeom>
              <a:avLst/>
              <a:gdLst/>
              <a:ahLst/>
              <a:cxnLst/>
              <a:rect l="l" t="t" r="r" b="b"/>
              <a:pathLst>
                <a:path w="10353" h="11380" extrusionOk="0">
                  <a:moveTo>
                    <a:pt x="3697" y="1"/>
                  </a:moveTo>
                  <a:lnTo>
                    <a:pt x="1109" y="5834"/>
                  </a:lnTo>
                  <a:lnTo>
                    <a:pt x="0" y="8504"/>
                  </a:lnTo>
                  <a:lnTo>
                    <a:pt x="1232" y="9038"/>
                  </a:lnTo>
                  <a:lnTo>
                    <a:pt x="6614" y="11380"/>
                  </a:lnTo>
                  <a:lnTo>
                    <a:pt x="7887" y="8586"/>
                  </a:lnTo>
                  <a:lnTo>
                    <a:pt x="9490" y="4889"/>
                  </a:lnTo>
                  <a:lnTo>
                    <a:pt x="10352" y="2917"/>
                  </a:lnTo>
                  <a:lnTo>
                    <a:pt x="36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3"/>
            <p:cNvSpPr/>
            <p:nvPr/>
          </p:nvSpPr>
          <p:spPr>
            <a:xfrm>
              <a:off x="2939088" y="-181425"/>
              <a:ext cx="258825" cy="284525"/>
            </a:xfrm>
            <a:custGeom>
              <a:avLst/>
              <a:gdLst/>
              <a:ahLst/>
              <a:cxnLst/>
              <a:rect l="l" t="t" r="r" b="b"/>
              <a:pathLst>
                <a:path w="10353" h="11381" extrusionOk="0">
                  <a:moveTo>
                    <a:pt x="3657" y="1"/>
                  </a:moveTo>
                  <a:lnTo>
                    <a:pt x="1890" y="4150"/>
                  </a:lnTo>
                  <a:lnTo>
                    <a:pt x="0" y="8505"/>
                  </a:lnTo>
                  <a:lnTo>
                    <a:pt x="1151" y="9039"/>
                  </a:lnTo>
                  <a:lnTo>
                    <a:pt x="6614" y="11380"/>
                  </a:lnTo>
                  <a:lnTo>
                    <a:pt x="7929" y="8422"/>
                  </a:lnTo>
                  <a:lnTo>
                    <a:pt x="9695" y="4355"/>
                  </a:lnTo>
                  <a:lnTo>
                    <a:pt x="10353" y="2918"/>
                  </a:lnTo>
                  <a:lnTo>
                    <a:pt x="365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3"/>
            <p:cNvSpPr/>
            <p:nvPr/>
          </p:nvSpPr>
          <p:spPr>
            <a:xfrm>
              <a:off x="2589913" y="-334425"/>
              <a:ext cx="258825" cy="284500"/>
            </a:xfrm>
            <a:custGeom>
              <a:avLst/>
              <a:gdLst/>
              <a:ahLst/>
              <a:cxnLst/>
              <a:rect l="l" t="t" r="r" b="b"/>
              <a:pathLst>
                <a:path w="10353" h="11380" extrusionOk="0">
                  <a:moveTo>
                    <a:pt x="3697" y="0"/>
                  </a:moveTo>
                  <a:lnTo>
                    <a:pt x="1438" y="5217"/>
                  </a:lnTo>
                  <a:lnTo>
                    <a:pt x="0" y="8504"/>
                  </a:lnTo>
                  <a:lnTo>
                    <a:pt x="1150" y="9038"/>
                  </a:lnTo>
                  <a:lnTo>
                    <a:pt x="6614" y="11379"/>
                  </a:lnTo>
                  <a:lnTo>
                    <a:pt x="7929" y="8380"/>
                  </a:lnTo>
                  <a:lnTo>
                    <a:pt x="9695" y="4396"/>
                  </a:lnTo>
                  <a:lnTo>
                    <a:pt x="10065" y="3574"/>
                  </a:lnTo>
                  <a:lnTo>
                    <a:pt x="10352" y="2917"/>
                  </a:lnTo>
                  <a:lnTo>
                    <a:pt x="8504" y="2095"/>
                  </a:lnTo>
                  <a:lnTo>
                    <a:pt x="36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3"/>
            <p:cNvSpPr/>
            <p:nvPr/>
          </p:nvSpPr>
          <p:spPr>
            <a:xfrm>
              <a:off x="3101363" y="-421725"/>
              <a:ext cx="163300" cy="243425"/>
            </a:xfrm>
            <a:custGeom>
              <a:avLst/>
              <a:gdLst/>
              <a:ahLst/>
              <a:cxnLst/>
              <a:rect l="l" t="t" r="r" b="b"/>
              <a:pathLst>
                <a:path w="6532" h="9737" extrusionOk="0">
                  <a:moveTo>
                    <a:pt x="3738" y="0"/>
                  </a:moveTo>
                  <a:lnTo>
                    <a:pt x="0" y="8504"/>
                  </a:lnTo>
                  <a:lnTo>
                    <a:pt x="2793" y="9736"/>
                  </a:lnTo>
                  <a:lnTo>
                    <a:pt x="6532" y="1192"/>
                  </a:lnTo>
                  <a:lnTo>
                    <a:pt x="3738" y="0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3"/>
            <p:cNvSpPr/>
            <p:nvPr/>
          </p:nvSpPr>
          <p:spPr>
            <a:xfrm>
              <a:off x="2752163" y="-575775"/>
              <a:ext cx="162300" cy="243425"/>
            </a:xfrm>
            <a:custGeom>
              <a:avLst/>
              <a:gdLst/>
              <a:ahLst/>
              <a:cxnLst/>
              <a:rect l="l" t="t" r="r" b="b"/>
              <a:pathLst>
                <a:path w="6492" h="9737" extrusionOk="0">
                  <a:moveTo>
                    <a:pt x="3739" y="0"/>
                  </a:moveTo>
                  <a:lnTo>
                    <a:pt x="1" y="8545"/>
                  </a:lnTo>
                  <a:lnTo>
                    <a:pt x="2794" y="9736"/>
                  </a:lnTo>
                  <a:lnTo>
                    <a:pt x="6491" y="1233"/>
                  </a:lnTo>
                  <a:lnTo>
                    <a:pt x="3739" y="0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3"/>
            <p:cNvSpPr/>
            <p:nvPr/>
          </p:nvSpPr>
          <p:spPr>
            <a:xfrm>
              <a:off x="2986338" y="-160875"/>
              <a:ext cx="162275" cy="243425"/>
            </a:xfrm>
            <a:custGeom>
              <a:avLst/>
              <a:gdLst/>
              <a:ahLst/>
              <a:cxnLst/>
              <a:rect l="l" t="t" r="r" b="b"/>
              <a:pathLst>
                <a:path w="6491" h="9737" extrusionOk="0">
                  <a:moveTo>
                    <a:pt x="3738" y="1"/>
                  </a:moveTo>
                  <a:lnTo>
                    <a:pt x="0" y="8545"/>
                  </a:lnTo>
                  <a:lnTo>
                    <a:pt x="2794" y="9737"/>
                  </a:lnTo>
                  <a:lnTo>
                    <a:pt x="6491" y="1233"/>
                  </a:lnTo>
                  <a:lnTo>
                    <a:pt x="3738" y="1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3"/>
            <p:cNvSpPr/>
            <p:nvPr/>
          </p:nvSpPr>
          <p:spPr>
            <a:xfrm>
              <a:off x="2638163" y="-313900"/>
              <a:ext cx="162300" cy="243425"/>
            </a:xfrm>
            <a:custGeom>
              <a:avLst/>
              <a:gdLst/>
              <a:ahLst/>
              <a:cxnLst/>
              <a:rect l="l" t="t" r="r" b="b"/>
              <a:pathLst>
                <a:path w="6492" h="9737" extrusionOk="0">
                  <a:moveTo>
                    <a:pt x="3698" y="1"/>
                  </a:moveTo>
                  <a:lnTo>
                    <a:pt x="1" y="8504"/>
                  </a:lnTo>
                  <a:lnTo>
                    <a:pt x="2753" y="9737"/>
                  </a:lnTo>
                  <a:lnTo>
                    <a:pt x="6492" y="1233"/>
                  </a:lnTo>
                  <a:lnTo>
                    <a:pt x="3698" y="1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3"/>
            <p:cNvSpPr/>
            <p:nvPr/>
          </p:nvSpPr>
          <p:spPr>
            <a:xfrm>
              <a:off x="2913413" y="-209150"/>
              <a:ext cx="7200" cy="7225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124" y="1"/>
                  </a:moveTo>
                  <a:cubicBezTo>
                    <a:pt x="83" y="1"/>
                    <a:pt x="0" y="83"/>
                    <a:pt x="0" y="124"/>
                  </a:cubicBezTo>
                  <a:cubicBezTo>
                    <a:pt x="0" y="165"/>
                    <a:pt x="41" y="288"/>
                    <a:pt x="83" y="288"/>
                  </a:cubicBezTo>
                  <a:cubicBezTo>
                    <a:pt x="124" y="288"/>
                    <a:pt x="247" y="206"/>
                    <a:pt x="247" y="165"/>
                  </a:cubicBezTo>
                  <a:cubicBezTo>
                    <a:pt x="288" y="124"/>
                    <a:pt x="247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3"/>
            <p:cNvSpPr/>
            <p:nvPr/>
          </p:nvSpPr>
          <p:spPr>
            <a:xfrm>
              <a:off x="2923688" y="-204000"/>
              <a:ext cx="6175" cy="7200"/>
            </a:xfrm>
            <a:custGeom>
              <a:avLst/>
              <a:gdLst/>
              <a:ahLst/>
              <a:cxnLst/>
              <a:rect l="l" t="t" r="r" b="b"/>
              <a:pathLst>
                <a:path w="247" h="288" extrusionOk="0">
                  <a:moveTo>
                    <a:pt x="123" y="0"/>
                  </a:moveTo>
                  <a:cubicBezTo>
                    <a:pt x="82" y="0"/>
                    <a:pt x="0" y="82"/>
                    <a:pt x="0" y="123"/>
                  </a:cubicBezTo>
                  <a:cubicBezTo>
                    <a:pt x="0" y="165"/>
                    <a:pt x="41" y="288"/>
                    <a:pt x="82" y="288"/>
                  </a:cubicBezTo>
                  <a:cubicBezTo>
                    <a:pt x="123" y="288"/>
                    <a:pt x="247" y="206"/>
                    <a:pt x="247" y="165"/>
                  </a:cubicBezTo>
                  <a:cubicBezTo>
                    <a:pt x="247" y="82"/>
                    <a:pt x="247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3"/>
            <p:cNvSpPr/>
            <p:nvPr/>
          </p:nvSpPr>
          <p:spPr>
            <a:xfrm>
              <a:off x="2933963" y="-199900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3" y="1"/>
                  </a:moveTo>
                  <a:cubicBezTo>
                    <a:pt x="82" y="1"/>
                    <a:pt x="0" y="42"/>
                    <a:pt x="0" y="124"/>
                  </a:cubicBezTo>
                  <a:cubicBezTo>
                    <a:pt x="0" y="165"/>
                    <a:pt x="41" y="247"/>
                    <a:pt x="82" y="247"/>
                  </a:cubicBezTo>
                  <a:cubicBezTo>
                    <a:pt x="123" y="247"/>
                    <a:pt x="246" y="206"/>
                    <a:pt x="246" y="165"/>
                  </a:cubicBezTo>
                  <a:cubicBezTo>
                    <a:pt x="246" y="124"/>
                    <a:pt x="205" y="1"/>
                    <a:pt x="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3"/>
            <p:cNvSpPr/>
            <p:nvPr/>
          </p:nvSpPr>
          <p:spPr>
            <a:xfrm>
              <a:off x="2918538" y="-217350"/>
              <a:ext cx="6200" cy="6175"/>
            </a:xfrm>
            <a:custGeom>
              <a:avLst/>
              <a:gdLst/>
              <a:ahLst/>
              <a:cxnLst/>
              <a:rect l="l" t="t" r="r" b="b"/>
              <a:pathLst>
                <a:path w="248" h="247" extrusionOk="0">
                  <a:moveTo>
                    <a:pt x="124" y="0"/>
                  </a:moveTo>
                  <a:cubicBezTo>
                    <a:pt x="83" y="0"/>
                    <a:pt x="1" y="41"/>
                    <a:pt x="1" y="82"/>
                  </a:cubicBezTo>
                  <a:cubicBezTo>
                    <a:pt x="1" y="123"/>
                    <a:pt x="42" y="247"/>
                    <a:pt x="83" y="247"/>
                  </a:cubicBezTo>
                  <a:cubicBezTo>
                    <a:pt x="124" y="247"/>
                    <a:pt x="247" y="206"/>
                    <a:pt x="247" y="123"/>
                  </a:cubicBezTo>
                  <a:cubicBezTo>
                    <a:pt x="247" y="82"/>
                    <a:pt x="206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3"/>
            <p:cNvSpPr/>
            <p:nvPr/>
          </p:nvSpPr>
          <p:spPr>
            <a:xfrm>
              <a:off x="2926763" y="-214275"/>
              <a:ext cx="8250" cy="7200"/>
            </a:xfrm>
            <a:custGeom>
              <a:avLst/>
              <a:gdLst/>
              <a:ahLst/>
              <a:cxnLst/>
              <a:rect l="l" t="t" r="r" b="b"/>
              <a:pathLst>
                <a:path w="330" h="288" extrusionOk="0">
                  <a:moveTo>
                    <a:pt x="165" y="0"/>
                  </a:moveTo>
                  <a:cubicBezTo>
                    <a:pt x="124" y="0"/>
                    <a:pt x="0" y="83"/>
                    <a:pt x="0" y="124"/>
                  </a:cubicBezTo>
                  <a:cubicBezTo>
                    <a:pt x="0" y="165"/>
                    <a:pt x="83" y="288"/>
                    <a:pt x="124" y="288"/>
                  </a:cubicBezTo>
                  <a:cubicBezTo>
                    <a:pt x="165" y="288"/>
                    <a:pt x="288" y="206"/>
                    <a:pt x="288" y="165"/>
                  </a:cubicBezTo>
                  <a:cubicBezTo>
                    <a:pt x="329" y="124"/>
                    <a:pt x="288" y="83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3"/>
            <p:cNvSpPr/>
            <p:nvPr/>
          </p:nvSpPr>
          <p:spPr>
            <a:xfrm>
              <a:off x="2937038" y="-209150"/>
              <a:ext cx="7200" cy="7225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165" y="1"/>
                  </a:moveTo>
                  <a:cubicBezTo>
                    <a:pt x="123" y="1"/>
                    <a:pt x="0" y="83"/>
                    <a:pt x="0" y="124"/>
                  </a:cubicBezTo>
                  <a:cubicBezTo>
                    <a:pt x="0" y="165"/>
                    <a:pt x="82" y="288"/>
                    <a:pt x="123" y="288"/>
                  </a:cubicBezTo>
                  <a:cubicBezTo>
                    <a:pt x="165" y="288"/>
                    <a:pt x="288" y="206"/>
                    <a:pt x="288" y="165"/>
                  </a:cubicBezTo>
                  <a:cubicBezTo>
                    <a:pt x="288" y="83"/>
                    <a:pt x="288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3"/>
            <p:cNvSpPr/>
            <p:nvPr/>
          </p:nvSpPr>
          <p:spPr>
            <a:xfrm>
              <a:off x="2944213" y="-209150"/>
              <a:ext cx="11325" cy="19550"/>
            </a:xfrm>
            <a:custGeom>
              <a:avLst/>
              <a:gdLst/>
              <a:ahLst/>
              <a:cxnLst/>
              <a:rect l="l" t="t" r="r" b="b"/>
              <a:pathLst>
                <a:path w="453" h="782" extrusionOk="0">
                  <a:moveTo>
                    <a:pt x="288" y="1"/>
                  </a:moveTo>
                  <a:lnTo>
                    <a:pt x="1" y="740"/>
                  </a:lnTo>
                  <a:lnTo>
                    <a:pt x="124" y="781"/>
                  </a:lnTo>
                  <a:lnTo>
                    <a:pt x="453" y="83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3"/>
            <p:cNvSpPr/>
            <p:nvPr/>
          </p:nvSpPr>
          <p:spPr>
            <a:xfrm>
              <a:off x="2589913" y="-126975"/>
              <a:ext cx="167425" cy="77050"/>
            </a:xfrm>
            <a:custGeom>
              <a:avLst/>
              <a:gdLst/>
              <a:ahLst/>
              <a:cxnLst/>
              <a:rect l="l" t="t" r="r" b="b"/>
              <a:pathLst>
                <a:path w="6697" h="3082" extrusionOk="0">
                  <a:moveTo>
                    <a:pt x="41" y="0"/>
                  </a:moveTo>
                  <a:lnTo>
                    <a:pt x="0" y="123"/>
                  </a:lnTo>
                  <a:lnTo>
                    <a:pt x="0" y="206"/>
                  </a:lnTo>
                  <a:lnTo>
                    <a:pt x="1150" y="740"/>
                  </a:lnTo>
                  <a:lnTo>
                    <a:pt x="6614" y="3081"/>
                  </a:lnTo>
                  <a:lnTo>
                    <a:pt x="6655" y="3040"/>
                  </a:lnTo>
                  <a:lnTo>
                    <a:pt x="6696" y="2958"/>
                  </a:lnTo>
                  <a:lnTo>
                    <a:pt x="4930" y="2136"/>
                  </a:lnTo>
                  <a:lnTo>
                    <a:pt x="4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3"/>
            <p:cNvSpPr/>
            <p:nvPr/>
          </p:nvSpPr>
          <p:spPr>
            <a:xfrm>
              <a:off x="2939088" y="26050"/>
              <a:ext cx="167425" cy="77050"/>
            </a:xfrm>
            <a:custGeom>
              <a:avLst/>
              <a:gdLst/>
              <a:ahLst/>
              <a:cxnLst/>
              <a:rect l="l" t="t" r="r" b="b"/>
              <a:pathLst>
                <a:path w="6697" h="3082" extrusionOk="0">
                  <a:moveTo>
                    <a:pt x="83" y="0"/>
                  </a:moveTo>
                  <a:lnTo>
                    <a:pt x="41" y="123"/>
                  </a:lnTo>
                  <a:lnTo>
                    <a:pt x="0" y="206"/>
                  </a:lnTo>
                  <a:lnTo>
                    <a:pt x="1233" y="740"/>
                  </a:lnTo>
                  <a:lnTo>
                    <a:pt x="6614" y="3081"/>
                  </a:lnTo>
                  <a:lnTo>
                    <a:pt x="6655" y="3040"/>
                  </a:lnTo>
                  <a:lnTo>
                    <a:pt x="6696" y="2917"/>
                  </a:lnTo>
                  <a:lnTo>
                    <a:pt x="4930" y="2095"/>
                  </a:lnTo>
                  <a:lnTo>
                    <a:pt x="83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3"/>
            <p:cNvSpPr/>
            <p:nvPr/>
          </p:nvSpPr>
          <p:spPr>
            <a:xfrm>
              <a:off x="2703913" y="-388875"/>
              <a:ext cx="168450" cy="77050"/>
            </a:xfrm>
            <a:custGeom>
              <a:avLst/>
              <a:gdLst/>
              <a:ahLst/>
              <a:cxnLst/>
              <a:rect l="l" t="t" r="r" b="b"/>
              <a:pathLst>
                <a:path w="6738" h="3082" extrusionOk="0">
                  <a:moveTo>
                    <a:pt x="41" y="1"/>
                  </a:moveTo>
                  <a:lnTo>
                    <a:pt x="0" y="124"/>
                  </a:lnTo>
                  <a:lnTo>
                    <a:pt x="0" y="206"/>
                  </a:lnTo>
                  <a:lnTo>
                    <a:pt x="1191" y="740"/>
                  </a:lnTo>
                  <a:lnTo>
                    <a:pt x="6614" y="3082"/>
                  </a:lnTo>
                  <a:lnTo>
                    <a:pt x="6655" y="3041"/>
                  </a:lnTo>
                  <a:lnTo>
                    <a:pt x="6737" y="2959"/>
                  </a:lnTo>
                  <a:lnTo>
                    <a:pt x="4930" y="2137"/>
                  </a:lnTo>
                  <a:lnTo>
                    <a:pt x="41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3"/>
            <p:cNvSpPr/>
            <p:nvPr/>
          </p:nvSpPr>
          <p:spPr>
            <a:xfrm>
              <a:off x="3053088" y="-235850"/>
              <a:ext cx="168450" cy="77050"/>
            </a:xfrm>
            <a:custGeom>
              <a:avLst/>
              <a:gdLst/>
              <a:ahLst/>
              <a:cxnLst/>
              <a:rect l="l" t="t" r="r" b="b"/>
              <a:pathLst>
                <a:path w="6738" h="3082" extrusionOk="0">
                  <a:moveTo>
                    <a:pt x="82" y="1"/>
                  </a:moveTo>
                  <a:lnTo>
                    <a:pt x="41" y="124"/>
                  </a:lnTo>
                  <a:lnTo>
                    <a:pt x="0" y="206"/>
                  </a:lnTo>
                  <a:lnTo>
                    <a:pt x="1233" y="740"/>
                  </a:lnTo>
                  <a:lnTo>
                    <a:pt x="6655" y="3082"/>
                  </a:lnTo>
                  <a:lnTo>
                    <a:pt x="6655" y="3041"/>
                  </a:lnTo>
                  <a:lnTo>
                    <a:pt x="6737" y="2917"/>
                  </a:lnTo>
                  <a:lnTo>
                    <a:pt x="4930" y="2096"/>
                  </a:lnTo>
                  <a:lnTo>
                    <a:pt x="82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3"/>
            <p:cNvSpPr/>
            <p:nvPr/>
          </p:nvSpPr>
          <p:spPr>
            <a:xfrm>
              <a:off x="2895963" y="-251250"/>
              <a:ext cx="94500" cy="43150"/>
            </a:xfrm>
            <a:custGeom>
              <a:avLst/>
              <a:gdLst/>
              <a:ahLst/>
              <a:cxnLst/>
              <a:rect l="l" t="t" r="r" b="b"/>
              <a:pathLst>
                <a:path w="3780" h="1726" extrusionOk="0">
                  <a:moveTo>
                    <a:pt x="41" y="1"/>
                  </a:moveTo>
                  <a:lnTo>
                    <a:pt x="0" y="124"/>
                  </a:lnTo>
                  <a:lnTo>
                    <a:pt x="3738" y="1726"/>
                  </a:lnTo>
                  <a:lnTo>
                    <a:pt x="3779" y="164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3"/>
            <p:cNvSpPr/>
            <p:nvPr/>
          </p:nvSpPr>
          <p:spPr>
            <a:xfrm>
              <a:off x="2871313" y="-195800"/>
              <a:ext cx="94500" cy="43175"/>
            </a:xfrm>
            <a:custGeom>
              <a:avLst/>
              <a:gdLst/>
              <a:ahLst/>
              <a:cxnLst/>
              <a:rect l="l" t="t" r="r" b="b"/>
              <a:pathLst>
                <a:path w="3780" h="1727" extrusionOk="0">
                  <a:moveTo>
                    <a:pt x="41" y="1"/>
                  </a:moveTo>
                  <a:lnTo>
                    <a:pt x="0" y="124"/>
                  </a:lnTo>
                  <a:lnTo>
                    <a:pt x="3738" y="1726"/>
                  </a:lnTo>
                  <a:lnTo>
                    <a:pt x="3779" y="1603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63"/>
          <p:cNvGrpSpPr/>
          <p:nvPr/>
        </p:nvGrpSpPr>
        <p:grpSpPr>
          <a:xfrm>
            <a:off x="1079675" y="1420538"/>
            <a:ext cx="6697975" cy="2340638"/>
            <a:chOff x="1079675" y="1420538"/>
            <a:chExt cx="6697975" cy="2340638"/>
          </a:xfrm>
        </p:grpSpPr>
        <p:grpSp>
          <p:nvGrpSpPr>
            <p:cNvPr id="2109" name="Google Shape;2109;p63"/>
            <p:cNvGrpSpPr/>
            <p:nvPr/>
          </p:nvGrpSpPr>
          <p:grpSpPr>
            <a:xfrm>
              <a:off x="4948000" y="1544175"/>
              <a:ext cx="2829650" cy="2217000"/>
              <a:chOff x="4948000" y="1544175"/>
              <a:chExt cx="2829650" cy="2217000"/>
            </a:xfrm>
          </p:grpSpPr>
          <p:sp>
            <p:nvSpPr>
              <p:cNvPr id="2110" name="Google Shape;2110;p63"/>
              <p:cNvSpPr/>
              <p:nvPr/>
            </p:nvSpPr>
            <p:spPr>
              <a:xfrm>
                <a:off x="7100025" y="1544175"/>
                <a:ext cx="133500" cy="200100"/>
              </a:xfrm>
              <a:prstGeom prst="star4">
                <a:avLst>
                  <a:gd name="adj" fmla="val 125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63"/>
              <p:cNvSpPr/>
              <p:nvPr/>
            </p:nvSpPr>
            <p:spPr>
              <a:xfrm>
                <a:off x="4948000" y="3713475"/>
                <a:ext cx="47700" cy="47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63"/>
              <p:cNvSpPr/>
              <p:nvPr/>
            </p:nvSpPr>
            <p:spPr>
              <a:xfrm>
                <a:off x="7729950" y="2295988"/>
                <a:ext cx="47700" cy="47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3" name="Google Shape;2113;p63"/>
            <p:cNvSpPr/>
            <p:nvPr/>
          </p:nvSpPr>
          <p:spPr>
            <a:xfrm>
              <a:off x="3017600" y="2044388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3"/>
            <p:cNvSpPr/>
            <p:nvPr/>
          </p:nvSpPr>
          <p:spPr>
            <a:xfrm>
              <a:off x="1079675" y="1420538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6" grpId="0"/>
      <p:bldP spid="2061" grpId="0" animBg="1"/>
      <p:bldP spid="2062" grpId="0" animBg="1"/>
      <p:bldP spid="206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" name="Google Shape;2314;p70"/>
          <p:cNvGrpSpPr/>
          <p:nvPr/>
        </p:nvGrpSpPr>
        <p:grpSpPr>
          <a:xfrm>
            <a:off x="2297960" y="3117787"/>
            <a:ext cx="1028056" cy="995911"/>
            <a:chOff x="2589913" y="-596325"/>
            <a:chExt cx="722000" cy="699425"/>
          </a:xfrm>
        </p:grpSpPr>
        <p:sp>
          <p:nvSpPr>
            <p:cNvPr id="2315" name="Google Shape;2315;p70"/>
            <p:cNvSpPr/>
            <p:nvPr/>
          </p:nvSpPr>
          <p:spPr>
            <a:xfrm>
              <a:off x="2865138" y="-157800"/>
              <a:ext cx="50350" cy="105825"/>
            </a:xfrm>
            <a:custGeom>
              <a:avLst/>
              <a:gdLst/>
              <a:ahLst/>
              <a:cxnLst/>
              <a:rect l="l" t="t" r="r" b="b"/>
              <a:pathLst>
                <a:path w="2014" h="4233" extrusionOk="0">
                  <a:moveTo>
                    <a:pt x="1726" y="1"/>
                  </a:moveTo>
                  <a:lnTo>
                    <a:pt x="1" y="4232"/>
                  </a:lnTo>
                  <a:lnTo>
                    <a:pt x="2014" y="124"/>
                  </a:lnTo>
                  <a:lnTo>
                    <a:pt x="1726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0"/>
            <p:cNvSpPr/>
            <p:nvPr/>
          </p:nvSpPr>
          <p:spPr>
            <a:xfrm>
              <a:off x="3010988" y="-462800"/>
              <a:ext cx="33900" cy="71900"/>
            </a:xfrm>
            <a:custGeom>
              <a:avLst/>
              <a:gdLst/>
              <a:ahLst/>
              <a:cxnLst/>
              <a:rect l="l" t="t" r="r" b="b"/>
              <a:pathLst>
                <a:path w="1356" h="2876" extrusionOk="0">
                  <a:moveTo>
                    <a:pt x="1356" y="0"/>
                  </a:moveTo>
                  <a:lnTo>
                    <a:pt x="0" y="2711"/>
                  </a:lnTo>
                  <a:lnTo>
                    <a:pt x="288" y="2876"/>
                  </a:lnTo>
                  <a:lnTo>
                    <a:pt x="1356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0"/>
            <p:cNvSpPr/>
            <p:nvPr/>
          </p:nvSpPr>
          <p:spPr>
            <a:xfrm>
              <a:off x="2864113" y="-348825"/>
              <a:ext cx="169475" cy="213650"/>
            </a:xfrm>
            <a:custGeom>
              <a:avLst/>
              <a:gdLst/>
              <a:ahLst/>
              <a:cxnLst/>
              <a:rect l="l" t="t" r="r" b="b"/>
              <a:pathLst>
                <a:path w="6779" h="8546" extrusionOk="0">
                  <a:moveTo>
                    <a:pt x="3040" y="1"/>
                  </a:moveTo>
                  <a:lnTo>
                    <a:pt x="1151" y="4355"/>
                  </a:lnTo>
                  <a:lnTo>
                    <a:pt x="1" y="6902"/>
                  </a:lnTo>
                  <a:lnTo>
                    <a:pt x="1808" y="7642"/>
                  </a:lnTo>
                  <a:lnTo>
                    <a:pt x="3739" y="8546"/>
                  </a:lnTo>
                  <a:lnTo>
                    <a:pt x="4971" y="5711"/>
                  </a:lnTo>
                  <a:lnTo>
                    <a:pt x="6080" y="3246"/>
                  </a:lnTo>
                  <a:lnTo>
                    <a:pt x="6779" y="1603"/>
                  </a:lnTo>
                  <a:lnTo>
                    <a:pt x="3040" y="1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0"/>
            <p:cNvSpPr/>
            <p:nvPr/>
          </p:nvSpPr>
          <p:spPr>
            <a:xfrm>
              <a:off x="2865344" y="-177506"/>
              <a:ext cx="93475" cy="41100"/>
            </a:xfrm>
            <a:custGeom>
              <a:avLst/>
              <a:gdLst/>
              <a:ahLst/>
              <a:cxnLst/>
              <a:rect l="l" t="t" r="r" b="b"/>
              <a:pathLst>
                <a:path w="3739" h="1644" extrusionOk="0">
                  <a:moveTo>
                    <a:pt x="1" y="0"/>
                  </a:moveTo>
                  <a:lnTo>
                    <a:pt x="1603" y="1438"/>
                  </a:lnTo>
                  <a:lnTo>
                    <a:pt x="3739" y="1644"/>
                  </a:lnTo>
                  <a:lnTo>
                    <a:pt x="3739" y="1644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0"/>
            <p:cNvSpPr/>
            <p:nvPr/>
          </p:nvSpPr>
          <p:spPr>
            <a:xfrm>
              <a:off x="2932913" y="-334425"/>
              <a:ext cx="94525" cy="42125"/>
            </a:xfrm>
            <a:custGeom>
              <a:avLst/>
              <a:gdLst/>
              <a:ahLst/>
              <a:cxnLst/>
              <a:rect l="l" t="t" r="r" b="b"/>
              <a:pathLst>
                <a:path w="3781" h="1685" extrusionOk="0">
                  <a:moveTo>
                    <a:pt x="42" y="0"/>
                  </a:moveTo>
                  <a:lnTo>
                    <a:pt x="1" y="82"/>
                  </a:lnTo>
                  <a:lnTo>
                    <a:pt x="3739" y="1684"/>
                  </a:lnTo>
                  <a:lnTo>
                    <a:pt x="3780" y="164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0"/>
            <p:cNvSpPr/>
            <p:nvPr/>
          </p:nvSpPr>
          <p:spPr>
            <a:xfrm>
              <a:off x="2905188" y="-227025"/>
              <a:ext cx="55500" cy="42975"/>
            </a:xfrm>
            <a:custGeom>
              <a:avLst/>
              <a:gdLst/>
              <a:ahLst/>
              <a:cxnLst/>
              <a:rect l="l" t="t" r="r" b="b"/>
              <a:pathLst>
                <a:path w="2220" h="1719" extrusionOk="0">
                  <a:moveTo>
                    <a:pt x="531" y="0"/>
                  </a:moveTo>
                  <a:cubicBezTo>
                    <a:pt x="490" y="0"/>
                    <a:pt x="441" y="29"/>
                    <a:pt x="412" y="59"/>
                  </a:cubicBezTo>
                  <a:lnTo>
                    <a:pt x="42" y="880"/>
                  </a:lnTo>
                  <a:cubicBezTo>
                    <a:pt x="1" y="921"/>
                    <a:pt x="42" y="1003"/>
                    <a:pt x="124" y="1044"/>
                  </a:cubicBezTo>
                  <a:lnTo>
                    <a:pt x="1644" y="1702"/>
                  </a:lnTo>
                  <a:cubicBezTo>
                    <a:pt x="1656" y="1714"/>
                    <a:pt x="1675" y="1719"/>
                    <a:pt x="1696" y="1719"/>
                  </a:cubicBezTo>
                  <a:cubicBezTo>
                    <a:pt x="1747" y="1719"/>
                    <a:pt x="1808" y="1690"/>
                    <a:pt x="1808" y="1661"/>
                  </a:cubicBezTo>
                  <a:lnTo>
                    <a:pt x="2178" y="839"/>
                  </a:lnTo>
                  <a:cubicBezTo>
                    <a:pt x="2219" y="798"/>
                    <a:pt x="2178" y="716"/>
                    <a:pt x="2096" y="675"/>
                  </a:cubicBezTo>
                  <a:lnTo>
                    <a:pt x="576" y="17"/>
                  </a:lnTo>
                  <a:cubicBezTo>
                    <a:pt x="564" y="5"/>
                    <a:pt x="548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0"/>
            <p:cNvSpPr/>
            <p:nvPr/>
          </p:nvSpPr>
          <p:spPr>
            <a:xfrm>
              <a:off x="2993513" y="-235850"/>
              <a:ext cx="52400" cy="38025"/>
            </a:xfrm>
            <a:custGeom>
              <a:avLst/>
              <a:gdLst/>
              <a:ahLst/>
              <a:cxnLst/>
              <a:rect l="l" t="t" r="r" b="b"/>
              <a:pathLst>
                <a:path w="2096" h="1521" extrusionOk="0">
                  <a:moveTo>
                    <a:pt x="329" y="1"/>
                  </a:moveTo>
                  <a:lnTo>
                    <a:pt x="1" y="740"/>
                  </a:lnTo>
                  <a:lnTo>
                    <a:pt x="1767" y="1521"/>
                  </a:lnTo>
                  <a:lnTo>
                    <a:pt x="2096" y="781"/>
                  </a:lnTo>
                  <a:lnTo>
                    <a:pt x="329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0"/>
            <p:cNvSpPr/>
            <p:nvPr/>
          </p:nvSpPr>
          <p:spPr>
            <a:xfrm>
              <a:off x="2855888" y="-295400"/>
              <a:ext cx="52400" cy="38025"/>
            </a:xfrm>
            <a:custGeom>
              <a:avLst/>
              <a:gdLst/>
              <a:ahLst/>
              <a:cxnLst/>
              <a:rect l="l" t="t" r="r" b="b"/>
              <a:pathLst>
                <a:path w="2096" h="1521" extrusionOk="0">
                  <a:moveTo>
                    <a:pt x="330" y="0"/>
                  </a:moveTo>
                  <a:lnTo>
                    <a:pt x="1" y="740"/>
                  </a:lnTo>
                  <a:lnTo>
                    <a:pt x="1767" y="1520"/>
                  </a:lnTo>
                  <a:lnTo>
                    <a:pt x="2096" y="781"/>
                  </a:lnTo>
                  <a:lnTo>
                    <a:pt x="33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0"/>
            <p:cNvSpPr/>
            <p:nvPr/>
          </p:nvSpPr>
          <p:spPr>
            <a:xfrm>
              <a:off x="3040763" y="-209150"/>
              <a:ext cx="162275" cy="75000"/>
            </a:xfrm>
            <a:custGeom>
              <a:avLst/>
              <a:gdLst/>
              <a:ahLst/>
              <a:cxnLst/>
              <a:rect l="l" t="t" r="r" b="b"/>
              <a:pathLst>
                <a:path w="6491" h="3000" extrusionOk="0">
                  <a:moveTo>
                    <a:pt x="82" y="1"/>
                  </a:moveTo>
                  <a:lnTo>
                    <a:pt x="0" y="206"/>
                  </a:lnTo>
                  <a:lnTo>
                    <a:pt x="6409" y="3000"/>
                  </a:lnTo>
                  <a:lnTo>
                    <a:pt x="6491" y="2794"/>
                  </a:lnTo>
                  <a:lnTo>
                    <a:pt x="82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0"/>
            <p:cNvSpPr/>
            <p:nvPr/>
          </p:nvSpPr>
          <p:spPr>
            <a:xfrm>
              <a:off x="2697738" y="-358050"/>
              <a:ext cx="162300" cy="73950"/>
            </a:xfrm>
            <a:custGeom>
              <a:avLst/>
              <a:gdLst/>
              <a:ahLst/>
              <a:cxnLst/>
              <a:rect l="l" t="t" r="r" b="b"/>
              <a:pathLst>
                <a:path w="6492" h="2958" extrusionOk="0">
                  <a:moveTo>
                    <a:pt x="83" y="0"/>
                  </a:moveTo>
                  <a:lnTo>
                    <a:pt x="1" y="165"/>
                  </a:lnTo>
                  <a:lnTo>
                    <a:pt x="6409" y="2958"/>
                  </a:lnTo>
                  <a:lnTo>
                    <a:pt x="6491" y="2794"/>
                  </a:lnTo>
                  <a:lnTo>
                    <a:pt x="83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0"/>
            <p:cNvSpPr/>
            <p:nvPr/>
          </p:nvSpPr>
          <p:spPr>
            <a:xfrm>
              <a:off x="3123938" y="-196825"/>
              <a:ext cx="14400" cy="24675"/>
            </a:xfrm>
            <a:custGeom>
              <a:avLst/>
              <a:gdLst/>
              <a:ahLst/>
              <a:cxnLst/>
              <a:rect l="l" t="t" r="r" b="b"/>
              <a:pathLst>
                <a:path w="576" h="987" extrusionOk="0">
                  <a:moveTo>
                    <a:pt x="412" y="1"/>
                  </a:moveTo>
                  <a:lnTo>
                    <a:pt x="1" y="905"/>
                  </a:lnTo>
                  <a:lnTo>
                    <a:pt x="206" y="987"/>
                  </a:lnTo>
                  <a:lnTo>
                    <a:pt x="576" y="83"/>
                  </a:lnTo>
                  <a:lnTo>
                    <a:pt x="412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0"/>
            <p:cNvSpPr/>
            <p:nvPr/>
          </p:nvSpPr>
          <p:spPr>
            <a:xfrm>
              <a:off x="2774763" y="-348825"/>
              <a:ext cx="14400" cy="24675"/>
            </a:xfrm>
            <a:custGeom>
              <a:avLst/>
              <a:gdLst/>
              <a:ahLst/>
              <a:cxnLst/>
              <a:rect l="l" t="t" r="r" b="b"/>
              <a:pathLst>
                <a:path w="576" h="987" extrusionOk="0">
                  <a:moveTo>
                    <a:pt x="370" y="1"/>
                  </a:moveTo>
                  <a:lnTo>
                    <a:pt x="1" y="905"/>
                  </a:lnTo>
                  <a:lnTo>
                    <a:pt x="165" y="987"/>
                  </a:lnTo>
                  <a:lnTo>
                    <a:pt x="576" y="83"/>
                  </a:lnTo>
                  <a:lnTo>
                    <a:pt x="370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0"/>
            <p:cNvSpPr/>
            <p:nvPr/>
          </p:nvSpPr>
          <p:spPr>
            <a:xfrm>
              <a:off x="3112638" y="-168050"/>
              <a:ext cx="14425" cy="24650"/>
            </a:xfrm>
            <a:custGeom>
              <a:avLst/>
              <a:gdLst/>
              <a:ahLst/>
              <a:cxnLst/>
              <a:rect l="l" t="t" r="r" b="b"/>
              <a:pathLst>
                <a:path w="577" h="986" extrusionOk="0">
                  <a:moveTo>
                    <a:pt x="371" y="0"/>
                  </a:moveTo>
                  <a:lnTo>
                    <a:pt x="1" y="904"/>
                  </a:lnTo>
                  <a:lnTo>
                    <a:pt x="165" y="986"/>
                  </a:lnTo>
                  <a:lnTo>
                    <a:pt x="576" y="82"/>
                  </a:lnTo>
                  <a:lnTo>
                    <a:pt x="37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0"/>
            <p:cNvSpPr/>
            <p:nvPr/>
          </p:nvSpPr>
          <p:spPr>
            <a:xfrm>
              <a:off x="2763463" y="-321075"/>
              <a:ext cx="14400" cy="24650"/>
            </a:xfrm>
            <a:custGeom>
              <a:avLst/>
              <a:gdLst/>
              <a:ahLst/>
              <a:cxnLst/>
              <a:rect l="l" t="t" r="r" b="b"/>
              <a:pathLst>
                <a:path w="576" h="986" extrusionOk="0">
                  <a:moveTo>
                    <a:pt x="370" y="0"/>
                  </a:moveTo>
                  <a:lnTo>
                    <a:pt x="1" y="863"/>
                  </a:lnTo>
                  <a:lnTo>
                    <a:pt x="165" y="986"/>
                  </a:lnTo>
                  <a:lnTo>
                    <a:pt x="576" y="82"/>
                  </a:lnTo>
                  <a:lnTo>
                    <a:pt x="37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0"/>
            <p:cNvSpPr/>
            <p:nvPr/>
          </p:nvSpPr>
          <p:spPr>
            <a:xfrm>
              <a:off x="2981188" y="-356000"/>
              <a:ext cx="22625" cy="29800"/>
            </a:xfrm>
            <a:custGeom>
              <a:avLst/>
              <a:gdLst/>
              <a:ahLst/>
              <a:cxnLst/>
              <a:rect l="l" t="t" r="r" b="b"/>
              <a:pathLst>
                <a:path w="905" h="1192" extrusionOk="0">
                  <a:moveTo>
                    <a:pt x="453" y="0"/>
                  </a:moveTo>
                  <a:lnTo>
                    <a:pt x="1" y="986"/>
                  </a:lnTo>
                  <a:lnTo>
                    <a:pt x="494" y="1192"/>
                  </a:lnTo>
                  <a:lnTo>
                    <a:pt x="904" y="206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0"/>
            <p:cNvSpPr/>
            <p:nvPr/>
          </p:nvSpPr>
          <p:spPr>
            <a:xfrm>
              <a:off x="2952438" y="-419675"/>
              <a:ext cx="123275" cy="75225"/>
            </a:xfrm>
            <a:custGeom>
              <a:avLst/>
              <a:gdLst/>
              <a:ahLst/>
              <a:cxnLst/>
              <a:rect l="l" t="t" r="r" b="b"/>
              <a:pathLst>
                <a:path w="4931" h="3009" extrusionOk="0">
                  <a:moveTo>
                    <a:pt x="42" y="0"/>
                  </a:moveTo>
                  <a:lnTo>
                    <a:pt x="42" y="0"/>
                  </a:lnTo>
                  <a:cubicBezTo>
                    <a:pt x="0" y="904"/>
                    <a:pt x="370" y="1767"/>
                    <a:pt x="1027" y="2342"/>
                  </a:cubicBezTo>
                  <a:cubicBezTo>
                    <a:pt x="1233" y="2547"/>
                    <a:pt x="1479" y="2671"/>
                    <a:pt x="1767" y="2794"/>
                  </a:cubicBezTo>
                  <a:cubicBezTo>
                    <a:pt x="2123" y="2940"/>
                    <a:pt x="2499" y="3009"/>
                    <a:pt x="2871" y="3009"/>
                  </a:cubicBezTo>
                  <a:cubicBezTo>
                    <a:pt x="3442" y="3009"/>
                    <a:pt x="4006" y="2846"/>
                    <a:pt x="4478" y="2547"/>
                  </a:cubicBezTo>
                  <a:cubicBezTo>
                    <a:pt x="4642" y="2424"/>
                    <a:pt x="4807" y="2260"/>
                    <a:pt x="4930" y="2137"/>
                  </a:cubicBezTo>
                  <a:lnTo>
                    <a:pt x="42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0"/>
            <p:cNvSpPr/>
            <p:nvPr/>
          </p:nvSpPr>
          <p:spPr>
            <a:xfrm>
              <a:off x="3053088" y="-443300"/>
              <a:ext cx="258825" cy="284500"/>
            </a:xfrm>
            <a:custGeom>
              <a:avLst/>
              <a:gdLst/>
              <a:ahLst/>
              <a:cxnLst/>
              <a:rect l="l" t="t" r="r" b="b"/>
              <a:pathLst>
                <a:path w="10353" h="11380" extrusionOk="0">
                  <a:moveTo>
                    <a:pt x="3697" y="1"/>
                  </a:moveTo>
                  <a:lnTo>
                    <a:pt x="1890" y="4150"/>
                  </a:lnTo>
                  <a:lnTo>
                    <a:pt x="0" y="8504"/>
                  </a:lnTo>
                  <a:lnTo>
                    <a:pt x="1233" y="9038"/>
                  </a:lnTo>
                  <a:lnTo>
                    <a:pt x="6655" y="11380"/>
                  </a:lnTo>
                  <a:lnTo>
                    <a:pt x="7888" y="8504"/>
                  </a:lnTo>
                  <a:lnTo>
                    <a:pt x="9490" y="4848"/>
                  </a:lnTo>
                  <a:lnTo>
                    <a:pt x="10352" y="2917"/>
                  </a:lnTo>
                  <a:lnTo>
                    <a:pt x="36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0"/>
            <p:cNvSpPr/>
            <p:nvPr/>
          </p:nvSpPr>
          <p:spPr>
            <a:xfrm>
              <a:off x="2703913" y="-596325"/>
              <a:ext cx="258825" cy="284500"/>
            </a:xfrm>
            <a:custGeom>
              <a:avLst/>
              <a:gdLst/>
              <a:ahLst/>
              <a:cxnLst/>
              <a:rect l="l" t="t" r="r" b="b"/>
              <a:pathLst>
                <a:path w="10353" h="11380" extrusionOk="0">
                  <a:moveTo>
                    <a:pt x="3697" y="1"/>
                  </a:moveTo>
                  <a:lnTo>
                    <a:pt x="1109" y="5834"/>
                  </a:lnTo>
                  <a:lnTo>
                    <a:pt x="0" y="8504"/>
                  </a:lnTo>
                  <a:lnTo>
                    <a:pt x="1232" y="9038"/>
                  </a:lnTo>
                  <a:lnTo>
                    <a:pt x="6614" y="11380"/>
                  </a:lnTo>
                  <a:lnTo>
                    <a:pt x="7887" y="8586"/>
                  </a:lnTo>
                  <a:lnTo>
                    <a:pt x="9490" y="4889"/>
                  </a:lnTo>
                  <a:lnTo>
                    <a:pt x="10352" y="2917"/>
                  </a:lnTo>
                  <a:lnTo>
                    <a:pt x="36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0"/>
            <p:cNvSpPr/>
            <p:nvPr/>
          </p:nvSpPr>
          <p:spPr>
            <a:xfrm>
              <a:off x="2939088" y="-181425"/>
              <a:ext cx="258825" cy="284525"/>
            </a:xfrm>
            <a:custGeom>
              <a:avLst/>
              <a:gdLst/>
              <a:ahLst/>
              <a:cxnLst/>
              <a:rect l="l" t="t" r="r" b="b"/>
              <a:pathLst>
                <a:path w="10353" h="11381" extrusionOk="0">
                  <a:moveTo>
                    <a:pt x="3657" y="1"/>
                  </a:moveTo>
                  <a:lnTo>
                    <a:pt x="1890" y="4150"/>
                  </a:lnTo>
                  <a:lnTo>
                    <a:pt x="0" y="8505"/>
                  </a:lnTo>
                  <a:lnTo>
                    <a:pt x="1151" y="9039"/>
                  </a:lnTo>
                  <a:lnTo>
                    <a:pt x="6614" y="11380"/>
                  </a:lnTo>
                  <a:lnTo>
                    <a:pt x="7929" y="8422"/>
                  </a:lnTo>
                  <a:lnTo>
                    <a:pt x="9695" y="4355"/>
                  </a:lnTo>
                  <a:lnTo>
                    <a:pt x="10353" y="2918"/>
                  </a:lnTo>
                  <a:lnTo>
                    <a:pt x="365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0"/>
            <p:cNvSpPr/>
            <p:nvPr/>
          </p:nvSpPr>
          <p:spPr>
            <a:xfrm>
              <a:off x="2589913" y="-334425"/>
              <a:ext cx="258825" cy="284500"/>
            </a:xfrm>
            <a:custGeom>
              <a:avLst/>
              <a:gdLst/>
              <a:ahLst/>
              <a:cxnLst/>
              <a:rect l="l" t="t" r="r" b="b"/>
              <a:pathLst>
                <a:path w="10353" h="11380" extrusionOk="0">
                  <a:moveTo>
                    <a:pt x="3697" y="0"/>
                  </a:moveTo>
                  <a:lnTo>
                    <a:pt x="1438" y="5217"/>
                  </a:lnTo>
                  <a:lnTo>
                    <a:pt x="0" y="8504"/>
                  </a:lnTo>
                  <a:lnTo>
                    <a:pt x="1150" y="9038"/>
                  </a:lnTo>
                  <a:lnTo>
                    <a:pt x="6614" y="11379"/>
                  </a:lnTo>
                  <a:lnTo>
                    <a:pt x="7929" y="8380"/>
                  </a:lnTo>
                  <a:lnTo>
                    <a:pt x="9695" y="4396"/>
                  </a:lnTo>
                  <a:lnTo>
                    <a:pt x="10065" y="3574"/>
                  </a:lnTo>
                  <a:lnTo>
                    <a:pt x="10352" y="2917"/>
                  </a:lnTo>
                  <a:lnTo>
                    <a:pt x="8504" y="2095"/>
                  </a:lnTo>
                  <a:lnTo>
                    <a:pt x="36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0"/>
            <p:cNvSpPr/>
            <p:nvPr/>
          </p:nvSpPr>
          <p:spPr>
            <a:xfrm>
              <a:off x="3101363" y="-421725"/>
              <a:ext cx="163300" cy="243425"/>
            </a:xfrm>
            <a:custGeom>
              <a:avLst/>
              <a:gdLst/>
              <a:ahLst/>
              <a:cxnLst/>
              <a:rect l="l" t="t" r="r" b="b"/>
              <a:pathLst>
                <a:path w="6532" h="9737" extrusionOk="0">
                  <a:moveTo>
                    <a:pt x="3738" y="0"/>
                  </a:moveTo>
                  <a:lnTo>
                    <a:pt x="0" y="8504"/>
                  </a:lnTo>
                  <a:lnTo>
                    <a:pt x="2793" y="9736"/>
                  </a:lnTo>
                  <a:lnTo>
                    <a:pt x="6532" y="1192"/>
                  </a:lnTo>
                  <a:lnTo>
                    <a:pt x="3738" y="0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0"/>
            <p:cNvSpPr/>
            <p:nvPr/>
          </p:nvSpPr>
          <p:spPr>
            <a:xfrm>
              <a:off x="2752163" y="-575775"/>
              <a:ext cx="162300" cy="243425"/>
            </a:xfrm>
            <a:custGeom>
              <a:avLst/>
              <a:gdLst/>
              <a:ahLst/>
              <a:cxnLst/>
              <a:rect l="l" t="t" r="r" b="b"/>
              <a:pathLst>
                <a:path w="6492" h="9737" extrusionOk="0">
                  <a:moveTo>
                    <a:pt x="3739" y="0"/>
                  </a:moveTo>
                  <a:lnTo>
                    <a:pt x="1" y="8545"/>
                  </a:lnTo>
                  <a:lnTo>
                    <a:pt x="2794" y="9736"/>
                  </a:lnTo>
                  <a:lnTo>
                    <a:pt x="6491" y="1233"/>
                  </a:lnTo>
                  <a:lnTo>
                    <a:pt x="3739" y="0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0"/>
            <p:cNvSpPr/>
            <p:nvPr/>
          </p:nvSpPr>
          <p:spPr>
            <a:xfrm>
              <a:off x="2986338" y="-160875"/>
              <a:ext cx="162275" cy="243425"/>
            </a:xfrm>
            <a:custGeom>
              <a:avLst/>
              <a:gdLst/>
              <a:ahLst/>
              <a:cxnLst/>
              <a:rect l="l" t="t" r="r" b="b"/>
              <a:pathLst>
                <a:path w="6491" h="9737" extrusionOk="0">
                  <a:moveTo>
                    <a:pt x="3738" y="1"/>
                  </a:moveTo>
                  <a:lnTo>
                    <a:pt x="0" y="8545"/>
                  </a:lnTo>
                  <a:lnTo>
                    <a:pt x="2794" y="9737"/>
                  </a:lnTo>
                  <a:lnTo>
                    <a:pt x="6491" y="1233"/>
                  </a:lnTo>
                  <a:lnTo>
                    <a:pt x="3738" y="1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0"/>
            <p:cNvSpPr/>
            <p:nvPr/>
          </p:nvSpPr>
          <p:spPr>
            <a:xfrm>
              <a:off x="2638163" y="-313900"/>
              <a:ext cx="162300" cy="243425"/>
            </a:xfrm>
            <a:custGeom>
              <a:avLst/>
              <a:gdLst/>
              <a:ahLst/>
              <a:cxnLst/>
              <a:rect l="l" t="t" r="r" b="b"/>
              <a:pathLst>
                <a:path w="6492" h="9737" extrusionOk="0">
                  <a:moveTo>
                    <a:pt x="3698" y="1"/>
                  </a:moveTo>
                  <a:lnTo>
                    <a:pt x="1" y="8504"/>
                  </a:lnTo>
                  <a:lnTo>
                    <a:pt x="2753" y="9737"/>
                  </a:lnTo>
                  <a:lnTo>
                    <a:pt x="6492" y="1233"/>
                  </a:lnTo>
                  <a:lnTo>
                    <a:pt x="3698" y="1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0"/>
            <p:cNvSpPr/>
            <p:nvPr/>
          </p:nvSpPr>
          <p:spPr>
            <a:xfrm>
              <a:off x="2913413" y="-209150"/>
              <a:ext cx="7200" cy="7225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124" y="1"/>
                  </a:moveTo>
                  <a:cubicBezTo>
                    <a:pt x="83" y="1"/>
                    <a:pt x="0" y="83"/>
                    <a:pt x="0" y="124"/>
                  </a:cubicBezTo>
                  <a:cubicBezTo>
                    <a:pt x="0" y="165"/>
                    <a:pt x="41" y="288"/>
                    <a:pt x="83" y="288"/>
                  </a:cubicBezTo>
                  <a:cubicBezTo>
                    <a:pt x="124" y="288"/>
                    <a:pt x="247" y="206"/>
                    <a:pt x="247" y="165"/>
                  </a:cubicBezTo>
                  <a:cubicBezTo>
                    <a:pt x="288" y="124"/>
                    <a:pt x="247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0"/>
            <p:cNvSpPr/>
            <p:nvPr/>
          </p:nvSpPr>
          <p:spPr>
            <a:xfrm>
              <a:off x="2923688" y="-204000"/>
              <a:ext cx="6175" cy="7200"/>
            </a:xfrm>
            <a:custGeom>
              <a:avLst/>
              <a:gdLst/>
              <a:ahLst/>
              <a:cxnLst/>
              <a:rect l="l" t="t" r="r" b="b"/>
              <a:pathLst>
                <a:path w="247" h="288" extrusionOk="0">
                  <a:moveTo>
                    <a:pt x="123" y="0"/>
                  </a:moveTo>
                  <a:cubicBezTo>
                    <a:pt x="82" y="0"/>
                    <a:pt x="0" y="82"/>
                    <a:pt x="0" y="123"/>
                  </a:cubicBezTo>
                  <a:cubicBezTo>
                    <a:pt x="0" y="165"/>
                    <a:pt x="41" y="288"/>
                    <a:pt x="82" y="288"/>
                  </a:cubicBezTo>
                  <a:cubicBezTo>
                    <a:pt x="123" y="288"/>
                    <a:pt x="247" y="206"/>
                    <a:pt x="247" y="165"/>
                  </a:cubicBezTo>
                  <a:cubicBezTo>
                    <a:pt x="247" y="82"/>
                    <a:pt x="247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0"/>
            <p:cNvSpPr/>
            <p:nvPr/>
          </p:nvSpPr>
          <p:spPr>
            <a:xfrm>
              <a:off x="2933963" y="-199900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3" y="1"/>
                  </a:moveTo>
                  <a:cubicBezTo>
                    <a:pt x="82" y="1"/>
                    <a:pt x="0" y="42"/>
                    <a:pt x="0" y="124"/>
                  </a:cubicBezTo>
                  <a:cubicBezTo>
                    <a:pt x="0" y="165"/>
                    <a:pt x="41" y="247"/>
                    <a:pt x="82" y="247"/>
                  </a:cubicBezTo>
                  <a:cubicBezTo>
                    <a:pt x="123" y="247"/>
                    <a:pt x="246" y="206"/>
                    <a:pt x="246" y="165"/>
                  </a:cubicBezTo>
                  <a:cubicBezTo>
                    <a:pt x="246" y="124"/>
                    <a:pt x="205" y="1"/>
                    <a:pt x="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0"/>
            <p:cNvSpPr/>
            <p:nvPr/>
          </p:nvSpPr>
          <p:spPr>
            <a:xfrm>
              <a:off x="2918538" y="-217350"/>
              <a:ext cx="6200" cy="6175"/>
            </a:xfrm>
            <a:custGeom>
              <a:avLst/>
              <a:gdLst/>
              <a:ahLst/>
              <a:cxnLst/>
              <a:rect l="l" t="t" r="r" b="b"/>
              <a:pathLst>
                <a:path w="248" h="247" extrusionOk="0">
                  <a:moveTo>
                    <a:pt x="124" y="0"/>
                  </a:moveTo>
                  <a:cubicBezTo>
                    <a:pt x="83" y="0"/>
                    <a:pt x="1" y="41"/>
                    <a:pt x="1" y="82"/>
                  </a:cubicBezTo>
                  <a:cubicBezTo>
                    <a:pt x="1" y="123"/>
                    <a:pt x="42" y="247"/>
                    <a:pt x="83" y="247"/>
                  </a:cubicBezTo>
                  <a:cubicBezTo>
                    <a:pt x="124" y="247"/>
                    <a:pt x="247" y="206"/>
                    <a:pt x="247" y="123"/>
                  </a:cubicBezTo>
                  <a:cubicBezTo>
                    <a:pt x="247" y="82"/>
                    <a:pt x="206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0"/>
            <p:cNvSpPr/>
            <p:nvPr/>
          </p:nvSpPr>
          <p:spPr>
            <a:xfrm>
              <a:off x="2926763" y="-214275"/>
              <a:ext cx="8250" cy="7200"/>
            </a:xfrm>
            <a:custGeom>
              <a:avLst/>
              <a:gdLst/>
              <a:ahLst/>
              <a:cxnLst/>
              <a:rect l="l" t="t" r="r" b="b"/>
              <a:pathLst>
                <a:path w="330" h="288" extrusionOk="0">
                  <a:moveTo>
                    <a:pt x="165" y="0"/>
                  </a:moveTo>
                  <a:cubicBezTo>
                    <a:pt x="124" y="0"/>
                    <a:pt x="0" y="83"/>
                    <a:pt x="0" y="124"/>
                  </a:cubicBezTo>
                  <a:cubicBezTo>
                    <a:pt x="0" y="165"/>
                    <a:pt x="83" y="288"/>
                    <a:pt x="124" y="288"/>
                  </a:cubicBezTo>
                  <a:cubicBezTo>
                    <a:pt x="165" y="288"/>
                    <a:pt x="288" y="206"/>
                    <a:pt x="288" y="165"/>
                  </a:cubicBezTo>
                  <a:cubicBezTo>
                    <a:pt x="329" y="124"/>
                    <a:pt x="288" y="83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0"/>
            <p:cNvSpPr/>
            <p:nvPr/>
          </p:nvSpPr>
          <p:spPr>
            <a:xfrm>
              <a:off x="2937038" y="-209150"/>
              <a:ext cx="7200" cy="7225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165" y="1"/>
                  </a:moveTo>
                  <a:cubicBezTo>
                    <a:pt x="123" y="1"/>
                    <a:pt x="0" y="83"/>
                    <a:pt x="0" y="124"/>
                  </a:cubicBezTo>
                  <a:cubicBezTo>
                    <a:pt x="0" y="165"/>
                    <a:pt x="82" y="288"/>
                    <a:pt x="123" y="288"/>
                  </a:cubicBezTo>
                  <a:cubicBezTo>
                    <a:pt x="165" y="288"/>
                    <a:pt x="288" y="206"/>
                    <a:pt x="288" y="165"/>
                  </a:cubicBezTo>
                  <a:cubicBezTo>
                    <a:pt x="288" y="83"/>
                    <a:pt x="288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0"/>
            <p:cNvSpPr/>
            <p:nvPr/>
          </p:nvSpPr>
          <p:spPr>
            <a:xfrm>
              <a:off x="2944213" y="-209150"/>
              <a:ext cx="11325" cy="19550"/>
            </a:xfrm>
            <a:custGeom>
              <a:avLst/>
              <a:gdLst/>
              <a:ahLst/>
              <a:cxnLst/>
              <a:rect l="l" t="t" r="r" b="b"/>
              <a:pathLst>
                <a:path w="453" h="782" extrusionOk="0">
                  <a:moveTo>
                    <a:pt x="288" y="1"/>
                  </a:moveTo>
                  <a:lnTo>
                    <a:pt x="1" y="740"/>
                  </a:lnTo>
                  <a:lnTo>
                    <a:pt x="124" y="781"/>
                  </a:lnTo>
                  <a:lnTo>
                    <a:pt x="453" y="83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0"/>
            <p:cNvSpPr/>
            <p:nvPr/>
          </p:nvSpPr>
          <p:spPr>
            <a:xfrm>
              <a:off x="2589913" y="-126975"/>
              <a:ext cx="167425" cy="77050"/>
            </a:xfrm>
            <a:custGeom>
              <a:avLst/>
              <a:gdLst/>
              <a:ahLst/>
              <a:cxnLst/>
              <a:rect l="l" t="t" r="r" b="b"/>
              <a:pathLst>
                <a:path w="6697" h="3082" extrusionOk="0">
                  <a:moveTo>
                    <a:pt x="41" y="0"/>
                  </a:moveTo>
                  <a:lnTo>
                    <a:pt x="0" y="123"/>
                  </a:lnTo>
                  <a:lnTo>
                    <a:pt x="0" y="206"/>
                  </a:lnTo>
                  <a:lnTo>
                    <a:pt x="1150" y="740"/>
                  </a:lnTo>
                  <a:lnTo>
                    <a:pt x="6614" y="3081"/>
                  </a:lnTo>
                  <a:lnTo>
                    <a:pt x="6655" y="3040"/>
                  </a:lnTo>
                  <a:lnTo>
                    <a:pt x="6696" y="2958"/>
                  </a:lnTo>
                  <a:lnTo>
                    <a:pt x="4930" y="2136"/>
                  </a:lnTo>
                  <a:lnTo>
                    <a:pt x="4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0"/>
            <p:cNvSpPr/>
            <p:nvPr/>
          </p:nvSpPr>
          <p:spPr>
            <a:xfrm>
              <a:off x="2939088" y="26050"/>
              <a:ext cx="167425" cy="77050"/>
            </a:xfrm>
            <a:custGeom>
              <a:avLst/>
              <a:gdLst/>
              <a:ahLst/>
              <a:cxnLst/>
              <a:rect l="l" t="t" r="r" b="b"/>
              <a:pathLst>
                <a:path w="6697" h="3082" extrusionOk="0">
                  <a:moveTo>
                    <a:pt x="83" y="0"/>
                  </a:moveTo>
                  <a:lnTo>
                    <a:pt x="41" y="123"/>
                  </a:lnTo>
                  <a:lnTo>
                    <a:pt x="0" y="206"/>
                  </a:lnTo>
                  <a:lnTo>
                    <a:pt x="1233" y="740"/>
                  </a:lnTo>
                  <a:lnTo>
                    <a:pt x="6614" y="3081"/>
                  </a:lnTo>
                  <a:lnTo>
                    <a:pt x="6655" y="3040"/>
                  </a:lnTo>
                  <a:lnTo>
                    <a:pt x="6696" y="2917"/>
                  </a:lnTo>
                  <a:lnTo>
                    <a:pt x="4930" y="2095"/>
                  </a:lnTo>
                  <a:lnTo>
                    <a:pt x="83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0"/>
            <p:cNvSpPr/>
            <p:nvPr/>
          </p:nvSpPr>
          <p:spPr>
            <a:xfrm>
              <a:off x="2703913" y="-388875"/>
              <a:ext cx="168450" cy="77050"/>
            </a:xfrm>
            <a:custGeom>
              <a:avLst/>
              <a:gdLst/>
              <a:ahLst/>
              <a:cxnLst/>
              <a:rect l="l" t="t" r="r" b="b"/>
              <a:pathLst>
                <a:path w="6738" h="3082" extrusionOk="0">
                  <a:moveTo>
                    <a:pt x="41" y="1"/>
                  </a:moveTo>
                  <a:lnTo>
                    <a:pt x="0" y="124"/>
                  </a:lnTo>
                  <a:lnTo>
                    <a:pt x="0" y="206"/>
                  </a:lnTo>
                  <a:lnTo>
                    <a:pt x="1191" y="740"/>
                  </a:lnTo>
                  <a:lnTo>
                    <a:pt x="6614" y="3082"/>
                  </a:lnTo>
                  <a:lnTo>
                    <a:pt x="6655" y="3041"/>
                  </a:lnTo>
                  <a:lnTo>
                    <a:pt x="6737" y="2959"/>
                  </a:lnTo>
                  <a:lnTo>
                    <a:pt x="4930" y="2137"/>
                  </a:lnTo>
                  <a:lnTo>
                    <a:pt x="41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70"/>
            <p:cNvSpPr/>
            <p:nvPr/>
          </p:nvSpPr>
          <p:spPr>
            <a:xfrm>
              <a:off x="3053088" y="-235850"/>
              <a:ext cx="168450" cy="77050"/>
            </a:xfrm>
            <a:custGeom>
              <a:avLst/>
              <a:gdLst/>
              <a:ahLst/>
              <a:cxnLst/>
              <a:rect l="l" t="t" r="r" b="b"/>
              <a:pathLst>
                <a:path w="6738" h="3082" extrusionOk="0">
                  <a:moveTo>
                    <a:pt x="82" y="1"/>
                  </a:moveTo>
                  <a:lnTo>
                    <a:pt x="41" y="124"/>
                  </a:lnTo>
                  <a:lnTo>
                    <a:pt x="0" y="206"/>
                  </a:lnTo>
                  <a:lnTo>
                    <a:pt x="1233" y="740"/>
                  </a:lnTo>
                  <a:lnTo>
                    <a:pt x="6655" y="3082"/>
                  </a:lnTo>
                  <a:lnTo>
                    <a:pt x="6655" y="3041"/>
                  </a:lnTo>
                  <a:lnTo>
                    <a:pt x="6737" y="2917"/>
                  </a:lnTo>
                  <a:lnTo>
                    <a:pt x="4930" y="2096"/>
                  </a:lnTo>
                  <a:lnTo>
                    <a:pt x="82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0"/>
            <p:cNvSpPr/>
            <p:nvPr/>
          </p:nvSpPr>
          <p:spPr>
            <a:xfrm>
              <a:off x="2895963" y="-251250"/>
              <a:ext cx="94500" cy="43150"/>
            </a:xfrm>
            <a:custGeom>
              <a:avLst/>
              <a:gdLst/>
              <a:ahLst/>
              <a:cxnLst/>
              <a:rect l="l" t="t" r="r" b="b"/>
              <a:pathLst>
                <a:path w="3780" h="1726" extrusionOk="0">
                  <a:moveTo>
                    <a:pt x="41" y="1"/>
                  </a:moveTo>
                  <a:lnTo>
                    <a:pt x="0" y="124"/>
                  </a:lnTo>
                  <a:lnTo>
                    <a:pt x="3738" y="1726"/>
                  </a:lnTo>
                  <a:lnTo>
                    <a:pt x="3779" y="164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0"/>
            <p:cNvSpPr/>
            <p:nvPr/>
          </p:nvSpPr>
          <p:spPr>
            <a:xfrm>
              <a:off x="2871313" y="-195800"/>
              <a:ext cx="94500" cy="43175"/>
            </a:xfrm>
            <a:custGeom>
              <a:avLst/>
              <a:gdLst/>
              <a:ahLst/>
              <a:cxnLst/>
              <a:rect l="l" t="t" r="r" b="b"/>
              <a:pathLst>
                <a:path w="3780" h="1727" extrusionOk="0">
                  <a:moveTo>
                    <a:pt x="41" y="1"/>
                  </a:moveTo>
                  <a:lnTo>
                    <a:pt x="0" y="124"/>
                  </a:lnTo>
                  <a:lnTo>
                    <a:pt x="3738" y="1726"/>
                  </a:lnTo>
                  <a:lnTo>
                    <a:pt x="3779" y="1603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70"/>
          <p:cNvGrpSpPr/>
          <p:nvPr/>
        </p:nvGrpSpPr>
        <p:grpSpPr>
          <a:xfrm>
            <a:off x="1399125" y="833650"/>
            <a:ext cx="3629925" cy="3319425"/>
            <a:chOff x="1399125" y="833650"/>
            <a:chExt cx="3629925" cy="3319425"/>
          </a:xfrm>
        </p:grpSpPr>
        <p:sp>
          <p:nvSpPr>
            <p:cNvPr id="2353" name="Google Shape;2353;p70"/>
            <p:cNvSpPr/>
            <p:nvPr/>
          </p:nvSpPr>
          <p:spPr>
            <a:xfrm flipH="1">
              <a:off x="2610525" y="23920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0"/>
            <p:cNvSpPr/>
            <p:nvPr/>
          </p:nvSpPr>
          <p:spPr>
            <a:xfrm flipH="1">
              <a:off x="2909500" y="150285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0"/>
            <p:cNvSpPr/>
            <p:nvPr/>
          </p:nvSpPr>
          <p:spPr>
            <a:xfrm flipH="1">
              <a:off x="1399125" y="39529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0"/>
            <p:cNvSpPr/>
            <p:nvPr/>
          </p:nvSpPr>
          <p:spPr>
            <a:xfrm flipH="1">
              <a:off x="4981350" y="3117763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0"/>
            <p:cNvSpPr/>
            <p:nvPr/>
          </p:nvSpPr>
          <p:spPr>
            <a:xfrm flipH="1">
              <a:off x="4179925" y="83365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0"/>
            <p:cNvSpPr/>
            <p:nvPr/>
          </p:nvSpPr>
          <p:spPr>
            <a:xfrm flipH="1">
              <a:off x="1484925" y="30177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4CB321F-BA29-4FDC-B099-05B0C6F20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695" y="3538228"/>
            <a:ext cx="3095952" cy="1076325"/>
          </a:xfrm>
          <a:prstGeom prst="rect">
            <a:avLst/>
          </a:prstGeom>
        </p:spPr>
      </p:pic>
      <p:sp>
        <p:nvSpPr>
          <p:cNvPr id="80" name="TextBox 4">
            <a:extLst>
              <a:ext uri="{FF2B5EF4-FFF2-40B4-BE49-F238E27FC236}">
                <a16:creationId xmlns:a16="http://schemas.microsoft.com/office/drawing/2014/main" id="{82ACA4B7-5E43-4641-9E86-473945590377}"/>
              </a:ext>
            </a:extLst>
          </p:cNvPr>
          <p:cNvSpPr txBox="1"/>
          <p:nvPr/>
        </p:nvSpPr>
        <p:spPr>
          <a:xfrm>
            <a:off x="1779026" y="1614780"/>
            <a:ext cx="8017608" cy="15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pc="195" dirty="0">
                <a:solidFill>
                  <a:schemeClr val="bg1"/>
                </a:solidFill>
                <a:latin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3600" b="1" spc="195" dirty="0">
                <a:solidFill>
                  <a:schemeClr val="bg1"/>
                </a:solidFill>
                <a:latin typeface="Arial" panose="020B0604020202020204" pitchFamily="34" charset="0"/>
              </a:rPr>
              <a:t>Ở TIẾT 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8"/>
          <p:cNvSpPr/>
          <p:nvPr/>
        </p:nvSpPr>
        <p:spPr>
          <a:xfrm flipH="1">
            <a:off x="1931608" y="2965790"/>
            <a:ext cx="1123500" cy="1123500"/>
          </a:xfrm>
          <a:prstGeom prst="ellipse">
            <a:avLst/>
          </a:prstGeom>
          <a:gradFill>
            <a:gsLst>
              <a:gs pos="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+mn-lt"/>
            </a:endParaRPr>
          </a:p>
        </p:txBody>
      </p:sp>
      <p:sp>
        <p:nvSpPr>
          <p:cNvPr id="914" name="Google Shape;914;p38"/>
          <p:cNvSpPr/>
          <p:nvPr/>
        </p:nvSpPr>
        <p:spPr>
          <a:xfrm flipH="1">
            <a:off x="1931608" y="1591835"/>
            <a:ext cx="1123500" cy="1123500"/>
          </a:xfrm>
          <a:prstGeom prst="ellipse">
            <a:avLst/>
          </a:prstGeom>
          <a:gradFill>
            <a:gsLst>
              <a:gs pos="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+mn-lt"/>
            </a:endParaRPr>
          </a:p>
        </p:txBody>
      </p:sp>
      <p:sp>
        <p:nvSpPr>
          <p:cNvPr id="918" name="Google Shape;918;p38"/>
          <p:cNvSpPr txBox="1">
            <a:spLocks noGrp="1"/>
          </p:cNvSpPr>
          <p:nvPr>
            <p:ph type="title" idx="3"/>
          </p:nvPr>
        </p:nvSpPr>
        <p:spPr>
          <a:xfrm>
            <a:off x="781364" y="626313"/>
            <a:ext cx="7717500" cy="5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n-lt"/>
              </a:rPr>
              <a:t>NỘI DUNG BÀI HỌC</a:t>
            </a:r>
            <a:endParaRPr sz="3200" b="1" dirty="0">
              <a:latin typeface="+mn-lt"/>
            </a:endParaRPr>
          </a:p>
        </p:txBody>
      </p:sp>
      <p:sp>
        <p:nvSpPr>
          <p:cNvPr id="923" name="Google Shape;923;p38"/>
          <p:cNvSpPr txBox="1">
            <a:spLocks noGrp="1"/>
          </p:cNvSpPr>
          <p:nvPr>
            <p:ph type="subTitle" idx="9"/>
          </p:nvPr>
        </p:nvSpPr>
        <p:spPr>
          <a:xfrm>
            <a:off x="3201670" y="1943776"/>
            <a:ext cx="4789936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n-lt"/>
              </a:rPr>
              <a:t>Mô tả từ trường Trái Đất</a:t>
            </a:r>
            <a:endParaRPr sz="2800" dirty="0">
              <a:latin typeface="+mn-lt"/>
            </a:endParaRPr>
          </a:p>
        </p:txBody>
      </p:sp>
      <p:sp>
        <p:nvSpPr>
          <p:cNvPr id="925" name="Google Shape;925;p38"/>
          <p:cNvSpPr txBox="1">
            <a:spLocks noGrp="1"/>
          </p:cNvSpPr>
          <p:nvPr>
            <p:ph type="title" idx="7"/>
          </p:nvPr>
        </p:nvSpPr>
        <p:spPr>
          <a:xfrm>
            <a:off x="2014558" y="1893035"/>
            <a:ext cx="957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+mn-lt"/>
              </a:rPr>
              <a:t>01</a:t>
            </a:r>
            <a:endParaRPr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926" name="Google Shape;926;p38"/>
          <p:cNvSpPr txBox="1">
            <a:spLocks noGrp="1"/>
          </p:cNvSpPr>
          <p:nvPr>
            <p:ph type="title" idx="8"/>
          </p:nvPr>
        </p:nvSpPr>
        <p:spPr>
          <a:xfrm>
            <a:off x="2014558" y="3266990"/>
            <a:ext cx="9576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+mn-lt"/>
              </a:rPr>
              <a:t>02</a:t>
            </a:r>
            <a:endParaRPr dirty="0">
              <a:solidFill>
                <a:schemeClr val="accent6"/>
              </a:solidFill>
              <a:latin typeface="+mn-lt"/>
            </a:endParaRPr>
          </a:p>
        </p:txBody>
      </p:sp>
      <p:grpSp>
        <p:nvGrpSpPr>
          <p:cNvPr id="929" name="Google Shape;929;p38"/>
          <p:cNvGrpSpPr/>
          <p:nvPr/>
        </p:nvGrpSpPr>
        <p:grpSpPr>
          <a:xfrm>
            <a:off x="2161770" y="964004"/>
            <a:ext cx="6581675" cy="3546400"/>
            <a:chOff x="1310000" y="913900"/>
            <a:chExt cx="6581675" cy="3546400"/>
          </a:xfrm>
        </p:grpSpPr>
        <p:sp>
          <p:nvSpPr>
            <p:cNvPr id="930" name="Google Shape;930;p38"/>
            <p:cNvSpPr/>
            <p:nvPr/>
          </p:nvSpPr>
          <p:spPr>
            <a:xfrm flipH="1">
              <a:off x="1310000" y="9139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8"/>
            <p:cNvSpPr/>
            <p:nvPr/>
          </p:nvSpPr>
          <p:spPr>
            <a:xfrm flipH="1">
              <a:off x="7291525" y="9139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8"/>
            <p:cNvSpPr/>
            <p:nvPr/>
          </p:nvSpPr>
          <p:spPr>
            <a:xfrm flipH="1">
              <a:off x="7843975" y="144300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8"/>
            <p:cNvSpPr/>
            <p:nvPr/>
          </p:nvSpPr>
          <p:spPr>
            <a:xfrm flipH="1">
              <a:off x="2562150" y="42388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8"/>
            <p:cNvSpPr/>
            <p:nvPr/>
          </p:nvSpPr>
          <p:spPr>
            <a:xfrm flipH="1">
              <a:off x="5257350" y="44126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38"/>
          <p:cNvGrpSpPr/>
          <p:nvPr/>
        </p:nvGrpSpPr>
        <p:grpSpPr>
          <a:xfrm>
            <a:off x="712661" y="2263741"/>
            <a:ext cx="1028056" cy="995911"/>
            <a:chOff x="2589913" y="-596325"/>
            <a:chExt cx="722000" cy="699425"/>
          </a:xfrm>
        </p:grpSpPr>
        <p:sp>
          <p:nvSpPr>
            <p:cNvPr id="936" name="Google Shape;936;p38"/>
            <p:cNvSpPr/>
            <p:nvPr/>
          </p:nvSpPr>
          <p:spPr>
            <a:xfrm>
              <a:off x="2865138" y="-157800"/>
              <a:ext cx="50350" cy="105825"/>
            </a:xfrm>
            <a:custGeom>
              <a:avLst/>
              <a:gdLst/>
              <a:ahLst/>
              <a:cxnLst/>
              <a:rect l="l" t="t" r="r" b="b"/>
              <a:pathLst>
                <a:path w="2014" h="4233" extrusionOk="0">
                  <a:moveTo>
                    <a:pt x="1726" y="1"/>
                  </a:moveTo>
                  <a:lnTo>
                    <a:pt x="1" y="4232"/>
                  </a:lnTo>
                  <a:lnTo>
                    <a:pt x="2014" y="124"/>
                  </a:lnTo>
                  <a:lnTo>
                    <a:pt x="1726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3010988" y="-462800"/>
              <a:ext cx="33900" cy="71900"/>
            </a:xfrm>
            <a:custGeom>
              <a:avLst/>
              <a:gdLst/>
              <a:ahLst/>
              <a:cxnLst/>
              <a:rect l="l" t="t" r="r" b="b"/>
              <a:pathLst>
                <a:path w="1356" h="2876" extrusionOk="0">
                  <a:moveTo>
                    <a:pt x="1356" y="0"/>
                  </a:moveTo>
                  <a:lnTo>
                    <a:pt x="0" y="2711"/>
                  </a:lnTo>
                  <a:lnTo>
                    <a:pt x="288" y="2876"/>
                  </a:lnTo>
                  <a:lnTo>
                    <a:pt x="1356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2864113" y="-348825"/>
              <a:ext cx="169475" cy="213650"/>
            </a:xfrm>
            <a:custGeom>
              <a:avLst/>
              <a:gdLst/>
              <a:ahLst/>
              <a:cxnLst/>
              <a:rect l="l" t="t" r="r" b="b"/>
              <a:pathLst>
                <a:path w="6779" h="8546" extrusionOk="0">
                  <a:moveTo>
                    <a:pt x="3040" y="1"/>
                  </a:moveTo>
                  <a:lnTo>
                    <a:pt x="1151" y="4355"/>
                  </a:lnTo>
                  <a:lnTo>
                    <a:pt x="1" y="6902"/>
                  </a:lnTo>
                  <a:lnTo>
                    <a:pt x="1808" y="7642"/>
                  </a:lnTo>
                  <a:lnTo>
                    <a:pt x="3739" y="8546"/>
                  </a:lnTo>
                  <a:lnTo>
                    <a:pt x="4971" y="5711"/>
                  </a:lnTo>
                  <a:lnTo>
                    <a:pt x="6080" y="3246"/>
                  </a:lnTo>
                  <a:lnTo>
                    <a:pt x="6779" y="1603"/>
                  </a:lnTo>
                  <a:lnTo>
                    <a:pt x="3040" y="1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2865344" y="-177506"/>
              <a:ext cx="93475" cy="41100"/>
            </a:xfrm>
            <a:custGeom>
              <a:avLst/>
              <a:gdLst/>
              <a:ahLst/>
              <a:cxnLst/>
              <a:rect l="l" t="t" r="r" b="b"/>
              <a:pathLst>
                <a:path w="3739" h="1644" extrusionOk="0">
                  <a:moveTo>
                    <a:pt x="1" y="0"/>
                  </a:moveTo>
                  <a:lnTo>
                    <a:pt x="1603" y="1438"/>
                  </a:lnTo>
                  <a:lnTo>
                    <a:pt x="3739" y="1644"/>
                  </a:lnTo>
                  <a:lnTo>
                    <a:pt x="3739" y="1644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2932913" y="-334425"/>
              <a:ext cx="94525" cy="42125"/>
            </a:xfrm>
            <a:custGeom>
              <a:avLst/>
              <a:gdLst/>
              <a:ahLst/>
              <a:cxnLst/>
              <a:rect l="l" t="t" r="r" b="b"/>
              <a:pathLst>
                <a:path w="3781" h="1685" extrusionOk="0">
                  <a:moveTo>
                    <a:pt x="42" y="0"/>
                  </a:moveTo>
                  <a:lnTo>
                    <a:pt x="1" y="82"/>
                  </a:lnTo>
                  <a:lnTo>
                    <a:pt x="3739" y="1684"/>
                  </a:lnTo>
                  <a:lnTo>
                    <a:pt x="3780" y="164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2905188" y="-227025"/>
              <a:ext cx="55500" cy="42975"/>
            </a:xfrm>
            <a:custGeom>
              <a:avLst/>
              <a:gdLst/>
              <a:ahLst/>
              <a:cxnLst/>
              <a:rect l="l" t="t" r="r" b="b"/>
              <a:pathLst>
                <a:path w="2220" h="1719" extrusionOk="0">
                  <a:moveTo>
                    <a:pt x="531" y="0"/>
                  </a:moveTo>
                  <a:cubicBezTo>
                    <a:pt x="490" y="0"/>
                    <a:pt x="441" y="29"/>
                    <a:pt x="412" y="59"/>
                  </a:cubicBezTo>
                  <a:lnTo>
                    <a:pt x="42" y="880"/>
                  </a:lnTo>
                  <a:cubicBezTo>
                    <a:pt x="1" y="921"/>
                    <a:pt x="42" y="1003"/>
                    <a:pt x="124" y="1044"/>
                  </a:cubicBezTo>
                  <a:lnTo>
                    <a:pt x="1644" y="1702"/>
                  </a:lnTo>
                  <a:cubicBezTo>
                    <a:pt x="1656" y="1714"/>
                    <a:pt x="1675" y="1719"/>
                    <a:pt x="1696" y="1719"/>
                  </a:cubicBezTo>
                  <a:cubicBezTo>
                    <a:pt x="1747" y="1719"/>
                    <a:pt x="1808" y="1690"/>
                    <a:pt x="1808" y="1661"/>
                  </a:cubicBezTo>
                  <a:lnTo>
                    <a:pt x="2178" y="839"/>
                  </a:lnTo>
                  <a:cubicBezTo>
                    <a:pt x="2219" y="798"/>
                    <a:pt x="2178" y="716"/>
                    <a:pt x="2096" y="675"/>
                  </a:cubicBezTo>
                  <a:lnTo>
                    <a:pt x="576" y="17"/>
                  </a:lnTo>
                  <a:cubicBezTo>
                    <a:pt x="564" y="5"/>
                    <a:pt x="548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2993513" y="-235850"/>
              <a:ext cx="52400" cy="38025"/>
            </a:xfrm>
            <a:custGeom>
              <a:avLst/>
              <a:gdLst/>
              <a:ahLst/>
              <a:cxnLst/>
              <a:rect l="l" t="t" r="r" b="b"/>
              <a:pathLst>
                <a:path w="2096" h="1521" extrusionOk="0">
                  <a:moveTo>
                    <a:pt x="329" y="1"/>
                  </a:moveTo>
                  <a:lnTo>
                    <a:pt x="1" y="740"/>
                  </a:lnTo>
                  <a:lnTo>
                    <a:pt x="1767" y="1521"/>
                  </a:lnTo>
                  <a:lnTo>
                    <a:pt x="2096" y="781"/>
                  </a:lnTo>
                  <a:lnTo>
                    <a:pt x="329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2855888" y="-295400"/>
              <a:ext cx="52400" cy="38025"/>
            </a:xfrm>
            <a:custGeom>
              <a:avLst/>
              <a:gdLst/>
              <a:ahLst/>
              <a:cxnLst/>
              <a:rect l="l" t="t" r="r" b="b"/>
              <a:pathLst>
                <a:path w="2096" h="1521" extrusionOk="0">
                  <a:moveTo>
                    <a:pt x="330" y="0"/>
                  </a:moveTo>
                  <a:lnTo>
                    <a:pt x="1" y="740"/>
                  </a:lnTo>
                  <a:lnTo>
                    <a:pt x="1767" y="1520"/>
                  </a:lnTo>
                  <a:lnTo>
                    <a:pt x="2096" y="781"/>
                  </a:lnTo>
                  <a:lnTo>
                    <a:pt x="33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3040763" y="-209150"/>
              <a:ext cx="162275" cy="75000"/>
            </a:xfrm>
            <a:custGeom>
              <a:avLst/>
              <a:gdLst/>
              <a:ahLst/>
              <a:cxnLst/>
              <a:rect l="l" t="t" r="r" b="b"/>
              <a:pathLst>
                <a:path w="6491" h="3000" extrusionOk="0">
                  <a:moveTo>
                    <a:pt x="82" y="1"/>
                  </a:moveTo>
                  <a:lnTo>
                    <a:pt x="0" y="206"/>
                  </a:lnTo>
                  <a:lnTo>
                    <a:pt x="6409" y="3000"/>
                  </a:lnTo>
                  <a:lnTo>
                    <a:pt x="6491" y="2794"/>
                  </a:lnTo>
                  <a:lnTo>
                    <a:pt x="82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697738" y="-358050"/>
              <a:ext cx="162300" cy="73950"/>
            </a:xfrm>
            <a:custGeom>
              <a:avLst/>
              <a:gdLst/>
              <a:ahLst/>
              <a:cxnLst/>
              <a:rect l="l" t="t" r="r" b="b"/>
              <a:pathLst>
                <a:path w="6492" h="2958" extrusionOk="0">
                  <a:moveTo>
                    <a:pt x="83" y="0"/>
                  </a:moveTo>
                  <a:lnTo>
                    <a:pt x="1" y="165"/>
                  </a:lnTo>
                  <a:lnTo>
                    <a:pt x="6409" y="2958"/>
                  </a:lnTo>
                  <a:lnTo>
                    <a:pt x="6491" y="2794"/>
                  </a:lnTo>
                  <a:lnTo>
                    <a:pt x="83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3123938" y="-196825"/>
              <a:ext cx="14400" cy="24675"/>
            </a:xfrm>
            <a:custGeom>
              <a:avLst/>
              <a:gdLst/>
              <a:ahLst/>
              <a:cxnLst/>
              <a:rect l="l" t="t" r="r" b="b"/>
              <a:pathLst>
                <a:path w="576" h="987" extrusionOk="0">
                  <a:moveTo>
                    <a:pt x="412" y="1"/>
                  </a:moveTo>
                  <a:lnTo>
                    <a:pt x="1" y="905"/>
                  </a:lnTo>
                  <a:lnTo>
                    <a:pt x="206" y="987"/>
                  </a:lnTo>
                  <a:lnTo>
                    <a:pt x="576" y="83"/>
                  </a:lnTo>
                  <a:lnTo>
                    <a:pt x="412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2774763" y="-348825"/>
              <a:ext cx="14400" cy="24675"/>
            </a:xfrm>
            <a:custGeom>
              <a:avLst/>
              <a:gdLst/>
              <a:ahLst/>
              <a:cxnLst/>
              <a:rect l="l" t="t" r="r" b="b"/>
              <a:pathLst>
                <a:path w="576" h="987" extrusionOk="0">
                  <a:moveTo>
                    <a:pt x="370" y="1"/>
                  </a:moveTo>
                  <a:lnTo>
                    <a:pt x="1" y="905"/>
                  </a:lnTo>
                  <a:lnTo>
                    <a:pt x="165" y="987"/>
                  </a:lnTo>
                  <a:lnTo>
                    <a:pt x="576" y="83"/>
                  </a:lnTo>
                  <a:lnTo>
                    <a:pt x="370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3112638" y="-168050"/>
              <a:ext cx="14425" cy="24650"/>
            </a:xfrm>
            <a:custGeom>
              <a:avLst/>
              <a:gdLst/>
              <a:ahLst/>
              <a:cxnLst/>
              <a:rect l="l" t="t" r="r" b="b"/>
              <a:pathLst>
                <a:path w="577" h="986" extrusionOk="0">
                  <a:moveTo>
                    <a:pt x="371" y="0"/>
                  </a:moveTo>
                  <a:lnTo>
                    <a:pt x="1" y="904"/>
                  </a:lnTo>
                  <a:lnTo>
                    <a:pt x="165" y="986"/>
                  </a:lnTo>
                  <a:lnTo>
                    <a:pt x="576" y="82"/>
                  </a:lnTo>
                  <a:lnTo>
                    <a:pt x="37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2763463" y="-321075"/>
              <a:ext cx="14400" cy="24650"/>
            </a:xfrm>
            <a:custGeom>
              <a:avLst/>
              <a:gdLst/>
              <a:ahLst/>
              <a:cxnLst/>
              <a:rect l="l" t="t" r="r" b="b"/>
              <a:pathLst>
                <a:path w="576" h="986" extrusionOk="0">
                  <a:moveTo>
                    <a:pt x="370" y="0"/>
                  </a:moveTo>
                  <a:lnTo>
                    <a:pt x="1" y="863"/>
                  </a:lnTo>
                  <a:lnTo>
                    <a:pt x="165" y="986"/>
                  </a:lnTo>
                  <a:lnTo>
                    <a:pt x="576" y="82"/>
                  </a:lnTo>
                  <a:lnTo>
                    <a:pt x="37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2981188" y="-356000"/>
              <a:ext cx="22625" cy="29800"/>
            </a:xfrm>
            <a:custGeom>
              <a:avLst/>
              <a:gdLst/>
              <a:ahLst/>
              <a:cxnLst/>
              <a:rect l="l" t="t" r="r" b="b"/>
              <a:pathLst>
                <a:path w="905" h="1192" extrusionOk="0">
                  <a:moveTo>
                    <a:pt x="453" y="0"/>
                  </a:moveTo>
                  <a:lnTo>
                    <a:pt x="1" y="986"/>
                  </a:lnTo>
                  <a:lnTo>
                    <a:pt x="494" y="1192"/>
                  </a:lnTo>
                  <a:lnTo>
                    <a:pt x="904" y="206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2952438" y="-419675"/>
              <a:ext cx="123275" cy="75225"/>
            </a:xfrm>
            <a:custGeom>
              <a:avLst/>
              <a:gdLst/>
              <a:ahLst/>
              <a:cxnLst/>
              <a:rect l="l" t="t" r="r" b="b"/>
              <a:pathLst>
                <a:path w="4931" h="3009" extrusionOk="0">
                  <a:moveTo>
                    <a:pt x="42" y="0"/>
                  </a:moveTo>
                  <a:lnTo>
                    <a:pt x="42" y="0"/>
                  </a:lnTo>
                  <a:cubicBezTo>
                    <a:pt x="0" y="904"/>
                    <a:pt x="370" y="1767"/>
                    <a:pt x="1027" y="2342"/>
                  </a:cubicBezTo>
                  <a:cubicBezTo>
                    <a:pt x="1233" y="2547"/>
                    <a:pt x="1479" y="2671"/>
                    <a:pt x="1767" y="2794"/>
                  </a:cubicBezTo>
                  <a:cubicBezTo>
                    <a:pt x="2123" y="2940"/>
                    <a:pt x="2499" y="3009"/>
                    <a:pt x="2871" y="3009"/>
                  </a:cubicBezTo>
                  <a:cubicBezTo>
                    <a:pt x="3442" y="3009"/>
                    <a:pt x="4006" y="2846"/>
                    <a:pt x="4478" y="2547"/>
                  </a:cubicBezTo>
                  <a:cubicBezTo>
                    <a:pt x="4642" y="2424"/>
                    <a:pt x="4807" y="2260"/>
                    <a:pt x="4930" y="2137"/>
                  </a:cubicBezTo>
                  <a:lnTo>
                    <a:pt x="42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3053088" y="-443300"/>
              <a:ext cx="258825" cy="284500"/>
            </a:xfrm>
            <a:custGeom>
              <a:avLst/>
              <a:gdLst/>
              <a:ahLst/>
              <a:cxnLst/>
              <a:rect l="l" t="t" r="r" b="b"/>
              <a:pathLst>
                <a:path w="10353" h="11380" extrusionOk="0">
                  <a:moveTo>
                    <a:pt x="3697" y="1"/>
                  </a:moveTo>
                  <a:lnTo>
                    <a:pt x="1890" y="4150"/>
                  </a:lnTo>
                  <a:lnTo>
                    <a:pt x="0" y="8504"/>
                  </a:lnTo>
                  <a:lnTo>
                    <a:pt x="1233" y="9038"/>
                  </a:lnTo>
                  <a:lnTo>
                    <a:pt x="6655" y="11380"/>
                  </a:lnTo>
                  <a:lnTo>
                    <a:pt x="7888" y="8504"/>
                  </a:lnTo>
                  <a:lnTo>
                    <a:pt x="9490" y="4848"/>
                  </a:lnTo>
                  <a:lnTo>
                    <a:pt x="10352" y="2917"/>
                  </a:lnTo>
                  <a:lnTo>
                    <a:pt x="36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2703913" y="-596325"/>
              <a:ext cx="258825" cy="284500"/>
            </a:xfrm>
            <a:custGeom>
              <a:avLst/>
              <a:gdLst/>
              <a:ahLst/>
              <a:cxnLst/>
              <a:rect l="l" t="t" r="r" b="b"/>
              <a:pathLst>
                <a:path w="10353" h="11380" extrusionOk="0">
                  <a:moveTo>
                    <a:pt x="3697" y="1"/>
                  </a:moveTo>
                  <a:lnTo>
                    <a:pt x="1109" y="5834"/>
                  </a:lnTo>
                  <a:lnTo>
                    <a:pt x="0" y="8504"/>
                  </a:lnTo>
                  <a:lnTo>
                    <a:pt x="1232" y="9038"/>
                  </a:lnTo>
                  <a:lnTo>
                    <a:pt x="6614" y="11380"/>
                  </a:lnTo>
                  <a:lnTo>
                    <a:pt x="7887" y="8586"/>
                  </a:lnTo>
                  <a:lnTo>
                    <a:pt x="9490" y="4889"/>
                  </a:lnTo>
                  <a:lnTo>
                    <a:pt x="10352" y="2917"/>
                  </a:lnTo>
                  <a:lnTo>
                    <a:pt x="36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2939088" y="-181425"/>
              <a:ext cx="258825" cy="284525"/>
            </a:xfrm>
            <a:custGeom>
              <a:avLst/>
              <a:gdLst/>
              <a:ahLst/>
              <a:cxnLst/>
              <a:rect l="l" t="t" r="r" b="b"/>
              <a:pathLst>
                <a:path w="10353" h="11381" extrusionOk="0">
                  <a:moveTo>
                    <a:pt x="3657" y="1"/>
                  </a:moveTo>
                  <a:lnTo>
                    <a:pt x="1890" y="4150"/>
                  </a:lnTo>
                  <a:lnTo>
                    <a:pt x="0" y="8505"/>
                  </a:lnTo>
                  <a:lnTo>
                    <a:pt x="1151" y="9039"/>
                  </a:lnTo>
                  <a:lnTo>
                    <a:pt x="6614" y="11380"/>
                  </a:lnTo>
                  <a:lnTo>
                    <a:pt x="7929" y="8422"/>
                  </a:lnTo>
                  <a:lnTo>
                    <a:pt x="9695" y="4355"/>
                  </a:lnTo>
                  <a:lnTo>
                    <a:pt x="10353" y="2918"/>
                  </a:lnTo>
                  <a:lnTo>
                    <a:pt x="365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2589913" y="-334425"/>
              <a:ext cx="258825" cy="284500"/>
            </a:xfrm>
            <a:custGeom>
              <a:avLst/>
              <a:gdLst/>
              <a:ahLst/>
              <a:cxnLst/>
              <a:rect l="l" t="t" r="r" b="b"/>
              <a:pathLst>
                <a:path w="10353" h="11380" extrusionOk="0">
                  <a:moveTo>
                    <a:pt x="3697" y="0"/>
                  </a:moveTo>
                  <a:lnTo>
                    <a:pt x="1438" y="5217"/>
                  </a:lnTo>
                  <a:lnTo>
                    <a:pt x="0" y="8504"/>
                  </a:lnTo>
                  <a:lnTo>
                    <a:pt x="1150" y="9038"/>
                  </a:lnTo>
                  <a:lnTo>
                    <a:pt x="6614" y="11379"/>
                  </a:lnTo>
                  <a:lnTo>
                    <a:pt x="7929" y="8380"/>
                  </a:lnTo>
                  <a:lnTo>
                    <a:pt x="9695" y="4396"/>
                  </a:lnTo>
                  <a:lnTo>
                    <a:pt x="10065" y="3574"/>
                  </a:lnTo>
                  <a:lnTo>
                    <a:pt x="10352" y="2917"/>
                  </a:lnTo>
                  <a:lnTo>
                    <a:pt x="8504" y="2095"/>
                  </a:lnTo>
                  <a:lnTo>
                    <a:pt x="36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3101363" y="-421725"/>
              <a:ext cx="163300" cy="243425"/>
            </a:xfrm>
            <a:custGeom>
              <a:avLst/>
              <a:gdLst/>
              <a:ahLst/>
              <a:cxnLst/>
              <a:rect l="l" t="t" r="r" b="b"/>
              <a:pathLst>
                <a:path w="6532" h="9737" extrusionOk="0">
                  <a:moveTo>
                    <a:pt x="3738" y="0"/>
                  </a:moveTo>
                  <a:lnTo>
                    <a:pt x="0" y="8504"/>
                  </a:lnTo>
                  <a:lnTo>
                    <a:pt x="2793" y="9736"/>
                  </a:lnTo>
                  <a:lnTo>
                    <a:pt x="6532" y="1192"/>
                  </a:lnTo>
                  <a:lnTo>
                    <a:pt x="3738" y="0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2752163" y="-575775"/>
              <a:ext cx="162300" cy="243425"/>
            </a:xfrm>
            <a:custGeom>
              <a:avLst/>
              <a:gdLst/>
              <a:ahLst/>
              <a:cxnLst/>
              <a:rect l="l" t="t" r="r" b="b"/>
              <a:pathLst>
                <a:path w="6492" h="9737" extrusionOk="0">
                  <a:moveTo>
                    <a:pt x="3739" y="0"/>
                  </a:moveTo>
                  <a:lnTo>
                    <a:pt x="1" y="8545"/>
                  </a:lnTo>
                  <a:lnTo>
                    <a:pt x="2794" y="9736"/>
                  </a:lnTo>
                  <a:lnTo>
                    <a:pt x="6491" y="1233"/>
                  </a:lnTo>
                  <a:lnTo>
                    <a:pt x="3739" y="0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2986338" y="-160875"/>
              <a:ext cx="162275" cy="243425"/>
            </a:xfrm>
            <a:custGeom>
              <a:avLst/>
              <a:gdLst/>
              <a:ahLst/>
              <a:cxnLst/>
              <a:rect l="l" t="t" r="r" b="b"/>
              <a:pathLst>
                <a:path w="6491" h="9737" extrusionOk="0">
                  <a:moveTo>
                    <a:pt x="3738" y="1"/>
                  </a:moveTo>
                  <a:lnTo>
                    <a:pt x="0" y="8545"/>
                  </a:lnTo>
                  <a:lnTo>
                    <a:pt x="2794" y="9737"/>
                  </a:lnTo>
                  <a:lnTo>
                    <a:pt x="6491" y="1233"/>
                  </a:lnTo>
                  <a:lnTo>
                    <a:pt x="3738" y="1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2638163" y="-313900"/>
              <a:ext cx="162300" cy="243425"/>
            </a:xfrm>
            <a:custGeom>
              <a:avLst/>
              <a:gdLst/>
              <a:ahLst/>
              <a:cxnLst/>
              <a:rect l="l" t="t" r="r" b="b"/>
              <a:pathLst>
                <a:path w="6492" h="9737" extrusionOk="0">
                  <a:moveTo>
                    <a:pt x="3698" y="1"/>
                  </a:moveTo>
                  <a:lnTo>
                    <a:pt x="1" y="8504"/>
                  </a:lnTo>
                  <a:lnTo>
                    <a:pt x="2753" y="9737"/>
                  </a:lnTo>
                  <a:lnTo>
                    <a:pt x="6492" y="1233"/>
                  </a:lnTo>
                  <a:lnTo>
                    <a:pt x="3698" y="1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2913413" y="-209150"/>
              <a:ext cx="7200" cy="7225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124" y="1"/>
                  </a:moveTo>
                  <a:cubicBezTo>
                    <a:pt x="83" y="1"/>
                    <a:pt x="0" y="83"/>
                    <a:pt x="0" y="124"/>
                  </a:cubicBezTo>
                  <a:cubicBezTo>
                    <a:pt x="0" y="165"/>
                    <a:pt x="41" y="288"/>
                    <a:pt x="83" y="288"/>
                  </a:cubicBezTo>
                  <a:cubicBezTo>
                    <a:pt x="124" y="288"/>
                    <a:pt x="247" y="206"/>
                    <a:pt x="247" y="165"/>
                  </a:cubicBezTo>
                  <a:cubicBezTo>
                    <a:pt x="288" y="124"/>
                    <a:pt x="247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2923688" y="-204000"/>
              <a:ext cx="6175" cy="7200"/>
            </a:xfrm>
            <a:custGeom>
              <a:avLst/>
              <a:gdLst/>
              <a:ahLst/>
              <a:cxnLst/>
              <a:rect l="l" t="t" r="r" b="b"/>
              <a:pathLst>
                <a:path w="247" h="288" extrusionOk="0">
                  <a:moveTo>
                    <a:pt x="123" y="0"/>
                  </a:moveTo>
                  <a:cubicBezTo>
                    <a:pt x="82" y="0"/>
                    <a:pt x="0" y="82"/>
                    <a:pt x="0" y="123"/>
                  </a:cubicBezTo>
                  <a:cubicBezTo>
                    <a:pt x="0" y="165"/>
                    <a:pt x="41" y="288"/>
                    <a:pt x="82" y="288"/>
                  </a:cubicBezTo>
                  <a:cubicBezTo>
                    <a:pt x="123" y="288"/>
                    <a:pt x="247" y="206"/>
                    <a:pt x="247" y="165"/>
                  </a:cubicBezTo>
                  <a:cubicBezTo>
                    <a:pt x="247" y="82"/>
                    <a:pt x="247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2933963" y="-199900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3" y="1"/>
                  </a:moveTo>
                  <a:cubicBezTo>
                    <a:pt x="82" y="1"/>
                    <a:pt x="0" y="42"/>
                    <a:pt x="0" y="124"/>
                  </a:cubicBezTo>
                  <a:cubicBezTo>
                    <a:pt x="0" y="165"/>
                    <a:pt x="41" y="247"/>
                    <a:pt x="82" y="247"/>
                  </a:cubicBezTo>
                  <a:cubicBezTo>
                    <a:pt x="123" y="247"/>
                    <a:pt x="246" y="206"/>
                    <a:pt x="246" y="165"/>
                  </a:cubicBezTo>
                  <a:cubicBezTo>
                    <a:pt x="246" y="124"/>
                    <a:pt x="205" y="1"/>
                    <a:pt x="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2918538" y="-217350"/>
              <a:ext cx="6200" cy="6175"/>
            </a:xfrm>
            <a:custGeom>
              <a:avLst/>
              <a:gdLst/>
              <a:ahLst/>
              <a:cxnLst/>
              <a:rect l="l" t="t" r="r" b="b"/>
              <a:pathLst>
                <a:path w="248" h="247" extrusionOk="0">
                  <a:moveTo>
                    <a:pt x="124" y="0"/>
                  </a:moveTo>
                  <a:cubicBezTo>
                    <a:pt x="83" y="0"/>
                    <a:pt x="1" y="41"/>
                    <a:pt x="1" y="82"/>
                  </a:cubicBezTo>
                  <a:cubicBezTo>
                    <a:pt x="1" y="123"/>
                    <a:pt x="42" y="247"/>
                    <a:pt x="83" y="247"/>
                  </a:cubicBezTo>
                  <a:cubicBezTo>
                    <a:pt x="124" y="247"/>
                    <a:pt x="247" y="206"/>
                    <a:pt x="247" y="123"/>
                  </a:cubicBezTo>
                  <a:cubicBezTo>
                    <a:pt x="247" y="82"/>
                    <a:pt x="206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2926763" y="-214275"/>
              <a:ext cx="8250" cy="7200"/>
            </a:xfrm>
            <a:custGeom>
              <a:avLst/>
              <a:gdLst/>
              <a:ahLst/>
              <a:cxnLst/>
              <a:rect l="l" t="t" r="r" b="b"/>
              <a:pathLst>
                <a:path w="330" h="288" extrusionOk="0">
                  <a:moveTo>
                    <a:pt x="165" y="0"/>
                  </a:moveTo>
                  <a:cubicBezTo>
                    <a:pt x="124" y="0"/>
                    <a:pt x="0" y="83"/>
                    <a:pt x="0" y="124"/>
                  </a:cubicBezTo>
                  <a:cubicBezTo>
                    <a:pt x="0" y="165"/>
                    <a:pt x="83" y="288"/>
                    <a:pt x="124" y="288"/>
                  </a:cubicBezTo>
                  <a:cubicBezTo>
                    <a:pt x="165" y="288"/>
                    <a:pt x="288" y="206"/>
                    <a:pt x="288" y="165"/>
                  </a:cubicBezTo>
                  <a:cubicBezTo>
                    <a:pt x="329" y="124"/>
                    <a:pt x="288" y="83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2937038" y="-209150"/>
              <a:ext cx="7200" cy="7225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165" y="1"/>
                  </a:moveTo>
                  <a:cubicBezTo>
                    <a:pt x="123" y="1"/>
                    <a:pt x="0" y="83"/>
                    <a:pt x="0" y="124"/>
                  </a:cubicBezTo>
                  <a:cubicBezTo>
                    <a:pt x="0" y="165"/>
                    <a:pt x="82" y="288"/>
                    <a:pt x="123" y="288"/>
                  </a:cubicBezTo>
                  <a:cubicBezTo>
                    <a:pt x="165" y="288"/>
                    <a:pt x="288" y="206"/>
                    <a:pt x="288" y="165"/>
                  </a:cubicBezTo>
                  <a:cubicBezTo>
                    <a:pt x="288" y="83"/>
                    <a:pt x="288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2944213" y="-209150"/>
              <a:ext cx="11325" cy="19550"/>
            </a:xfrm>
            <a:custGeom>
              <a:avLst/>
              <a:gdLst/>
              <a:ahLst/>
              <a:cxnLst/>
              <a:rect l="l" t="t" r="r" b="b"/>
              <a:pathLst>
                <a:path w="453" h="782" extrusionOk="0">
                  <a:moveTo>
                    <a:pt x="288" y="1"/>
                  </a:moveTo>
                  <a:lnTo>
                    <a:pt x="1" y="740"/>
                  </a:lnTo>
                  <a:lnTo>
                    <a:pt x="124" y="781"/>
                  </a:lnTo>
                  <a:lnTo>
                    <a:pt x="453" y="83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2589913" y="-126975"/>
              <a:ext cx="167425" cy="77050"/>
            </a:xfrm>
            <a:custGeom>
              <a:avLst/>
              <a:gdLst/>
              <a:ahLst/>
              <a:cxnLst/>
              <a:rect l="l" t="t" r="r" b="b"/>
              <a:pathLst>
                <a:path w="6697" h="3082" extrusionOk="0">
                  <a:moveTo>
                    <a:pt x="41" y="0"/>
                  </a:moveTo>
                  <a:lnTo>
                    <a:pt x="0" y="123"/>
                  </a:lnTo>
                  <a:lnTo>
                    <a:pt x="0" y="206"/>
                  </a:lnTo>
                  <a:lnTo>
                    <a:pt x="1150" y="740"/>
                  </a:lnTo>
                  <a:lnTo>
                    <a:pt x="6614" y="3081"/>
                  </a:lnTo>
                  <a:lnTo>
                    <a:pt x="6655" y="3040"/>
                  </a:lnTo>
                  <a:lnTo>
                    <a:pt x="6696" y="2958"/>
                  </a:lnTo>
                  <a:lnTo>
                    <a:pt x="4930" y="2136"/>
                  </a:lnTo>
                  <a:lnTo>
                    <a:pt x="4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2939088" y="26050"/>
              <a:ext cx="167425" cy="77050"/>
            </a:xfrm>
            <a:custGeom>
              <a:avLst/>
              <a:gdLst/>
              <a:ahLst/>
              <a:cxnLst/>
              <a:rect l="l" t="t" r="r" b="b"/>
              <a:pathLst>
                <a:path w="6697" h="3082" extrusionOk="0">
                  <a:moveTo>
                    <a:pt x="83" y="0"/>
                  </a:moveTo>
                  <a:lnTo>
                    <a:pt x="41" y="123"/>
                  </a:lnTo>
                  <a:lnTo>
                    <a:pt x="0" y="206"/>
                  </a:lnTo>
                  <a:lnTo>
                    <a:pt x="1233" y="740"/>
                  </a:lnTo>
                  <a:lnTo>
                    <a:pt x="6614" y="3081"/>
                  </a:lnTo>
                  <a:lnTo>
                    <a:pt x="6655" y="3040"/>
                  </a:lnTo>
                  <a:lnTo>
                    <a:pt x="6696" y="2917"/>
                  </a:lnTo>
                  <a:lnTo>
                    <a:pt x="4930" y="2095"/>
                  </a:lnTo>
                  <a:lnTo>
                    <a:pt x="83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2703913" y="-388875"/>
              <a:ext cx="168450" cy="77050"/>
            </a:xfrm>
            <a:custGeom>
              <a:avLst/>
              <a:gdLst/>
              <a:ahLst/>
              <a:cxnLst/>
              <a:rect l="l" t="t" r="r" b="b"/>
              <a:pathLst>
                <a:path w="6738" h="3082" extrusionOk="0">
                  <a:moveTo>
                    <a:pt x="41" y="1"/>
                  </a:moveTo>
                  <a:lnTo>
                    <a:pt x="0" y="124"/>
                  </a:lnTo>
                  <a:lnTo>
                    <a:pt x="0" y="206"/>
                  </a:lnTo>
                  <a:lnTo>
                    <a:pt x="1191" y="740"/>
                  </a:lnTo>
                  <a:lnTo>
                    <a:pt x="6614" y="3082"/>
                  </a:lnTo>
                  <a:lnTo>
                    <a:pt x="6655" y="3041"/>
                  </a:lnTo>
                  <a:lnTo>
                    <a:pt x="6737" y="2959"/>
                  </a:lnTo>
                  <a:lnTo>
                    <a:pt x="4930" y="2137"/>
                  </a:lnTo>
                  <a:lnTo>
                    <a:pt x="41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3053088" y="-235850"/>
              <a:ext cx="168450" cy="77050"/>
            </a:xfrm>
            <a:custGeom>
              <a:avLst/>
              <a:gdLst/>
              <a:ahLst/>
              <a:cxnLst/>
              <a:rect l="l" t="t" r="r" b="b"/>
              <a:pathLst>
                <a:path w="6738" h="3082" extrusionOk="0">
                  <a:moveTo>
                    <a:pt x="82" y="1"/>
                  </a:moveTo>
                  <a:lnTo>
                    <a:pt x="41" y="124"/>
                  </a:lnTo>
                  <a:lnTo>
                    <a:pt x="0" y="206"/>
                  </a:lnTo>
                  <a:lnTo>
                    <a:pt x="1233" y="740"/>
                  </a:lnTo>
                  <a:lnTo>
                    <a:pt x="6655" y="3082"/>
                  </a:lnTo>
                  <a:lnTo>
                    <a:pt x="6655" y="3041"/>
                  </a:lnTo>
                  <a:lnTo>
                    <a:pt x="6737" y="2917"/>
                  </a:lnTo>
                  <a:lnTo>
                    <a:pt x="4930" y="2096"/>
                  </a:lnTo>
                  <a:lnTo>
                    <a:pt x="82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2895963" y="-251250"/>
              <a:ext cx="94500" cy="43150"/>
            </a:xfrm>
            <a:custGeom>
              <a:avLst/>
              <a:gdLst/>
              <a:ahLst/>
              <a:cxnLst/>
              <a:rect l="l" t="t" r="r" b="b"/>
              <a:pathLst>
                <a:path w="3780" h="1726" extrusionOk="0">
                  <a:moveTo>
                    <a:pt x="41" y="1"/>
                  </a:moveTo>
                  <a:lnTo>
                    <a:pt x="0" y="124"/>
                  </a:lnTo>
                  <a:lnTo>
                    <a:pt x="3738" y="1726"/>
                  </a:lnTo>
                  <a:lnTo>
                    <a:pt x="3779" y="164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2871313" y="-195800"/>
              <a:ext cx="94500" cy="43175"/>
            </a:xfrm>
            <a:custGeom>
              <a:avLst/>
              <a:gdLst/>
              <a:ahLst/>
              <a:cxnLst/>
              <a:rect l="l" t="t" r="r" b="b"/>
              <a:pathLst>
                <a:path w="3780" h="1727" extrusionOk="0">
                  <a:moveTo>
                    <a:pt x="41" y="1"/>
                  </a:moveTo>
                  <a:lnTo>
                    <a:pt x="0" y="124"/>
                  </a:lnTo>
                  <a:lnTo>
                    <a:pt x="3738" y="1726"/>
                  </a:lnTo>
                  <a:lnTo>
                    <a:pt x="3779" y="1603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923;p38">
            <a:extLst>
              <a:ext uri="{FF2B5EF4-FFF2-40B4-BE49-F238E27FC236}">
                <a16:creationId xmlns:a16="http://schemas.microsoft.com/office/drawing/2014/main" id="{586EBC51-9AC7-4696-BCDB-57D3B1EDC828}"/>
              </a:ext>
            </a:extLst>
          </p:cNvPr>
          <p:cNvSpPr txBox="1">
            <a:spLocks/>
          </p:cNvSpPr>
          <p:nvPr/>
        </p:nvSpPr>
        <p:spPr>
          <a:xfrm>
            <a:off x="3201670" y="3440690"/>
            <a:ext cx="4789936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cois One"/>
              <a:buNone/>
              <a:defRPr sz="2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cois One"/>
              <a:buNone/>
              <a:defRPr sz="2400" b="0" i="0" u="none" strike="noStrike" cap="none">
                <a:solidFill>
                  <a:schemeClr val="lt1"/>
                </a:solidFill>
                <a:latin typeface="Francois One"/>
                <a:ea typeface="Francois One"/>
                <a:cs typeface="Francois One"/>
                <a:sym typeface="Francois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cois One"/>
              <a:buNone/>
              <a:defRPr sz="2400" b="0" i="0" u="none" strike="noStrike" cap="none">
                <a:solidFill>
                  <a:schemeClr val="lt1"/>
                </a:solidFill>
                <a:latin typeface="Francois One"/>
                <a:ea typeface="Francois One"/>
                <a:cs typeface="Francois One"/>
                <a:sym typeface="Francois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cois One"/>
              <a:buNone/>
              <a:defRPr sz="2400" b="0" i="0" u="none" strike="noStrike" cap="none">
                <a:solidFill>
                  <a:schemeClr val="lt1"/>
                </a:solidFill>
                <a:latin typeface="Francois One"/>
                <a:ea typeface="Francois One"/>
                <a:cs typeface="Francois One"/>
                <a:sym typeface="Francois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cois One"/>
              <a:buNone/>
              <a:defRPr sz="2400" b="0" i="0" u="none" strike="noStrike" cap="none">
                <a:solidFill>
                  <a:schemeClr val="lt1"/>
                </a:solidFill>
                <a:latin typeface="Francois One"/>
                <a:ea typeface="Francois One"/>
                <a:cs typeface="Francois One"/>
                <a:sym typeface="Francois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cois One"/>
              <a:buNone/>
              <a:defRPr sz="2400" b="0" i="0" u="none" strike="noStrike" cap="none">
                <a:solidFill>
                  <a:schemeClr val="lt1"/>
                </a:solidFill>
                <a:latin typeface="Francois One"/>
                <a:ea typeface="Francois One"/>
                <a:cs typeface="Francois One"/>
                <a:sym typeface="Francois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cois One"/>
              <a:buNone/>
              <a:defRPr sz="2400" b="0" i="0" u="none" strike="noStrike" cap="none">
                <a:solidFill>
                  <a:schemeClr val="lt1"/>
                </a:solidFill>
                <a:latin typeface="Francois One"/>
                <a:ea typeface="Francois One"/>
                <a:cs typeface="Francois One"/>
                <a:sym typeface="Francois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cois One"/>
              <a:buNone/>
              <a:defRPr sz="2400" b="0" i="0" u="none" strike="noStrike" cap="none">
                <a:solidFill>
                  <a:schemeClr val="lt1"/>
                </a:solidFill>
                <a:latin typeface="Francois One"/>
                <a:ea typeface="Francois One"/>
                <a:cs typeface="Francois One"/>
                <a:sym typeface="Francois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cois One"/>
              <a:buNone/>
              <a:defRPr sz="2400" b="0" i="0" u="none" strike="noStrike" cap="none">
                <a:solidFill>
                  <a:schemeClr val="lt1"/>
                </a:solidFill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pPr marL="0" indent="0"/>
            <a:r>
              <a:rPr lang="en-US" sz="2800" dirty="0">
                <a:latin typeface="+mn-lt"/>
              </a:rPr>
              <a:t>La </a:t>
            </a:r>
            <a:r>
              <a:rPr lang="en-US" sz="2800" dirty="0" err="1">
                <a:latin typeface="+mn-lt"/>
              </a:rPr>
              <a:t>bàn</a:t>
            </a:r>
            <a:endParaRPr lang="vi-VN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" grpId="0" animBg="1"/>
      <p:bldP spid="914" grpId="0" animBg="1"/>
      <p:bldP spid="923" grpId="0" build="p"/>
      <p:bldP spid="925" grpId="0"/>
      <p:bldP spid="926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40"/>
          <p:cNvSpPr/>
          <p:nvPr/>
        </p:nvSpPr>
        <p:spPr>
          <a:xfrm flipH="1">
            <a:off x="1698249" y="970422"/>
            <a:ext cx="1480800" cy="1480800"/>
          </a:xfrm>
          <a:prstGeom prst="ellipse">
            <a:avLst/>
          </a:prstGeom>
          <a:gradFill>
            <a:gsLst>
              <a:gs pos="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40"/>
          <p:cNvGrpSpPr/>
          <p:nvPr/>
        </p:nvGrpSpPr>
        <p:grpSpPr>
          <a:xfrm>
            <a:off x="5236556" y="1115573"/>
            <a:ext cx="2909656" cy="2912269"/>
            <a:chOff x="4702350" y="630000"/>
            <a:chExt cx="2060225" cy="2062075"/>
          </a:xfrm>
        </p:grpSpPr>
        <p:sp>
          <p:nvSpPr>
            <p:cNvPr id="1055" name="Google Shape;1055;p40"/>
            <p:cNvSpPr/>
            <p:nvPr/>
          </p:nvSpPr>
          <p:spPr>
            <a:xfrm>
              <a:off x="4702350" y="630000"/>
              <a:ext cx="2060225" cy="2062075"/>
            </a:xfrm>
            <a:custGeom>
              <a:avLst/>
              <a:gdLst/>
              <a:ahLst/>
              <a:cxnLst/>
              <a:rect l="l" t="t" r="r" b="b"/>
              <a:pathLst>
                <a:path w="82409" h="82483" extrusionOk="0">
                  <a:moveTo>
                    <a:pt x="81706" y="33644"/>
                  </a:moveTo>
                  <a:cubicBezTo>
                    <a:pt x="81225" y="31056"/>
                    <a:pt x="80449" y="28468"/>
                    <a:pt x="79451" y="25917"/>
                  </a:cubicBezTo>
                  <a:cubicBezTo>
                    <a:pt x="78933" y="24734"/>
                    <a:pt x="78379" y="23514"/>
                    <a:pt x="77787" y="22368"/>
                  </a:cubicBezTo>
                  <a:cubicBezTo>
                    <a:pt x="77159" y="21111"/>
                    <a:pt x="76419" y="19854"/>
                    <a:pt x="75606" y="18671"/>
                  </a:cubicBezTo>
                  <a:cubicBezTo>
                    <a:pt x="74090" y="16342"/>
                    <a:pt x="72389" y="14234"/>
                    <a:pt x="70430" y="12275"/>
                  </a:cubicBezTo>
                  <a:cubicBezTo>
                    <a:pt x="68507" y="10352"/>
                    <a:pt x="66400" y="8652"/>
                    <a:pt x="64256" y="7173"/>
                  </a:cubicBezTo>
                  <a:cubicBezTo>
                    <a:pt x="63258" y="6507"/>
                    <a:pt x="62259" y="5916"/>
                    <a:pt x="61224" y="5324"/>
                  </a:cubicBezTo>
                  <a:cubicBezTo>
                    <a:pt x="60004" y="4622"/>
                    <a:pt x="58710" y="3956"/>
                    <a:pt x="57416" y="3402"/>
                  </a:cubicBezTo>
                  <a:cubicBezTo>
                    <a:pt x="56381" y="2995"/>
                    <a:pt x="55383" y="2589"/>
                    <a:pt x="54385" y="2256"/>
                  </a:cubicBezTo>
                  <a:cubicBezTo>
                    <a:pt x="53054" y="1775"/>
                    <a:pt x="51760" y="1442"/>
                    <a:pt x="50429" y="1147"/>
                  </a:cubicBezTo>
                  <a:cubicBezTo>
                    <a:pt x="49874" y="999"/>
                    <a:pt x="49283" y="925"/>
                    <a:pt x="48728" y="777"/>
                  </a:cubicBezTo>
                  <a:cubicBezTo>
                    <a:pt x="48100" y="703"/>
                    <a:pt x="47545" y="592"/>
                    <a:pt x="46954" y="518"/>
                  </a:cubicBezTo>
                  <a:cubicBezTo>
                    <a:pt x="45770" y="333"/>
                    <a:pt x="44550" y="222"/>
                    <a:pt x="43293" y="148"/>
                  </a:cubicBezTo>
                  <a:cubicBezTo>
                    <a:pt x="40816" y="1"/>
                    <a:pt x="38265" y="75"/>
                    <a:pt x="35677" y="444"/>
                  </a:cubicBezTo>
                  <a:cubicBezTo>
                    <a:pt x="33200" y="777"/>
                    <a:pt x="30686" y="1332"/>
                    <a:pt x="28246" y="2182"/>
                  </a:cubicBezTo>
                  <a:cubicBezTo>
                    <a:pt x="28135" y="2219"/>
                    <a:pt x="28025" y="2256"/>
                    <a:pt x="27914" y="2256"/>
                  </a:cubicBezTo>
                  <a:cubicBezTo>
                    <a:pt x="25363" y="3143"/>
                    <a:pt x="22886" y="4252"/>
                    <a:pt x="20483" y="5620"/>
                  </a:cubicBezTo>
                  <a:cubicBezTo>
                    <a:pt x="20298" y="5768"/>
                    <a:pt x="20076" y="5879"/>
                    <a:pt x="19891" y="5990"/>
                  </a:cubicBezTo>
                  <a:cubicBezTo>
                    <a:pt x="17747" y="7284"/>
                    <a:pt x="15713" y="8763"/>
                    <a:pt x="13828" y="10426"/>
                  </a:cubicBezTo>
                  <a:cubicBezTo>
                    <a:pt x="13643" y="10611"/>
                    <a:pt x="13421" y="10796"/>
                    <a:pt x="13236" y="10981"/>
                  </a:cubicBezTo>
                  <a:cubicBezTo>
                    <a:pt x="11425" y="12645"/>
                    <a:pt x="9761" y="14493"/>
                    <a:pt x="8319" y="16416"/>
                  </a:cubicBezTo>
                  <a:cubicBezTo>
                    <a:pt x="6692" y="18523"/>
                    <a:pt x="5325" y="20778"/>
                    <a:pt x="4215" y="23070"/>
                  </a:cubicBezTo>
                  <a:cubicBezTo>
                    <a:pt x="3106" y="25362"/>
                    <a:pt x="2182" y="27692"/>
                    <a:pt x="1517" y="30021"/>
                  </a:cubicBezTo>
                  <a:cubicBezTo>
                    <a:pt x="1332" y="30649"/>
                    <a:pt x="1221" y="31204"/>
                    <a:pt x="1073" y="31795"/>
                  </a:cubicBezTo>
                  <a:cubicBezTo>
                    <a:pt x="925" y="32387"/>
                    <a:pt x="777" y="32941"/>
                    <a:pt x="703" y="33496"/>
                  </a:cubicBezTo>
                  <a:cubicBezTo>
                    <a:pt x="592" y="34088"/>
                    <a:pt x="481" y="34642"/>
                    <a:pt x="407" y="35271"/>
                  </a:cubicBezTo>
                  <a:cubicBezTo>
                    <a:pt x="333" y="35862"/>
                    <a:pt x="296" y="36454"/>
                    <a:pt x="186" y="37045"/>
                  </a:cubicBezTo>
                  <a:cubicBezTo>
                    <a:pt x="38" y="38265"/>
                    <a:pt x="1" y="39522"/>
                    <a:pt x="1" y="40742"/>
                  </a:cubicBezTo>
                  <a:lnTo>
                    <a:pt x="1" y="42184"/>
                  </a:lnTo>
                  <a:cubicBezTo>
                    <a:pt x="1" y="42961"/>
                    <a:pt x="38" y="43774"/>
                    <a:pt x="149" y="44550"/>
                  </a:cubicBezTo>
                  <a:lnTo>
                    <a:pt x="296" y="45807"/>
                  </a:lnTo>
                  <a:cubicBezTo>
                    <a:pt x="407" y="47138"/>
                    <a:pt x="666" y="48469"/>
                    <a:pt x="925" y="49874"/>
                  </a:cubicBezTo>
                  <a:cubicBezTo>
                    <a:pt x="1110" y="50687"/>
                    <a:pt x="1295" y="51538"/>
                    <a:pt x="1517" y="52314"/>
                  </a:cubicBezTo>
                  <a:cubicBezTo>
                    <a:pt x="2256" y="54902"/>
                    <a:pt x="3254" y="57453"/>
                    <a:pt x="4474" y="59893"/>
                  </a:cubicBezTo>
                  <a:cubicBezTo>
                    <a:pt x="5731" y="62333"/>
                    <a:pt x="7210" y="64662"/>
                    <a:pt x="8911" y="66807"/>
                  </a:cubicBezTo>
                  <a:cubicBezTo>
                    <a:pt x="9096" y="67065"/>
                    <a:pt x="9280" y="67287"/>
                    <a:pt x="9539" y="67546"/>
                  </a:cubicBezTo>
                  <a:cubicBezTo>
                    <a:pt x="11092" y="69395"/>
                    <a:pt x="12793" y="71169"/>
                    <a:pt x="14604" y="72685"/>
                  </a:cubicBezTo>
                  <a:cubicBezTo>
                    <a:pt x="16638" y="74460"/>
                    <a:pt x="18856" y="75938"/>
                    <a:pt x="21111" y="77232"/>
                  </a:cubicBezTo>
                  <a:cubicBezTo>
                    <a:pt x="23403" y="78452"/>
                    <a:pt x="25695" y="79488"/>
                    <a:pt x="28061" y="80264"/>
                  </a:cubicBezTo>
                  <a:cubicBezTo>
                    <a:pt x="29208" y="80634"/>
                    <a:pt x="30354" y="81003"/>
                    <a:pt x="31537" y="81299"/>
                  </a:cubicBezTo>
                  <a:lnTo>
                    <a:pt x="31537" y="81299"/>
                  </a:lnTo>
                  <a:lnTo>
                    <a:pt x="31537" y="81299"/>
                  </a:lnTo>
                  <a:cubicBezTo>
                    <a:pt x="32683" y="81558"/>
                    <a:pt x="33829" y="81780"/>
                    <a:pt x="34975" y="81965"/>
                  </a:cubicBezTo>
                  <a:cubicBezTo>
                    <a:pt x="37341" y="82334"/>
                    <a:pt x="39855" y="82482"/>
                    <a:pt x="42369" y="82445"/>
                  </a:cubicBezTo>
                  <a:cubicBezTo>
                    <a:pt x="44920" y="82408"/>
                    <a:pt x="47508" y="82076"/>
                    <a:pt x="50096" y="81484"/>
                  </a:cubicBezTo>
                  <a:cubicBezTo>
                    <a:pt x="52684" y="80929"/>
                    <a:pt x="55272" y="80042"/>
                    <a:pt x="57786" y="78970"/>
                  </a:cubicBezTo>
                  <a:cubicBezTo>
                    <a:pt x="60263" y="77861"/>
                    <a:pt x="62666" y="76530"/>
                    <a:pt x="64921" y="74940"/>
                  </a:cubicBezTo>
                  <a:cubicBezTo>
                    <a:pt x="67213" y="73387"/>
                    <a:pt x="69284" y="71576"/>
                    <a:pt x="71132" y="69579"/>
                  </a:cubicBezTo>
                  <a:cubicBezTo>
                    <a:pt x="72981" y="67620"/>
                    <a:pt x="74645" y="65476"/>
                    <a:pt x="76013" y="63257"/>
                  </a:cubicBezTo>
                  <a:cubicBezTo>
                    <a:pt x="76530" y="62444"/>
                    <a:pt x="77048" y="61557"/>
                    <a:pt x="77491" y="60706"/>
                  </a:cubicBezTo>
                  <a:cubicBezTo>
                    <a:pt x="78231" y="59302"/>
                    <a:pt x="78933" y="57860"/>
                    <a:pt x="79488" y="56418"/>
                  </a:cubicBezTo>
                  <a:cubicBezTo>
                    <a:pt x="80412" y="54126"/>
                    <a:pt x="81078" y="51760"/>
                    <a:pt x="81558" y="49430"/>
                  </a:cubicBezTo>
                  <a:lnTo>
                    <a:pt x="81558" y="49393"/>
                  </a:lnTo>
                  <a:cubicBezTo>
                    <a:pt x="81817" y="48247"/>
                    <a:pt x="82002" y="47027"/>
                    <a:pt x="82113" y="45844"/>
                  </a:cubicBezTo>
                  <a:cubicBezTo>
                    <a:pt x="82261" y="44772"/>
                    <a:pt x="82298" y="43663"/>
                    <a:pt x="82371" y="42517"/>
                  </a:cubicBezTo>
                  <a:lnTo>
                    <a:pt x="82371" y="41297"/>
                  </a:lnTo>
                  <a:cubicBezTo>
                    <a:pt x="82408" y="38820"/>
                    <a:pt x="82187" y="36232"/>
                    <a:pt x="81706" y="33644"/>
                  </a:cubicBezTo>
                  <a:close/>
                  <a:moveTo>
                    <a:pt x="74977" y="54237"/>
                  </a:moveTo>
                  <a:cubicBezTo>
                    <a:pt x="72463" y="56196"/>
                    <a:pt x="69654" y="57749"/>
                    <a:pt x="66733" y="59006"/>
                  </a:cubicBezTo>
                  <a:cubicBezTo>
                    <a:pt x="63110" y="60596"/>
                    <a:pt x="59265" y="61705"/>
                    <a:pt x="55383" y="62481"/>
                  </a:cubicBezTo>
                  <a:cubicBezTo>
                    <a:pt x="50725" y="63405"/>
                    <a:pt x="45955" y="63849"/>
                    <a:pt x="41186" y="63849"/>
                  </a:cubicBezTo>
                  <a:cubicBezTo>
                    <a:pt x="36417" y="63849"/>
                    <a:pt x="31685" y="63405"/>
                    <a:pt x="26989" y="62481"/>
                  </a:cubicBezTo>
                  <a:cubicBezTo>
                    <a:pt x="26546" y="62370"/>
                    <a:pt x="26139" y="62296"/>
                    <a:pt x="25695" y="62185"/>
                  </a:cubicBezTo>
                  <a:cubicBezTo>
                    <a:pt x="24586" y="61964"/>
                    <a:pt x="23588" y="61705"/>
                    <a:pt x="22516" y="61409"/>
                  </a:cubicBezTo>
                  <a:cubicBezTo>
                    <a:pt x="21444" y="61150"/>
                    <a:pt x="20483" y="60817"/>
                    <a:pt x="19484" y="60485"/>
                  </a:cubicBezTo>
                  <a:cubicBezTo>
                    <a:pt x="18930" y="60300"/>
                    <a:pt x="18375" y="60115"/>
                    <a:pt x="17858" y="59893"/>
                  </a:cubicBezTo>
                  <a:cubicBezTo>
                    <a:pt x="16970" y="59560"/>
                    <a:pt x="16083" y="59191"/>
                    <a:pt x="15233" y="58821"/>
                  </a:cubicBezTo>
                  <a:cubicBezTo>
                    <a:pt x="13828" y="58229"/>
                    <a:pt x="12571" y="57564"/>
                    <a:pt x="11388" y="56899"/>
                  </a:cubicBezTo>
                  <a:lnTo>
                    <a:pt x="10685" y="56455"/>
                  </a:lnTo>
                  <a:lnTo>
                    <a:pt x="10685" y="56455"/>
                  </a:lnTo>
                  <a:cubicBezTo>
                    <a:pt x="10648" y="56418"/>
                    <a:pt x="10611" y="56418"/>
                    <a:pt x="10537" y="56381"/>
                  </a:cubicBezTo>
                  <a:cubicBezTo>
                    <a:pt x="10537" y="56381"/>
                    <a:pt x="10500" y="56381"/>
                    <a:pt x="10500" y="56344"/>
                  </a:cubicBezTo>
                  <a:cubicBezTo>
                    <a:pt x="10316" y="56196"/>
                    <a:pt x="10094" y="56085"/>
                    <a:pt x="9909" y="55974"/>
                  </a:cubicBezTo>
                  <a:cubicBezTo>
                    <a:pt x="9761" y="55863"/>
                    <a:pt x="9576" y="55715"/>
                    <a:pt x="9428" y="55642"/>
                  </a:cubicBezTo>
                  <a:cubicBezTo>
                    <a:pt x="9169" y="55457"/>
                    <a:pt x="8874" y="55272"/>
                    <a:pt x="8652" y="55087"/>
                  </a:cubicBezTo>
                  <a:lnTo>
                    <a:pt x="8097" y="54680"/>
                  </a:lnTo>
                  <a:cubicBezTo>
                    <a:pt x="7099" y="53867"/>
                    <a:pt x="6101" y="53091"/>
                    <a:pt x="5288" y="52203"/>
                  </a:cubicBezTo>
                  <a:cubicBezTo>
                    <a:pt x="4437" y="51390"/>
                    <a:pt x="3661" y="50503"/>
                    <a:pt x="3032" y="49615"/>
                  </a:cubicBezTo>
                  <a:cubicBezTo>
                    <a:pt x="2404" y="48765"/>
                    <a:pt x="1849" y="47878"/>
                    <a:pt x="1443" y="46990"/>
                  </a:cubicBezTo>
                  <a:cubicBezTo>
                    <a:pt x="1443" y="46547"/>
                    <a:pt x="1443" y="46066"/>
                    <a:pt x="1480" y="45622"/>
                  </a:cubicBezTo>
                  <a:cubicBezTo>
                    <a:pt x="1553" y="44624"/>
                    <a:pt x="1627" y="43663"/>
                    <a:pt x="1775" y="42665"/>
                  </a:cubicBezTo>
                  <a:cubicBezTo>
                    <a:pt x="1923" y="41667"/>
                    <a:pt x="2108" y="40742"/>
                    <a:pt x="2330" y="39818"/>
                  </a:cubicBezTo>
                  <a:lnTo>
                    <a:pt x="2330" y="39744"/>
                  </a:lnTo>
                  <a:cubicBezTo>
                    <a:pt x="2700" y="38265"/>
                    <a:pt x="3106" y="36823"/>
                    <a:pt x="3661" y="35345"/>
                  </a:cubicBezTo>
                  <a:cubicBezTo>
                    <a:pt x="4215" y="33903"/>
                    <a:pt x="4881" y="32424"/>
                    <a:pt x="5620" y="31056"/>
                  </a:cubicBezTo>
                  <a:lnTo>
                    <a:pt x="6729" y="29097"/>
                  </a:lnTo>
                  <a:cubicBezTo>
                    <a:pt x="6803" y="28912"/>
                    <a:pt x="6914" y="28801"/>
                    <a:pt x="7025" y="28616"/>
                  </a:cubicBezTo>
                  <a:lnTo>
                    <a:pt x="8134" y="26952"/>
                  </a:lnTo>
                  <a:cubicBezTo>
                    <a:pt x="8282" y="26767"/>
                    <a:pt x="8430" y="26509"/>
                    <a:pt x="8541" y="26324"/>
                  </a:cubicBezTo>
                  <a:cubicBezTo>
                    <a:pt x="9354" y="25289"/>
                    <a:pt x="10168" y="24216"/>
                    <a:pt x="11055" y="23255"/>
                  </a:cubicBezTo>
                  <a:cubicBezTo>
                    <a:pt x="11092" y="23181"/>
                    <a:pt x="11129" y="23107"/>
                    <a:pt x="11240" y="23070"/>
                  </a:cubicBezTo>
                  <a:cubicBezTo>
                    <a:pt x="11979" y="22220"/>
                    <a:pt x="12756" y="21407"/>
                    <a:pt x="13532" y="20593"/>
                  </a:cubicBezTo>
                  <a:cubicBezTo>
                    <a:pt x="14345" y="19817"/>
                    <a:pt x="15196" y="19041"/>
                    <a:pt x="16083" y="18301"/>
                  </a:cubicBezTo>
                  <a:cubicBezTo>
                    <a:pt x="16970" y="17562"/>
                    <a:pt x="17895" y="16822"/>
                    <a:pt x="18819" y="16157"/>
                  </a:cubicBezTo>
                  <a:cubicBezTo>
                    <a:pt x="19743" y="15491"/>
                    <a:pt x="20704" y="14826"/>
                    <a:pt x="21740" y="14234"/>
                  </a:cubicBezTo>
                  <a:cubicBezTo>
                    <a:pt x="22701" y="13643"/>
                    <a:pt x="23773" y="13014"/>
                    <a:pt x="24771" y="12460"/>
                  </a:cubicBezTo>
                  <a:cubicBezTo>
                    <a:pt x="25806" y="11905"/>
                    <a:pt x="26841" y="11425"/>
                    <a:pt x="27914" y="10907"/>
                  </a:cubicBezTo>
                  <a:cubicBezTo>
                    <a:pt x="28135" y="10796"/>
                    <a:pt x="28320" y="10722"/>
                    <a:pt x="28579" y="10611"/>
                  </a:cubicBezTo>
                  <a:cubicBezTo>
                    <a:pt x="29392" y="10241"/>
                    <a:pt x="30317" y="9872"/>
                    <a:pt x="31167" y="9576"/>
                  </a:cubicBezTo>
                  <a:cubicBezTo>
                    <a:pt x="32276" y="9132"/>
                    <a:pt x="33385" y="8763"/>
                    <a:pt x="34494" y="8467"/>
                  </a:cubicBezTo>
                  <a:cubicBezTo>
                    <a:pt x="35604" y="8134"/>
                    <a:pt x="36750" y="7838"/>
                    <a:pt x="37859" y="7580"/>
                  </a:cubicBezTo>
                  <a:cubicBezTo>
                    <a:pt x="38968" y="7358"/>
                    <a:pt x="40151" y="7099"/>
                    <a:pt x="41260" y="6988"/>
                  </a:cubicBezTo>
                  <a:cubicBezTo>
                    <a:pt x="41741" y="7062"/>
                    <a:pt x="42147" y="7173"/>
                    <a:pt x="42554" y="7247"/>
                  </a:cubicBezTo>
                  <a:cubicBezTo>
                    <a:pt x="43663" y="7543"/>
                    <a:pt x="44735" y="7801"/>
                    <a:pt x="45844" y="8134"/>
                  </a:cubicBezTo>
                  <a:lnTo>
                    <a:pt x="47508" y="8689"/>
                  </a:lnTo>
                  <a:lnTo>
                    <a:pt x="49024" y="9243"/>
                  </a:lnTo>
                  <a:cubicBezTo>
                    <a:pt x="50651" y="9872"/>
                    <a:pt x="52203" y="10537"/>
                    <a:pt x="53756" y="11351"/>
                  </a:cubicBezTo>
                  <a:cubicBezTo>
                    <a:pt x="55309" y="12164"/>
                    <a:pt x="56825" y="13014"/>
                    <a:pt x="58267" y="13939"/>
                  </a:cubicBezTo>
                  <a:cubicBezTo>
                    <a:pt x="59745" y="14937"/>
                    <a:pt x="61187" y="15898"/>
                    <a:pt x="62555" y="17007"/>
                  </a:cubicBezTo>
                  <a:cubicBezTo>
                    <a:pt x="63923" y="18116"/>
                    <a:pt x="65217" y="19225"/>
                    <a:pt x="66474" y="20482"/>
                  </a:cubicBezTo>
                  <a:cubicBezTo>
                    <a:pt x="67731" y="21665"/>
                    <a:pt x="68877" y="22959"/>
                    <a:pt x="69986" y="24253"/>
                  </a:cubicBezTo>
                  <a:cubicBezTo>
                    <a:pt x="71095" y="25547"/>
                    <a:pt x="72094" y="26952"/>
                    <a:pt x="73018" y="28357"/>
                  </a:cubicBezTo>
                  <a:cubicBezTo>
                    <a:pt x="73831" y="29577"/>
                    <a:pt x="74608" y="30871"/>
                    <a:pt x="75236" y="32128"/>
                  </a:cubicBezTo>
                  <a:cubicBezTo>
                    <a:pt x="75347" y="32313"/>
                    <a:pt x="75421" y="32498"/>
                    <a:pt x="75569" y="32720"/>
                  </a:cubicBezTo>
                  <a:cubicBezTo>
                    <a:pt x="76308" y="34162"/>
                    <a:pt x="77011" y="35714"/>
                    <a:pt x="77565" y="37193"/>
                  </a:cubicBezTo>
                  <a:cubicBezTo>
                    <a:pt x="77935" y="38154"/>
                    <a:pt x="78268" y="39227"/>
                    <a:pt x="78527" y="40188"/>
                  </a:cubicBezTo>
                  <a:cubicBezTo>
                    <a:pt x="78822" y="41223"/>
                    <a:pt x="79044" y="42221"/>
                    <a:pt x="79229" y="43256"/>
                  </a:cubicBezTo>
                  <a:cubicBezTo>
                    <a:pt x="79303" y="43700"/>
                    <a:pt x="79414" y="44218"/>
                    <a:pt x="79451" y="44735"/>
                  </a:cubicBezTo>
                  <a:cubicBezTo>
                    <a:pt x="79562" y="45253"/>
                    <a:pt x="79599" y="45807"/>
                    <a:pt x="79636" y="46288"/>
                  </a:cubicBezTo>
                  <a:cubicBezTo>
                    <a:pt x="79673" y="46769"/>
                    <a:pt x="79747" y="47212"/>
                    <a:pt x="79747" y="47693"/>
                  </a:cubicBezTo>
                  <a:cubicBezTo>
                    <a:pt x="79784" y="48247"/>
                    <a:pt x="79784" y="48765"/>
                    <a:pt x="79784" y="49320"/>
                  </a:cubicBezTo>
                  <a:cubicBezTo>
                    <a:pt x="78527" y="51094"/>
                    <a:pt x="76826" y="52795"/>
                    <a:pt x="74977" y="5423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6" name="Google Shape;1056;p40"/>
            <p:cNvGrpSpPr/>
            <p:nvPr/>
          </p:nvGrpSpPr>
          <p:grpSpPr>
            <a:xfrm>
              <a:off x="4704200" y="869375"/>
              <a:ext cx="1978875" cy="1748750"/>
              <a:chOff x="4704200" y="869375"/>
              <a:chExt cx="1978875" cy="1748750"/>
            </a:xfrm>
          </p:grpSpPr>
          <p:sp>
            <p:nvSpPr>
              <p:cNvPr id="1057" name="Google Shape;1057;p40"/>
              <p:cNvSpPr/>
              <p:nvPr/>
            </p:nvSpPr>
            <p:spPr>
              <a:xfrm>
                <a:off x="5078525" y="889725"/>
                <a:ext cx="311500" cy="184875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7395" extrusionOk="0">
                    <a:moveTo>
                      <a:pt x="12238" y="888"/>
                    </a:moveTo>
                    <a:cubicBezTo>
                      <a:pt x="11905" y="148"/>
                      <a:pt x="10279" y="0"/>
                      <a:pt x="7876" y="555"/>
                    </a:cubicBezTo>
                    <a:cubicBezTo>
                      <a:pt x="7284" y="1701"/>
                      <a:pt x="5990" y="2108"/>
                      <a:pt x="5731" y="1923"/>
                    </a:cubicBezTo>
                    <a:cubicBezTo>
                      <a:pt x="5731" y="1812"/>
                      <a:pt x="5805" y="1664"/>
                      <a:pt x="6471" y="1294"/>
                    </a:cubicBezTo>
                    <a:cubicBezTo>
                      <a:pt x="7025" y="962"/>
                      <a:pt x="7210" y="851"/>
                      <a:pt x="7099" y="703"/>
                    </a:cubicBezTo>
                    <a:cubicBezTo>
                      <a:pt x="6729" y="555"/>
                      <a:pt x="5768" y="888"/>
                      <a:pt x="4659" y="1516"/>
                    </a:cubicBezTo>
                    <a:cubicBezTo>
                      <a:pt x="4363" y="1664"/>
                      <a:pt x="4068" y="1923"/>
                      <a:pt x="3809" y="2071"/>
                    </a:cubicBezTo>
                    <a:cubicBezTo>
                      <a:pt x="3772" y="2145"/>
                      <a:pt x="3735" y="2182"/>
                      <a:pt x="3698" y="2182"/>
                    </a:cubicBezTo>
                    <a:lnTo>
                      <a:pt x="3698" y="2219"/>
                    </a:lnTo>
                    <a:cubicBezTo>
                      <a:pt x="3032" y="2736"/>
                      <a:pt x="2663" y="3550"/>
                      <a:pt x="2034" y="4104"/>
                    </a:cubicBezTo>
                    <a:cubicBezTo>
                      <a:pt x="1554" y="4548"/>
                      <a:pt x="925" y="4141"/>
                      <a:pt x="444" y="4585"/>
                    </a:cubicBezTo>
                    <a:cubicBezTo>
                      <a:pt x="223" y="4807"/>
                      <a:pt x="75" y="5028"/>
                      <a:pt x="38" y="5213"/>
                    </a:cubicBezTo>
                    <a:cubicBezTo>
                      <a:pt x="1" y="5583"/>
                      <a:pt x="481" y="5694"/>
                      <a:pt x="444" y="6064"/>
                    </a:cubicBezTo>
                    <a:cubicBezTo>
                      <a:pt x="407" y="6396"/>
                      <a:pt x="75" y="6618"/>
                      <a:pt x="112" y="6951"/>
                    </a:cubicBezTo>
                    <a:lnTo>
                      <a:pt x="112" y="7025"/>
                    </a:lnTo>
                    <a:cubicBezTo>
                      <a:pt x="186" y="7173"/>
                      <a:pt x="223" y="7394"/>
                      <a:pt x="1369" y="5768"/>
                    </a:cubicBezTo>
                    <a:lnTo>
                      <a:pt x="1480" y="5879"/>
                    </a:lnTo>
                    <a:cubicBezTo>
                      <a:pt x="2145" y="6470"/>
                      <a:pt x="3032" y="5398"/>
                      <a:pt x="3069" y="5398"/>
                    </a:cubicBezTo>
                    <a:cubicBezTo>
                      <a:pt x="3402" y="5028"/>
                      <a:pt x="3550" y="4844"/>
                      <a:pt x="3920" y="4733"/>
                    </a:cubicBezTo>
                    <a:cubicBezTo>
                      <a:pt x="4696" y="4437"/>
                      <a:pt x="5583" y="4474"/>
                      <a:pt x="6360" y="4252"/>
                    </a:cubicBezTo>
                    <a:cubicBezTo>
                      <a:pt x="7247" y="4030"/>
                      <a:pt x="8023" y="3623"/>
                      <a:pt x="8874" y="3328"/>
                    </a:cubicBezTo>
                    <a:cubicBezTo>
                      <a:pt x="9428" y="3143"/>
                      <a:pt x="10057" y="3328"/>
                      <a:pt x="10611" y="3106"/>
                    </a:cubicBezTo>
                    <a:cubicBezTo>
                      <a:pt x="11536" y="2736"/>
                      <a:pt x="12460" y="1701"/>
                      <a:pt x="12238" y="888"/>
                    </a:cubicBezTo>
                    <a:close/>
                  </a:path>
                </a:pathLst>
              </a:custGeom>
              <a:gradFill>
                <a:gsLst>
                  <a:gs pos="0">
                    <a:srgbClr val="88E113"/>
                  </a:gs>
                  <a:gs pos="100000">
                    <a:srgbClr val="3F640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0"/>
              <p:cNvSpPr/>
              <p:nvPr/>
            </p:nvSpPr>
            <p:spPr>
              <a:xfrm>
                <a:off x="4704200" y="898050"/>
                <a:ext cx="370650" cy="80967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32387" extrusionOk="0">
                    <a:moveTo>
                      <a:pt x="14826" y="0"/>
                    </a:moveTo>
                    <a:cubicBezTo>
                      <a:pt x="14826" y="74"/>
                      <a:pt x="14752" y="259"/>
                      <a:pt x="14715" y="370"/>
                    </a:cubicBezTo>
                    <a:cubicBezTo>
                      <a:pt x="14234" y="1109"/>
                      <a:pt x="13421" y="1553"/>
                      <a:pt x="12940" y="2292"/>
                    </a:cubicBezTo>
                    <a:cubicBezTo>
                      <a:pt x="12793" y="2477"/>
                      <a:pt x="12127" y="3956"/>
                      <a:pt x="12127" y="3956"/>
                    </a:cubicBezTo>
                    <a:cubicBezTo>
                      <a:pt x="11942" y="4474"/>
                      <a:pt x="11942" y="4584"/>
                      <a:pt x="12423" y="5028"/>
                    </a:cubicBezTo>
                    <a:cubicBezTo>
                      <a:pt x="12756" y="5361"/>
                      <a:pt x="12682" y="5768"/>
                      <a:pt x="12460" y="6803"/>
                    </a:cubicBezTo>
                    <a:cubicBezTo>
                      <a:pt x="8393" y="8947"/>
                      <a:pt x="8763" y="10167"/>
                      <a:pt x="8911" y="10574"/>
                    </a:cubicBezTo>
                    <a:cubicBezTo>
                      <a:pt x="8948" y="10574"/>
                      <a:pt x="8985" y="10611"/>
                      <a:pt x="9058" y="10611"/>
                    </a:cubicBezTo>
                    <a:cubicBezTo>
                      <a:pt x="9465" y="10352"/>
                      <a:pt x="9613" y="10278"/>
                      <a:pt x="10242" y="9095"/>
                    </a:cubicBezTo>
                    <a:cubicBezTo>
                      <a:pt x="12016" y="5952"/>
                      <a:pt x="12682" y="7912"/>
                      <a:pt x="12497" y="8429"/>
                    </a:cubicBezTo>
                    <a:cubicBezTo>
                      <a:pt x="12275" y="9132"/>
                      <a:pt x="11683" y="9576"/>
                      <a:pt x="11462" y="10241"/>
                    </a:cubicBezTo>
                    <a:lnTo>
                      <a:pt x="10907" y="12459"/>
                    </a:lnTo>
                    <a:lnTo>
                      <a:pt x="9539" y="17894"/>
                    </a:lnTo>
                    <a:cubicBezTo>
                      <a:pt x="8800" y="17265"/>
                      <a:pt x="8800" y="17265"/>
                      <a:pt x="8726" y="17228"/>
                    </a:cubicBezTo>
                    <a:cubicBezTo>
                      <a:pt x="7765" y="17894"/>
                      <a:pt x="8134" y="19299"/>
                      <a:pt x="7210" y="20001"/>
                    </a:cubicBezTo>
                    <a:cubicBezTo>
                      <a:pt x="7136" y="20001"/>
                      <a:pt x="7062" y="19964"/>
                      <a:pt x="7025" y="19964"/>
                    </a:cubicBezTo>
                    <a:cubicBezTo>
                      <a:pt x="6951" y="19816"/>
                      <a:pt x="6840" y="19077"/>
                      <a:pt x="6840" y="17820"/>
                    </a:cubicBezTo>
                    <a:cubicBezTo>
                      <a:pt x="6840" y="17228"/>
                      <a:pt x="6840" y="16489"/>
                      <a:pt x="6914" y="15676"/>
                    </a:cubicBezTo>
                    <a:cubicBezTo>
                      <a:pt x="8578" y="16119"/>
                      <a:pt x="8948" y="13642"/>
                      <a:pt x="8800" y="13383"/>
                    </a:cubicBezTo>
                    <a:cubicBezTo>
                      <a:pt x="8578" y="13088"/>
                      <a:pt x="8023" y="13273"/>
                      <a:pt x="7469" y="13420"/>
                    </a:cubicBezTo>
                    <a:cubicBezTo>
                      <a:pt x="7395" y="13494"/>
                      <a:pt x="7247" y="13531"/>
                      <a:pt x="7136" y="13568"/>
                    </a:cubicBezTo>
                    <a:cubicBezTo>
                      <a:pt x="6655" y="13790"/>
                      <a:pt x="6360" y="14345"/>
                      <a:pt x="5805" y="14640"/>
                    </a:cubicBezTo>
                    <a:cubicBezTo>
                      <a:pt x="5398" y="14825"/>
                      <a:pt x="4881" y="14604"/>
                      <a:pt x="4511" y="14862"/>
                    </a:cubicBezTo>
                    <a:cubicBezTo>
                      <a:pt x="4178" y="15084"/>
                      <a:pt x="3513" y="16378"/>
                      <a:pt x="3365" y="17672"/>
                    </a:cubicBezTo>
                    <a:cubicBezTo>
                      <a:pt x="2847" y="21480"/>
                      <a:pt x="2847" y="21480"/>
                      <a:pt x="2958" y="21702"/>
                    </a:cubicBezTo>
                    <a:cubicBezTo>
                      <a:pt x="2995" y="21702"/>
                      <a:pt x="3069" y="21739"/>
                      <a:pt x="3180" y="21739"/>
                    </a:cubicBezTo>
                    <a:cubicBezTo>
                      <a:pt x="3957" y="21184"/>
                      <a:pt x="4437" y="20186"/>
                      <a:pt x="4844" y="19225"/>
                    </a:cubicBezTo>
                    <a:cubicBezTo>
                      <a:pt x="5472" y="17746"/>
                      <a:pt x="5990" y="16859"/>
                      <a:pt x="6655" y="16748"/>
                    </a:cubicBezTo>
                    <a:cubicBezTo>
                      <a:pt x="6471" y="17302"/>
                      <a:pt x="6397" y="17598"/>
                      <a:pt x="6544" y="18227"/>
                    </a:cubicBezTo>
                    <a:cubicBezTo>
                      <a:pt x="6544" y="18338"/>
                      <a:pt x="6581" y="18412"/>
                      <a:pt x="6655" y="18559"/>
                    </a:cubicBezTo>
                    <a:cubicBezTo>
                      <a:pt x="7321" y="21184"/>
                      <a:pt x="5435" y="28468"/>
                      <a:pt x="5435" y="28505"/>
                    </a:cubicBezTo>
                    <a:cubicBezTo>
                      <a:pt x="5398" y="28652"/>
                      <a:pt x="5214" y="28726"/>
                      <a:pt x="5066" y="28837"/>
                    </a:cubicBezTo>
                    <a:cubicBezTo>
                      <a:pt x="4511" y="28689"/>
                      <a:pt x="4326" y="27654"/>
                      <a:pt x="3587" y="27950"/>
                    </a:cubicBezTo>
                    <a:cubicBezTo>
                      <a:pt x="3587" y="28837"/>
                      <a:pt x="3587" y="29392"/>
                      <a:pt x="3439" y="30057"/>
                    </a:cubicBezTo>
                    <a:cubicBezTo>
                      <a:pt x="3217" y="29577"/>
                      <a:pt x="3180" y="29392"/>
                      <a:pt x="3032" y="29022"/>
                    </a:cubicBezTo>
                    <a:cubicBezTo>
                      <a:pt x="2663" y="29022"/>
                      <a:pt x="2404" y="28948"/>
                      <a:pt x="2108" y="29022"/>
                    </a:cubicBezTo>
                    <a:cubicBezTo>
                      <a:pt x="925" y="29096"/>
                      <a:pt x="777" y="29798"/>
                      <a:pt x="259" y="32386"/>
                    </a:cubicBezTo>
                    <a:cubicBezTo>
                      <a:pt x="222" y="32165"/>
                      <a:pt x="112" y="31832"/>
                      <a:pt x="1" y="31462"/>
                    </a:cubicBezTo>
                    <a:lnTo>
                      <a:pt x="1" y="30020"/>
                    </a:lnTo>
                    <a:cubicBezTo>
                      <a:pt x="1" y="28763"/>
                      <a:pt x="75" y="27543"/>
                      <a:pt x="186" y="26323"/>
                    </a:cubicBezTo>
                    <a:cubicBezTo>
                      <a:pt x="222" y="25732"/>
                      <a:pt x="296" y="25140"/>
                      <a:pt x="407" y="24512"/>
                    </a:cubicBezTo>
                    <a:cubicBezTo>
                      <a:pt x="481" y="23920"/>
                      <a:pt x="592" y="23329"/>
                      <a:pt x="666" y="22774"/>
                    </a:cubicBezTo>
                    <a:cubicBezTo>
                      <a:pt x="777" y="22183"/>
                      <a:pt x="925" y="21628"/>
                      <a:pt x="1036" y="21073"/>
                    </a:cubicBezTo>
                    <a:cubicBezTo>
                      <a:pt x="1184" y="20519"/>
                      <a:pt x="1332" y="19890"/>
                      <a:pt x="1516" y="19299"/>
                    </a:cubicBezTo>
                    <a:cubicBezTo>
                      <a:pt x="2145" y="17007"/>
                      <a:pt x="3032" y="14640"/>
                      <a:pt x="4178" y="12311"/>
                    </a:cubicBezTo>
                    <a:cubicBezTo>
                      <a:pt x="5287" y="10019"/>
                      <a:pt x="6692" y="7801"/>
                      <a:pt x="8319" y="5657"/>
                    </a:cubicBezTo>
                    <a:cubicBezTo>
                      <a:pt x="9798" y="3734"/>
                      <a:pt x="11388" y="1923"/>
                      <a:pt x="13199" y="259"/>
                    </a:cubicBezTo>
                    <a:cubicBezTo>
                      <a:pt x="12016" y="1775"/>
                      <a:pt x="10833" y="3401"/>
                      <a:pt x="10759" y="3919"/>
                    </a:cubicBezTo>
                    <a:cubicBezTo>
                      <a:pt x="12127" y="2736"/>
                      <a:pt x="12682" y="555"/>
                      <a:pt x="148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8E113"/>
                  </a:gs>
                  <a:gs pos="100000">
                    <a:srgbClr val="3F640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0"/>
              <p:cNvSpPr/>
              <p:nvPr/>
            </p:nvSpPr>
            <p:spPr>
              <a:xfrm>
                <a:off x="5043400" y="1051475"/>
                <a:ext cx="1636000" cy="1566650"/>
              </a:xfrm>
              <a:custGeom>
                <a:avLst/>
                <a:gdLst/>
                <a:ahLst/>
                <a:cxnLst/>
                <a:rect l="l" t="t" r="r" b="b"/>
                <a:pathLst>
                  <a:path w="65440" h="62666" extrusionOk="0">
                    <a:moveTo>
                      <a:pt x="62407" y="18670"/>
                    </a:moveTo>
                    <a:cubicBezTo>
                      <a:pt x="62777" y="14530"/>
                      <a:pt x="62888" y="12755"/>
                      <a:pt x="62999" y="9834"/>
                    </a:cubicBezTo>
                    <a:cubicBezTo>
                      <a:pt x="63923" y="11979"/>
                      <a:pt x="63923" y="14456"/>
                      <a:pt x="65439" y="16341"/>
                    </a:cubicBezTo>
                    <a:cubicBezTo>
                      <a:pt x="65439" y="16304"/>
                      <a:pt x="64626" y="7912"/>
                      <a:pt x="60485" y="1294"/>
                    </a:cubicBezTo>
                    <a:cubicBezTo>
                      <a:pt x="59856" y="444"/>
                      <a:pt x="59561" y="259"/>
                      <a:pt x="59043" y="0"/>
                    </a:cubicBezTo>
                    <a:cubicBezTo>
                      <a:pt x="58969" y="37"/>
                      <a:pt x="58784" y="74"/>
                      <a:pt x="58636" y="148"/>
                    </a:cubicBezTo>
                    <a:cubicBezTo>
                      <a:pt x="58304" y="1479"/>
                      <a:pt x="58821" y="2958"/>
                      <a:pt x="58193" y="4252"/>
                    </a:cubicBezTo>
                    <a:cubicBezTo>
                      <a:pt x="57527" y="5546"/>
                      <a:pt x="55901" y="4769"/>
                      <a:pt x="55124" y="5731"/>
                    </a:cubicBezTo>
                    <a:cubicBezTo>
                      <a:pt x="54311" y="6803"/>
                      <a:pt x="54976" y="8245"/>
                      <a:pt x="54126" y="9280"/>
                    </a:cubicBezTo>
                    <a:cubicBezTo>
                      <a:pt x="53387" y="10204"/>
                      <a:pt x="52721" y="8134"/>
                      <a:pt x="51723" y="8688"/>
                    </a:cubicBezTo>
                    <a:cubicBezTo>
                      <a:pt x="50281" y="9465"/>
                      <a:pt x="49911" y="11054"/>
                      <a:pt x="48876" y="12127"/>
                    </a:cubicBezTo>
                    <a:cubicBezTo>
                      <a:pt x="47693" y="10722"/>
                      <a:pt x="49135" y="6803"/>
                      <a:pt x="46658" y="7320"/>
                    </a:cubicBezTo>
                    <a:cubicBezTo>
                      <a:pt x="43885" y="7875"/>
                      <a:pt x="40891" y="12866"/>
                      <a:pt x="41038" y="13716"/>
                    </a:cubicBezTo>
                    <a:cubicBezTo>
                      <a:pt x="41260" y="15084"/>
                      <a:pt x="43626" y="15010"/>
                      <a:pt x="43146" y="16637"/>
                    </a:cubicBezTo>
                    <a:cubicBezTo>
                      <a:pt x="42702" y="18153"/>
                      <a:pt x="41038" y="17192"/>
                      <a:pt x="39966" y="17487"/>
                    </a:cubicBezTo>
                    <a:cubicBezTo>
                      <a:pt x="39707" y="18116"/>
                      <a:pt x="39634" y="18301"/>
                      <a:pt x="39375" y="18892"/>
                    </a:cubicBezTo>
                    <a:cubicBezTo>
                      <a:pt x="39042" y="18633"/>
                      <a:pt x="38783" y="18338"/>
                      <a:pt x="38820" y="16822"/>
                    </a:cubicBezTo>
                    <a:cubicBezTo>
                      <a:pt x="38044" y="16785"/>
                      <a:pt x="36787" y="17192"/>
                      <a:pt x="37489" y="20186"/>
                    </a:cubicBezTo>
                    <a:cubicBezTo>
                      <a:pt x="33459" y="21591"/>
                      <a:pt x="33053" y="18892"/>
                      <a:pt x="33903" y="17118"/>
                    </a:cubicBezTo>
                    <a:cubicBezTo>
                      <a:pt x="34606" y="15713"/>
                      <a:pt x="36084" y="14899"/>
                      <a:pt x="36491" y="13310"/>
                    </a:cubicBezTo>
                    <a:cubicBezTo>
                      <a:pt x="36491" y="13310"/>
                      <a:pt x="36972" y="11313"/>
                      <a:pt x="35382" y="11498"/>
                    </a:cubicBezTo>
                    <a:cubicBezTo>
                      <a:pt x="33090" y="12533"/>
                      <a:pt x="29651" y="20223"/>
                      <a:pt x="32757" y="21111"/>
                    </a:cubicBezTo>
                    <a:cubicBezTo>
                      <a:pt x="33053" y="21221"/>
                      <a:pt x="33422" y="21147"/>
                      <a:pt x="33681" y="21074"/>
                    </a:cubicBezTo>
                    <a:cubicBezTo>
                      <a:pt x="31648" y="22331"/>
                      <a:pt x="30650" y="22959"/>
                      <a:pt x="28320" y="24586"/>
                    </a:cubicBezTo>
                    <a:cubicBezTo>
                      <a:pt x="24439" y="17266"/>
                      <a:pt x="17562" y="19484"/>
                      <a:pt x="11979" y="29799"/>
                    </a:cubicBezTo>
                    <a:cubicBezTo>
                      <a:pt x="12793" y="30131"/>
                      <a:pt x="13532" y="29614"/>
                      <a:pt x="14383" y="29651"/>
                    </a:cubicBezTo>
                    <a:cubicBezTo>
                      <a:pt x="14937" y="30908"/>
                      <a:pt x="14087" y="31204"/>
                      <a:pt x="13754" y="31093"/>
                    </a:cubicBezTo>
                    <a:cubicBezTo>
                      <a:pt x="13569" y="31019"/>
                      <a:pt x="13384" y="30834"/>
                      <a:pt x="13310" y="30649"/>
                    </a:cubicBezTo>
                    <a:cubicBezTo>
                      <a:pt x="13199" y="31093"/>
                      <a:pt x="13199" y="31093"/>
                      <a:pt x="13162" y="32534"/>
                    </a:cubicBezTo>
                    <a:cubicBezTo>
                      <a:pt x="12164" y="32608"/>
                      <a:pt x="11905" y="32608"/>
                      <a:pt x="10870" y="32682"/>
                    </a:cubicBezTo>
                    <a:cubicBezTo>
                      <a:pt x="10168" y="31388"/>
                      <a:pt x="11979" y="28874"/>
                      <a:pt x="9983" y="28542"/>
                    </a:cubicBezTo>
                    <a:cubicBezTo>
                      <a:pt x="9946" y="28542"/>
                      <a:pt x="7173" y="28542"/>
                      <a:pt x="5879" y="31832"/>
                    </a:cubicBezTo>
                    <a:cubicBezTo>
                      <a:pt x="6545" y="32313"/>
                      <a:pt x="6804" y="32313"/>
                      <a:pt x="7395" y="32202"/>
                    </a:cubicBezTo>
                    <a:cubicBezTo>
                      <a:pt x="7839" y="32571"/>
                      <a:pt x="8171" y="33681"/>
                      <a:pt x="7950" y="34272"/>
                    </a:cubicBezTo>
                    <a:cubicBezTo>
                      <a:pt x="7728" y="34383"/>
                      <a:pt x="7395" y="34531"/>
                      <a:pt x="7173" y="34568"/>
                    </a:cubicBezTo>
                    <a:cubicBezTo>
                      <a:pt x="7395" y="34827"/>
                      <a:pt x="7469" y="34938"/>
                      <a:pt x="9835" y="36084"/>
                    </a:cubicBezTo>
                    <a:cubicBezTo>
                      <a:pt x="9613" y="36749"/>
                      <a:pt x="9318" y="37045"/>
                      <a:pt x="7062" y="36416"/>
                    </a:cubicBezTo>
                    <a:cubicBezTo>
                      <a:pt x="6693" y="36305"/>
                      <a:pt x="1628" y="37193"/>
                      <a:pt x="6730" y="38967"/>
                    </a:cubicBezTo>
                    <a:cubicBezTo>
                      <a:pt x="6656" y="39966"/>
                      <a:pt x="6434" y="40187"/>
                      <a:pt x="5140" y="40742"/>
                    </a:cubicBezTo>
                    <a:cubicBezTo>
                      <a:pt x="5066" y="40742"/>
                      <a:pt x="5029" y="40816"/>
                      <a:pt x="4992" y="40853"/>
                    </a:cubicBezTo>
                    <a:cubicBezTo>
                      <a:pt x="1" y="43256"/>
                      <a:pt x="2404" y="46768"/>
                      <a:pt x="3291" y="47766"/>
                    </a:cubicBezTo>
                    <a:cubicBezTo>
                      <a:pt x="5694" y="50539"/>
                      <a:pt x="9465" y="50243"/>
                      <a:pt x="12386" y="51944"/>
                    </a:cubicBezTo>
                    <a:cubicBezTo>
                      <a:pt x="12423" y="51944"/>
                      <a:pt x="16083" y="54717"/>
                      <a:pt x="15381" y="56713"/>
                    </a:cubicBezTo>
                    <a:cubicBezTo>
                      <a:pt x="15159" y="57453"/>
                      <a:pt x="15048" y="57748"/>
                      <a:pt x="18486" y="60669"/>
                    </a:cubicBezTo>
                    <a:cubicBezTo>
                      <a:pt x="19411" y="61446"/>
                      <a:pt x="19558" y="61556"/>
                      <a:pt x="19632" y="61556"/>
                    </a:cubicBezTo>
                    <a:cubicBezTo>
                      <a:pt x="20039" y="61778"/>
                      <a:pt x="22812" y="62666"/>
                      <a:pt x="25326" y="60706"/>
                    </a:cubicBezTo>
                    <a:cubicBezTo>
                      <a:pt x="25622" y="60484"/>
                      <a:pt x="26250" y="59967"/>
                      <a:pt x="27027" y="59116"/>
                    </a:cubicBezTo>
                    <a:cubicBezTo>
                      <a:pt x="27433" y="58636"/>
                      <a:pt x="27618" y="58007"/>
                      <a:pt x="27729" y="57379"/>
                    </a:cubicBezTo>
                    <a:cubicBezTo>
                      <a:pt x="27951" y="56344"/>
                      <a:pt x="28062" y="55271"/>
                      <a:pt x="29171" y="54680"/>
                    </a:cubicBezTo>
                    <a:cubicBezTo>
                      <a:pt x="32683" y="52757"/>
                      <a:pt x="32683" y="52757"/>
                      <a:pt x="33238" y="52166"/>
                    </a:cubicBezTo>
                    <a:cubicBezTo>
                      <a:pt x="33533" y="51796"/>
                      <a:pt x="33792" y="51168"/>
                      <a:pt x="33866" y="50983"/>
                    </a:cubicBezTo>
                    <a:cubicBezTo>
                      <a:pt x="32350" y="50835"/>
                      <a:pt x="30761" y="51722"/>
                      <a:pt x="29208" y="50872"/>
                    </a:cubicBezTo>
                    <a:cubicBezTo>
                      <a:pt x="28986" y="50798"/>
                      <a:pt x="27433" y="49356"/>
                      <a:pt x="24365" y="45881"/>
                    </a:cubicBezTo>
                    <a:cubicBezTo>
                      <a:pt x="27063" y="46583"/>
                      <a:pt x="27951" y="50096"/>
                      <a:pt x="31019" y="50317"/>
                    </a:cubicBezTo>
                    <a:cubicBezTo>
                      <a:pt x="34236" y="50539"/>
                      <a:pt x="36306" y="48062"/>
                      <a:pt x="37304" y="46842"/>
                    </a:cubicBezTo>
                    <a:cubicBezTo>
                      <a:pt x="35382" y="46398"/>
                      <a:pt x="34199" y="46029"/>
                      <a:pt x="32239" y="45363"/>
                    </a:cubicBezTo>
                    <a:cubicBezTo>
                      <a:pt x="44699" y="46953"/>
                      <a:pt x="44699" y="46953"/>
                      <a:pt x="46029" y="49023"/>
                    </a:cubicBezTo>
                    <a:cubicBezTo>
                      <a:pt x="47730" y="47692"/>
                      <a:pt x="48211" y="45326"/>
                      <a:pt x="50096" y="44180"/>
                    </a:cubicBezTo>
                    <a:cubicBezTo>
                      <a:pt x="51205" y="43515"/>
                      <a:pt x="51908" y="43663"/>
                      <a:pt x="54015" y="44180"/>
                    </a:cubicBezTo>
                    <a:cubicBezTo>
                      <a:pt x="60670" y="45733"/>
                      <a:pt x="59228" y="40261"/>
                      <a:pt x="59191" y="40187"/>
                    </a:cubicBezTo>
                    <a:cubicBezTo>
                      <a:pt x="58563" y="40003"/>
                      <a:pt x="58415" y="39966"/>
                      <a:pt x="57490" y="40446"/>
                    </a:cubicBezTo>
                    <a:cubicBezTo>
                      <a:pt x="60707" y="37784"/>
                      <a:pt x="61631" y="35677"/>
                      <a:pt x="61705" y="35566"/>
                    </a:cubicBezTo>
                    <a:cubicBezTo>
                      <a:pt x="62260" y="34272"/>
                      <a:pt x="61114" y="33348"/>
                      <a:pt x="60892" y="32239"/>
                    </a:cubicBezTo>
                    <a:cubicBezTo>
                      <a:pt x="64626" y="27765"/>
                      <a:pt x="65032" y="19077"/>
                      <a:pt x="62407" y="18670"/>
                    </a:cubicBezTo>
                    <a:close/>
                    <a:moveTo>
                      <a:pt x="15677" y="32202"/>
                    </a:moveTo>
                    <a:cubicBezTo>
                      <a:pt x="16231" y="31832"/>
                      <a:pt x="16934" y="32239"/>
                      <a:pt x="17414" y="31906"/>
                    </a:cubicBezTo>
                    <a:cubicBezTo>
                      <a:pt x="17525" y="31832"/>
                      <a:pt x="17562" y="31758"/>
                      <a:pt x="17599" y="31647"/>
                    </a:cubicBezTo>
                    <a:cubicBezTo>
                      <a:pt x="17858" y="31277"/>
                      <a:pt x="17969" y="30834"/>
                      <a:pt x="18264" y="30464"/>
                    </a:cubicBezTo>
                    <a:cubicBezTo>
                      <a:pt x="18597" y="30094"/>
                      <a:pt x="18671" y="29947"/>
                      <a:pt x="18523" y="28800"/>
                    </a:cubicBezTo>
                    <a:cubicBezTo>
                      <a:pt x="18449" y="27913"/>
                      <a:pt x="18523" y="27691"/>
                      <a:pt x="21481" y="25473"/>
                    </a:cubicBezTo>
                    <a:cubicBezTo>
                      <a:pt x="21592" y="26028"/>
                      <a:pt x="21407" y="26397"/>
                      <a:pt x="20852" y="27137"/>
                    </a:cubicBezTo>
                    <a:cubicBezTo>
                      <a:pt x="19411" y="29022"/>
                      <a:pt x="21074" y="29355"/>
                      <a:pt x="21074" y="29355"/>
                    </a:cubicBezTo>
                    <a:cubicBezTo>
                      <a:pt x="21444" y="29392"/>
                      <a:pt x="21851" y="29244"/>
                      <a:pt x="22294" y="29355"/>
                    </a:cubicBezTo>
                    <a:cubicBezTo>
                      <a:pt x="22701" y="29503"/>
                      <a:pt x="22775" y="29762"/>
                      <a:pt x="22738" y="29910"/>
                    </a:cubicBezTo>
                    <a:cubicBezTo>
                      <a:pt x="22738" y="29947"/>
                      <a:pt x="22701" y="29983"/>
                      <a:pt x="22664" y="29983"/>
                    </a:cubicBezTo>
                    <a:cubicBezTo>
                      <a:pt x="22553" y="30094"/>
                      <a:pt x="22479" y="30094"/>
                      <a:pt x="22146" y="30168"/>
                    </a:cubicBezTo>
                    <a:cubicBezTo>
                      <a:pt x="21555" y="30316"/>
                      <a:pt x="20926" y="30427"/>
                      <a:pt x="20557" y="30797"/>
                    </a:cubicBezTo>
                    <a:cubicBezTo>
                      <a:pt x="20335" y="31019"/>
                      <a:pt x="20113" y="31351"/>
                      <a:pt x="20261" y="31795"/>
                    </a:cubicBezTo>
                    <a:cubicBezTo>
                      <a:pt x="20335" y="32017"/>
                      <a:pt x="20446" y="32202"/>
                      <a:pt x="20187" y="32350"/>
                    </a:cubicBezTo>
                    <a:cubicBezTo>
                      <a:pt x="20002" y="32497"/>
                      <a:pt x="19558" y="32461"/>
                      <a:pt x="19411" y="32202"/>
                    </a:cubicBezTo>
                    <a:lnTo>
                      <a:pt x="19411" y="32165"/>
                    </a:lnTo>
                    <a:cubicBezTo>
                      <a:pt x="19041" y="32387"/>
                      <a:pt x="19004" y="32904"/>
                      <a:pt x="18523" y="32941"/>
                    </a:cubicBezTo>
                    <a:lnTo>
                      <a:pt x="18338" y="32941"/>
                    </a:lnTo>
                    <a:cubicBezTo>
                      <a:pt x="17969" y="32941"/>
                      <a:pt x="17710" y="32719"/>
                      <a:pt x="17340" y="32682"/>
                    </a:cubicBezTo>
                    <a:cubicBezTo>
                      <a:pt x="16823" y="32571"/>
                      <a:pt x="16416" y="32904"/>
                      <a:pt x="15898" y="32867"/>
                    </a:cubicBezTo>
                    <a:cubicBezTo>
                      <a:pt x="15455" y="32830"/>
                      <a:pt x="15344" y="32387"/>
                      <a:pt x="15677" y="32202"/>
                    </a:cubicBezTo>
                    <a:close/>
                    <a:moveTo>
                      <a:pt x="25991" y="42812"/>
                    </a:moveTo>
                    <a:cubicBezTo>
                      <a:pt x="25806" y="44291"/>
                      <a:pt x="24623" y="44476"/>
                      <a:pt x="23514" y="44402"/>
                    </a:cubicBezTo>
                    <a:cubicBezTo>
                      <a:pt x="22146" y="44365"/>
                      <a:pt x="20889" y="43995"/>
                      <a:pt x="19669" y="43626"/>
                    </a:cubicBezTo>
                    <a:cubicBezTo>
                      <a:pt x="18708" y="43367"/>
                      <a:pt x="18486" y="43589"/>
                      <a:pt x="18227" y="43847"/>
                    </a:cubicBezTo>
                    <a:cubicBezTo>
                      <a:pt x="18080" y="43958"/>
                      <a:pt x="17821" y="44180"/>
                      <a:pt x="17414" y="44106"/>
                    </a:cubicBezTo>
                    <a:cubicBezTo>
                      <a:pt x="17414" y="44106"/>
                      <a:pt x="15122" y="43478"/>
                      <a:pt x="14530" y="42480"/>
                    </a:cubicBezTo>
                    <a:cubicBezTo>
                      <a:pt x="14346" y="42147"/>
                      <a:pt x="14383" y="41777"/>
                      <a:pt x="14087" y="41444"/>
                    </a:cubicBezTo>
                    <a:cubicBezTo>
                      <a:pt x="14013" y="41370"/>
                      <a:pt x="13828" y="41186"/>
                      <a:pt x="13162" y="41075"/>
                    </a:cubicBezTo>
                    <a:cubicBezTo>
                      <a:pt x="8985" y="40483"/>
                      <a:pt x="8985" y="40483"/>
                      <a:pt x="8985" y="40409"/>
                    </a:cubicBezTo>
                    <a:cubicBezTo>
                      <a:pt x="8985" y="40409"/>
                      <a:pt x="10057" y="38487"/>
                      <a:pt x="10353" y="38413"/>
                    </a:cubicBezTo>
                    <a:cubicBezTo>
                      <a:pt x="10353" y="38413"/>
                      <a:pt x="11684" y="37932"/>
                      <a:pt x="14383" y="38413"/>
                    </a:cubicBezTo>
                    <a:cubicBezTo>
                      <a:pt x="14752" y="39226"/>
                      <a:pt x="15824" y="39374"/>
                      <a:pt x="16120" y="40224"/>
                    </a:cubicBezTo>
                    <a:cubicBezTo>
                      <a:pt x="16305" y="40668"/>
                      <a:pt x="15750" y="40964"/>
                      <a:pt x="15344" y="40816"/>
                    </a:cubicBezTo>
                    <a:cubicBezTo>
                      <a:pt x="15344" y="40816"/>
                      <a:pt x="15307" y="40779"/>
                      <a:pt x="15270" y="40779"/>
                    </a:cubicBezTo>
                    <a:cubicBezTo>
                      <a:pt x="15270" y="40816"/>
                      <a:pt x="15196" y="40816"/>
                      <a:pt x="15159" y="40853"/>
                    </a:cubicBezTo>
                    <a:cubicBezTo>
                      <a:pt x="15196" y="41370"/>
                      <a:pt x="16120" y="41999"/>
                      <a:pt x="16786" y="41223"/>
                    </a:cubicBezTo>
                    <a:cubicBezTo>
                      <a:pt x="17007" y="40964"/>
                      <a:pt x="17377" y="40483"/>
                      <a:pt x="17932" y="40779"/>
                    </a:cubicBezTo>
                    <a:cubicBezTo>
                      <a:pt x="15529" y="38450"/>
                      <a:pt x="15492" y="38376"/>
                      <a:pt x="16120" y="38302"/>
                    </a:cubicBezTo>
                    <a:cubicBezTo>
                      <a:pt x="16120" y="38302"/>
                      <a:pt x="17932" y="38228"/>
                      <a:pt x="18523" y="40594"/>
                    </a:cubicBezTo>
                    <a:cubicBezTo>
                      <a:pt x="18671" y="41075"/>
                      <a:pt x="18856" y="41888"/>
                      <a:pt x="19780" y="42184"/>
                    </a:cubicBezTo>
                    <a:cubicBezTo>
                      <a:pt x="20741" y="42517"/>
                      <a:pt x="21259" y="41814"/>
                      <a:pt x="20926" y="41444"/>
                    </a:cubicBezTo>
                    <a:lnTo>
                      <a:pt x="20815" y="41333"/>
                    </a:lnTo>
                    <a:cubicBezTo>
                      <a:pt x="20889" y="41260"/>
                      <a:pt x="21407" y="41001"/>
                      <a:pt x="21962" y="41777"/>
                    </a:cubicBezTo>
                    <a:cubicBezTo>
                      <a:pt x="22405" y="42443"/>
                      <a:pt x="23255" y="42997"/>
                      <a:pt x="25991" y="42627"/>
                    </a:cubicBezTo>
                    <a:close/>
                    <a:moveTo>
                      <a:pt x="29134" y="40409"/>
                    </a:moveTo>
                    <a:cubicBezTo>
                      <a:pt x="29060" y="40853"/>
                      <a:pt x="28579" y="41001"/>
                      <a:pt x="28394" y="41001"/>
                    </a:cubicBezTo>
                    <a:cubicBezTo>
                      <a:pt x="28247" y="41001"/>
                      <a:pt x="28247" y="41001"/>
                      <a:pt x="26953" y="40409"/>
                    </a:cubicBezTo>
                    <a:cubicBezTo>
                      <a:pt x="26657" y="40261"/>
                      <a:pt x="26287" y="40113"/>
                      <a:pt x="25843" y="40076"/>
                    </a:cubicBezTo>
                    <a:cubicBezTo>
                      <a:pt x="25141" y="40076"/>
                      <a:pt x="24513" y="40261"/>
                      <a:pt x="23810" y="40261"/>
                    </a:cubicBezTo>
                    <a:cubicBezTo>
                      <a:pt x="22146" y="40150"/>
                      <a:pt x="22183" y="39152"/>
                      <a:pt x="22479" y="38930"/>
                    </a:cubicBezTo>
                    <a:cubicBezTo>
                      <a:pt x="23255" y="38043"/>
                      <a:pt x="29208" y="38746"/>
                      <a:pt x="29171" y="40335"/>
                    </a:cubicBezTo>
                    <a:cubicBezTo>
                      <a:pt x="29134" y="40335"/>
                      <a:pt x="29134" y="40409"/>
                      <a:pt x="29134" y="40409"/>
                    </a:cubicBezTo>
                    <a:close/>
                    <a:moveTo>
                      <a:pt x="34495" y="42406"/>
                    </a:moveTo>
                    <a:cubicBezTo>
                      <a:pt x="33755" y="42517"/>
                      <a:pt x="32831" y="42480"/>
                      <a:pt x="32387" y="41962"/>
                    </a:cubicBezTo>
                    <a:cubicBezTo>
                      <a:pt x="31722" y="41186"/>
                      <a:pt x="33607" y="40372"/>
                      <a:pt x="32757" y="39781"/>
                    </a:cubicBezTo>
                    <a:cubicBezTo>
                      <a:pt x="32646" y="39707"/>
                      <a:pt x="32387" y="39633"/>
                      <a:pt x="32128" y="39596"/>
                    </a:cubicBezTo>
                    <a:cubicBezTo>
                      <a:pt x="31611" y="39559"/>
                      <a:pt x="31056" y="39411"/>
                      <a:pt x="30908" y="39041"/>
                    </a:cubicBezTo>
                    <a:cubicBezTo>
                      <a:pt x="30908" y="38967"/>
                      <a:pt x="30834" y="38783"/>
                      <a:pt x="31056" y="38487"/>
                    </a:cubicBezTo>
                    <a:cubicBezTo>
                      <a:pt x="31537" y="37858"/>
                      <a:pt x="33275" y="37156"/>
                      <a:pt x="33459" y="38376"/>
                    </a:cubicBezTo>
                    <a:cubicBezTo>
                      <a:pt x="33496" y="38635"/>
                      <a:pt x="33312" y="38930"/>
                      <a:pt x="33422" y="39152"/>
                    </a:cubicBezTo>
                    <a:cubicBezTo>
                      <a:pt x="33496" y="39374"/>
                      <a:pt x="33681" y="39448"/>
                      <a:pt x="33866" y="39633"/>
                    </a:cubicBezTo>
                    <a:cubicBezTo>
                      <a:pt x="34310" y="39929"/>
                      <a:pt x="34864" y="40298"/>
                      <a:pt x="34901" y="41777"/>
                    </a:cubicBezTo>
                    <a:cubicBezTo>
                      <a:pt x="34864" y="42332"/>
                      <a:pt x="34864" y="42406"/>
                      <a:pt x="34495" y="42406"/>
                    </a:cubicBezTo>
                    <a:close/>
                  </a:path>
                </a:pathLst>
              </a:custGeom>
              <a:gradFill>
                <a:gsLst>
                  <a:gs pos="0">
                    <a:srgbClr val="88E113"/>
                  </a:gs>
                  <a:gs pos="100000">
                    <a:srgbClr val="3F640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0"/>
              <p:cNvSpPr/>
              <p:nvPr/>
            </p:nvSpPr>
            <p:spPr>
              <a:xfrm>
                <a:off x="6513000" y="2034900"/>
                <a:ext cx="85050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5768" extrusionOk="0">
                    <a:moveTo>
                      <a:pt x="2403" y="296"/>
                    </a:moveTo>
                    <a:cubicBezTo>
                      <a:pt x="2219" y="629"/>
                      <a:pt x="2219" y="961"/>
                      <a:pt x="2071" y="1294"/>
                    </a:cubicBezTo>
                    <a:cubicBezTo>
                      <a:pt x="1997" y="1590"/>
                      <a:pt x="1701" y="1775"/>
                      <a:pt x="1553" y="2107"/>
                    </a:cubicBezTo>
                    <a:cubicBezTo>
                      <a:pt x="1331" y="2662"/>
                      <a:pt x="1294" y="3290"/>
                      <a:pt x="1072" y="3771"/>
                    </a:cubicBezTo>
                    <a:cubicBezTo>
                      <a:pt x="925" y="4104"/>
                      <a:pt x="814" y="4252"/>
                      <a:pt x="518" y="4547"/>
                    </a:cubicBezTo>
                    <a:cubicBezTo>
                      <a:pt x="0" y="5176"/>
                      <a:pt x="185" y="5620"/>
                      <a:pt x="222" y="5768"/>
                    </a:cubicBezTo>
                    <a:cubicBezTo>
                      <a:pt x="740" y="5435"/>
                      <a:pt x="2219" y="2329"/>
                      <a:pt x="1923" y="2255"/>
                    </a:cubicBezTo>
                    <a:cubicBezTo>
                      <a:pt x="1886" y="2255"/>
                      <a:pt x="1849" y="2255"/>
                      <a:pt x="1812" y="2292"/>
                    </a:cubicBezTo>
                    <a:lnTo>
                      <a:pt x="1738" y="2292"/>
                    </a:lnTo>
                    <a:cubicBezTo>
                      <a:pt x="1738" y="2107"/>
                      <a:pt x="1886" y="1886"/>
                      <a:pt x="1997" y="1960"/>
                    </a:cubicBezTo>
                    <a:cubicBezTo>
                      <a:pt x="2034" y="2033"/>
                      <a:pt x="2034" y="2033"/>
                      <a:pt x="2108" y="1960"/>
                    </a:cubicBezTo>
                    <a:cubicBezTo>
                      <a:pt x="2366" y="1701"/>
                      <a:pt x="2293" y="1331"/>
                      <a:pt x="2551" y="1035"/>
                    </a:cubicBezTo>
                    <a:cubicBezTo>
                      <a:pt x="2736" y="813"/>
                      <a:pt x="3106" y="924"/>
                      <a:pt x="3291" y="666"/>
                    </a:cubicBezTo>
                    <a:cubicBezTo>
                      <a:pt x="3291" y="666"/>
                      <a:pt x="3402" y="481"/>
                      <a:pt x="3365" y="259"/>
                    </a:cubicBezTo>
                    <a:cubicBezTo>
                      <a:pt x="3365" y="222"/>
                      <a:pt x="3365" y="185"/>
                      <a:pt x="3291" y="185"/>
                    </a:cubicBezTo>
                    <a:cubicBezTo>
                      <a:pt x="3032" y="185"/>
                      <a:pt x="2995" y="555"/>
                      <a:pt x="2773" y="481"/>
                    </a:cubicBezTo>
                    <a:cubicBezTo>
                      <a:pt x="2736" y="481"/>
                      <a:pt x="2662" y="407"/>
                      <a:pt x="2625" y="296"/>
                    </a:cubicBezTo>
                    <a:cubicBezTo>
                      <a:pt x="2699" y="222"/>
                      <a:pt x="2625" y="0"/>
                      <a:pt x="2403" y="296"/>
                    </a:cubicBezTo>
                    <a:close/>
                  </a:path>
                </a:pathLst>
              </a:custGeom>
              <a:gradFill>
                <a:gsLst>
                  <a:gs pos="0">
                    <a:srgbClr val="88E113"/>
                  </a:gs>
                  <a:gs pos="100000">
                    <a:srgbClr val="3F640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0"/>
              <p:cNvSpPr/>
              <p:nvPr/>
            </p:nvSpPr>
            <p:spPr>
              <a:xfrm>
                <a:off x="6381750" y="2145800"/>
                <a:ext cx="210750" cy="174725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6989" extrusionOk="0">
                    <a:moveTo>
                      <a:pt x="8356" y="259"/>
                    </a:moveTo>
                    <a:cubicBezTo>
                      <a:pt x="7247" y="2736"/>
                      <a:pt x="962" y="6988"/>
                      <a:pt x="74" y="5324"/>
                    </a:cubicBezTo>
                    <a:cubicBezTo>
                      <a:pt x="1" y="5066"/>
                      <a:pt x="1" y="4400"/>
                      <a:pt x="555" y="4067"/>
                    </a:cubicBezTo>
                    <a:cubicBezTo>
                      <a:pt x="1147" y="3956"/>
                      <a:pt x="1775" y="4215"/>
                      <a:pt x="2404" y="4104"/>
                    </a:cubicBezTo>
                    <a:cubicBezTo>
                      <a:pt x="2662" y="4067"/>
                      <a:pt x="3254" y="3846"/>
                      <a:pt x="3698" y="3587"/>
                    </a:cubicBezTo>
                    <a:cubicBezTo>
                      <a:pt x="5546" y="2625"/>
                      <a:pt x="7136" y="1442"/>
                      <a:pt x="8430" y="1"/>
                    </a:cubicBezTo>
                    <a:cubicBezTo>
                      <a:pt x="8430" y="148"/>
                      <a:pt x="8393" y="222"/>
                      <a:pt x="8356" y="25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8E113"/>
                  </a:gs>
                  <a:gs pos="100000">
                    <a:srgbClr val="3F640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0"/>
              <p:cNvSpPr/>
              <p:nvPr/>
            </p:nvSpPr>
            <p:spPr>
              <a:xfrm>
                <a:off x="6573075" y="1998850"/>
                <a:ext cx="59175" cy="125725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5029" extrusionOk="0">
                    <a:moveTo>
                      <a:pt x="2256" y="1738"/>
                    </a:moveTo>
                    <a:cubicBezTo>
                      <a:pt x="1923" y="2921"/>
                      <a:pt x="296" y="5028"/>
                      <a:pt x="37" y="5028"/>
                    </a:cubicBezTo>
                    <a:cubicBezTo>
                      <a:pt x="0" y="4880"/>
                      <a:pt x="111" y="3956"/>
                      <a:pt x="148" y="3919"/>
                    </a:cubicBezTo>
                    <a:cubicBezTo>
                      <a:pt x="222" y="3475"/>
                      <a:pt x="666" y="3106"/>
                      <a:pt x="703" y="2625"/>
                    </a:cubicBezTo>
                    <a:cubicBezTo>
                      <a:pt x="740" y="2255"/>
                      <a:pt x="370" y="1997"/>
                      <a:pt x="481" y="1553"/>
                    </a:cubicBezTo>
                    <a:cubicBezTo>
                      <a:pt x="518" y="1368"/>
                      <a:pt x="592" y="1257"/>
                      <a:pt x="888" y="961"/>
                    </a:cubicBezTo>
                    <a:cubicBezTo>
                      <a:pt x="1886" y="0"/>
                      <a:pt x="2367" y="703"/>
                      <a:pt x="2330" y="1331"/>
                    </a:cubicBezTo>
                    <a:cubicBezTo>
                      <a:pt x="2330" y="1479"/>
                      <a:pt x="2256" y="1627"/>
                      <a:pt x="2256" y="17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88E113"/>
                  </a:gs>
                  <a:gs pos="100000">
                    <a:srgbClr val="3F640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0"/>
              <p:cNvSpPr/>
              <p:nvPr/>
            </p:nvSpPr>
            <p:spPr>
              <a:xfrm>
                <a:off x="6615600" y="1985900"/>
                <a:ext cx="67475" cy="105400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4216" extrusionOk="0">
                    <a:moveTo>
                      <a:pt x="2218" y="1332"/>
                    </a:moveTo>
                    <a:cubicBezTo>
                      <a:pt x="2218" y="1332"/>
                      <a:pt x="1183" y="3587"/>
                      <a:pt x="887" y="3809"/>
                    </a:cubicBezTo>
                    <a:lnTo>
                      <a:pt x="887" y="3772"/>
                    </a:lnTo>
                    <a:cubicBezTo>
                      <a:pt x="887" y="3661"/>
                      <a:pt x="887" y="3661"/>
                      <a:pt x="924" y="3587"/>
                    </a:cubicBezTo>
                    <a:cubicBezTo>
                      <a:pt x="998" y="3402"/>
                      <a:pt x="998" y="3328"/>
                      <a:pt x="998" y="3328"/>
                    </a:cubicBezTo>
                    <a:cubicBezTo>
                      <a:pt x="924" y="3328"/>
                      <a:pt x="887" y="3402"/>
                      <a:pt x="629" y="3698"/>
                    </a:cubicBezTo>
                    <a:cubicBezTo>
                      <a:pt x="296" y="4141"/>
                      <a:pt x="148" y="4215"/>
                      <a:pt x="74" y="4215"/>
                    </a:cubicBezTo>
                    <a:cubicBezTo>
                      <a:pt x="0" y="3956"/>
                      <a:pt x="555" y="3106"/>
                      <a:pt x="666" y="2921"/>
                    </a:cubicBezTo>
                    <a:cubicBezTo>
                      <a:pt x="2107" y="1073"/>
                      <a:pt x="2107" y="1073"/>
                      <a:pt x="2699" y="1"/>
                    </a:cubicBezTo>
                    <a:lnTo>
                      <a:pt x="2699" y="1"/>
                    </a:lnTo>
                    <a:close/>
                  </a:path>
                </a:pathLst>
              </a:custGeom>
              <a:gradFill>
                <a:gsLst>
                  <a:gs pos="0">
                    <a:srgbClr val="88E113"/>
                  </a:gs>
                  <a:gs pos="100000">
                    <a:srgbClr val="3F640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0"/>
              <p:cNvSpPr/>
              <p:nvPr/>
            </p:nvSpPr>
            <p:spPr>
              <a:xfrm>
                <a:off x="4725450" y="1877775"/>
                <a:ext cx="244975" cy="442750"/>
              </a:xfrm>
              <a:custGeom>
                <a:avLst/>
                <a:gdLst/>
                <a:ahLst/>
                <a:cxnLst/>
                <a:rect l="l" t="t" r="r" b="b"/>
                <a:pathLst>
                  <a:path w="9799" h="17710" extrusionOk="0">
                    <a:moveTo>
                      <a:pt x="8948" y="15195"/>
                    </a:moveTo>
                    <a:cubicBezTo>
                      <a:pt x="8837" y="15860"/>
                      <a:pt x="9798" y="16341"/>
                      <a:pt x="9244" y="17081"/>
                    </a:cubicBezTo>
                    <a:cubicBezTo>
                      <a:pt x="9059" y="17081"/>
                      <a:pt x="8948" y="17007"/>
                      <a:pt x="8800" y="17007"/>
                    </a:cubicBezTo>
                    <a:cubicBezTo>
                      <a:pt x="8689" y="17154"/>
                      <a:pt x="8652" y="17561"/>
                      <a:pt x="8615" y="17709"/>
                    </a:cubicBezTo>
                    <a:cubicBezTo>
                      <a:pt x="8430" y="17450"/>
                      <a:pt x="8245" y="17228"/>
                      <a:pt x="8024" y="16970"/>
                    </a:cubicBezTo>
                    <a:cubicBezTo>
                      <a:pt x="6286" y="14825"/>
                      <a:pt x="4807" y="12459"/>
                      <a:pt x="3587" y="10019"/>
                    </a:cubicBezTo>
                    <a:cubicBezTo>
                      <a:pt x="2330" y="7579"/>
                      <a:pt x="1369" y="5028"/>
                      <a:pt x="629" y="2440"/>
                    </a:cubicBezTo>
                    <a:cubicBezTo>
                      <a:pt x="371" y="1627"/>
                      <a:pt x="186" y="813"/>
                      <a:pt x="1" y="0"/>
                    </a:cubicBezTo>
                    <a:cubicBezTo>
                      <a:pt x="112" y="74"/>
                      <a:pt x="445" y="222"/>
                      <a:pt x="519" y="518"/>
                    </a:cubicBezTo>
                    <a:cubicBezTo>
                      <a:pt x="1997" y="4104"/>
                      <a:pt x="2404" y="4732"/>
                      <a:pt x="4696" y="8097"/>
                    </a:cubicBezTo>
                    <a:cubicBezTo>
                      <a:pt x="7506" y="12200"/>
                      <a:pt x="7506" y="12200"/>
                      <a:pt x="7913" y="12570"/>
                    </a:cubicBezTo>
                    <a:cubicBezTo>
                      <a:pt x="9207" y="13716"/>
                      <a:pt x="9502" y="14012"/>
                      <a:pt x="9539" y="14456"/>
                    </a:cubicBezTo>
                    <a:lnTo>
                      <a:pt x="9539" y="14530"/>
                    </a:lnTo>
                    <a:cubicBezTo>
                      <a:pt x="9576" y="15010"/>
                      <a:pt x="8985" y="14825"/>
                      <a:pt x="8948" y="151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88E113"/>
                  </a:gs>
                  <a:gs pos="100000">
                    <a:srgbClr val="3F640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0"/>
              <p:cNvSpPr/>
              <p:nvPr/>
            </p:nvSpPr>
            <p:spPr>
              <a:xfrm>
                <a:off x="5090550" y="869375"/>
                <a:ext cx="55475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369" extrusionOk="0">
                    <a:moveTo>
                      <a:pt x="1110" y="1147"/>
                    </a:moveTo>
                    <a:cubicBezTo>
                      <a:pt x="925" y="1221"/>
                      <a:pt x="814" y="1295"/>
                      <a:pt x="555" y="1369"/>
                    </a:cubicBezTo>
                    <a:cubicBezTo>
                      <a:pt x="666" y="1184"/>
                      <a:pt x="703" y="1110"/>
                      <a:pt x="814" y="962"/>
                    </a:cubicBezTo>
                    <a:cubicBezTo>
                      <a:pt x="444" y="1110"/>
                      <a:pt x="0" y="1295"/>
                      <a:pt x="111" y="1110"/>
                    </a:cubicBezTo>
                    <a:cubicBezTo>
                      <a:pt x="111" y="1036"/>
                      <a:pt x="185" y="925"/>
                      <a:pt x="370" y="777"/>
                    </a:cubicBezTo>
                    <a:cubicBezTo>
                      <a:pt x="518" y="666"/>
                      <a:pt x="666" y="593"/>
                      <a:pt x="740" y="482"/>
                    </a:cubicBezTo>
                    <a:lnTo>
                      <a:pt x="888" y="371"/>
                    </a:lnTo>
                    <a:cubicBezTo>
                      <a:pt x="999" y="260"/>
                      <a:pt x="1183" y="186"/>
                      <a:pt x="1294" y="112"/>
                    </a:cubicBezTo>
                    <a:cubicBezTo>
                      <a:pt x="1775" y="1"/>
                      <a:pt x="2219" y="186"/>
                      <a:pt x="2108" y="482"/>
                    </a:cubicBezTo>
                    <a:cubicBezTo>
                      <a:pt x="1923" y="740"/>
                      <a:pt x="1442" y="999"/>
                      <a:pt x="1110" y="114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8E113"/>
                  </a:gs>
                  <a:gs pos="100000">
                    <a:srgbClr val="3F640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0"/>
              <p:cNvSpPr/>
              <p:nvPr/>
            </p:nvSpPr>
            <p:spPr>
              <a:xfrm>
                <a:off x="5107175" y="904500"/>
                <a:ext cx="69350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368" extrusionOk="0">
                    <a:moveTo>
                      <a:pt x="260" y="2293"/>
                    </a:moveTo>
                    <a:cubicBezTo>
                      <a:pt x="186" y="2330"/>
                      <a:pt x="38" y="2367"/>
                      <a:pt x="1" y="2330"/>
                    </a:cubicBezTo>
                    <a:cubicBezTo>
                      <a:pt x="1" y="2293"/>
                      <a:pt x="1" y="2293"/>
                      <a:pt x="149" y="2182"/>
                    </a:cubicBezTo>
                    <a:cubicBezTo>
                      <a:pt x="223" y="2108"/>
                      <a:pt x="592" y="1812"/>
                      <a:pt x="629" y="1554"/>
                    </a:cubicBezTo>
                    <a:cubicBezTo>
                      <a:pt x="740" y="1184"/>
                      <a:pt x="740" y="1184"/>
                      <a:pt x="777" y="1110"/>
                    </a:cubicBezTo>
                    <a:cubicBezTo>
                      <a:pt x="777" y="1073"/>
                      <a:pt x="814" y="1073"/>
                      <a:pt x="814" y="1036"/>
                    </a:cubicBezTo>
                    <a:cubicBezTo>
                      <a:pt x="1110" y="666"/>
                      <a:pt x="1369" y="555"/>
                      <a:pt x="1480" y="518"/>
                    </a:cubicBezTo>
                    <a:cubicBezTo>
                      <a:pt x="1443" y="814"/>
                      <a:pt x="1739" y="629"/>
                      <a:pt x="1849" y="518"/>
                    </a:cubicBezTo>
                    <a:cubicBezTo>
                      <a:pt x="2034" y="371"/>
                      <a:pt x="2108" y="186"/>
                      <a:pt x="2293" y="112"/>
                    </a:cubicBezTo>
                    <a:cubicBezTo>
                      <a:pt x="2404" y="75"/>
                      <a:pt x="2589" y="1"/>
                      <a:pt x="2589" y="112"/>
                    </a:cubicBezTo>
                    <a:cubicBezTo>
                      <a:pt x="2589" y="149"/>
                      <a:pt x="2552" y="149"/>
                      <a:pt x="2552" y="186"/>
                    </a:cubicBezTo>
                    <a:cubicBezTo>
                      <a:pt x="2626" y="149"/>
                      <a:pt x="2737" y="112"/>
                      <a:pt x="2774" y="112"/>
                    </a:cubicBezTo>
                    <a:lnTo>
                      <a:pt x="2774" y="149"/>
                    </a:lnTo>
                    <a:cubicBezTo>
                      <a:pt x="2478" y="925"/>
                      <a:pt x="703" y="2034"/>
                      <a:pt x="260" y="22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8E113"/>
                  </a:gs>
                  <a:gs pos="100000">
                    <a:srgbClr val="3F640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0"/>
              <p:cNvSpPr/>
              <p:nvPr/>
            </p:nvSpPr>
            <p:spPr>
              <a:xfrm>
                <a:off x="5030475" y="906350"/>
                <a:ext cx="6842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070" extrusionOk="0">
                    <a:moveTo>
                      <a:pt x="999" y="2700"/>
                    </a:moveTo>
                    <a:cubicBezTo>
                      <a:pt x="999" y="2700"/>
                      <a:pt x="259" y="3069"/>
                      <a:pt x="370" y="2626"/>
                    </a:cubicBezTo>
                    <a:cubicBezTo>
                      <a:pt x="444" y="2478"/>
                      <a:pt x="555" y="2330"/>
                      <a:pt x="629" y="2256"/>
                    </a:cubicBezTo>
                    <a:cubicBezTo>
                      <a:pt x="666" y="2145"/>
                      <a:pt x="777" y="2071"/>
                      <a:pt x="666" y="2071"/>
                    </a:cubicBezTo>
                    <a:cubicBezTo>
                      <a:pt x="629" y="2071"/>
                      <a:pt x="555" y="2071"/>
                      <a:pt x="518" y="2108"/>
                    </a:cubicBezTo>
                    <a:cubicBezTo>
                      <a:pt x="296" y="2219"/>
                      <a:pt x="148" y="2219"/>
                      <a:pt x="111" y="2108"/>
                    </a:cubicBezTo>
                    <a:cubicBezTo>
                      <a:pt x="0" y="1960"/>
                      <a:pt x="259" y="1738"/>
                      <a:pt x="333" y="1665"/>
                    </a:cubicBezTo>
                    <a:cubicBezTo>
                      <a:pt x="555" y="1369"/>
                      <a:pt x="2403" y="1"/>
                      <a:pt x="2514" y="186"/>
                    </a:cubicBezTo>
                    <a:cubicBezTo>
                      <a:pt x="2551" y="223"/>
                      <a:pt x="2551" y="223"/>
                      <a:pt x="1849" y="999"/>
                    </a:cubicBezTo>
                    <a:cubicBezTo>
                      <a:pt x="2108" y="962"/>
                      <a:pt x="2145" y="925"/>
                      <a:pt x="2514" y="740"/>
                    </a:cubicBezTo>
                    <a:cubicBezTo>
                      <a:pt x="2699" y="629"/>
                      <a:pt x="2699" y="629"/>
                      <a:pt x="2736" y="629"/>
                    </a:cubicBezTo>
                    <a:lnTo>
                      <a:pt x="2736" y="666"/>
                    </a:lnTo>
                    <a:cubicBezTo>
                      <a:pt x="2736" y="592"/>
                      <a:pt x="1775" y="2293"/>
                      <a:pt x="999" y="27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8E113"/>
                  </a:gs>
                  <a:gs pos="100000">
                    <a:srgbClr val="3F640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0"/>
              <p:cNvSpPr/>
              <p:nvPr/>
            </p:nvSpPr>
            <p:spPr>
              <a:xfrm>
                <a:off x="5024925" y="962750"/>
                <a:ext cx="58250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293" extrusionOk="0">
                    <a:moveTo>
                      <a:pt x="740" y="2033"/>
                    </a:moveTo>
                    <a:cubicBezTo>
                      <a:pt x="333" y="2292"/>
                      <a:pt x="1" y="2292"/>
                      <a:pt x="37" y="2033"/>
                    </a:cubicBezTo>
                    <a:cubicBezTo>
                      <a:pt x="111" y="1886"/>
                      <a:pt x="185" y="1775"/>
                      <a:pt x="222" y="1701"/>
                    </a:cubicBezTo>
                    <a:lnTo>
                      <a:pt x="296" y="1664"/>
                    </a:lnTo>
                    <a:cubicBezTo>
                      <a:pt x="370" y="1553"/>
                      <a:pt x="481" y="1516"/>
                      <a:pt x="518" y="1479"/>
                    </a:cubicBezTo>
                    <a:cubicBezTo>
                      <a:pt x="666" y="1368"/>
                      <a:pt x="851" y="1294"/>
                      <a:pt x="1147" y="998"/>
                    </a:cubicBezTo>
                    <a:cubicBezTo>
                      <a:pt x="1442" y="739"/>
                      <a:pt x="1516" y="555"/>
                      <a:pt x="1553" y="444"/>
                    </a:cubicBezTo>
                    <a:cubicBezTo>
                      <a:pt x="1664" y="296"/>
                      <a:pt x="1664" y="259"/>
                      <a:pt x="1738" y="185"/>
                    </a:cubicBezTo>
                    <a:cubicBezTo>
                      <a:pt x="1886" y="74"/>
                      <a:pt x="2182" y="0"/>
                      <a:pt x="2256" y="111"/>
                    </a:cubicBezTo>
                    <a:cubicBezTo>
                      <a:pt x="2330" y="222"/>
                      <a:pt x="2330" y="296"/>
                      <a:pt x="2330" y="407"/>
                    </a:cubicBezTo>
                    <a:cubicBezTo>
                      <a:pt x="2330" y="481"/>
                      <a:pt x="2256" y="592"/>
                      <a:pt x="2219" y="776"/>
                    </a:cubicBezTo>
                    <a:cubicBezTo>
                      <a:pt x="2182" y="776"/>
                      <a:pt x="2071" y="813"/>
                      <a:pt x="2034" y="850"/>
                    </a:cubicBezTo>
                    <a:cubicBezTo>
                      <a:pt x="2034" y="924"/>
                      <a:pt x="1258" y="1701"/>
                      <a:pt x="740" y="20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8E113"/>
                  </a:gs>
                  <a:gs pos="100000">
                    <a:srgbClr val="3F640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0"/>
              <p:cNvSpPr/>
              <p:nvPr/>
            </p:nvSpPr>
            <p:spPr>
              <a:xfrm>
                <a:off x="5018450" y="987700"/>
                <a:ext cx="70275" cy="10907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4363" extrusionOk="0">
                    <a:moveTo>
                      <a:pt x="1295" y="4141"/>
                    </a:moveTo>
                    <a:cubicBezTo>
                      <a:pt x="1849" y="3771"/>
                      <a:pt x="1775" y="3439"/>
                      <a:pt x="1738" y="3217"/>
                    </a:cubicBezTo>
                    <a:cubicBezTo>
                      <a:pt x="1590" y="2329"/>
                      <a:pt x="1664" y="2292"/>
                      <a:pt x="1775" y="2145"/>
                    </a:cubicBezTo>
                    <a:cubicBezTo>
                      <a:pt x="1701" y="2182"/>
                      <a:pt x="1590" y="2292"/>
                      <a:pt x="1553" y="2329"/>
                    </a:cubicBezTo>
                    <a:cubicBezTo>
                      <a:pt x="1406" y="1997"/>
                      <a:pt x="1664" y="1479"/>
                      <a:pt x="2256" y="851"/>
                    </a:cubicBezTo>
                    <a:cubicBezTo>
                      <a:pt x="2478" y="555"/>
                      <a:pt x="2810" y="259"/>
                      <a:pt x="2810" y="74"/>
                    </a:cubicBezTo>
                    <a:lnTo>
                      <a:pt x="2810" y="0"/>
                    </a:lnTo>
                    <a:cubicBezTo>
                      <a:pt x="260" y="1479"/>
                      <a:pt x="1" y="4178"/>
                      <a:pt x="814" y="4363"/>
                    </a:cubicBezTo>
                    <a:cubicBezTo>
                      <a:pt x="962" y="4326"/>
                      <a:pt x="1184" y="4178"/>
                      <a:pt x="1295" y="41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8E113"/>
                  </a:gs>
                  <a:gs pos="100000">
                    <a:srgbClr val="3F640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0"/>
              <p:cNvSpPr/>
              <p:nvPr/>
            </p:nvSpPr>
            <p:spPr>
              <a:xfrm>
                <a:off x="5773575" y="2483150"/>
                <a:ext cx="970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3144" extrusionOk="0">
                    <a:moveTo>
                      <a:pt x="3439" y="38"/>
                    </a:moveTo>
                    <a:cubicBezTo>
                      <a:pt x="3069" y="75"/>
                      <a:pt x="2921" y="260"/>
                      <a:pt x="2811" y="371"/>
                    </a:cubicBezTo>
                    <a:cubicBezTo>
                      <a:pt x="2700" y="592"/>
                      <a:pt x="2552" y="777"/>
                      <a:pt x="1849" y="814"/>
                    </a:cubicBezTo>
                    <a:lnTo>
                      <a:pt x="1517" y="814"/>
                    </a:lnTo>
                    <a:cubicBezTo>
                      <a:pt x="1073" y="888"/>
                      <a:pt x="1036" y="888"/>
                      <a:pt x="740" y="962"/>
                    </a:cubicBezTo>
                    <a:cubicBezTo>
                      <a:pt x="740" y="962"/>
                      <a:pt x="703" y="962"/>
                      <a:pt x="703" y="999"/>
                    </a:cubicBezTo>
                    <a:cubicBezTo>
                      <a:pt x="629" y="999"/>
                      <a:pt x="629" y="1110"/>
                      <a:pt x="703" y="1147"/>
                    </a:cubicBezTo>
                    <a:cubicBezTo>
                      <a:pt x="740" y="1258"/>
                      <a:pt x="777" y="1369"/>
                      <a:pt x="703" y="1554"/>
                    </a:cubicBezTo>
                    <a:cubicBezTo>
                      <a:pt x="555" y="1886"/>
                      <a:pt x="186" y="2034"/>
                      <a:pt x="38" y="2367"/>
                    </a:cubicBezTo>
                    <a:cubicBezTo>
                      <a:pt x="38" y="2367"/>
                      <a:pt x="38" y="2404"/>
                      <a:pt x="1" y="2441"/>
                    </a:cubicBezTo>
                    <a:lnTo>
                      <a:pt x="1" y="2589"/>
                    </a:lnTo>
                    <a:cubicBezTo>
                      <a:pt x="112" y="2737"/>
                      <a:pt x="777" y="3143"/>
                      <a:pt x="1406" y="2811"/>
                    </a:cubicBezTo>
                    <a:cubicBezTo>
                      <a:pt x="1480" y="2774"/>
                      <a:pt x="2589" y="1849"/>
                      <a:pt x="3291" y="1147"/>
                    </a:cubicBezTo>
                    <a:cubicBezTo>
                      <a:pt x="3550" y="888"/>
                      <a:pt x="3809" y="592"/>
                      <a:pt x="3846" y="445"/>
                    </a:cubicBezTo>
                    <a:cubicBezTo>
                      <a:pt x="3883" y="186"/>
                      <a:pt x="3735" y="1"/>
                      <a:pt x="3439" y="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88E113"/>
                  </a:gs>
                  <a:gs pos="100000">
                    <a:srgbClr val="3F640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1" name="Google Shape;1071;p40"/>
            <p:cNvSpPr/>
            <p:nvPr/>
          </p:nvSpPr>
          <p:spPr>
            <a:xfrm>
              <a:off x="5736600" y="801000"/>
              <a:ext cx="962200" cy="1056450"/>
            </a:xfrm>
            <a:custGeom>
              <a:avLst/>
              <a:gdLst/>
              <a:ahLst/>
              <a:cxnLst/>
              <a:rect l="l" t="t" r="r" b="b"/>
              <a:pathLst>
                <a:path w="38488" h="42258" extrusionOk="0">
                  <a:moveTo>
                    <a:pt x="1" y="0"/>
                  </a:moveTo>
                  <a:lnTo>
                    <a:pt x="1" y="1479"/>
                  </a:lnTo>
                  <a:cubicBezTo>
                    <a:pt x="703" y="1627"/>
                    <a:pt x="1332" y="1738"/>
                    <a:pt x="2034" y="1923"/>
                  </a:cubicBezTo>
                  <a:cubicBezTo>
                    <a:pt x="3143" y="2181"/>
                    <a:pt x="4179" y="2477"/>
                    <a:pt x="5288" y="2847"/>
                  </a:cubicBezTo>
                  <a:cubicBezTo>
                    <a:pt x="6397" y="3217"/>
                    <a:pt x="7432" y="3586"/>
                    <a:pt x="8504" y="4067"/>
                  </a:cubicBezTo>
                  <a:cubicBezTo>
                    <a:pt x="9576" y="4511"/>
                    <a:pt x="10575" y="4991"/>
                    <a:pt x="11647" y="5509"/>
                  </a:cubicBezTo>
                  <a:cubicBezTo>
                    <a:pt x="11795" y="5583"/>
                    <a:pt x="11979" y="5620"/>
                    <a:pt x="12127" y="5731"/>
                  </a:cubicBezTo>
                  <a:lnTo>
                    <a:pt x="12164" y="5731"/>
                  </a:lnTo>
                  <a:cubicBezTo>
                    <a:pt x="12238" y="5805"/>
                    <a:pt x="12386" y="5879"/>
                    <a:pt x="12497" y="5915"/>
                  </a:cubicBezTo>
                  <a:cubicBezTo>
                    <a:pt x="13052" y="6174"/>
                    <a:pt x="13606" y="6470"/>
                    <a:pt x="14087" y="6803"/>
                  </a:cubicBezTo>
                  <a:cubicBezTo>
                    <a:pt x="14235" y="6914"/>
                    <a:pt x="14420" y="7025"/>
                    <a:pt x="14604" y="7099"/>
                  </a:cubicBezTo>
                  <a:cubicBezTo>
                    <a:pt x="14641" y="7099"/>
                    <a:pt x="14715" y="7172"/>
                    <a:pt x="14715" y="7172"/>
                  </a:cubicBezTo>
                  <a:cubicBezTo>
                    <a:pt x="15714" y="7764"/>
                    <a:pt x="16675" y="8393"/>
                    <a:pt x="17673" y="9058"/>
                  </a:cubicBezTo>
                  <a:cubicBezTo>
                    <a:pt x="18634" y="9686"/>
                    <a:pt x="19558" y="10389"/>
                    <a:pt x="20483" y="11128"/>
                  </a:cubicBezTo>
                  <a:cubicBezTo>
                    <a:pt x="21370" y="11868"/>
                    <a:pt x="22220" y="12607"/>
                    <a:pt x="23108" y="13384"/>
                  </a:cubicBezTo>
                  <a:cubicBezTo>
                    <a:pt x="23884" y="14086"/>
                    <a:pt x="24623" y="14825"/>
                    <a:pt x="25363" y="15602"/>
                  </a:cubicBezTo>
                  <a:cubicBezTo>
                    <a:pt x="25437" y="15713"/>
                    <a:pt x="25511" y="15787"/>
                    <a:pt x="25548" y="15861"/>
                  </a:cubicBezTo>
                  <a:cubicBezTo>
                    <a:pt x="26324" y="16674"/>
                    <a:pt x="27064" y="17561"/>
                    <a:pt x="27840" y="18449"/>
                  </a:cubicBezTo>
                  <a:cubicBezTo>
                    <a:pt x="28505" y="19299"/>
                    <a:pt x="29208" y="20223"/>
                    <a:pt x="29836" y="21147"/>
                  </a:cubicBezTo>
                  <a:cubicBezTo>
                    <a:pt x="30502" y="22072"/>
                    <a:pt x="31093" y="22996"/>
                    <a:pt x="31648" y="23994"/>
                  </a:cubicBezTo>
                  <a:cubicBezTo>
                    <a:pt x="32018" y="24623"/>
                    <a:pt x="32387" y="25214"/>
                    <a:pt x="32720" y="25880"/>
                  </a:cubicBezTo>
                  <a:cubicBezTo>
                    <a:pt x="32905" y="26212"/>
                    <a:pt x="33053" y="26582"/>
                    <a:pt x="33238" y="26878"/>
                  </a:cubicBezTo>
                  <a:cubicBezTo>
                    <a:pt x="33644" y="27765"/>
                    <a:pt x="34051" y="28689"/>
                    <a:pt x="34421" y="29614"/>
                  </a:cubicBezTo>
                  <a:cubicBezTo>
                    <a:pt x="34458" y="29725"/>
                    <a:pt x="34458" y="29762"/>
                    <a:pt x="34532" y="29836"/>
                  </a:cubicBezTo>
                  <a:cubicBezTo>
                    <a:pt x="34901" y="30834"/>
                    <a:pt x="35271" y="31832"/>
                    <a:pt x="35530" y="32867"/>
                  </a:cubicBezTo>
                  <a:cubicBezTo>
                    <a:pt x="35826" y="33865"/>
                    <a:pt x="36084" y="34901"/>
                    <a:pt x="36269" y="35899"/>
                  </a:cubicBezTo>
                  <a:cubicBezTo>
                    <a:pt x="36306" y="36194"/>
                    <a:pt x="36380" y="36490"/>
                    <a:pt x="36417" y="36786"/>
                  </a:cubicBezTo>
                  <a:cubicBezTo>
                    <a:pt x="36528" y="37525"/>
                    <a:pt x="36639" y="38265"/>
                    <a:pt x="36713" y="38967"/>
                  </a:cubicBezTo>
                  <a:cubicBezTo>
                    <a:pt x="36787" y="39966"/>
                    <a:pt x="36824" y="41001"/>
                    <a:pt x="36824" y="41962"/>
                  </a:cubicBezTo>
                  <a:lnTo>
                    <a:pt x="38487" y="42258"/>
                  </a:lnTo>
                  <a:cubicBezTo>
                    <a:pt x="38487" y="41296"/>
                    <a:pt x="38450" y="40298"/>
                    <a:pt x="38414" y="39374"/>
                  </a:cubicBezTo>
                  <a:cubicBezTo>
                    <a:pt x="38377" y="38856"/>
                    <a:pt x="38303" y="38302"/>
                    <a:pt x="38229" y="37784"/>
                  </a:cubicBezTo>
                  <a:cubicBezTo>
                    <a:pt x="38192" y="37304"/>
                    <a:pt x="38081" y="36786"/>
                    <a:pt x="38007" y="36305"/>
                  </a:cubicBezTo>
                  <a:cubicBezTo>
                    <a:pt x="37822" y="35307"/>
                    <a:pt x="37563" y="34272"/>
                    <a:pt x="37304" y="33274"/>
                  </a:cubicBezTo>
                  <a:cubicBezTo>
                    <a:pt x="37009" y="32313"/>
                    <a:pt x="36713" y="31240"/>
                    <a:pt x="36343" y="30279"/>
                  </a:cubicBezTo>
                  <a:cubicBezTo>
                    <a:pt x="35900" y="29170"/>
                    <a:pt x="35456" y="27987"/>
                    <a:pt x="34901" y="26878"/>
                  </a:cubicBezTo>
                  <a:lnTo>
                    <a:pt x="34347" y="25769"/>
                  </a:lnTo>
                  <a:cubicBezTo>
                    <a:pt x="34199" y="25547"/>
                    <a:pt x="34125" y="25362"/>
                    <a:pt x="34014" y="25177"/>
                  </a:cubicBezTo>
                  <a:cubicBezTo>
                    <a:pt x="33386" y="23920"/>
                    <a:pt x="32572" y="22626"/>
                    <a:pt x="31796" y="21443"/>
                  </a:cubicBezTo>
                  <a:cubicBezTo>
                    <a:pt x="30871" y="20001"/>
                    <a:pt x="29873" y="18633"/>
                    <a:pt x="28764" y="17339"/>
                  </a:cubicBezTo>
                  <a:cubicBezTo>
                    <a:pt x="28321" y="16785"/>
                    <a:pt x="27877" y="16267"/>
                    <a:pt x="27396" y="15750"/>
                  </a:cubicBezTo>
                  <a:cubicBezTo>
                    <a:pt x="26731" y="14973"/>
                    <a:pt x="25991" y="14234"/>
                    <a:pt x="25252" y="13494"/>
                  </a:cubicBezTo>
                  <a:cubicBezTo>
                    <a:pt x="23995" y="12237"/>
                    <a:pt x="22701" y="11128"/>
                    <a:pt x="21296" y="10019"/>
                  </a:cubicBezTo>
                  <a:cubicBezTo>
                    <a:pt x="19965" y="8910"/>
                    <a:pt x="18523" y="7949"/>
                    <a:pt x="17044" y="6988"/>
                  </a:cubicBezTo>
                  <a:cubicBezTo>
                    <a:pt x="15566" y="6063"/>
                    <a:pt x="14087" y="5176"/>
                    <a:pt x="12534" y="4400"/>
                  </a:cubicBezTo>
                  <a:cubicBezTo>
                    <a:pt x="10944" y="3549"/>
                    <a:pt x="9428" y="2921"/>
                    <a:pt x="7802" y="2255"/>
                  </a:cubicBezTo>
                  <a:cubicBezTo>
                    <a:pt x="6693" y="1849"/>
                    <a:pt x="5694" y="1479"/>
                    <a:pt x="4585" y="1146"/>
                  </a:cubicBezTo>
                  <a:cubicBezTo>
                    <a:pt x="3476" y="814"/>
                    <a:pt x="2404" y="555"/>
                    <a:pt x="1295" y="259"/>
                  </a:cubicBezTo>
                  <a:cubicBezTo>
                    <a:pt x="888" y="185"/>
                    <a:pt x="482" y="7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0"/>
            <p:cNvSpPr/>
            <p:nvPr/>
          </p:nvSpPr>
          <p:spPr>
            <a:xfrm>
              <a:off x="4738400" y="1800125"/>
              <a:ext cx="1960400" cy="426100"/>
            </a:xfrm>
            <a:custGeom>
              <a:avLst/>
              <a:gdLst/>
              <a:ahLst/>
              <a:cxnLst/>
              <a:rect l="l" t="t" r="r" b="b"/>
              <a:pathLst>
                <a:path w="78416" h="17044" extrusionOk="0">
                  <a:moveTo>
                    <a:pt x="1701" y="1"/>
                  </a:moveTo>
                  <a:lnTo>
                    <a:pt x="1" y="222"/>
                  </a:lnTo>
                  <a:cubicBezTo>
                    <a:pt x="407" y="1110"/>
                    <a:pt x="962" y="2034"/>
                    <a:pt x="1553" y="2884"/>
                  </a:cubicBezTo>
                  <a:cubicBezTo>
                    <a:pt x="2219" y="3735"/>
                    <a:pt x="2995" y="4622"/>
                    <a:pt x="3846" y="5472"/>
                  </a:cubicBezTo>
                  <a:cubicBezTo>
                    <a:pt x="4659" y="6323"/>
                    <a:pt x="5620" y="7136"/>
                    <a:pt x="6655" y="7912"/>
                  </a:cubicBezTo>
                  <a:cubicBezTo>
                    <a:pt x="7284" y="8430"/>
                    <a:pt x="7949" y="8873"/>
                    <a:pt x="8689" y="9354"/>
                  </a:cubicBezTo>
                  <a:cubicBezTo>
                    <a:pt x="8837" y="9428"/>
                    <a:pt x="9021" y="9539"/>
                    <a:pt x="9132" y="9613"/>
                  </a:cubicBezTo>
                  <a:cubicBezTo>
                    <a:pt x="9206" y="9650"/>
                    <a:pt x="9280" y="9687"/>
                    <a:pt x="9280" y="9687"/>
                  </a:cubicBezTo>
                  <a:lnTo>
                    <a:pt x="9983" y="10130"/>
                  </a:lnTo>
                  <a:cubicBezTo>
                    <a:pt x="11166" y="10833"/>
                    <a:pt x="12423" y="11461"/>
                    <a:pt x="13828" y="12053"/>
                  </a:cubicBezTo>
                  <a:cubicBezTo>
                    <a:pt x="14271" y="12238"/>
                    <a:pt x="14678" y="12423"/>
                    <a:pt x="15122" y="12608"/>
                  </a:cubicBezTo>
                  <a:cubicBezTo>
                    <a:pt x="16083" y="12977"/>
                    <a:pt x="17044" y="13347"/>
                    <a:pt x="18116" y="13717"/>
                  </a:cubicBezTo>
                  <a:cubicBezTo>
                    <a:pt x="19114" y="14049"/>
                    <a:pt x="20113" y="14382"/>
                    <a:pt x="21148" y="14641"/>
                  </a:cubicBezTo>
                  <a:cubicBezTo>
                    <a:pt x="22183" y="14937"/>
                    <a:pt x="23181" y="15195"/>
                    <a:pt x="24290" y="15417"/>
                  </a:cubicBezTo>
                  <a:cubicBezTo>
                    <a:pt x="24734" y="15528"/>
                    <a:pt x="25141" y="15602"/>
                    <a:pt x="25584" y="15713"/>
                  </a:cubicBezTo>
                  <a:cubicBezTo>
                    <a:pt x="29577" y="16489"/>
                    <a:pt x="33607" y="16970"/>
                    <a:pt x="37674" y="17044"/>
                  </a:cubicBezTo>
                  <a:lnTo>
                    <a:pt x="39781" y="17044"/>
                  </a:lnTo>
                  <a:cubicBezTo>
                    <a:pt x="42554" y="17044"/>
                    <a:pt x="45364" y="16896"/>
                    <a:pt x="48210" y="16600"/>
                  </a:cubicBezTo>
                  <a:cubicBezTo>
                    <a:pt x="48987" y="16489"/>
                    <a:pt x="49800" y="16416"/>
                    <a:pt x="50613" y="16268"/>
                  </a:cubicBezTo>
                  <a:cubicBezTo>
                    <a:pt x="51723" y="16083"/>
                    <a:pt x="52832" y="15898"/>
                    <a:pt x="53941" y="15676"/>
                  </a:cubicBezTo>
                  <a:cubicBezTo>
                    <a:pt x="57823" y="14863"/>
                    <a:pt x="61631" y="13754"/>
                    <a:pt x="65291" y="12201"/>
                  </a:cubicBezTo>
                  <a:cubicBezTo>
                    <a:pt x="67546" y="11240"/>
                    <a:pt x="69764" y="10057"/>
                    <a:pt x="71798" y="8689"/>
                  </a:cubicBezTo>
                  <a:cubicBezTo>
                    <a:pt x="72426" y="8282"/>
                    <a:pt x="72981" y="7838"/>
                    <a:pt x="73535" y="7432"/>
                  </a:cubicBezTo>
                  <a:cubicBezTo>
                    <a:pt x="75384" y="5990"/>
                    <a:pt x="77085" y="4289"/>
                    <a:pt x="78415" y="2293"/>
                  </a:cubicBezTo>
                  <a:lnTo>
                    <a:pt x="77343" y="2145"/>
                  </a:lnTo>
                  <a:lnTo>
                    <a:pt x="76789" y="2034"/>
                  </a:lnTo>
                  <a:cubicBezTo>
                    <a:pt x="75569" y="3919"/>
                    <a:pt x="73905" y="5583"/>
                    <a:pt x="72093" y="6988"/>
                  </a:cubicBezTo>
                  <a:cubicBezTo>
                    <a:pt x="69690" y="8837"/>
                    <a:pt x="66992" y="10315"/>
                    <a:pt x="64219" y="11498"/>
                  </a:cubicBezTo>
                  <a:cubicBezTo>
                    <a:pt x="60706" y="12977"/>
                    <a:pt x="57083" y="14086"/>
                    <a:pt x="53312" y="14826"/>
                  </a:cubicBezTo>
                  <a:cubicBezTo>
                    <a:pt x="48839" y="15713"/>
                    <a:pt x="44328" y="16120"/>
                    <a:pt x="39744" y="16120"/>
                  </a:cubicBezTo>
                  <a:cubicBezTo>
                    <a:pt x="35160" y="16120"/>
                    <a:pt x="30649" y="15713"/>
                    <a:pt x="26139" y="14789"/>
                  </a:cubicBezTo>
                  <a:cubicBezTo>
                    <a:pt x="25769" y="14715"/>
                    <a:pt x="25473" y="14641"/>
                    <a:pt x="25104" y="14567"/>
                  </a:cubicBezTo>
                  <a:cubicBezTo>
                    <a:pt x="23995" y="14345"/>
                    <a:pt x="22959" y="14049"/>
                    <a:pt x="21887" y="13791"/>
                  </a:cubicBezTo>
                  <a:cubicBezTo>
                    <a:pt x="20852" y="13495"/>
                    <a:pt x="19854" y="13162"/>
                    <a:pt x="18856" y="12866"/>
                  </a:cubicBezTo>
                  <a:cubicBezTo>
                    <a:pt x="17894" y="12534"/>
                    <a:pt x="16896" y="12164"/>
                    <a:pt x="15972" y="11794"/>
                  </a:cubicBezTo>
                  <a:cubicBezTo>
                    <a:pt x="14604" y="11203"/>
                    <a:pt x="13310" y="10574"/>
                    <a:pt x="12053" y="9909"/>
                  </a:cubicBezTo>
                  <a:cubicBezTo>
                    <a:pt x="11129" y="9428"/>
                    <a:pt x="10241" y="8910"/>
                    <a:pt x="9465" y="8356"/>
                  </a:cubicBezTo>
                  <a:cubicBezTo>
                    <a:pt x="9206" y="8171"/>
                    <a:pt x="8874" y="7949"/>
                    <a:pt x="8578" y="7764"/>
                  </a:cubicBezTo>
                  <a:cubicBezTo>
                    <a:pt x="8541" y="7727"/>
                    <a:pt x="8467" y="7690"/>
                    <a:pt x="8393" y="7616"/>
                  </a:cubicBezTo>
                  <a:cubicBezTo>
                    <a:pt x="6729" y="6433"/>
                    <a:pt x="5324" y="5139"/>
                    <a:pt x="4141" y="3808"/>
                  </a:cubicBezTo>
                  <a:cubicBezTo>
                    <a:pt x="3735" y="3291"/>
                    <a:pt x="3365" y="2773"/>
                    <a:pt x="2995" y="2256"/>
                  </a:cubicBezTo>
                  <a:cubicBezTo>
                    <a:pt x="2589" y="1664"/>
                    <a:pt x="2219" y="1036"/>
                    <a:pt x="1886" y="407"/>
                  </a:cubicBezTo>
                  <a:cubicBezTo>
                    <a:pt x="1849" y="296"/>
                    <a:pt x="1738" y="148"/>
                    <a:pt x="170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0"/>
            <p:cNvSpPr/>
            <p:nvPr/>
          </p:nvSpPr>
          <p:spPr>
            <a:xfrm>
              <a:off x="5158950" y="912825"/>
              <a:ext cx="574000" cy="1127625"/>
            </a:xfrm>
            <a:custGeom>
              <a:avLst/>
              <a:gdLst/>
              <a:ahLst/>
              <a:cxnLst/>
              <a:rect l="l" t="t" r="r" b="b"/>
              <a:pathLst>
                <a:path w="22960" h="45105" extrusionOk="0">
                  <a:moveTo>
                    <a:pt x="22959" y="1"/>
                  </a:moveTo>
                  <a:lnTo>
                    <a:pt x="22959" y="11277"/>
                  </a:lnTo>
                  <a:cubicBezTo>
                    <a:pt x="22441" y="11609"/>
                    <a:pt x="21961" y="11979"/>
                    <a:pt x="21443" y="12386"/>
                  </a:cubicBezTo>
                  <a:cubicBezTo>
                    <a:pt x="20926" y="12756"/>
                    <a:pt x="20445" y="13236"/>
                    <a:pt x="19964" y="13680"/>
                  </a:cubicBezTo>
                  <a:cubicBezTo>
                    <a:pt x="19521" y="14160"/>
                    <a:pt x="19003" y="14641"/>
                    <a:pt x="18523" y="15159"/>
                  </a:cubicBezTo>
                  <a:cubicBezTo>
                    <a:pt x="18079" y="15676"/>
                    <a:pt x="17561" y="16231"/>
                    <a:pt x="17155" y="16785"/>
                  </a:cubicBezTo>
                  <a:cubicBezTo>
                    <a:pt x="16674" y="17340"/>
                    <a:pt x="16230" y="17931"/>
                    <a:pt x="15824" y="18523"/>
                  </a:cubicBezTo>
                  <a:cubicBezTo>
                    <a:pt x="15380" y="19151"/>
                    <a:pt x="14973" y="19780"/>
                    <a:pt x="14567" y="20445"/>
                  </a:cubicBezTo>
                  <a:cubicBezTo>
                    <a:pt x="14160" y="21074"/>
                    <a:pt x="13790" y="21776"/>
                    <a:pt x="13421" y="22405"/>
                  </a:cubicBezTo>
                  <a:cubicBezTo>
                    <a:pt x="13051" y="23107"/>
                    <a:pt x="12681" y="23810"/>
                    <a:pt x="12348" y="24512"/>
                  </a:cubicBezTo>
                  <a:cubicBezTo>
                    <a:pt x="12016" y="25178"/>
                    <a:pt x="11683" y="25917"/>
                    <a:pt x="11424" y="26620"/>
                  </a:cubicBezTo>
                  <a:cubicBezTo>
                    <a:pt x="11128" y="27359"/>
                    <a:pt x="10870" y="28061"/>
                    <a:pt x="10574" y="28801"/>
                  </a:cubicBezTo>
                  <a:cubicBezTo>
                    <a:pt x="10352" y="29540"/>
                    <a:pt x="10130" y="30206"/>
                    <a:pt x="9908" y="30982"/>
                  </a:cubicBezTo>
                  <a:cubicBezTo>
                    <a:pt x="9761" y="31463"/>
                    <a:pt x="9613" y="31943"/>
                    <a:pt x="9502" y="32387"/>
                  </a:cubicBezTo>
                  <a:cubicBezTo>
                    <a:pt x="9391" y="32905"/>
                    <a:pt x="9280" y="33311"/>
                    <a:pt x="9206" y="33829"/>
                  </a:cubicBezTo>
                  <a:cubicBezTo>
                    <a:pt x="9132" y="34162"/>
                    <a:pt x="9058" y="34420"/>
                    <a:pt x="9021" y="34753"/>
                  </a:cubicBezTo>
                  <a:cubicBezTo>
                    <a:pt x="8984" y="35086"/>
                    <a:pt x="8910" y="35345"/>
                    <a:pt x="8873" y="35677"/>
                  </a:cubicBezTo>
                  <a:cubicBezTo>
                    <a:pt x="8836" y="36010"/>
                    <a:pt x="8799" y="36269"/>
                    <a:pt x="8799" y="36602"/>
                  </a:cubicBezTo>
                  <a:cubicBezTo>
                    <a:pt x="8725" y="36934"/>
                    <a:pt x="8725" y="37193"/>
                    <a:pt x="8688" y="37526"/>
                  </a:cubicBezTo>
                  <a:cubicBezTo>
                    <a:pt x="8651" y="37859"/>
                    <a:pt x="8651" y="38117"/>
                    <a:pt x="8651" y="38413"/>
                  </a:cubicBezTo>
                  <a:lnTo>
                    <a:pt x="8651" y="39411"/>
                  </a:lnTo>
                  <a:lnTo>
                    <a:pt x="5768" y="41297"/>
                  </a:lnTo>
                  <a:lnTo>
                    <a:pt x="3919" y="42517"/>
                  </a:lnTo>
                  <a:lnTo>
                    <a:pt x="0" y="45105"/>
                  </a:lnTo>
                  <a:lnTo>
                    <a:pt x="0" y="43848"/>
                  </a:lnTo>
                  <a:cubicBezTo>
                    <a:pt x="0" y="43404"/>
                    <a:pt x="37" y="42961"/>
                    <a:pt x="37" y="42517"/>
                  </a:cubicBezTo>
                  <a:cubicBezTo>
                    <a:pt x="111" y="42036"/>
                    <a:pt x="111" y="41630"/>
                    <a:pt x="148" y="41186"/>
                  </a:cubicBezTo>
                  <a:cubicBezTo>
                    <a:pt x="185" y="40705"/>
                    <a:pt x="222" y="40299"/>
                    <a:pt x="296" y="39781"/>
                  </a:cubicBezTo>
                  <a:cubicBezTo>
                    <a:pt x="333" y="39337"/>
                    <a:pt x="407" y="38857"/>
                    <a:pt x="481" y="38413"/>
                  </a:cubicBezTo>
                  <a:cubicBezTo>
                    <a:pt x="555" y="37933"/>
                    <a:pt x="592" y="37489"/>
                    <a:pt x="703" y="37008"/>
                  </a:cubicBezTo>
                  <a:cubicBezTo>
                    <a:pt x="777" y="36565"/>
                    <a:pt x="888" y="36084"/>
                    <a:pt x="961" y="35566"/>
                  </a:cubicBezTo>
                  <a:cubicBezTo>
                    <a:pt x="1109" y="34827"/>
                    <a:pt x="1257" y="34199"/>
                    <a:pt x="1442" y="33459"/>
                  </a:cubicBezTo>
                  <a:cubicBezTo>
                    <a:pt x="1627" y="32720"/>
                    <a:pt x="1812" y="32017"/>
                    <a:pt x="1997" y="31278"/>
                  </a:cubicBezTo>
                  <a:cubicBezTo>
                    <a:pt x="2182" y="30538"/>
                    <a:pt x="2403" y="29836"/>
                    <a:pt x="2625" y="29097"/>
                  </a:cubicBezTo>
                  <a:cubicBezTo>
                    <a:pt x="2995" y="27987"/>
                    <a:pt x="3365" y="26952"/>
                    <a:pt x="3808" y="25880"/>
                  </a:cubicBezTo>
                  <a:cubicBezTo>
                    <a:pt x="4215" y="24771"/>
                    <a:pt x="4659" y="23699"/>
                    <a:pt x="5139" y="22627"/>
                  </a:cubicBezTo>
                  <a:cubicBezTo>
                    <a:pt x="5583" y="21592"/>
                    <a:pt x="6100" y="20519"/>
                    <a:pt x="6655" y="19484"/>
                  </a:cubicBezTo>
                  <a:cubicBezTo>
                    <a:pt x="7173" y="18486"/>
                    <a:pt x="7727" y="17414"/>
                    <a:pt x="8319" y="16453"/>
                  </a:cubicBezTo>
                  <a:cubicBezTo>
                    <a:pt x="8910" y="15417"/>
                    <a:pt x="9539" y="14456"/>
                    <a:pt x="10130" y="13495"/>
                  </a:cubicBezTo>
                  <a:cubicBezTo>
                    <a:pt x="10722" y="12534"/>
                    <a:pt x="11424" y="11609"/>
                    <a:pt x="12053" y="10722"/>
                  </a:cubicBezTo>
                  <a:cubicBezTo>
                    <a:pt x="12718" y="9835"/>
                    <a:pt x="13384" y="8948"/>
                    <a:pt x="14086" y="8134"/>
                  </a:cubicBezTo>
                  <a:cubicBezTo>
                    <a:pt x="14789" y="7284"/>
                    <a:pt x="15528" y="6470"/>
                    <a:pt x="16230" y="5731"/>
                  </a:cubicBezTo>
                  <a:cubicBezTo>
                    <a:pt x="16896" y="4992"/>
                    <a:pt x="17709" y="4252"/>
                    <a:pt x="18375" y="3550"/>
                  </a:cubicBezTo>
                  <a:cubicBezTo>
                    <a:pt x="19151" y="2921"/>
                    <a:pt x="19854" y="2219"/>
                    <a:pt x="20593" y="1664"/>
                  </a:cubicBezTo>
                  <a:cubicBezTo>
                    <a:pt x="21443" y="1036"/>
                    <a:pt x="22220" y="481"/>
                    <a:pt x="22959" y="1"/>
                  </a:cubicBezTo>
                  <a:close/>
                </a:path>
              </a:pathLst>
            </a:custGeom>
            <a:solidFill>
              <a:srgbClr val="CA271A"/>
            </a:solidFill>
            <a:ln w="9525" cap="flat" cmpd="sng">
              <a:solidFill>
                <a:srgbClr val="CA27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0"/>
            <p:cNvSpPr/>
            <p:nvPr/>
          </p:nvSpPr>
          <p:spPr>
            <a:xfrm>
              <a:off x="4736550" y="801000"/>
              <a:ext cx="996400" cy="1001000"/>
            </a:xfrm>
            <a:custGeom>
              <a:avLst/>
              <a:gdLst/>
              <a:ahLst/>
              <a:cxnLst/>
              <a:rect l="l" t="t" r="r" b="b"/>
              <a:pathLst>
                <a:path w="39856" h="40040" extrusionOk="0">
                  <a:moveTo>
                    <a:pt x="39855" y="0"/>
                  </a:moveTo>
                  <a:cubicBezTo>
                    <a:pt x="38746" y="185"/>
                    <a:pt x="37600" y="370"/>
                    <a:pt x="36454" y="629"/>
                  </a:cubicBezTo>
                  <a:cubicBezTo>
                    <a:pt x="35345" y="924"/>
                    <a:pt x="34162" y="1183"/>
                    <a:pt x="33052" y="1516"/>
                  </a:cubicBezTo>
                  <a:cubicBezTo>
                    <a:pt x="31943" y="1849"/>
                    <a:pt x="30834" y="2218"/>
                    <a:pt x="29725" y="2625"/>
                  </a:cubicBezTo>
                  <a:cubicBezTo>
                    <a:pt x="28690" y="3032"/>
                    <a:pt x="27581" y="3512"/>
                    <a:pt x="26509" y="3956"/>
                  </a:cubicBezTo>
                  <a:cubicBezTo>
                    <a:pt x="26287" y="4067"/>
                    <a:pt x="26028" y="4215"/>
                    <a:pt x="25806" y="4289"/>
                  </a:cubicBezTo>
                  <a:cubicBezTo>
                    <a:pt x="24993" y="4695"/>
                    <a:pt x="24143" y="5139"/>
                    <a:pt x="23366" y="5546"/>
                  </a:cubicBezTo>
                  <a:cubicBezTo>
                    <a:pt x="22331" y="6100"/>
                    <a:pt x="21296" y="6692"/>
                    <a:pt x="20298" y="7283"/>
                  </a:cubicBezTo>
                  <a:cubicBezTo>
                    <a:pt x="19928" y="7542"/>
                    <a:pt x="19521" y="7764"/>
                    <a:pt x="19151" y="8023"/>
                  </a:cubicBezTo>
                  <a:cubicBezTo>
                    <a:pt x="18560" y="8393"/>
                    <a:pt x="17968" y="8799"/>
                    <a:pt x="17414" y="9243"/>
                  </a:cubicBezTo>
                  <a:cubicBezTo>
                    <a:pt x="16490" y="9871"/>
                    <a:pt x="15565" y="10611"/>
                    <a:pt x="14678" y="11350"/>
                  </a:cubicBezTo>
                  <a:cubicBezTo>
                    <a:pt x="13791" y="12090"/>
                    <a:pt x="12903" y="12866"/>
                    <a:pt x="12127" y="13679"/>
                  </a:cubicBezTo>
                  <a:cubicBezTo>
                    <a:pt x="11314" y="14456"/>
                    <a:pt x="10500" y="15269"/>
                    <a:pt x="9761" y="16119"/>
                  </a:cubicBezTo>
                  <a:cubicBezTo>
                    <a:pt x="9687" y="16156"/>
                    <a:pt x="9650" y="16267"/>
                    <a:pt x="9576" y="16304"/>
                  </a:cubicBezTo>
                  <a:cubicBezTo>
                    <a:pt x="8726" y="17265"/>
                    <a:pt x="7875" y="18338"/>
                    <a:pt x="7099" y="19410"/>
                  </a:cubicBezTo>
                  <a:cubicBezTo>
                    <a:pt x="6951" y="19595"/>
                    <a:pt x="6840" y="19816"/>
                    <a:pt x="6692" y="20001"/>
                  </a:cubicBezTo>
                  <a:cubicBezTo>
                    <a:pt x="6323" y="20519"/>
                    <a:pt x="5953" y="21110"/>
                    <a:pt x="5583" y="21665"/>
                  </a:cubicBezTo>
                  <a:cubicBezTo>
                    <a:pt x="5435" y="21850"/>
                    <a:pt x="5361" y="21998"/>
                    <a:pt x="5250" y="22183"/>
                  </a:cubicBezTo>
                  <a:lnTo>
                    <a:pt x="4141" y="24105"/>
                  </a:lnTo>
                  <a:cubicBezTo>
                    <a:pt x="3402" y="25510"/>
                    <a:pt x="2773" y="26915"/>
                    <a:pt x="2219" y="28394"/>
                  </a:cubicBezTo>
                  <a:cubicBezTo>
                    <a:pt x="1664" y="29873"/>
                    <a:pt x="1221" y="31314"/>
                    <a:pt x="851" y="32793"/>
                  </a:cubicBezTo>
                  <a:lnTo>
                    <a:pt x="851" y="32904"/>
                  </a:lnTo>
                  <a:cubicBezTo>
                    <a:pt x="629" y="33828"/>
                    <a:pt x="444" y="34753"/>
                    <a:pt x="296" y="35714"/>
                  </a:cubicBezTo>
                  <a:cubicBezTo>
                    <a:pt x="185" y="36712"/>
                    <a:pt x="75" y="37710"/>
                    <a:pt x="38" y="38672"/>
                  </a:cubicBezTo>
                  <a:cubicBezTo>
                    <a:pt x="1" y="39115"/>
                    <a:pt x="1" y="39596"/>
                    <a:pt x="1" y="40039"/>
                  </a:cubicBezTo>
                  <a:lnTo>
                    <a:pt x="1701" y="39818"/>
                  </a:lnTo>
                  <a:cubicBezTo>
                    <a:pt x="1701" y="39189"/>
                    <a:pt x="1701" y="38524"/>
                    <a:pt x="1738" y="37895"/>
                  </a:cubicBezTo>
                  <a:cubicBezTo>
                    <a:pt x="1775" y="36860"/>
                    <a:pt x="1923" y="35936"/>
                    <a:pt x="2071" y="34937"/>
                  </a:cubicBezTo>
                  <a:cubicBezTo>
                    <a:pt x="2256" y="33902"/>
                    <a:pt x="2441" y="32978"/>
                    <a:pt x="2700" y="31980"/>
                  </a:cubicBezTo>
                  <a:cubicBezTo>
                    <a:pt x="2995" y="30982"/>
                    <a:pt x="3254" y="30020"/>
                    <a:pt x="3624" y="29059"/>
                  </a:cubicBezTo>
                  <a:cubicBezTo>
                    <a:pt x="3993" y="28024"/>
                    <a:pt x="4363" y="27100"/>
                    <a:pt x="4844" y="26138"/>
                  </a:cubicBezTo>
                  <a:cubicBezTo>
                    <a:pt x="5287" y="25214"/>
                    <a:pt x="5768" y="24253"/>
                    <a:pt x="6323" y="23329"/>
                  </a:cubicBezTo>
                  <a:cubicBezTo>
                    <a:pt x="6877" y="22367"/>
                    <a:pt x="7469" y="21443"/>
                    <a:pt x="8060" y="20556"/>
                  </a:cubicBezTo>
                  <a:cubicBezTo>
                    <a:pt x="8245" y="20334"/>
                    <a:pt x="8430" y="20038"/>
                    <a:pt x="8615" y="19816"/>
                  </a:cubicBezTo>
                  <a:cubicBezTo>
                    <a:pt x="9095" y="19188"/>
                    <a:pt x="9613" y="18522"/>
                    <a:pt x="10094" y="17931"/>
                  </a:cubicBezTo>
                  <a:cubicBezTo>
                    <a:pt x="10833" y="17081"/>
                    <a:pt x="11572" y="16230"/>
                    <a:pt x="12386" y="15417"/>
                  </a:cubicBezTo>
                  <a:cubicBezTo>
                    <a:pt x="13162" y="14641"/>
                    <a:pt x="13976" y="13790"/>
                    <a:pt x="14826" y="13088"/>
                  </a:cubicBezTo>
                  <a:cubicBezTo>
                    <a:pt x="15713" y="12274"/>
                    <a:pt x="16564" y="11535"/>
                    <a:pt x="17488" y="10870"/>
                  </a:cubicBezTo>
                  <a:cubicBezTo>
                    <a:pt x="18412" y="10093"/>
                    <a:pt x="19410" y="9465"/>
                    <a:pt x="20372" y="8836"/>
                  </a:cubicBezTo>
                  <a:cubicBezTo>
                    <a:pt x="21111" y="8356"/>
                    <a:pt x="21924" y="7838"/>
                    <a:pt x="22738" y="7394"/>
                  </a:cubicBezTo>
                  <a:cubicBezTo>
                    <a:pt x="22959" y="7246"/>
                    <a:pt x="23144" y="7172"/>
                    <a:pt x="23366" y="7025"/>
                  </a:cubicBezTo>
                  <a:cubicBezTo>
                    <a:pt x="23514" y="6988"/>
                    <a:pt x="23588" y="6877"/>
                    <a:pt x="23736" y="6840"/>
                  </a:cubicBezTo>
                  <a:cubicBezTo>
                    <a:pt x="24660" y="6359"/>
                    <a:pt x="25584" y="5879"/>
                    <a:pt x="26509" y="5435"/>
                  </a:cubicBezTo>
                  <a:cubicBezTo>
                    <a:pt x="27581" y="4954"/>
                    <a:pt x="28690" y="4474"/>
                    <a:pt x="29762" y="4067"/>
                  </a:cubicBezTo>
                  <a:cubicBezTo>
                    <a:pt x="30797" y="3660"/>
                    <a:pt x="31980" y="3291"/>
                    <a:pt x="33089" y="2958"/>
                  </a:cubicBezTo>
                  <a:cubicBezTo>
                    <a:pt x="34199" y="2625"/>
                    <a:pt x="35345" y="2292"/>
                    <a:pt x="36454" y="2071"/>
                  </a:cubicBezTo>
                  <a:cubicBezTo>
                    <a:pt x="37563" y="1849"/>
                    <a:pt x="38746" y="1627"/>
                    <a:pt x="39855" y="1479"/>
                  </a:cubicBezTo>
                  <a:lnTo>
                    <a:pt x="3985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0"/>
            <p:cNvSpPr/>
            <p:nvPr/>
          </p:nvSpPr>
          <p:spPr>
            <a:xfrm>
              <a:off x="6682125" y="1854650"/>
              <a:ext cx="5575" cy="950"/>
            </a:xfrm>
            <a:custGeom>
              <a:avLst/>
              <a:gdLst/>
              <a:ahLst/>
              <a:cxnLst/>
              <a:rect l="l" t="t" r="r" b="b"/>
              <a:pathLst>
                <a:path w="223" h="38" extrusionOk="0">
                  <a:moveTo>
                    <a:pt x="223" y="38"/>
                  </a:moveTo>
                  <a:lnTo>
                    <a:pt x="223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6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6682125" y="1854650"/>
              <a:ext cx="5575" cy="950"/>
            </a:xfrm>
            <a:custGeom>
              <a:avLst/>
              <a:gdLst/>
              <a:ahLst/>
              <a:cxnLst/>
              <a:rect l="l" t="t" r="r" b="b"/>
              <a:pathLst>
                <a:path w="223" h="38" extrusionOk="0">
                  <a:moveTo>
                    <a:pt x="223" y="38"/>
                  </a:moveTo>
                  <a:lnTo>
                    <a:pt x="223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4924175" y="912825"/>
              <a:ext cx="808775" cy="1126700"/>
            </a:xfrm>
            <a:custGeom>
              <a:avLst/>
              <a:gdLst/>
              <a:ahLst/>
              <a:cxnLst/>
              <a:rect l="l" t="t" r="r" b="b"/>
              <a:pathLst>
                <a:path w="32351" h="45068" extrusionOk="0">
                  <a:moveTo>
                    <a:pt x="32350" y="1"/>
                  </a:moveTo>
                  <a:cubicBezTo>
                    <a:pt x="31315" y="222"/>
                    <a:pt x="30243" y="592"/>
                    <a:pt x="29208" y="888"/>
                  </a:cubicBezTo>
                  <a:cubicBezTo>
                    <a:pt x="28209" y="1258"/>
                    <a:pt x="27100" y="1664"/>
                    <a:pt x="26065" y="2145"/>
                  </a:cubicBezTo>
                  <a:cubicBezTo>
                    <a:pt x="25067" y="2589"/>
                    <a:pt x="23995" y="3106"/>
                    <a:pt x="22996" y="3661"/>
                  </a:cubicBezTo>
                  <a:cubicBezTo>
                    <a:pt x="21961" y="4178"/>
                    <a:pt x="20963" y="4807"/>
                    <a:pt x="19965" y="5398"/>
                  </a:cubicBezTo>
                  <a:cubicBezTo>
                    <a:pt x="19004" y="6027"/>
                    <a:pt x="18042" y="6692"/>
                    <a:pt x="17118" y="7395"/>
                  </a:cubicBezTo>
                  <a:cubicBezTo>
                    <a:pt x="16194" y="8097"/>
                    <a:pt x="15270" y="8874"/>
                    <a:pt x="14382" y="9613"/>
                  </a:cubicBezTo>
                  <a:cubicBezTo>
                    <a:pt x="13495" y="10352"/>
                    <a:pt x="12645" y="11203"/>
                    <a:pt x="11831" y="12016"/>
                  </a:cubicBezTo>
                  <a:cubicBezTo>
                    <a:pt x="11018" y="12866"/>
                    <a:pt x="10242" y="13717"/>
                    <a:pt x="9502" y="14604"/>
                  </a:cubicBezTo>
                  <a:cubicBezTo>
                    <a:pt x="8763" y="15491"/>
                    <a:pt x="8023" y="16416"/>
                    <a:pt x="7358" y="17340"/>
                  </a:cubicBezTo>
                  <a:cubicBezTo>
                    <a:pt x="6655" y="18264"/>
                    <a:pt x="6064" y="19188"/>
                    <a:pt x="5472" y="20150"/>
                  </a:cubicBezTo>
                  <a:cubicBezTo>
                    <a:pt x="4918" y="21074"/>
                    <a:pt x="4363" y="22109"/>
                    <a:pt x="3846" y="23070"/>
                  </a:cubicBezTo>
                  <a:cubicBezTo>
                    <a:pt x="3402" y="24032"/>
                    <a:pt x="2921" y="24993"/>
                    <a:pt x="2515" y="26028"/>
                  </a:cubicBezTo>
                  <a:cubicBezTo>
                    <a:pt x="2108" y="27026"/>
                    <a:pt x="1775" y="28024"/>
                    <a:pt x="1443" y="29023"/>
                  </a:cubicBezTo>
                  <a:cubicBezTo>
                    <a:pt x="1110" y="30058"/>
                    <a:pt x="888" y="31019"/>
                    <a:pt x="666" y="32017"/>
                  </a:cubicBezTo>
                  <a:cubicBezTo>
                    <a:pt x="481" y="33052"/>
                    <a:pt x="296" y="34014"/>
                    <a:pt x="186" y="35049"/>
                  </a:cubicBezTo>
                  <a:cubicBezTo>
                    <a:pt x="149" y="35714"/>
                    <a:pt x="112" y="36380"/>
                    <a:pt x="75" y="37008"/>
                  </a:cubicBezTo>
                  <a:cubicBezTo>
                    <a:pt x="1" y="37452"/>
                    <a:pt x="1" y="37859"/>
                    <a:pt x="1" y="38265"/>
                  </a:cubicBezTo>
                  <a:cubicBezTo>
                    <a:pt x="444" y="38783"/>
                    <a:pt x="888" y="39300"/>
                    <a:pt x="1406" y="39744"/>
                  </a:cubicBezTo>
                  <a:cubicBezTo>
                    <a:pt x="2293" y="40631"/>
                    <a:pt x="3254" y="41408"/>
                    <a:pt x="4363" y="42147"/>
                  </a:cubicBezTo>
                  <a:cubicBezTo>
                    <a:pt x="5472" y="42924"/>
                    <a:pt x="6618" y="43626"/>
                    <a:pt x="7912" y="44255"/>
                  </a:cubicBezTo>
                  <a:cubicBezTo>
                    <a:pt x="8430" y="44550"/>
                    <a:pt x="8948" y="44809"/>
                    <a:pt x="9502" y="45068"/>
                  </a:cubicBezTo>
                  <a:lnTo>
                    <a:pt x="9502" y="43811"/>
                  </a:lnTo>
                  <a:cubicBezTo>
                    <a:pt x="9502" y="43330"/>
                    <a:pt x="9502" y="42924"/>
                    <a:pt x="9539" y="42480"/>
                  </a:cubicBezTo>
                  <a:cubicBezTo>
                    <a:pt x="9539" y="41999"/>
                    <a:pt x="9576" y="41593"/>
                    <a:pt x="9613" y="41112"/>
                  </a:cubicBezTo>
                  <a:cubicBezTo>
                    <a:pt x="9687" y="40631"/>
                    <a:pt x="9724" y="40188"/>
                    <a:pt x="9761" y="39744"/>
                  </a:cubicBezTo>
                  <a:cubicBezTo>
                    <a:pt x="9798" y="39264"/>
                    <a:pt x="9872" y="38820"/>
                    <a:pt x="9946" y="38339"/>
                  </a:cubicBezTo>
                  <a:cubicBezTo>
                    <a:pt x="10057" y="37896"/>
                    <a:pt x="10094" y="37415"/>
                    <a:pt x="10168" y="36971"/>
                  </a:cubicBezTo>
                  <a:cubicBezTo>
                    <a:pt x="10279" y="36454"/>
                    <a:pt x="10352" y="36047"/>
                    <a:pt x="10463" y="35529"/>
                  </a:cubicBezTo>
                  <a:cubicBezTo>
                    <a:pt x="10611" y="34827"/>
                    <a:pt x="10722" y="34162"/>
                    <a:pt x="10907" y="33422"/>
                  </a:cubicBezTo>
                  <a:cubicBezTo>
                    <a:pt x="11055" y="32683"/>
                    <a:pt x="11240" y="31980"/>
                    <a:pt x="11462" y="31241"/>
                  </a:cubicBezTo>
                  <a:cubicBezTo>
                    <a:pt x="11646" y="30501"/>
                    <a:pt x="11905" y="29799"/>
                    <a:pt x="12127" y="29060"/>
                  </a:cubicBezTo>
                  <a:cubicBezTo>
                    <a:pt x="12497" y="28024"/>
                    <a:pt x="12867" y="26952"/>
                    <a:pt x="13273" y="25843"/>
                  </a:cubicBezTo>
                  <a:cubicBezTo>
                    <a:pt x="13680" y="24734"/>
                    <a:pt x="14160" y="23662"/>
                    <a:pt x="14604" y="22590"/>
                  </a:cubicBezTo>
                  <a:cubicBezTo>
                    <a:pt x="15122" y="21555"/>
                    <a:pt x="15639" y="20482"/>
                    <a:pt x="16157" y="19447"/>
                  </a:cubicBezTo>
                  <a:cubicBezTo>
                    <a:pt x="16638" y="18449"/>
                    <a:pt x="17266" y="17414"/>
                    <a:pt x="17821" y="16416"/>
                  </a:cubicBezTo>
                  <a:cubicBezTo>
                    <a:pt x="18375" y="15380"/>
                    <a:pt x="19004" y="14419"/>
                    <a:pt x="19595" y="13458"/>
                  </a:cubicBezTo>
                  <a:cubicBezTo>
                    <a:pt x="20261" y="12534"/>
                    <a:pt x="20889" y="11572"/>
                    <a:pt x="21555" y="10685"/>
                  </a:cubicBezTo>
                  <a:cubicBezTo>
                    <a:pt x="22183" y="9798"/>
                    <a:pt x="22886" y="8911"/>
                    <a:pt x="23588" y="8097"/>
                  </a:cubicBezTo>
                  <a:cubicBezTo>
                    <a:pt x="24290" y="7247"/>
                    <a:pt x="25030" y="6434"/>
                    <a:pt x="25695" y="5694"/>
                  </a:cubicBezTo>
                  <a:cubicBezTo>
                    <a:pt x="26398" y="4955"/>
                    <a:pt x="27137" y="4178"/>
                    <a:pt x="27877" y="3513"/>
                  </a:cubicBezTo>
                  <a:cubicBezTo>
                    <a:pt x="28579" y="2847"/>
                    <a:pt x="29355" y="2219"/>
                    <a:pt x="30095" y="1627"/>
                  </a:cubicBezTo>
                  <a:cubicBezTo>
                    <a:pt x="30834" y="1073"/>
                    <a:pt x="31611" y="518"/>
                    <a:pt x="3235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4779075" y="837950"/>
              <a:ext cx="953875" cy="1052775"/>
            </a:xfrm>
            <a:custGeom>
              <a:avLst/>
              <a:gdLst/>
              <a:ahLst/>
              <a:cxnLst/>
              <a:rect l="l" t="t" r="r" b="b"/>
              <a:pathLst>
                <a:path w="38155" h="42111" extrusionOk="0">
                  <a:moveTo>
                    <a:pt x="38154" y="1"/>
                  </a:moveTo>
                  <a:lnTo>
                    <a:pt x="38154" y="1"/>
                  </a:lnTo>
                  <a:cubicBezTo>
                    <a:pt x="37045" y="186"/>
                    <a:pt x="35899" y="371"/>
                    <a:pt x="34716" y="482"/>
                  </a:cubicBezTo>
                  <a:cubicBezTo>
                    <a:pt x="33607" y="740"/>
                    <a:pt x="32424" y="1036"/>
                    <a:pt x="31314" y="1369"/>
                  </a:cubicBezTo>
                  <a:cubicBezTo>
                    <a:pt x="30205" y="1702"/>
                    <a:pt x="29096" y="2071"/>
                    <a:pt x="27987" y="2478"/>
                  </a:cubicBezTo>
                  <a:cubicBezTo>
                    <a:pt x="26952" y="2885"/>
                    <a:pt x="25843" y="3365"/>
                    <a:pt x="24771" y="3883"/>
                  </a:cubicBezTo>
                  <a:cubicBezTo>
                    <a:pt x="23699" y="4364"/>
                    <a:pt x="22626" y="4918"/>
                    <a:pt x="21628" y="5473"/>
                  </a:cubicBezTo>
                  <a:cubicBezTo>
                    <a:pt x="20593" y="6027"/>
                    <a:pt x="19595" y="6656"/>
                    <a:pt x="18634" y="7284"/>
                  </a:cubicBezTo>
                  <a:cubicBezTo>
                    <a:pt x="17635" y="7950"/>
                    <a:pt x="16674" y="8615"/>
                    <a:pt x="15750" y="9318"/>
                  </a:cubicBezTo>
                  <a:cubicBezTo>
                    <a:pt x="14826" y="10020"/>
                    <a:pt x="13901" y="10796"/>
                    <a:pt x="13088" y="11536"/>
                  </a:cubicBezTo>
                  <a:cubicBezTo>
                    <a:pt x="12238" y="12275"/>
                    <a:pt x="11424" y="13126"/>
                    <a:pt x="10611" y="13902"/>
                  </a:cubicBezTo>
                  <a:cubicBezTo>
                    <a:pt x="9945" y="14641"/>
                    <a:pt x="9280" y="15381"/>
                    <a:pt x="8651" y="16120"/>
                  </a:cubicBezTo>
                  <a:cubicBezTo>
                    <a:pt x="8541" y="16268"/>
                    <a:pt x="8467" y="16342"/>
                    <a:pt x="8356" y="16453"/>
                  </a:cubicBezTo>
                  <a:cubicBezTo>
                    <a:pt x="7653" y="17266"/>
                    <a:pt x="6988" y="18191"/>
                    <a:pt x="6359" y="19078"/>
                  </a:cubicBezTo>
                  <a:cubicBezTo>
                    <a:pt x="5731" y="19965"/>
                    <a:pt x="5176" y="20889"/>
                    <a:pt x="4622" y="21814"/>
                  </a:cubicBezTo>
                  <a:cubicBezTo>
                    <a:pt x="4104" y="22738"/>
                    <a:pt x="3586" y="23662"/>
                    <a:pt x="3143" y="24623"/>
                  </a:cubicBezTo>
                  <a:cubicBezTo>
                    <a:pt x="2662" y="25585"/>
                    <a:pt x="2292" y="26583"/>
                    <a:pt x="1923" y="27544"/>
                  </a:cubicBezTo>
                  <a:cubicBezTo>
                    <a:pt x="1553" y="28505"/>
                    <a:pt x="1294" y="29467"/>
                    <a:pt x="999" y="30428"/>
                  </a:cubicBezTo>
                  <a:cubicBezTo>
                    <a:pt x="740" y="31463"/>
                    <a:pt x="555" y="32387"/>
                    <a:pt x="370" y="33386"/>
                  </a:cubicBezTo>
                  <a:cubicBezTo>
                    <a:pt x="222" y="34421"/>
                    <a:pt x="74" y="35382"/>
                    <a:pt x="37" y="36380"/>
                  </a:cubicBezTo>
                  <a:cubicBezTo>
                    <a:pt x="37" y="37009"/>
                    <a:pt x="0" y="37637"/>
                    <a:pt x="0" y="38303"/>
                  </a:cubicBezTo>
                  <a:cubicBezTo>
                    <a:pt x="74" y="38451"/>
                    <a:pt x="148" y="38561"/>
                    <a:pt x="222" y="38709"/>
                  </a:cubicBezTo>
                  <a:cubicBezTo>
                    <a:pt x="555" y="39375"/>
                    <a:pt x="925" y="39966"/>
                    <a:pt x="1331" y="40558"/>
                  </a:cubicBezTo>
                  <a:cubicBezTo>
                    <a:pt x="1664" y="41075"/>
                    <a:pt x="2071" y="41593"/>
                    <a:pt x="2477" y="42111"/>
                  </a:cubicBezTo>
                  <a:cubicBezTo>
                    <a:pt x="2477" y="41408"/>
                    <a:pt x="2477" y="40743"/>
                    <a:pt x="2551" y="40077"/>
                  </a:cubicBezTo>
                  <a:cubicBezTo>
                    <a:pt x="2588" y="39264"/>
                    <a:pt x="2662" y="38524"/>
                    <a:pt x="2773" y="37748"/>
                  </a:cubicBezTo>
                  <a:cubicBezTo>
                    <a:pt x="2773" y="37563"/>
                    <a:pt x="2810" y="37341"/>
                    <a:pt x="2847" y="37083"/>
                  </a:cubicBezTo>
                  <a:cubicBezTo>
                    <a:pt x="2995" y="36084"/>
                    <a:pt x="3217" y="35123"/>
                    <a:pt x="3476" y="34088"/>
                  </a:cubicBezTo>
                  <a:cubicBezTo>
                    <a:pt x="3734" y="33090"/>
                    <a:pt x="4030" y="32129"/>
                    <a:pt x="4326" y="31093"/>
                  </a:cubicBezTo>
                  <a:cubicBezTo>
                    <a:pt x="4696" y="30058"/>
                    <a:pt x="5065" y="29097"/>
                    <a:pt x="5509" y="28099"/>
                  </a:cubicBezTo>
                  <a:cubicBezTo>
                    <a:pt x="5916" y="27101"/>
                    <a:pt x="6359" y="26102"/>
                    <a:pt x="6877" y="25141"/>
                  </a:cubicBezTo>
                  <a:cubicBezTo>
                    <a:pt x="7394" y="24143"/>
                    <a:pt x="7949" y="23182"/>
                    <a:pt x="8541" y="22220"/>
                  </a:cubicBezTo>
                  <a:cubicBezTo>
                    <a:pt x="9095" y="21296"/>
                    <a:pt x="9761" y="20335"/>
                    <a:pt x="10389" y="19411"/>
                  </a:cubicBezTo>
                  <a:cubicBezTo>
                    <a:pt x="10981" y="18523"/>
                    <a:pt x="11683" y="17673"/>
                    <a:pt x="12349" y="16860"/>
                  </a:cubicBezTo>
                  <a:cubicBezTo>
                    <a:pt x="12422" y="16823"/>
                    <a:pt x="12459" y="16712"/>
                    <a:pt x="12533" y="16675"/>
                  </a:cubicBezTo>
                  <a:cubicBezTo>
                    <a:pt x="13273" y="15787"/>
                    <a:pt x="14049" y="14900"/>
                    <a:pt x="14826" y="14087"/>
                  </a:cubicBezTo>
                  <a:cubicBezTo>
                    <a:pt x="15602" y="13237"/>
                    <a:pt x="16489" y="12423"/>
                    <a:pt x="17303" y="11647"/>
                  </a:cubicBezTo>
                  <a:cubicBezTo>
                    <a:pt x="18153" y="10833"/>
                    <a:pt x="19077" y="10057"/>
                    <a:pt x="19964" y="9318"/>
                  </a:cubicBezTo>
                  <a:cubicBezTo>
                    <a:pt x="20889" y="8578"/>
                    <a:pt x="21813" y="7839"/>
                    <a:pt x="22774" y="7210"/>
                  </a:cubicBezTo>
                  <a:cubicBezTo>
                    <a:pt x="23699" y="6545"/>
                    <a:pt x="24697" y="5916"/>
                    <a:pt x="25695" y="5325"/>
                  </a:cubicBezTo>
                  <a:cubicBezTo>
                    <a:pt x="26693" y="4770"/>
                    <a:pt x="27728" y="4142"/>
                    <a:pt x="28727" y="3661"/>
                  </a:cubicBezTo>
                  <a:cubicBezTo>
                    <a:pt x="29762" y="3107"/>
                    <a:pt x="30834" y="2626"/>
                    <a:pt x="31832" y="2182"/>
                  </a:cubicBezTo>
                  <a:cubicBezTo>
                    <a:pt x="32867" y="1739"/>
                    <a:pt x="33902" y="1332"/>
                    <a:pt x="34975" y="962"/>
                  </a:cubicBezTo>
                  <a:cubicBezTo>
                    <a:pt x="36047" y="593"/>
                    <a:pt x="37119" y="260"/>
                    <a:pt x="3815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5644175" y="1446125"/>
              <a:ext cx="329075" cy="356525"/>
            </a:xfrm>
            <a:custGeom>
              <a:avLst/>
              <a:gdLst/>
              <a:ahLst/>
              <a:cxnLst/>
              <a:rect l="l" t="t" r="r" b="b"/>
              <a:pathLst>
                <a:path w="13163" h="14261" extrusionOk="0">
                  <a:moveTo>
                    <a:pt x="3550" y="1"/>
                  </a:moveTo>
                  <a:cubicBezTo>
                    <a:pt x="3365" y="296"/>
                    <a:pt x="3180" y="629"/>
                    <a:pt x="2996" y="925"/>
                  </a:cubicBezTo>
                  <a:cubicBezTo>
                    <a:pt x="2811" y="1258"/>
                    <a:pt x="2626" y="1664"/>
                    <a:pt x="2441" y="2034"/>
                  </a:cubicBezTo>
                  <a:cubicBezTo>
                    <a:pt x="2256" y="2404"/>
                    <a:pt x="2071" y="2884"/>
                    <a:pt x="1960" y="3291"/>
                  </a:cubicBezTo>
                  <a:cubicBezTo>
                    <a:pt x="1812" y="3772"/>
                    <a:pt x="1628" y="4215"/>
                    <a:pt x="1480" y="4696"/>
                  </a:cubicBezTo>
                  <a:cubicBezTo>
                    <a:pt x="1332" y="5140"/>
                    <a:pt x="1221" y="5620"/>
                    <a:pt x="1073" y="6101"/>
                  </a:cubicBezTo>
                  <a:cubicBezTo>
                    <a:pt x="925" y="6618"/>
                    <a:pt x="777" y="7136"/>
                    <a:pt x="703" y="7654"/>
                  </a:cubicBezTo>
                  <a:lnTo>
                    <a:pt x="408" y="9169"/>
                  </a:lnTo>
                  <a:cubicBezTo>
                    <a:pt x="334" y="9687"/>
                    <a:pt x="223" y="10168"/>
                    <a:pt x="186" y="10685"/>
                  </a:cubicBezTo>
                  <a:cubicBezTo>
                    <a:pt x="149" y="11203"/>
                    <a:pt x="112" y="11720"/>
                    <a:pt x="38" y="12164"/>
                  </a:cubicBezTo>
                  <a:cubicBezTo>
                    <a:pt x="38" y="12682"/>
                    <a:pt x="1" y="13088"/>
                    <a:pt x="1" y="13569"/>
                  </a:cubicBezTo>
                  <a:lnTo>
                    <a:pt x="1" y="13939"/>
                  </a:lnTo>
                  <a:cubicBezTo>
                    <a:pt x="1167" y="14159"/>
                    <a:pt x="2358" y="14261"/>
                    <a:pt x="3537" y="14261"/>
                  </a:cubicBezTo>
                  <a:cubicBezTo>
                    <a:pt x="4340" y="14261"/>
                    <a:pt x="5137" y="14213"/>
                    <a:pt x="5916" y="14124"/>
                  </a:cubicBezTo>
                  <a:cubicBezTo>
                    <a:pt x="7506" y="13939"/>
                    <a:pt x="9022" y="13532"/>
                    <a:pt x="10464" y="12830"/>
                  </a:cubicBezTo>
                  <a:cubicBezTo>
                    <a:pt x="11499" y="12312"/>
                    <a:pt x="12534" y="11573"/>
                    <a:pt x="13162" y="10611"/>
                  </a:cubicBezTo>
                  <a:cubicBezTo>
                    <a:pt x="13162" y="10205"/>
                    <a:pt x="13125" y="9724"/>
                    <a:pt x="13052" y="9280"/>
                  </a:cubicBezTo>
                  <a:cubicBezTo>
                    <a:pt x="12978" y="8837"/>
                    <a:pt x="12867" y="8393"/>
                    <a:pt x="12719" y="7912"/>
                  </a:cubicBezTo>
                  <a:cubicBezTo>
                    <a:pt x="12571" y="7469"/>
                    <a:pt x="12386" y="6988"/>
                    <a:pt x="12164" y="6582"/>
                  </a:cubicBezTo>
                  <a:cubicBezTo>
                    <a:pt x="11979" y="6101"/>
                    <a:pt x="11684" y="5694"/>
                    <a:pt x="11425" y="5288"/>
                  </a:cubicBezTo>
                  <a:cubicBezTo>
                    <a:pt x="11129" y="4881"/>
                    <a:pt x="10833" y="4437"/>
                    <a:pt x="10501" y="4104"/>
                  </a:cubicBezTo>
                  <a:cubicBezTo>
                    <a:pt x="10131" y="3661"/>
                    <a:pt x="9761" y="3291"/>
                    <a:pt x="9391" y="2958"/>
                  </a:cubicBezTo>
                  <a:cubicBezTo>
                    <a:pt x="8985" y="2589"/>
                    <a:pt x="8541" y="2293"/>
                    <a:pt x="8134" y="1997"/>
                  </a:cubicBezTo>
                  <a:cubicBezTo>
                    <a:pt x="7691" y="1738"/>
                    <a:pt x="7247" y="1443"/>
                    <a:pt x="6803" y="1221"/>
                  </a:cubicBezTo>
                  <a:cubicBezTo>
                    <a:pt x="6323" y="925"/>
                    <a:pt x="5879" y="740"/>
                    <a:pt x="5399" y="555"/>
                  </a:cubicBezTo>
                  <a:cubicBezTo>
                    <a:pt x="4955" y="370"/>
                    <a:pt x="4474" y="260"/>
                    <a:pt x="3994" y="112"/>
                  </a:cubicBezTo>
                  <a:cubicBezTo>
                    <a:pt x="3846" y="75"/>
                    <a:pt x="3698" y="75"/>
                    <a:pt x="35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4968550" y="2039500"/>
              <a:ext cx="950" cy="950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8"/>
                  </a:moveTo>
                  <a:cubicBezTo>
                    <a:pt x="0" y="38"/>
                    <a:pt x="0" y="38"/>
                    <a:pt x="37" y="38"/>
                  </a:cubicBezTo>
                  <a:cubicBezTo>
                    <a:pt x="0" y="1"/>
                    <a:pt x="0" y="1"/>
                    <a:pt x="37" y="38"/>
                  </a:cubicBezTo>
                  <a:close/>
                </a:path>
              </a:pathLst>
            </a:custGeom>
            <a:solidFill>
              <a:srgbClr val="1DA7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6677525" y="1994225"/>
              <a:ext cx="12025" cy="33300"/>
            </a:xfrm>
            <a:custGeom>
              <a:avLst/>
              <a:gdLst/>
              <a:ahLst/>
              <a:cxnLst/>
              <a:rect l="l" t="t" r="r" b="b"/>
              <a:pathLst>
                <a:path w="481" h="1332" extrusionOk="0">
                  <a:moveTo>
                    <a:pt x="185" y="740"/>
                  </a:moveTo>
                  <a:cubicBezTo>
                    <a:pt x="37" y="1220"/>
                    <a:pt x="37" y="1220"/>
                    <a:pt x="0" y="1331"/>
                  </a:cubicBezTo>
                  <a:lnTo>
                    <a:pt x="481" y="0"/>
                  </a:lnTo>
                  <a:cubicBezTo>
                    <a:pt x="407" y="222"/>
                    <a:pt x="259" y="518"/>
                    <a:pt x="185" y="740"/>
                  </a:cubicBezTo>
                  <a:close/>
                </a:path>
              </a:pathLst>
            </a:custGeom>
            <a:solidFill>
              <a:srgbClr val="16A9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0"/>
            <p:cNvSpPr/>
            <p:nvPr/>
          </p:nvSpPr>
          <p:spPr>
            <a:xfrm>
              <a:off x="5732925" y="1191950"/>
              <a:ext cx="525925" cy="576775"/>
            </a:xfrm>
            <a:custGeom>
              <a:avLst/>
              <a:gdLst/>
              <a:ahLst/>
              <a:cxnLst/>
              <a:rect l="l" t="t" r="r" b="b"/>
              <a:pathLst>
                <a:path w="21037" h="23071" extrusionOk="0">
                  <a:moveTo>
                    <a:pt x="0" y="1"/>
                  </a:moveTo>
                  <a:lnTo>
                    <a:pt x="0" y="10168"/>
                  </a:lnTo>
                  <a:cubicBezTo>
                    <a:pt x="148" y="10242"/>
                    <a:pt x="296" y="10242"/>
                    <a:pt x="444" y="10279"/>
                  </a:cubicBezTo>
                  <a:cubicBezTo>
                    <a:pt x="924" y="10427"/>
                    <a:pt x="1368" y="10537"/>
                    <a:pt x="1849" y="10722"/>
                  </a:cubicBezTo>
                  <a:cubicBezTo>
                    <a:pt x="2329" y="10907"/>
                    <a:pt x="2773" y="11166"/>
                    <a:pt x="3253" y="11388"/>
                  </a:cubicBezTo>
                  <a:cubicBezTo>
                    <a:pt x="3697" y="11610"/>
                    <a:pt x="4178" y="11905"/>
                    <a:pt x="4584" y="12164"/>
                  </a:cubicBezTo>
                  <a:cubicBezTo>
                    <a:pt x="5065" y="12497"/>
                    <a:pt x="5472" y="12830"/>
                    <a:pt x="5841" y="13125"/>
                  </a:cubicBezTo>
                  <a:cubicBezTo>
                    <a:pt x="6248" y="13495"/>
                    <a:pt x="6618" y="13865"/>
                    <a:pt x="6951" y="14235"/>
                  </a:cubicBezTo>
                  <a:cubicBezTo>
                    <a:pt x="7283" y="14604"/>
                    <a:pt x="7579" y="15048"/>
                    <a:pt x="7875" y="15455"/>
                  </a:cubicBezTo>
                  <a:cubicBezTo>
                    <a:pt x="8134" y="15861"/>
                    <a:pt x="8392" y="16342"/>
                    <a:pt x="8614" y="16749"/>
                  </a:cubicBezTo>
                  <a:cubicBezTo>
                    <a:pt x="8836" y="17155"/>
                    <a:pt x="9021" y="17636"/>
                    <a:pt x="9169" y="18079"/>
                  </a:cubicBezTo>
                  <a:cubicBezTo>
                    <a:pt x="9317" y="18486"/>
                    <a:pt x="9391" y="18967"/>
                    <a:pt x="9502" y="19410"/>
                  </a:cubicBezTo>
                  <a:cubicBezTo>
                    <a:pt x="9575" y="19854"/>
                    <a:pt x="9612" y="20335"/>
                    <a:pt x="9612" y="20778"/>
                  </a:cubicBezTo>
                  <a:lnTo>
                    <a:pt x="14677" y="21777"/>
                  </a:lnTo>
                  <a:lnTo>
                    <a:pt x="21036" y="23071"/>
                  </a:lnTo>
                  <a:cubicBezTo>
                    <a:pt x="21036" y="22442"/>
                    <a:pt x="20999" y="21740"/>
                    <a:pt x="20889" y="21037"/>
                  </a:cubicBezTo>
                  <a:cubicBezTo>
                    <a:pt x="20815" y="20335"/>
                    <a:pt x="20667" y="19669"/>
                    <a:pt x="20519" y="19004"/>
                  </a:cubicBezTo>
                  <a:cubicBezTo>
                    <a:pt x="20371" y="18301"/>
                    <a:pt x="20223" y="17636"/>
                    <a:pt x="19964" y="16970"/>
                  </a:cubicBezTo>
                  <a:cubicBezTo>
                    <a:pt x="19742" y="16342"/>
                    <a:pt x="19484" y="15639"/>
                    <a:pt x="19188" y="14974"/>
                  </a:cubicBezTo>
                  <a:cubicBezTo>
                    <a:pt x="18855" y="14345"/>
                    <a:pt x="18559" y="13680"/>
                    <a:pt x="18190" y="13051"/>
                  </a:cubicBezTo>
                  <a:cubicBezTo>
                    <a:pt x="17820" y="12386"/>
                    <a:pt x="17376" y="11757"/>
                    <a:pt x="16970" y="11166"/>
                  </a:cubicBezTo>
                  <a:cubicBezTo>
                    <a:pt x="16563" y="10537"/>
                    <a:pt x="16082" y="9946"/>
                    <a:pt x="15602" y="9354"/>
                  </a:cubicBezTo>
                  <a:cubicBezTo>
                    <a:pt x="15084" y="8763"/>
                    <a:pt x="14567" y="8208"/>
                    <a:pt x="14012" y="7654"/>
                  </a:cubicBezTo>
                  <a:cubicBezTo>
                    <a:pt x="13457" y="7099"/>
                    <a:pt x="12903" y="6582"/>
                    <a:pt x="12311" y="6064"/>
                  </a:cubicBezTo>
                  <a:cubicBezTo>
                    <a:pt x="11720" y="5546"/>
                    <a:pt x="11091" y="5103"/>
                    <a:pt x="10463" y="4622"/>
                  </a:cubicBezTo>
                  <a:cubicBezTo>
                    <a:pt x="9797" y="4178"/>
                    <a:pt x="9206" y="3772"/>
                    <a:pt x="8503" y="3328"/>
                  </a:cubicBezTo>
                  <a:cubicBezTo>
                    <a:pt x="7875" y="2921"/>
                    <a:pt x="7172" y="2552"/>
                    <a:pt x="6470" y="2219"/>
                  </a:cubicBezTo>
                  <a:cubicBezTo>
                    <a:pt x="5731" y="1923"/>
                    <a:pt x="5102" y="1591"/>
                    <a:pt x="4363" y="1295"/>
                  </a:cubicBezTo>
                  <a:cubicBezTo>
                    <a:pt x="3623" y="1036"/>
                    <a:pt x="2921" y="814"/>
                    <a:pt x="2181" y="555"/>
                  </a:cubicBezTo>
                  <a:cubicBezTo>
                    <a:pt x="1442" y="334"/>
                    <a:pt x="739" y="14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0"/>
            <p:cNvSpPr/>
            <p:nvPr/>
          </p:nvSpPr>
          <p:spPr>
            <a:xfrm>
              <a:off x="5537900" y="1711400"/>
              <a:ext cx="720025" cy="256975"/>
            </a:xfrm>
            <a:custGeom>
              <a:avLst/>
              <a:gdLst/>
              <a:ahLst/>
              <a:cxnLst/>
              <a:rect l="l" t="t" r="r" b="b"/>
              <a:pathLst>
                <a:path w="28801" h="10279" extrusionOk="0">
                  <a:moveTo>
                    <a:pt x="17413" y="0"/>
                  </a:moveTo>
                  <a:cubicBezTo>
                    <a:pt x="16785" y="962"/>
                    <a:pt x="15750" y="1701"/>
                    <a:pt x="14641" y="2219"/>
                  </a:cubicBezTo>
                  <a:cubicBezTo>
                    <a:pt x="13236" y="2884"/>
                    <a:pt x="11683" y="3328"/>
                    <a:pt x="10130" y="3513"/>
                  </a:cubicBezTo>
                  <a:cubicBezTo>
                    <a:pt x="9321" y="3602"/>
                    <a:pt x="8513" y="3650"/>
                    <a:pt x="7709" y="3650"/>
                  </a:cubicBezTo>
                  <a:cubicBezTo>
                    <a:pt x="6528" y="3650"/>
                    <a:pt x="5359" y="3548"/>
                    <a:pt x="4215" y="3328"/>
                  </a:cubicBezTo>
                  <a:lnTo>
                    <a:pt x="0" y="9539"/>
                  </a:lnTo>
                  <a:cubicBezTo>
                    <a:pt x="2551" y="10056"/>
                    <a:pt x="5139" y="10278"/>
                    <a:pt x="7727" y="10278"/>
                  </a:cubicBezTo>
                  <a:cubicBezTo>
                    <a:pt x="10315" y="10278"/>
                    <a:pt x="12903" y="10056"/>
                    <a:pt x="15454" y="9539"/>
                  </a:cubicBezTo>
                  <a:cubicBezTo>
                    <a:pt x="17968" y="9095"/>
                    <a:pt x="20408" y="8319"/>
                    <a:pt x="22774" y="7173"/>
                  </a:cubicBezTo>
                  <a:cubicBezTo>
                    <a:pt x="25140" y="5990"/>
                    <a:pt x="27359" y="4437"/>
                    <a:pt x="28800" y="2293"/>
                  </a:cubicBezTo>
                  <a:lnTo>
                    <a:pt x="1741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5542525" y="1194725"/>
              <a:ext cx="190417" cy="761639"/>
            </a:xfrm>
            <a:custGeom>
              <a:avLst/>
              <a:gdLst/>
              <a:ahLst/>
              <a:cxnLst/>
              <a:rect l="l" t="t" r="r" b="b"/>
              <a:pathLst>
                <a:path w="7765" h="30317" extrusionOk="0">
                  <a:moveTo>
                    <a:pt x="7764" y="1"/>
                  </a:moveTo>
                  <a:cubicBezTo>
                    <a:pt x="7505" y="370"/>
                    <a:pt x="7210" y="851"/>
                    <a:pt x="6914" y="1406"/>
                  </a:cubicBezTo>
                  <a:cubicBezTo>
                    <a:pt x="6655" y="1849"/>
                    <a:pt x="6396" y="2404"/>
                    <a:pt x="6100" y="2921"/>
                  </a:cubicBezTo>
                  <a:cubicBezTo>
                    <a:pt x="5842" y="3439"/>
                    <a:pt x="5620" y="3994"/>
                    <a:pt x="5324" y="4585"/>
                  </a:cubicBezTo>
                  <a:cubicBezTo>
                    <a:pt x="5102" y="5177"/>
                    <a:pt x="4806" y="5768"/>
                    <a:pt x="4585" y="6434"/>
                  </a:cubicBezTo>
                  <a:cubicBezTo>
                    <a:pt x="4326" y="7062"/>
                    <a:pt x="4067" y="7728"/>
                    <a:pt x="3845" y="8430"/>
                  </a:cubicBezTo>
                  <a:cubicBezTo>
                    <a:pt x="3623" y="9059"/>
                    <a:pt x="3402" y="9798"/>
                    <a:pt x="3143" y="10500"/>
                  </a:cubicBezTo>
                  <a:cubicBezTo>
                    <a:pt x="2921" y="11203"/>
                    <a:pt x="2699" y="11942"/>
                    <a:pt x="2514" y="12682"/>
                  </a:cubicBezTo>
                  <a:lnTo>
                    <a:pt x="1960" y="14900"/>
                  </a:lnTo>
                  <a:cubicBezTo>
                    <a:pt x="1775" y="15639"/>
                    <a:pt x="1590" y="16379"/>
                    <a:pt x="1442" y="17155"/>
                  </a:cubicBezTo>
                  <a:cubicBezTo>
                    <a:pt x="1294" y="17931"/>
                    <a:pt x="1183" y="18671"/>
                    <a:pt x="1035" y="19447"/>
                  </a:cubicBezTo>
                  <a:cubicBezTo>
                    <a:pt x="888" y="20187"/>
                    <a:pt x="740" y="20926"/>
                    <a:pt x="666" y="21739"/>
                  </a:cubicBezTo>
                  <a:cubicBezTo>
                    <a:pt x="555" y="22516"/>
                    <a:pt x="481" y="23255"/>
                    <a:pt x="370" y="23995"/>
                  </a:cubicBezTo>
                  <a:cubicBezTo>
                    <a:pt x="333" y="24734"/>
                    <a:pt x="259" y="25437"/>
                    <a:pt x="185" y="26176"/>
                  </a:cubicBezTo>
                  <a:cubicBezTo>
                    <a:pt x="111" y="26915"/>
                    <a:pt x="111" y="27581"/>
                    <a:pt x="74" y="28283"/>
                  </a:cubicBezTo>
                  <a:cubicBezTo>
                    <a:pt x="0" y="29023"/>
                    <a:pt x="0" y="29688"/>
                    <a:pt x="0" y="30317"/>
                  </a:cubicBezTo>
                  <a:lnTo>
                    <a:pt x="2181" y="27100"/>
                  </a:lnTo>
                  <a:lnTo>
                    <a:pt x="4215" y="24069"/>
                  </a:lnTo>
                  <a:lnTo>
                    <a:pt x="4215" y="23699"/>
                  </a:lnTo>
                  <a:cubicBezTo>
                    <a:pt x="4215" y="23255"/>
                    <a:pt x="4215" y="22812"/>
                    <a:pt x="4252" y="22331"/>
                  </a:cubicBezTo>
                  <a:cubicBezTo>
                    <a:pt x="4326" y="21813"/>
                    <a:pt x="4363" y="21370"/>
                    <a:pt x="4400" y="20852"/>
                  </a:cubicBezTo>
                  <a:cubicBezTo>
                    <a:pt x="4474" y="20335"/>
                    <a:pt x="4548" y="19817"/>
                    <a:pt x="4622" y="19336"/>
                  </a:cubicBezTo>
                  <a:lnTo>
                    <a:pt x="4917" y="17784"/>
                  </a:lnTo>
                  <a:cubicBezTo>
                    <a:pt x="5065" y="17303"/>
                    <a:pt x="5139" y="16785"/>
                    <a:pt x="5287" y="16268"/>
                  </a:cubicBezTo>
                  <a:cubicBezTo>
                    <a:pt x="5398" y="15824"/>
                    <a:pt x="5546" y="15307"/>
                    <a:pt x="5694" y="14826"/>
                  </a:cubicBezTo>
                  <a:cubicBezTo>
                    <a:pt x="5842" y="14345"/>
                    <a:pt x="6026" y="13865"/>
                    <a:pt x="6174" y="13458"/>
                  </a:cubicBezTo>
                  <a:cubicBezTo>
                    <a:pt x="6359" y="13051"/>
                    <a:pt x="6470" y="12571"/>
                    <a:pt x="6655" y="12201"/>
                  </a:cubicBezTo>
                  <a:cubicBezTo>
                    <a:pt x="6840" y="11794"/>
                    <a:pt x="7025" y="11425"/>
                    <a:pt x="7210" y="11092"/>
                  </a:cubicBezTo>
                  <a:cubicBezTo>
                    <a:pt x="7394" y="10759"/>
                    <a:pt x="7579" y="10463"/>
                    <a:pt x="7764" y="10168"/>
                  </a:cubicBezTo>
                  <a:lnTo>
                    <a:pt x="776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5158025" y="1768700"/>
              <a:ext cx="1416000" cy="386375"/>
            </a:xfrm>
            <a:custGeom>
              <a:avLst/>
              <a:gdLst/>
              <a:ahLst/>
              <a:cxnLst/>
              <a:rect l="l" t="t" r="r" b="b"/>
              <a:pathLst>
                <a:path w="56640" h="15455" extrusionOk="0">
                  <a:moveTo>
                    <a:pt x="56639" y="2551"/>
                  </a:moveTo>
                  <a:cubicBezTo>
                    <a:pt x="55493" y="4252"/>
                    <a:pt x="54014" y="5731"/>
                    <a:pt x="52351" y="7025"/>
                  </a:cubicBezTo>
                  <a:cubicBezTo>
                    <a:pt x="50170" y="8726"/>
                    <a:pt x="47729" y="10094"/>
                    <a:pt x="45178" y="11203"/>
                  </a:cubicBezTo>
                  <a:cubicBezTo>
                    <a:pt x="41999" y="12571"/>
                    <a:pt x="38672" y="13532"/>
                    <a:pt x="35307" y="14234"/>
                  </a:cubicBezTo>
                  <a:cubicBezTo>
                    <a:pt x="31241" y="15085"/>
                    <a:pt x="27063" y="15454"/>
                    <a:pt x="22959" y="15454"/>
                  </a:cubicBezTo>
                  <a:cubicBezTo>
                    <a:pt x="18818" y="15454"/>
                    <a:pt x="14641" y="15011"/>
                    <a:pt x="10574" y="14234"/>
                  </a:cubicBezTo>
                  <a:cubicBezTo>
                    <a:pt x="10426" y="14197"/>
                    <a:pt x="10315" y="14197"/>
                    <a:pt x="10167" y="14160"/>
                  </a:cubicBezTo>
                  <a:cubicBezTo>
                    <a:pt x="9058" y="13938"/>
                    <a:pt x="8023" y="13680"/>
                    <a:pt x="6988" y="13384"/>
                  </a:cubicBezTo>
                  <a:cubicBezTo>
                    <a:pt x="5916" y="13088"/>
                    <a:pt x="4954" y="12755"/>
                    <a:pt x="3919" y="12460"/>
                  </a:cubicBezTo>
                  <a:cubicBezTo>
                    <a:pt x="2921" y="12127"/>
                    <a:pt x="1997" y="11757"/>
                    <a:pt x="1072" y="11351"/>
                  </a:cubicBezTo>
                  <a:cubicBezTo>
                    <a:pt x="703" y="11203"/>
                    <a:pt x="370" y="11018"/>
                    <a:pt x="0" y="10870"/>
                  </a:cubicBezTo>
                  <a:lnTo>
                    <a:pt x="3845" y="8319"/>
                  </a:lnTo>
                  <a:lnTo>
                    <a:pt x="5731" y="7099"/>
                  </a:lnTo>
                  <a:lnTo>
                    <a:pt x="5731" y="7099"/>
                  </a:lnTo>
                  <a:lnTo>
                    <a:pt x="8577" y="5176"/>
                  </a:lnTo>
                  <a:cubicBezTo>
                    <a:pt x="9280" y="5509"/>
                    <a:pt x="9982" y="5805"/>
                    <a:pt x="10722" y="6064"/>
                  </a:cubicBezTo>
                  <a:cubicBezTo>
                    <a:pt x="11350" y="6286"/>
                    <a:pt x="12016" y="6544"/>
                    <a:pt x="12718" y="6729"/>
                  </a:cubicBezTo>
                  <a:cubicBezTo>
                    <a:pt x="13384" y="6914"/>
                    <a:pt x="14086" y="7099"/>
                    <a:pt x="14826" y="7210"/>
                  </a:cubicBezTo>
                  <a:cubicBezTo>
                    <a:pt x="14936" y="7210"/>
                    <a:pt x="15047" y="7284"/>
                    <a:pt x="15158" y="7284"/>
                  </a:cubicBezTo>
                  <a:cubicBezTo>
                    <a:pt x="17709" y="7764"/>
                    <a:pt x="20297" y="8023"/>
                    <a:pt x="22885" y="8023"/>
                  </a:cubicBezTo>
                  <a:cubicBezTo>
                    <a:pt x="25473" y="8023"/>
                    <a:pt x="28061" y="7764"/>
                    <a:pt x="30575" y="7284"/>
                  </a:cubicBezTo>
                  <a:cubicBezTo>
                    <a:pt x="33126" y="6766"/>
                    <a:pt x="35566" y="6027"/>
                    <a:pt x="37932" y="4881"/>
                  </a:cubicBezTo>
                  <a:cubicBezTo>
                    <a:pt x="40298" y="3698"/>
                    <a:pt x="42517" y="2145"/>
                    <a:pt x="43958" y="1"/>
                  </a:cubicBezTo>
                  <a:lnTo>
                    <a:pt x="45844" y="370"/>
                  </a:lnTo>
                  <a:lnTo>
                    <a:pt x="51427" y="1479"/>
                  </a:lnTo>
                  <a:lnTo>
                    <a:pt x="51427" y="1479"/>
                  </a:lnTo>
                  <a:close/>
                </a:path>
              </a:pathLst>
            </a:custGeom>
            <a:solidFill>
              <a:srgbClr val="CA271A"/>
            </a:solidFill>
            <a:ln w="9525" cap="flat" cmpd="sng">
              <a:solidFill>
                <a:srgbClr val="CA27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0"/>
            <p:cNvSpPr/>
            <p:nvPr/>
          </p:nvSpPr>
          <p:spPr>
            <a:xfrm>
              <a:off x="5732000" y="912825"/>
              <a:ext cx="842025" cy="919675"/>
            </a:xfrm>
            <a:custGeom>
              <a:avLst/>
              <a:gdLst/>
              <a:ahLst/>
              <a:cxnLst/>
              <a:rect l="l" t="t" r="r" b="b"/>
              <a:pathLst>
                <a:path w="33681" h="36787" extrusionOk="0">
                  <a:moveTo>
                    <a:pt x="0" y="1"/>
                  </a:moveTo>
                  <a:lnTo>
                    <a:pt x="0" y="11166"/>
                  </a:lnTo>
                  <a:cubicBezTo>
                    <a:pt x="740" y="11351"/>
                    <a:pt x="1442" y="11499"/>
                    <a:pt x="2181" y="11720"/>
                  </a:cubicBezTo>
                  <a:cubicBezTo>
                    <a:pt x="2921" y="11979"/>
                    <a:pt x="3623" y="12201"/>
                    <a:pt x="4363" y="12460"/>
                  </a:cubicBezTo>
                  <a:cubicBezTo>
                    <a:pt x="5102" y="12756"/>
                    <a:pt x="5768" y="13088"/>
                    <a:pt x="6470" y="13384"/>
                  </a:cubicBezTo>
                  <a:cubicBezTo>
                    <a:pt x="7172" y="13717"/>
                    <a:pt x="7801" y="14086"/>
                    <a:pt x="8503" y="14493"/>
                  </a:cubicBezTo>
                  <a:cubicBezTo>
                    <a:pt x="9169" y="14937"/>
                    <a:pt x="9797" y="15343"/>
                    <a:pt x="10463" y="15787"/>
                  </a:cubicBezTo>
                  <a:cubicBezTo>
                    <a:pt x="11091" y="16268"/>
                    <a:pt x="11683" y="16711"/>
                    <a:pt x="12311" y="17229"/>
                  </a:cubicBezTo>
                  <a:cubicBezTo>
                    <a:pt x="12903" y="17747"/>
                    <a:pt x="13457" y="18264"/>
                    <a:pt x="14012" y="18819"/>
                  </a:cubicBezTo>
                  <a:cubicBezTo>
                    <a:pt x="14567" y="19373"/>
                    <a:pt x="15047" y="19928"/>
                    <a:pt x="15565" y="20519"/>
                  </a:cubicBezTo>
                  <a:cubicBezTo>
                    <a:pt x="16082" y="21111"/>
                    <a:pt x="16563" y="21702"/>
                    <a:pt x="16970" y="22331"/>
                  </a:cubicBezTo>
                  <a:cubicBezTo>
                    <a:pt x="17376" y="22922"/>
                    <a:pt x="17783" y="23551"/>
                    <a:pt x="18153" y="24216"/>
                  </a:cubicBezTo>
                  <a:cubicBezTo>
                    <a:pt x="18522" y="24808"/>
                    <a:pt x="18892" y="25510"/>
                    <a:pt x="19188" y="26139"/>
                  </a:cubicBezTo>
                  <a:cubicBezTo>
                    <a:pt x="19447" y="26804"/>
                    <a:pt x="19742" y="27507"/>
                    <a:pt x="19964" y="28135"/>
                  </a:cubicBezTo>
                  <a:cubicBezTo>
                    <a:pt x="20149" y="28838"/>
                    <a:pt x="20371" y="29540"/>
                    <a:pt x="20519" y="30169"/>
                  </a:cubicBezTo>
                  <a:cubicBezTo>
                    <a:pt x="20704" y="30871"/>
                    <a:pt x="20778" y="31574"/>
                    <a:pt x="20889" y="32202"/>
                  </a:cubicBezTo>
                  <a:cubicBezTo>
                    <a:pt x="20962" y="32868"/>
                    <a:pt x="21036" y="33533"/>
                    <a:pt x="21036" y="34199"/>
                  </a:cubicBezTo>
                  <a:lnTo>
                    <a:pt x="22922" y="34568"/>
                  </a:lnTo>
                  <a:lnTo>
                    <a:pt x="28578" y="35714"/>
                  </a:lnTo>
                  <a:lnTo>
                    <a:pt x="33680" y="36786"/>
                  </a:lnTo>
                  <a:cubicBezTo>
                    <a:pt x="33680" y="35825"/>
                    <a:pt x="33643" y="34790"/>
                    <a:pt x="33533" y="33866"/>
                  </a:cubicBezTo>
                  <a:cubicBezTo>
                    <a:pt x="33422" y="32868"/>
                    <a:pt x="33274" y="31832"/>
                    <a:pt x="33052" y="30834"/>
                  </a:cubicBezTo>
                  <a:cubicBezTo>
                    <a:pt x="32793" y="29799"/>
                    <a:pt x="32534" y="28801"/>
                    <a:pt x="32202" y="27766"/>
                  </a:cubicBezTo>
                  <a:cubicBezTo>
                    <a:pt x="31869" y="26767"/>
                    <a:pt x="31499" y="25732"/>
                    <a:pt x="31092" y="24771"/>
                  </a:cubicBezTo>
                  <a:cubicBezTo>
                    <a:pt x="30686" y="23810"/>
                    <a:pt x="30168" y="22775"/>
                    <a:pt x="29651" y="21813"/>
                  </a:cubicBezTo>
                  <a:cubicBezTo>
                    <a:pt x="29170" y="20852"/>
                    <a:pt x="28541" y="19891"/>
                    <a:pt x="27950" y="18967"/>
                  </a:cubicBezTo>
                  <a:cubicBezTo>
                    <a:pt x="27321" y="17968"/>
                    <a:pt x="26656" y="17118"/>
                    <a:pt x="25954" y="16194"/>
                  </a:cubicBezTo>
                  <a:cubicBezTo>
                    <a:pt x="25288" y="15270"/>
                    <a:pt x="24549" y="14382"/>
                    <a:pt x="23735" y="13532"/>
                  </a:cubicBezTo>
                  <a:cubicBezTo>
                    <a:pt x="22959" y="12719"/>
                    <a:pt x="22146" y="11868"/>
                    <a:pt x="21295" y="11092"/>
                  </a:cubicBezTo>
                  <a:cubicBezTo>
                    <a:pt x="20482" y="10315"/>
                    <a:pt x="19595" y="9576"/>
                    <a:pt x="18670" y="8837"/>
                  </a:cubicBezTo>
                  <a:cubicBezTo>
                    <a:pt x="17746" y="8097"/>
                    <a:pt x="16822" y="7395"/>
                    <a:pt x="15861" y="6766"/>
                  </a:cubicBezTo>
                  <a:cubicBezTo>
                    <a:pt x="14899" y="6101"/>
                    <a:pt x="13901" y="5509"/>
                    <a:pt x="12903" y="4918"/>
                  </a:cubicBezTo>
                  <a:cubicBezTo>
                    <a:pt x="11868" y="4289"/>
                    <a:pt x="10869" y="3772"/>
                    <a:pt x="9797" y="3291"/>
                  </a:cubicBezTo>
                  <a:cubicBezTo>
                    <a:pt x="8725" y="2773"/>
                    <a:pt x="7690" y="2367"/>
                    <a:pt x="6618" y="1923"/>
                  </a:cubicBezTo>
                  <a:cubicBezTo>
                    <a:pt x="5509" y="1516"/>
                    <a:pt x="4474" y="1147"/>
                    <a:pt x="3364" y="851"/>
                  </a:cubicBezTo>
                  <a:cubicBezTo>
                    <a:pt x="2218" y="518"/>
                    <a:pt x="1146" y="222"/>
                    <a:pt x="0" y="1"/>
                  </a:cubicBezTo>
                  <a:close/>
                </a:path>
              </a:pathLst>
            </a:custGeom>
            <a:solidFill>
              <a:srgbClr val="CA271A"/>
            </a:solidFill>
            <a:ln w="9525" cap="flat" cmpd="sng">
              <a:solidFill>
                <a:srgbClr val="CA27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5379800" y="1198950"/>
              <a:ext cx="352216" cy="744282"/>
            </a:xfrm>
            <a:custGeom>
              <a:avLst/>
              <a:gdLst/>
              <a:ahLst/>
              <a:cxnLst/>
              <a:rect l="l" t="t" r="r" b="b"/>
              <a:pathLst>
                <a:path w="14309" h="30280" extrusionOk="0">
                  <a:moveTo>
                    <a:pt x="14308" y="1"/>
                  </a:moveTo>
                  <a:lnTo>
                    <a:pt x="14308" y="1"/>
                  </a:lnTo>
                  <a:cubicBezTo>
                    <a:pt x="13864" y="333"/>
                    <a:pt x="13310" y="703"/>
                    <a:pt x="12829" y="1147"/>
                  </a:cubicBezTo>
                  <a:cubicBezTo>
                    <a:pt x="12386" y="1590"/>
                    <a:pt x="11831" y="1997"/>
                    <a:pt x="11350" y="2441"/>
                  </a:cubicBezTo>
                  <a:cubicBezTo>
                    <a:pt x="10833" y="2921"/>
                    <a:pt x="10352" y="3439"/>
                    <a:pt x="9872" y="3920"/>
                  </a:cubicBezTo>
                  <a:cubicBezTo>
                    <a:pt x="9428" y="4437"/>
                    <a:pt x="8947" y="4992"/>
                    <a:pt x="8504" y="5546"/>
                  </a:cubicBezTo>
                  <a:cubicBezTo>
                    <a:pt x="8023" y="6101"/>
                    <a:pt x="7579" y="6692"/>
                    <a:pt x="7136" y="7321"/>
                  </a:cubicBezTo>
                  <a:cubicBezTo>
                    <a:pt x="6729" y="7912"/>
                    <a:pt x="6322" y="8541"/>
                    <a:pt x="5916" y="9206"/>
                  </a:cubicBezTo>
                  <a:cubicBezTo>
                    <a:pt x="5472" y="9835"/>
                    <a:pt x="5102" y="10500"/>
                    <a:pt x="4733" y="11203"/>
                  </a:cubicBezTo>
                  <a:cubicBezTo>
                    <a:pt x="4363" y="11868"/>
                    <a:pt x="3993" y="12571"/>
                    <a:pt x="3697" y="13273"/>
                  </a:cubicBezTo>
                  <a:cubicBezTo>
                    <a:pt x="3365" y="13976"/>
                    <a:pt x="3032" y="14641"/>
                    <a:pt x="2773" y="15381"/>
                  </a:cubicBezTo>
                  <a:cubicBezTo>
                    <a:pt x="2440" y="16120"/>
                    <a:pt x="2145" y="16822"/>
                    <a:pt x="1923" y="17562"/>
                  </a:cubicBezTo>
                  <a:cubicBezTo>
                    <a:pt x="1664" y="18301"/>
                    <a:pt x="1405" y="19004"/>
                    <a:pt x="1220" y="19743"/>
                  </a:cubicBezTo>
                  <a:cubicBezTo>
                    <a:pt x="1110" y="20187"/>
                    <a:pt x="999" y="20667"/>
                    <a:pt x="851" y="21185"/>
                  </a:cubicBezTo>
                  <a:cubicBezTo>
                    <a:pt x="740" y="21666"/>
                    <a:pt x="629" y="22109"/>
                    <a:pt x="555" y="22590"/>
                  </a:cubicBezTo>
                  <a:cubicBezTo>
                    <a:pt x="444" y="22923"/>
                    <a:pt x="407" y="23218"/>
                    <a:pt x="370" y="23514"/>
                  </a:cubicBezTo>
                  <a:cubicBezTo>
                    <a:pt x="296" y="23847"/>
                    <a:pt x="259" y="24143"/>
                    <a:pt x="222" y="24438"/>
                  </a:cubicBezTo>
                  <a:cubicBezTo>
                    <a:pt x="185" y="24771"/>
                    <a:pt x="185" y="25067"/>
                    <a:pt x="111" y="25363"/>
                  </a:cubicBezTo>
                  <a:cubicBezTo>
                    <a:pt x="74" y="25695"/>
                    <a:pt x="37" y="25991"/>
                    <a:pt x="37" y="26287"/>
                  </a:cubicBezTo>
                  <a:cubicBezTo>
                    <a:pt x="37" y="26620"/>
                    <a:pt x="0" y="26841"/>
                    <a:pt x="0" y="27174"/>
                  </a:cubicBezTo>
                  <a:lnTo>
                    <a:pt x="0" y="28172"/>
                  </a:lnTo>
                  <a:cubicBezTo>
                    <a:pt x="629" y="28505"/>
                    <a:pt x="1368" y="28801"/>
                    <a:pt x="2108" y="29060"/>
                  </a:cubicBezTo>
                  <a:cubicBezTo>
                    <a:pt x="2810" y="29281"/>
                    <a:pt x="3439" y="29540"/>
                    <a:pt x="4141" y="29725"/>
                  </a:cubicBezTo>
                  <a:cubicBezTo>
                    <a:pt x="4844" y="29910"/>
                    <a:pt x="5546" y="30095"/>
                    <a:pt x="6285" y="30206"/>
                  </a:cubicBezTo>
                  <a:cubicBezTo>
                    <a:pt x="6359" y="30206"/>
                    <a:pt x="6507" y="30280"/>
                    <a:pt x="6581" y="30280"/>
                  </a:cubicBezTo>
                  <a:cubicBezTo>
                    <a:pt x="6581" y="29577"/>
                    <a:pt x="6581" y="28912"/>
                    <a:pt x="6655" y="28246"/>
                  </a:cubicBezTo>
                  <a:cubicBezTo>
                    <a:pt x="6692" y="27507"/>
                    <a:pt x="6729" y="26841"/>
                    <a:pt x="6803" y="26102"/>
                  </a:cubicBezTo>
                  <a:cubicBezTo>
                    <a:pt x="6840" y="25400"/>
                    <a:pt x="6877" y="24660"/>
                    <a:pt x="6951" y="23958"/>
                  </a:cubicBezTo>
                  <a:cubicBezTo>
                    <a:pt x="7062" y="23144"/>
                    <a:pt x="7173" y="22442"/>
                    <a:pt x="7247" y="21666"/>
                  </a:cubicBezTo>
                  <a:cubicBezTo>
                    <a:pt x="7321" y="20926"/>
                    <a:pt x="7468" y="20187"/>
                    <a:pt x="7616" y="19410"/>
                  </a:cubicBezTo>
                  <a:cubicBezTo>
                    <a:pt x="7727" y="18634"/>
                    <a:pt x="7875" y="17895"/>
                    <a:pt x="8023" y="17118"/>
                  </a:cubicBezTo>
                  <a:cubicBezTo>
                    <a:pt x="8171" y="16342"/>
                    <a:pt x="8356" y="15565"/>
                    <a:pt x="8541" y="14826"/>
                  </a:cubicBezTo>
                  <a:lnTo>
                    <a:pt x="9095" y="12608"/>
                  </a:lnTo>
                  <a:cubicBezTo>
                    <a:pt x="9317" y="11868"/>
                    <a:pt x="9502" y="11129"/>
                    <a:pt x="9724" y="10463"/>
                  </a:cubicBezTo>
                  <a:lnTo>
                    <a:pt x="10426" y="8356"/>
                  </a:lnTo>
                  <a:cubicBezTo>
                    <a:pt x="10648" y="7691"/>
                    <a:pt x="10944" y="7025"/>
                    <a:pt x="11166" y="6397"/>
                  </a:cubicBezTo>
                  <a:cubicBezTo>
                    <a:pt x="11424" y="5731"/>
                    <a:pt x="11646" y="5140"/>
                    <a:pt x="11905" y="4548"/>
                  </a:cubicBezTo>
                  <a:cubicBezTo>
                    <a:pt x="12164" y="3994"/>
                    <a:pt x="12423" y="3365"/>
                    <a:pt x="12718" y="2884"/>
                  </a:cubicBezTo>
                  <a:cubicBezTo>
                    <a:pt x="12940" y="2330"/>
                    <a:pt x="13199" y="1812"/>
                    <a:pt x="13495" y="1332"/>
                  </a:cubicBezTo>
                  <a:cubicBezTo>
                    <a:pt x="13754" y="851"/>
                    <a:pt x="14049" y="407"/>
                    <a:pt x="1430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5072075" y="1330600"/>
              <a:ext cx="35125" cy="40700"/>
            </a:xfrm>
            <a:custGeom>
              <a:avLst/>
              <a:gdLst/>
              <a:ahLst/>
              <a:cxnLst/>
              <a:rect l="l" t="t" r="r" b="b"/>
              <a:pathLst>
                <a:path w="1405" h="1628" extrusionOk="0">
                  <a:moveTo>
                    <a:pt x="1072" y="0"/>
                  </a:moveTo>
                  <a:cubicBezTo>
                    <a:pt x="961" y="74"/>
                    <a:pt x="887" y="111"/>
                    <a:pt x="776" y="185"/>
                  </a:cubicBezTo>
                  <a:cubicBezTo>
                    <a:pt x="716" y="246"/>
                    <a:pt x="631" y="306"/>
                    <a:pt x="562" y="306"/>
                  </a:cubicBezTo>
                  <a:cubicBezTo>
                    <a:pt x="546" y="306"/>
                    <a:pt x="531" y="303"/>
                    <a:pt x="518" y="296"/>
                  </a:cubicBezTo>
                  <a:cubicBezTo>
                    <a:pt x="481" y="296"/>
                    <a:pt x="370" y="259"/>
                    <a:pt x="333" y="259"/>
                  </a:cubicBezTo>
                  <a:cubicBezTo>
                    <a:pt x="0" y="259"/>
                    <a:pt x="74" y="1220"/>
                    <a:pt x="74" y="1405"/>
                  </a:cubicBezTo>
                  <a:cubicBezTo>
                    <a:pt x="74" y="1516"/>
                    <a:pt x="74" y="1627"/>
                    <a:pt x="148" y="1627"/>
                  </a:cubicBezTo>
                  <a:cubicBezTo>
                    <a:pt x="259" y="1627"/>
                    <a:pt x="296" y="1590"/>
                    <a:pt x="333" y="1553"/>
                  </a:cubicBezTo>
                  <a:cubicBezTo>
                    <a:pt x="481" y="1368"/>
                    <a:pt x="665" y="1183"/>
                    <a:pt x="813" y="999"/>
                  </a:cubicBezTo>
                  <a:cubicBezTo>
                    <a:pt x="924" y="851"/>
                    <a:pt x="1072" y="666"/>
                    <a:pt x="1220" y="518"/>
                  </a:cubicBezTo>
                  <a:cubicBezTo>
                    <a:pt x="1257" y="481"/>
                    <a:pt x="1294" y="444"/>
                    <a:pt x="1368" y="333"/>
                  </a:cubicBezTo>
                  <a:cubicBezTo>
                    <a:pt x="1405" y="296"/>
                    <a:pt x="1405" y="185"/>
                    <a:pt x="1368" y="111"/>
                  </a:cubicBezTo>
                  <a:cubicBezTo>
                    <a:pt x="1294" y="0"/>
                    <a:pt x="1183" y="0"/>
                    <a:pt x="1072" y="0"/>
                  </a:cubicBezTo>
                  <a:close/>
                </a:path>
              </a:pathLst>
            </a:custGeom>
            <a:solidFill>
              <a:srgbClr val="F35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4841925" y="837950"/>
              <a:ext cx="891025" cy="1053700"/>
            </a:xfrm>
            <a:custGeom>
              <a:avLst/>
              <a:gdLst/>
              <a:ahLst/>
              <a:cxnLst/>
              <a:rect l="l" t="t" r="r" b="b"/>
              <a:pathLst>
                <a:path w="35641" h="42148" extrusionOk="0">
                  <a:moveTo>
                    <a:pt x="35640" y="1"/>
                  </a:moveTo>
                  <a:cubicBezTo>
                    <a:pt x="34605" y="260"/>
                    <a:pt x="33533" y="593"/>
                    <a:pt x="32461" y="999"/>
                  </a:cubicBezTo>
                  <a:cubicBezTo>
                    <a:pt x="31462" y="1369"/>
                    <a:pt x="30353" y="1739"/>
                    <a:pt x="29318" y="2219"/>
                  </a:cubicBezTo>
                  <a:cubicBezTo>
                    <a:pt x="28320" y="2626"/>
                    <a:pt x="27248" y="3144"/>
                    <a:pt x="26213" y="3624"/>
                  </a:cubicBezTo>
                  <a:cubicBezTo>
                    <a:pt x="25214" y="4179"/>
                    <a:pt x="24142" y="4770"/>
                    <a:pt x="23181" y="5362"/>
                  </a:cubicBezTo>
                  <a:cubicBezTo>
                    <a:pt x="22183" y="5953"/>
                    <a:pt x="21185" y="6582"/>
                    <a:pt x="20260" y="7247"/>
                  </a:cubicBezTo>
                  <a:cubicBezTo>
                    <a:pt x="19299" y="7950"/>
                    <a:pt x="18375" y="8615"/>
                    <a:pt x="17450" y="9355"/>
                  </a:cubicBezTo>
                  <a:cubicBezTo>
                    <a:pt x="16563" y="10094"/>
                    <a:pt x="15639" y="10907"/>
                    <a:pt x="14789" y="11684"/>
                  </a:cubicBezTo>
                  <a:cubicBezTo>
                    <a:pt x="13975" y="12460"/>
                    <a:pt x="13088" y="13310"/>
                    <a:pt x="12312" y="14124"/>
                  </a:cubicBezTo>
                  <a:cubicBezTo>
                    <a:pt x="11535" y="14974"/>
                    <a:pt x="10759" y="15824"/>
                    <a:pt x="10019" y="16712"/>
                  </a:cubicBezTo>
                  <a:cubicBezTo>
                    <a:pt x="9317" y="17599"/>
                    <a:pt x="8578" y="18523"/>
                    <a:pt x="7912" y="19448"/>
                  </a:cubicBezTo>
                  <a:cubicBezTo>
                    <a:pt x="7247" y="20372"/>
                    <a:pt x="6618" y="21296"/>
                    <a:pt x="6027" y="22257"/>
                  </a:cubicBezTo>
                  <a:cubicBezTo>
                    <a:pt x="5472" y="23219"/>
                    <a:pt x="4917" y="24217"/>
                    <a:pt x="4400" y="25178"/>
                  </a:cubicBezTo>
                  <a:cubicBezTo>
                    <a:pt x="3882" y="26139"/>
                    <a:pt x="3439" y="27101"/>
                    <a:pt x="3032" y="28136"/>
                  </a:cubicBezTo>
                  <a:cubicBezTo>
                    <a:pt x="2551" y="29134"/>
                    <a:pt x="2182" y="30132"/>
                    <a:pt x="1849" y="31130"/>
                  </a:cubicBezTo>
                  <a:cubicBezTo>
                    <a:pt x="1553" y="32166"/>
                    <a:pt x="1220" y="33127"/>
                    <a:pt x="999" y="34125"/>
                  </a:cubicBezTo>
                  <a:cubicBezTo>
                    <a:pt x="777" y="35160"/>
                    <a:pt x="518" y="36121"/>
                    <a:pt x="407" y="37157"/>
                  </a:cubicBezTo>
                  <a:cubicBezTo>
                    <a:pt x="259" y="38155"/>
                    <a:pt x="111" y="39079"/>
                    <a:pt x="74" y="40114"/>
                  </a:cubicBezTo>
                  <a:cubicBezTo>
                    <a:pt x="74" y="40780"/>
                    <a:pt x="0" y="41445"/>
                    <a:pt x="0" y="42148"/>
                  </a:cubicBezTo>
                  <a:lnTo>
                    <a:pt x="2034" y="41630"/>
                  </a:lnTo>
                  <a:lnTo>
                    <a:pt x="3254" y="41297"/>
                  </a:lnTo>
                  <a:cubicBezTo>
                    <a:pt x="3254" y="40891"/>
                    <a:pt x="3291" y="40484"/>
                    <a:pt x="3291" y="40077"/>
                  </a:cubicBezTo>
                  <a:cubicBezTo>
                    <a:pt x="3291" y="39375"/>
                    <a:pt x="3365" y="38783"/>
                    <a:pt x="3439" y="38081"/>
                  </a:cubicBezTo>
                  <a:cubicBezTo>
                    <a:pt x="3549" y="37046"/>
                    <a:pt x="3660" y="36084"/>
                    <a:pt x="3919" y="35086"/>
                  </a:cubicBezTo>
                  <a:cubicBezTo>
                    <a:pt x="4141" y="34051"/>
                    <a:pt x="4363" y="33090"/>
                    <a:pt x="4696" y="32055"/>
                  </a:cubicBezTo>
                  <a:cubicBezTo>
                    <a:pt x="4954" y="31056"/>
                    <a:pt x="5324" y="30095"/>
                    <a:pt x="5768" y="29060"/>
                  </a:cubicBezTo>
                  <a:cubicBezTo>
                    <a:pt x="6100" y="28099"/>
                    <a:pt x="6581" y="27064"/>
                    <a:pt x="7099" y="26102"/>
                  </a:cubicBezTo>
                  <a:cubicBezTo>
                    <a:pt x="7542" y="25141"/>
                    <a:pt x="8097" y="24143"/>
                    <a:pt x="8725" y="23182"/>
                  </a:cubicBezTo>
                  <a:cubicBezTo>
                    <a:pt x="9317" y="22257"/>
                    <a:pt x="9945" y="21296"/>
                    <a:pt x="10611" y="20372"/>
                  </a:cubicBezTo>
                  <a:cubicBezTo>
                    <a:pt x="11239" y="19448"/>
                    <a:pt x="11979" y="18523"/>
                    <a:pt x="12718" y="17636"/>
                  </a:cubicBezTo>
                  <a:cubicBezTo>
                    <a:pt x="13458" y="16786"/>
                    <a:pt x="14308" y="15898"/>
                    <a:pt x="15084" y="15048"/>
                  </a:cubicBezTo>
                  <a:cubicBezTo>
                    <a:pt x="15861" y="14235"/>
                    <a:pt x="16748" y="13458"/>
                    <a:pt x="17635" y="12645"/>
                  </a:cubicBezTo>
                  <a:cubicBezTo>
                    <a:pt x="18523" y="11869"/>
                    <a:pt x="19447" y="11129"/>
                    <a:pt x="20371" y="10427"/>
                  </a:cubicBezTo>
                  <a:cubicBezTo>
                    <a:pt x="21295" y="9761"/>
                    <a:pt x="22257" y="9059"/>
                    <a:pt x="23218" y="8467"/>
                  </a:cubicBezTo>
                  <a:cubicBezTo>
                    <a:pt x="24179" y="7839"/>
                    <a:pt x="25214" y="7247"/>
                    <a:pt x="26213" y="6693"/>
                  </a:cubicBezTo>
                  <a:cubicBezTo>
                    <a:pt x="27248" y="6138"/>
                    <a:pt x="28320" y="5621"/>
                    <a:pt x="29318" y="5177"/>
                  </a:cubicBezTo>
                  <a:cubicBezTo>
                    <a:pt x="30353" y="4696"/>
                    <a:pt x="31388" y="4290"/>
                    <a:pt x="32461" y="3920"/>
                  </a:cubicBezTo>
                  <a:cubicBezTo>
                    <a:pt x="33533" y="3550"/>
                    <a:pt x="34605" y="3217"/>
                    <a:pt x="35640" y="2959"/>
                  </a:cubicBezTo>
                  <a:lnTo>
                    <a:pt x="3564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5732000" y="838875"/>
              <a:ext cx="927050" cy="1011175"/>
            </a:xfrm>
            <a:custGeom>
              <a:avLst/>
              <a:gdLst/>
              <a:ahLst/>
              <a:cxnLst/>
              <a:rect l="l" t="t" r="r" b="b"/>
              <a:pathLst>
                <a:path w="37082" h="40447" extrusionOk="0">
                  <a:moveTo>
                    <a:pt x="0" y="1"/>
                  </a:moveTo>
                  <a:lnTo>
                    <a:pt x="0" y="2959"/>
                  </a:lnTo>
                  <a:cubicBezTo>
                    <a:pt x="111" y="2959"/>
                    <a:pt x="148" y="2996"/>
                    <a:pt x="185" y="2996"/>
                  </a:cubicBezTo>
                  <a:cubicBezTo>
                    <a:pt x="1257" y="3217"/>
                    <a:pt x="2329" y="3476"/>
                    <a:pt x="3364" y="3772"/>
                  </a:cubicBezTo>
                  <a:lnTo>
                    <a:pt x="4363" y="4068"/>
                  </a:lnTo>
                  <a:cubicBezTo>
                    <a:pt x="5102" y="4290"/>
                    <a:pt x="5841" y="4585"/>
                    <a:pt x="6618" y="4844"/>
                  </a:cubicBezTo>
                  <a:cubicBezTo>
                    <a:pt x="7727" y="5251"/>
                    <a:pt x="8725" y="5694"/>
                    <a:pt x="9797" y="6175"/>
                  </a:cubicBezTo>
                  <a:cubicBezTo>
                    <a:pt x="10869" y="6693"/>
                    <a:pt x="11868" y="7210"/>
                    <a:pt x="12903" y="7802"/>
                  </a:cubicBezTo>
                  <a:cubicBezTo>
                    <a:pt x="13901" y="8393"/>
                    <a:pt x="14899" y="9022"/>
                    <a:pt x="15861" y="9650"/>
                  </a:cubicBezTo>
                  <a:cubicBezTo>
                    <a:pt x="16822" y="10316"/>
                    <a:pt x="17746" y="11018"/>
                    <a:pt x="18670" y="11721"/>
                  </a:cubicBezTo>
                  <a:cubicBezTo>
                    <a:pt x="19595" y="12423"/>
                    <a:pt x="20482" y="13200"/>
                    <a:pt x="21295" y="14013"/>
                  </a:cubicBezTo>
                  <a:cubicBezTo>
                    <a:pt x="22183" y="14789"/>
                    <a:pt x="22959" y="15640"/>
                    <a:pt x="23772" y="16453"/>
                  </a:cubicBezTo>
                  <a:cubicBezTo>
                    <a:pt x="24549" y="17340"/>
                    <a:pt x="25288" y="18228"/>
                    <a:pt x="25991" y="19078"/>
                  </a:cubicBezTo>
                  <a:cubicBezTo>
                    <a:pt x="26656" y="20002"/>
                    <a:pt x="27358" y="20926"/>
                    <a:pt x="27950" y="21851"/>
                  </a:cubicBezTo>
                  <a:cubicBezTo>
                    <a:pt x="28578" y="22775"/>
                    <a:pt x="29170" y="23773"/>
                    <a:pt x="29688" y="24734"/>
                  </a:cubicBezTo>
                  <a:cubicBezTo>
                    <a:pt x="30168" y="25696"/>
                    <a:pt x="30686" y="26731"/>
                    <a:pt x="31092" y="27692"/>
                  </a:cubicBezTo>
                  <a:cubicBezTo>
                    <a:pt x="31536" y="28653"/>
                    <a:pt x="31869" y="29688"/>
                    <a:pt x="32202" y="30687"/>
                  </a:cubicBezTo>
                  <a:cubicBezTo>
                    <a:pt x="32534" y="31722"/>
                    <a:pt x="32793" y="32720"/>
                    <a:pt x="33052" y="33755"/>
                  </a:cubicBezTo>
                  <a:cubicBezTo>
                    <a:pt x="33274" y="34753"/>
                    <a:pt x="33459" y="35826"/>
                    <a:pt x="33570" y="36787"/>
                  </a:cubicBezTo>
                  <a:cubicBezTo>
                    <a:pt x="33680" y="37785"/>
                    <a:pt x="33717" y="38820"/>
                    <a:pt x="33717" y="39781"/>
                  </a:cubicBezTo>
                  <a:lnTo>
                    <a:pt x="34642" y="39966"/>
                  </a:lnTo>
                  <a:lnTo>
                    <a:pt x="37082" y="40447"/>
                  </a:lnTo>
                  <a:cubicBezTo>
                    <a:pt x="37082" y="39486"/>
                    <a:pt x="36971" y="38414"/>
                    <a:pt x="36749" y="37489"/>
                  </a:cubicBezTo>
                  <a:cubicBezTo>
                    <a:pt x="36712" y="36750"/>
                    <a:pt x="36601" y="36047"/>
                    <a:pt x="36453" y="35308"/>
                  </a:cubicBezTo>
                  <a:cubicBezTo>
                    <a:pt x="36416" y="34975"/>
                    <a:pt x="36379" y="34716"/>
                    <a:pt x="36342" y="34421"/>
                  </a:cubicBezTo>
                  <a:cubicBezTo>
                    <a:pt x="36157" y="33422"/>
                    <a:pt x="35862" y="32387"/>
                    <a:pt x="35603" y="31389"/>
                  </a:cubicBezTo>
                  <a:cubicBezTo>
                    <a:pt x="35307" y="30428"/>
                    <a:pt x="34937" y="29356"/>
                    <a:pt x="34568" y="28394"/>
                  </a:cubicBezTo>
                  <a:cubicBezTo>
                    <a:pt x="34198" y="27396"/>
                    <a:pt x="33754" y="26398"/>
                    <a:pt x="33274" y="25400"/>
                  </a:cubicBezTo>
                  <a:cubicBezTo>
                    <a:pt x="32830" y="24439"/>
                    <a:pt x="32276" y="23477"/>
                    <a:pt x="31721" y="22516"/>
                  </a:cubicBezTo>
                  <a:cubicBezTo>
                    <a:pt x="31166" y="21592"/>
                    <a:pt x="30538" y="20631"/>
                    <a:pt x="29909" y="19706"/>
                  </a:cubicBezTo>
                  <a:cubicBezTo>
                    <a:pt x="29318" y="18782"/>
                    <a:pt x="28615" y="17858"/>
                    <a:pt x="27876" y="16971"/>
                  </a:cubicBezTo>
                  <a:cubicBezTo>
                    <a:pt x="27174" y="16083"/>
                    <a:pt x="26397" y="15196"/>
                    <a:pt x="25621" y="14383"/>
                  </a:cubicBezTo>
                  <a:cubicBezTo>
                    <a:pt x="24770" y="13532"/>
                    <a:pt x="23994" y="12719"/>
                    <a:pt x="23107" y="11943"/>
                  </a:cubicBezTo>
                  <a:cubicBezTo>
                    <a:pt x="22293" y="11129"/>
                    <a:pt x="21406" y="10390"/>
                    <a:pt x="20482" y="9650"/>
                  </a:cubicBezTo>
                  <a:cubicBezTo>
                    <a:pt x="19558" y="8911"/>
                    <a:pt x="18633" y="8245"/>
                    <a:pt x="17672" y="7580"/>
                  </a:cubicBezTo>
                  <a:cubicBezTo>
                    <a:pt x="16674" y="6878"/>
                    <a:pt x="15713" y="6286"/>
                    <a:pt x="14714" y="5694"/>
                  </a:cubicBezTo>
                  <a:cubicBezTo>
                    <a:pt x="14049" y="5325"/>
                    <a:pt x="13347" y="4955"/>
                    <a:pt x="12718" y="4585"/>
                  </a:cubicBezTo>
                  <a:cubicBezTo>
                    <a:pt x="12385" y="4400"/>
                    <a:pt x="12016" y="4216"/>
                    <a:pt x="11646" y="4031"/>
                  </a:cubicBezTo>
                  <a:cubicBezTo>
                    <a:pt x="10648" y="3513"/>
                    <a:pt x="9576" y="3033"/>
                    <a:pt x="8503" y="2589"/>
                  </a:cubicBezTo>
                  <a:cubicBezTo>
                    <a:pt x="7394" y="2108"/>
                    <a:pt x="6396" y="1739"/>
                    <a:pt x="5287" y="1369"/>
                  </a:cubicBezTo>
                  <a:cubicBezTo>
                    <a:pt x="4215" y="1073"/>
                    <a:pt x="3143" y="740"/>
                    <a:pt x="2033" y="445"/>
                  </a:cubicBezTo>
                  <a:cubicBezTo>
                    <a:pt x="1331" y="260"/>
                    <a:pt x="703" y="14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5458400" y="2163900"/>
              <a:ext cx="57325" cy="14275"/>
            </a:xfrm>
            <a:custGeom>
              <a:avLst/>
              <a:gdLst/>
              <a:ahLst/>
              <a:cxnLst/>
              <a:rect l="l" t="t" r="r" b="b"/>
              <a:pathLst>
                <a:path w="2293" h="571" extrusionOk="0">
                  <a:moveTo>
                    <a:pt x="1999" y="1"/>
                  </a:moveTo>
                  <a:cubicBezTo>
                    <a:pt x="1935" y="1"/>
                    <a:pt x="1865" y="27"/>
                    <a:pt x="1812" y="53"/>
                  </a:cubicBezTo>
                  <a:cubicBezTo>
                    <a:pt x="1517" y="201"/>
                    <a:pt x="1295" y="349"/>
                    <a:pt x="999" y="386"/>
                  </a:cubicBezTo>
                  <a:cubicBezTo>
                    <a:pt x="919" y="397"/>
                    <a:pt x="836" y="405"/>
                    <a:pt x="752" y="405"/>
                  </a:cubicBezTo>
                  <a:cubicBezTo>
                    <a:pt x="564" y="405"/>
                    <a:pt x="376" y="366"/>
                    <a:pt x="223" y="238"/>
                  </a:cubicBezTo>
                  <a:cubicBezTo>
                    <a:pt x="186" y="201"/>
                    <a:pt x="75" y="164"/>
                    <a:pt x="38" y="164"/>
                  </a:cubicBezTo>
                  <a:cubicBezTo>
                    <a:pt x="1" y="201"/>
                    <a:pt x="1" y="275"/>
                    <a:pt x="38" y="349"/>
                  </a:cubicBezTo>
                  <a:cubicBezTo>
                    <a:pt x="186" y="460"/>
                    <a:pt x="370" y="534"/>
                    <a:pt x="555" y="534"/>
                  </a:cubicBezTo>
                  <a:cubicBezTo>
                    <a:pt x="1073" y="534"/>
                    <a:pt x="1517" y="571"/>
                    <a:pt x="2034" y="571"/>
                  </a:cubicBezTo>
                  <a:cubicBezTo>
                    <a:pt x="2108" y="571"/>
                    <a:pt x="2219" y="571"/>
                    <a:pt x="2256" y="534"/>
                  </a:cubicBezTo>
                  <a:cubicBezTo>
                    <a:pt x="2293" y="460"/>
                    <a:pt x="2293" y="423"/>
                    <a:pt x="2293" y="386"/>
                  </a:cubicBezTo>
                  <a:cubicBezTo>
                    <a:pt x="2293" y="349"/>
                    <a:pt x="2256" y="275"/>
                    <a:pt x="2256" y="238"/>
                  </a:cubicBezTo>
                  <a:cubicBezTo>
                    <a:pt x="2219" y="164"/>
                    <a:pt x="2182" y="53"/>
                    <a:pt x="2071" y="16"/>
                  </a:cubicBezTo>
                  <a:cubicBezTo>
                    <a:pt x="2049" y="5"/>
                    <a:pt x="2025" y="1"/>
                    <a:pt x="1999" y="1"/>
                  </a:cubicBezTo>
                  <a:close/>
                </a:path>
              </a:pathLst>
            </a:custGeom>
            <a:solidFill>
              <a:srgbClr val="FC95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5167250" y="2091275"/>
              <a:ext cx="40700" cy="12025"/>
            </a:xfrm>
            <a:custGeom>
              <a:avLst/>
              <a:gdLst/>
              <a:ahLst/>
              <a:cxnLst/>
              <a:rect l="l" t="t" r="r" b="b"/>
              <a:pathLst>
                <a:path w="1628" h="481" extrusionOk="0">
                  <a:moveTo>
                    <a:pt x="1258" y="0"/>
                  </a:moveTo>
                  <a:cubicBezTo>
                    <a:pt x="888" y="0"/>
                    <a:pt x="519" y="37"/>
                    <a:pt x="149" y="37"/>
                  </a:cubicBezTo>
                  <a:cubicBezTo>
                    <a:pt x="75" y="37"/>
                    <a:pt x="38" y="37"/>
                    <a:pt x="38" y="111"/>
                  </a:cubicBezTo>
                  <a:cubicBezTo>
                    <a:pt x="1" y="148"/>
                    <a:pt x="38" y="185"/>
                    <a:pt x="75" y="222"/>
                  </a:cubicBezTo>
                  <a:lnTo>
                    <a:pt x="334" y="222"/>
                  </a:lnTo>
                  <a:cubicBezTo>
                    <a:pt x="371" y="222"/>
                    <a:pt x="408" y="296"/>
                    <a:pt x="408" y="333"/>
                  </a:cubicBezTo>
                  <a:cubicBezTo>
                    <a:pt x="519" y="407"/>
                    <a:pt x="629" y="481"/>
                    <a:pt x="777" y="481"/>
                  </a:cubicBezTo>
                  <a:cubicBezTo>
                    <a:pt x="888" y="481"/>
                    <a:pt x="962" y="370"/>
                    <a:pt x="1110" y="296"/>
                  </a:cubicBezTo>
                  <a:cubicBezTo>
                    <a:pt x="1204" y="226"/>
                    <a:pt x="1312" y="200"/>
                    <a:pt x="1408" y="200"/>
                  </a:cubicBezTo>
                  <a:cubicBezTo>
                    <a:pt x="1463" y="200"/>
                    <a:pt x="1513" y="209"/>
                    <a:pt x="1554" y="222"/>
                  </a:cubicBezTo>
                  <a:cubicBezTo>
                    <a:pt x="1628" y="148"/>
                    <a:pt x="1517" y="111"/>
                    <a:pt x="1480" y="37"/>
                  </a:cubicBezTo>
                  <a:cubicBezTo>
                    <a:pt x="1369" y="0"/>
                    <a:pt x="1332" y="0"/>
                    <a:pt x="1258" y="0"/>
                  </a:cubicBezTo>
                  <a:close/>
                </a:path>
              </a:pathLst>
            </a:custGeom>
            <a:solidFill>
              <a:srgbClr val="FC95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4840075" y="1832475"/>
              <a:ext cx="1818975" cy="369725"/>
            </a:xfrm>
            <a:custGeom>
              <a:avLst/>
              <a:gdLst/>
              <a:ahLst/>
              <a:cxnLst/>
              <a:rect l="l" t="t" r="r" b="b"/>
              <a:pathLst>
                <a:path w="72759" h="14789" extrusionOk="0">
                  <a:moveTo>
                    <a:pt x="69357" y="0"/>
                  </a:moveTo>
                  <a:cubicBezTo>
                    <a:pt x="68211" y="1701"/>
                    <a:pt x="66696" y="3180"/>
                    <a:pt x="65069" y="4474"/>
                  </a:cubicBezTo>
                  <a:cubicBezTo>
                    <a:pt x="62888" y="6175"/>
                    <a:pt x="60447" y="7543"/>
                    <a:pt x="57896" y="8652"/>
                  </a:cubicBezTo>
                  <a:cubicBezTo>
                    <a:pt x="54754" y="10020"/>
                    <a:pt x="51390" y="10981"/>
                    <a:pt x="48025" y="11683"/>
                  </a:cubicBezTo>
                  <a:cubicBezTo>
                    <a:pt x="43959" y="12534"/>
                    <a:pt x="39818" y="12903"/>
                    <a:pt x="35677" y="12903"/>
                  </a:cubicBezTo>
                  <a:cubicBezTo>
                    <a:pt x="31499" y="12903"/>
                    <a:pt x="27359" y="12534"/>
                    <a:pt x="23292" y="11683"/>
                  </a:cubicBezTo>
                  <a:cubicBezTo>
                    <a:pt x="23144" y="11646"/>
                    <a:pt x="22996" y="11646"/>
                    <a:pt x="22885" y="11609"/>
                  </a:cubicBezTo>
                  <a:cubicBezTo>
                    <a:pt x="21776" y="11350"/>
                    <a:pt x="20741" y="11092"/>
                    <a:pt x="19669" y="10796"/>
                  </a:cubicBezTo>
                  <a:cubicBezTo>
                    <a:pt x="18634" y="10537"/>
                    <a:pt x="17635" y="10204"/>
                    <a:pt x="16637" y="9872"/>
                  </a:cubicBezTo>
                  <a:cubicBezTo>
                    <a:pt x="15602" y="9502"/>
                    <a:pt x="14678" y="9206"/>
                    <a:pt x="13753" y="8763"/>
                  </a:cubicBezTo>
                  <a:cubicBezTo>
                    <a:pt x="13384" y="8652"/>
                    <a:pt x="13088" y="8467"/>
                    <a:pt x="12718" y="8319"/>
                  </a:cubicBezTo>
                  <a:cubicBezTo>
                    <a:pt x="12201" y="8023"/>
                    <a:pt x="11646" y="7801"/>
                    <a:pt x="11129" y="7543"/>
                  </a:cubicBezTo>
                  <a:cubicBezTo>
                    <a:pt x="9835" y="6840"/>
                    <a:pt x="8688" y="6138"/>
                    <a:pt x="7579" y="5398"/>
                  </a:cubicBezTo>
                  <a:cubicBezTo>
                    <a:pt x="6470" y="4622"/>
                    <a:pt x="5509" y="3845"/>
                    <a:pt x="4622" y="2995"/>
                  </a:cubicBezTo>
                  <a:cubicBezTo>
                    <a:pt x="4104" y="2514"/>
                    <a:pt x="3660" y="2034"/>
                    <a:pt x="3254" y="1516"/>
                  </a:cubicBezTo>
                  <a:lnTo>
                    <a:pt x="1442" y="1997"/>
                  </a:lnTo>
                  <a:lnTo>
                    <a:pt x="0" y="2367"/>
                  </a:lnTo>
                  <a:cubicBezTo>
                    <a:pt x="1257" y="3808"/>
                    <a:pt x="2736" y="5139"/>
                    <a:pt x="4474" y="6396"/>
                  </a:cubicBezTo>
                  <a:cubicBezTo>
                    <a:pt x="5546" y="7173"/>
                    <a:pt x="6692" y="7875"/>
                    <a:pt x="7949" y="8541"/>
                  </a:cubicBezTo>
                  <a:cubicBezTo>
                    <a:pt x="9243" y="9243"/>
                    <a:pt x="10500" y="9835"/>
                    <a:pt x="11942" y="10463"/>
                  </a:cubicBezTo>
                  <a:cubicBezTo>
                    <a:pt x="12866" y="10833"/>
                    <a:pt x="13790" y="11203"/>
                    <a:pt x="14789" y="11498"/>
                  </a:cubicBezTo>
                  <a:cubicBezTo>
                    <a:pt x="15824" y="11831"/>
                    <a:pt x="16785" y="12164"/>
                    <a:pt x="17857" y="12423"/>
                  </a:cubicBezTo>
                  <a:cubicBezTo>
                    <a:pt x="18892" y="12718"/>
                    <a:pt x="19928" y="12977"/>
                    <a:pt x="21037" y="13236"/>
                  </a:cubicBezTo>
                  <a:cubicBezTo>
                    <a:pt x="21406" y="13310"/>
                    <a:pt x="21739" y="13347"/>
                    <a:pt x="22109" y="13458"/>
                  </a:cubicBezTo>
                  <a:cubicBezTo>
                    <a:pt x="26508" y="14382"/>
                    <a:pt x="31093" y="14789"/>
                    <a:pt x="35677" y="14789"/>
                  </a:cubicBezTo>
                  <a:cubicBezTo>
                    <a:pt x="40261" y="14789"/>
                    <a:pt x="44772" y="14382"/>
                    <a:pt x="49245" y="13495"/>
                  </a:cubicBezTo>
                  <a:cubicBezTo>
                    <a:pt x="53016" y="12755"/>
                    <a:pt x="56639" y="11646"/>
                    <a:pt x="60152" y="10167"/>
                  </a:cubicBezTo>
                  <a:cubicBezTo>
                    <a:pt x="62925" y="8947"/>
                    <a:pt x="65623" y="7543"/>
                    <a:pt x="68026" y="5620"/>
                  </a:cubicBezTo>
                  <a:cubicBezTo>
                    <a:pt x="69838" y="4215"/>
                    <a:pt x="71502" y="2588"/>
                    <a:pt x="72759" y="703"/>
                  </a:cubicBezTo>
                  <a:lnTo>
                    <a:pt x="70282" y="185"/>
                  </a:lnTo>
                  <a:lnTo>
                    <a:pt x="6935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4" name="Google Shape;1094;p40"/>
          <p:cNvSpPr txBox="1">
            <a:spLocks noGrp="1"/>
          </p:cNvSpPr>
          <p:nvPr>
            <p:ph type="title"/>
          </p:nvPr>
        </p:nvSpPr>
        <p:spPr>
          <a:xfrm>
            <a:off x="1698249" y="1354193"/>
            <a:ext cx="1480800" cy="7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2"/>
                </a:solidFill>
                <a:latin typeface="+mn-lt"/>
              </a:rPr>
              <a:t>01</a:t>
            </a:r>
            <a:endParaRPr sz="3600" dirty="0">
              <a:solidFill>
                <a:schemeClr val="dk2"/>
              </a:solidFill>
              <a:latin typeface="+mn-lt"/>
            </a:endParaRPr>
          </a:p>
        </p:txBody>
      </p:sp>
      <p:sp>
        <p:nvSpPr>
          <p:cNvPr id="1095" name="Google Shape;1095;p40"/>
          <p:cNvSpPr txBox="1">
            <a:spLocks noGrp="1"/>
          </p:cNvSpPr>
          <p:nvPr>
            <p:ph type="title" idx="2"/>
          </p:nvPr>
        </p:nvSpPr>
        <p:spPr>
          <a:xfrm>
            <a:off x="329954" y="2926387"/>
            <a:ext cx="3900213" cy="6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n-lt"/>
              </a:rPr>
              <a:t>Mô tả từ trường Trái Đất</a:t>
            </a:r>
          </a:p>
        </p:txBody>
      </p:sp>
      <p:grpSp>
        <p:nvGrpSpPr>
          <p:cNvPr id="1097" name="Google Shape;1097;p40"/>
          <p:cNvGrpSpPr/>
          <p:nvPr/>
        </p:nvGrpSpPr>
        <p:grpSpPr>
          <a:xfrm>
            <a:off x="1366675" y="733500"/>
            <a:ext cx="7025625" cy="3899775"/>
            <a:chOff x="1366675" y="733500"/>
            <a:chExt cx="7025625" cy="3899775"/>
          </a:xfrm>
        </p:grpSpPr>
        <p:sp>
          <p:nvSpPr>
            <p:cNvPr id="1098" name="Google Shape;1098;p40"/>
            <p:cNvSpPr/>
            <p:nvPr/>
          </p:nvSpPr>
          <p:spPr>
            <a:xfrm flipH="1">
              <a:off x="8344600" y="45855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0"/>
            <p:cNvSpPr/>
            <p:nvPr/>
          </p:nvSpPr>
          <p:spPr>
            <a:xfrm flipH="1">
              <a:off x="2352425" y="43854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0"/>
            <p:cNvSpPr/>
            <p:nvPr/>
          </p:nvSpPr>
          <p:spPr>
            <a:xfrm flipH="1">
              <a:off x="5743400" y="4433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0"/>
            <p:cNvSpPr/>
            <p:nvPr/>
          </p:nvSpPr>
          <p:spPr>
            <a:xfrm flipH="1">
              <a:off x="1366675" y="43854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0"/>
            <p:cNvSpPr/>
            <p:nvPr/>
          </p:nvSpPr>
          <p:spPr>
            <a:xfrm flipH="1">
              <a:off x="5093525" y="84902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0"/>
            <p:cNvSpPr/>
            <p:nvPr/>
          </p:nvSpPr>
          <p:spPr>
            <a:xfrm flipH="1">
              <a:off x="4776350" y="30588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0"/>
            <p:cNvSpPr/>
            <p:nvPr/>
          </p:nvSpPr>
          <p:spPr>
            <a:xfrm flipH="1">
              <a:off x="6854325" y="7335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 flipH="1">
              <a:off x="7791350" y="7335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0"/>
            <p:cNvSpPr/>
            <p:nvPr/>
          </p:nvSpPr>
          <p:spPr>
            <a:xfrm flipH="1">
              <a:off x="8138850" y="396135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0"/>
            <p:cNvSpPr/>
            <p:nvPr/>
          </p:nvSpPr>
          <p:spPr>
            <a:xfrm flipH="1">
              <a:off x="2559875" y="12586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 flipH="1">
              <a:off x="1685675" y="7992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 flipH="1">
              <a:off x="3523650" y="17035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/>
            <p:cNvSpPr/>
            <p:nvPr/>
          </p:nvSpPr>
          <p:spPr>
            <a:xfrm flipH="1">
              <a:off x="4952750" y="39052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 flipH="1">
              <a:off x="3303625" y="79920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 flipH="1">
              <a:off x="4414075" y="19146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39"/>
          <p:cNvGrpSpPr/>
          <p:nvPr/>
        </p:nvGrpSpPr>
        <p:grpSpPr>
          <a:xfrm>
            <a:off x="1052525" y="733500"/>
            <a:ext cx="7274975" cy="3979675"/>
            <a:chOff x="1052525" y="733500"/>
            <a:chExt cx="7274975" cy="3979675"/>
          </a:xfrm>
        </p:grpSpPr>
        <p:sp>
          <p:nvSpPr>
            <p:cNvPr id="980" name="Google Shape;980;p39"/>
            <p:cNvSpPr/>
            <p:nvPr/>
          </p:nvSpPr>
          <p:spPr>
            <a:xfrm>
              <a:off x="5704900" y="42480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9"/>
            <p:cNvSpPr/>
            <p:nvPr/>
          </p:nvSpPr>
          <p:spPr>
            <a:xfrm>
              <a:off x="6838950" y="4385475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9"/>
            <p:cNvSpPr/>
            <p:nvPr/>
          </p:nvSpPr>
          <p:spPr>
            <a:xfrm>
              <a:off x="3992175" y="46654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9"/>
            <p:cNvSpPr/>
            <p:nvPr/>
          </p:nvSpPr>
          <p:spPr>
            <a:xfrm>
              <a:off x="2693625" y="37093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9"/>
            <p:cNvSpPr/>
            <p:nvPr/>
          </p:nvSpPr>
          <p:spPr>
            <a:xfrm>
              <a:off x="5478775" y="89672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2736525" y="8967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9"/>
            <p:cNvSpPr/>
            <p:nvPr/>
          </p:nvSpPr>
          <p:spPr>
            <a:xfrm>
              <a:off x="1400025" y="7335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9"/>
            <p:cNvSpPr/>
            <p:nvPr/>
          </p:nvSpPr>
          <p:spPr>
            <a:xfrm>
              <a:off x="1357125" y="14898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8194000" y="429577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9"/>
            <p:cNvSpPr/>
            <p:nvPr/>
          </p:nvSpPr>
          <p:spPr>
            <a:xfrm>
              <a:off x="4107650" y="8490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9"/>
            <p:cNvSpPr/>
            <p:nvPr/>
          </p:nvSpPr>
          <p:spPr>
            <a:xfrm>
              <a:off x="1052525" y="31317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7845400" y="3566800"/>
              <a:ext cx="47700" cy="4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39"/>
          <p:cNvGrpSpPr/>
          <p:nvPr/>
        </p:nvGrpSpPr>
        <p:grpSpPr>
          <a:xfrm>
            <a:off x="6979450" y="741459"/>
            <a:ext cx="1206884" cy="1181017"/>
            <a:chOff x="2892375" y="2678275"/>
            <a:chExt cx="867825" cy="849225"/>
          </a:xfrm>
        </p:grpSpPr>
        <p:sp>
          <p:nvSpPr>
            <p:cNvPr id="993" name="Google Shape;993;p39"/>
            <p:cNvSpPr/>
            <p:nvPr/>
          </p:nvSpPr>
          <p:spPr>
            <a:xfrm>
              <a:off x="3081150" y="2874425"/>
              <a:ext cx="540400" cy="456450"/>
            </a:xfrm>
            <a:custGeom>
              <a:avLst/>
              <a:gdLst/>
              <a:ahLst/>
              <a:cxnLst/>
              <a:rect l="l" t="t" r="r" b="b"/>
              <a:pathLst>
                <a:path w="21616" h="18258" extrusionOk="0">
                  <a:moveTo>
                    <a:pt x="21616" y="1"/>
                  </a:moveTo>
                  <a:lnTo>
                    <a:pt x="21616" y="1"/>
                  </a:lnTo>
                  <a:cubicBezTo>
                    <a:pt x="21082" y="494"/>
                    <a:pt x="20589" y="781"/>
                    <a:pt x="19890" y="987"/>
                  </a:cubicBezTo>
                  <a:cubicBezTo>
                    <a:pt x="18124" y="1562"/>
                    <a:pt x="18206" y="3082"/>
                    <a:pt x="16152" y="4232"/>
                  </a:cubicBezTo>
                  <a:cubicBezTo>
                    <a:pt x="14016" y="5382"/>
                    <a:pt x="13194" y="5464"/>
                    <a:pt x="11428" y="7108"/>
                  </a:cubicBezTo>
                  <a:cubicBezTo>
                    <a:pt x="9620" y="8751"/>
                    <a:pt x="8758" y="9408"/>
                    <a:pt x="8142" y="9573"/>
                  </a:cubicBezTo>
                  <a:cubicBezTo>
                    <a:pt x="8635" y="9203"/>
                    <a:pt x="9004" y="8874"/>
                    <a:pt x="9292" y="8463"/>
                  </a:cubicBezTo>
                  <a:lnTo>
                    <a:pt x="9292" y="8463"/>
                  </a:lnTo>
                  <a:cubicBezTo>
                    <a:pt x="8470" y="9121"/>
                    <a:pt x="7977" y="9203"/>
                    <a:pt x="7977" y="9203"/>
                  </a:cubicBezTo>
                  <a:cubicBezTo>
                    <a:pt x="7977" y="9203"/>
                    <a:pt x="10031" y="7354"/>
                    <a:pt x="10935" y="4437"/>
                  </a:cubicBezTo>
                  <a:lnTo>
                    <a:pt x="10935" y="4437"/>
                  </a:lnTo>
                  <a:cubicBezTo>
                    <a:pt x="9867" y="6040"/>
                    <a:pt x="8593" y="6697"/>
                    <a:pt x="7854" y="6943"/>
                  </a:cubicBezTo>
                  <a:cubicBezTo>
                    <a:pt x="7156" y="7231"/>
                    <a:pt x="6498" y="9408"/>
                    <a:pt x="3951" y="10641"/>
                  </a:cubicBezTo>
                  <a:cubicBezTo>
                    <a:pt x="4650" y="9819"/>
                    <a:pt x="4732" y="9326"/>
                    <a:pt x="5389" y="8669"/>
                  </a:cubicBezTo>
                  <a:cubicBezTo>
                    <a:pt x="5061" y="8669"/>
                    <a:pt x="4321" y="9696"/>
                    <a:pt x="4034" y="10189"/>
                  </a:cubicBezTo>
                  <a:cubicBezTo>
                    <a:pt x="4075" y="9942"/>
                    <a:pt x="4362" y="9408"/>
                    <a:pt x="4362" y="8792"/>
                  </a:cubicBezTo>
                  <a:lnTo>
                    <a:pt x="4362" y="8792"/>
                  </a:lnTo>
                  <a:cubicBezTo>
                    <a:pt x="3458" y="10928"/>
                    <a:pt x="870" y="10846"/>
                    <a:pt x="377" y="14708"/>
                  </a:cubicBezTo>
                  <a:cubicBezTo>
                    <a:pt x="0" y="17437"/>
                    <a:pt x="1572" y="18258"/>
                    <a:pt x="3078" y="18258"/>
                  </a:cubicBezTo>
                  <a:cubicBezTo>
                    <a:pt x="3702" y="18258"/>
                    <a:pt x="4315" y="18117"/>
                    <a:pt x="4773" y="17912"/>
                  </a:cubicBezTo>
                  <a:cubicBezTo>
                    <a:pt x="6320" y="17198"/>
                    <a:pt x="10127" y="14492"/>
                    <a:pt x="12163" y="14492"/>
                  </a:cubicBezTo>
                  <a:cubicBezTo>
                    <a:pt x="12235" y="14492"/>
                    <a:pt x="12305" y="14495"/>
                    <a:pt x="12373" y="14502"/>
                  </a:cubicBezTo>
                  <a:cubicBezTo>
                    <a:pt x="11551" y="14215"/>
                    <a:pt x="10812" y="14050"/>
                    <a:pt x="10812" y="14050"/>
                  </a:cubicBezTo>
                  <a:cubicBezTo>
                    <a:pt x="10812" y="14050"/>
                    <a:pt x="12866" y="11791"/>
                    <a:pt x="14755" y="10969"/>
                  </a:cubicBezTo>
                  <a:lnTo>
                    <a:pt x="14755" y="10969"/>
                  </a:lnTo>
                  <a:cubicBezTo>
                    <a:pt x="14016" y="11010"/>
                    <a:pt x="13153" y="11257"/>
                    <a:pt x="13153" y="11257"/>
                  </a:cubicBezTo>
                  <a:cubicBezTo>
                    <a:pt x="13153" y="11257"/>
                    <a:pt x="15659" y="10065"/>
                    <a:pt x="16809" y="9162"/>
                  </a:cubicBezTo>
                  <a:cubicBezTo>
                    <a:pt x="17919" y="8299"/>
                    <a:pt x="19849" y="7683"/>
                    <a:pt x="20753" y="7683"/>
                  </a:cubicBezTo>
                  <a:cubicBezTo>
                    <a:pt x="20513" y="7579"/>
                    <a:pt x="20240" y="7535"/>
                    <a:pt x="19945" y="7535"/>
                  </a:cubicBezTo>
                  <a:cubicBezTo>
                    <a:pt x="18245" y="7535"/>
                    <a:pt x="15784" y="8999"/>
                    <a:pt x="14275" y="8999"/>
                  </a:cubicBezTo>
                  <a:cubicBezTo>
                    <a:pt x="14075" y="8999"/>
                    <a:pt x="13891" y="8974"/>
                    <a:pt x="13728" y="8915"/>
                  </a:cubicBezTo>
                  <a:cubicBezTo>
                    <a:pt x="15413" y="6327"/>
                    <a:pt x="17590" y="5464"/>
                    <a:pt x="18699" y="4109"/>
                  </a:cubicBezTo>
                  <a:lnTo>
                    <a:pt x="18699" y="4109"/>
                  </a:lnTo>
                  <a:cubicBezTo>
                    <a:pt x="18699" y="4109"/>
                    <a:pt x="18055" y="4563"/>
                    <a:pt x="17386" y="4563"/>
                  </a:cubicBezTo>
                  <a:cubicBezTo>
                    <a:pt x="17358" y="4563"/>
                    <a:pt x="17330" y="4562"/>
                    <a:pt x="17302" y="4561"/>
                  </a:cubicBezTo>
                  <a:cubicBezTo>
                    <a:pt x="17302" y="3780"/>
                    <a:pt x="18412" y="3041"/>
                    <a:pt x="19069" y="2014"/>
                  </a:cubicBezTo>
                  <a:cubicBezTo>
                    <a:pt x="19726" y="987"/>
                    <a:pt x="20794" y="1151"/>
                    <a:pt x="21616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3359650" y="2868275"/>
              <a:ext cx="116075" cy="167425"/>
            </a:xfrm>
            <a:custGeom>
              <a:avLst/>
              <a:gdLst/>
              <a:ahLst/>
              <a:cxnLst/>
              <a:rect l="l" t="t" r="r" b="b"/>
              <a:pathLst>
                <a:path w="4643" h="6697" extrusionOk="0">
                  <a:moveTo>
                    <a:pt x="4642" y="0"/>
                  </a:moveTo>
                  <a:lnTo>
                    <a:pt x="4642" y="0"/>
                  </a:lnTo>
                  <a:cubicBezTo>
                    <a:pt x="2588" y="1644"/>
                    <a:pt x="2835" y="2876"/>
                    <a:pt x="1561" y="4108"/>
                  </a:cubicBezTo>
                  <a:cubicBezTo>
                    <a:pt x="329" y="5341"/>
                    <a:pt x="42" y="6080"/>
                    <a:pt x="0" y="6696"/>
                  </a:cubicBezTo>
                  <a:cubicBezTo>
                    <a:pt x="617" y="5710"/>
                    <a:pt x="781" y="5259"/>
                    <a:pt x="2424" y="4026"/>
                  </a:cubicBezTo>
                  <a:cubicBezTo>
                    <a:pt x="4067" y="2835"/>
                    <a:pt x="2999" y="1644"/>
                    <a:pt x="464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9"/>
            <p:cNvSpPr/>
            <p:nvPr/>
          </p:nvSpPr>
          <p:spPr>
            <a:xfrm>
              <a:off x="3390450" y="3169175"/>
              <a:ext cx="86300" cy="50350"/>
            </a:xfrm>
            <a:custGeom>
              <a:avLst/>
              <a:gdLst/>
              <a:ahLst/>
              <a:cxnLst/>
              <a:rect l="l" t="t" r="r" b="b"/>
              <a:pathLst>
                <a:path w="3452" h="2014" extrusionOk="0">
                  <a:moveTo>
                    <a:pt x="3452" y="1"/>
                  </a:moveTo>
                  <a:cubicBezTo>
                    <a:pt x="2548" y="1315"/>
                    <a:pt x="576" y="822"/>
                    <a:pt x="1" y="2014"/>
                  </a:cubicBezTo>
                  <a:cubicBezTo>
                    <a:pt x="987" y="1398"/>
                    <a:pt x="2383" y="1932"/>
                    <a:pt x="3452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3142950" y="3034650"/>
              <a:ext cx="295800" cy="249575"/>
            </a:xfrm>
            <a:custGeom>
              <a:avLst/>
              <a:gdLst/>
              <a:ahLst/>
              <a:cxnLst/>
              <a:rect l="l" t="t" r="r" b="b"/>
              <a:pathLst>
                <a:path w="11832" h="9983" extrusionOk="0">
                  <a:moveTo>
                    <a:pt x="11832" y="0"/>
                  </a:moveTo>
                  <a:cubicBezTo>
                    <a:pt x="11831" y="1"/>
                    <a:pt x="10681" y="1069"/>
                    <a:pt x="9285" y="2054"/>
                  </a:cubicBezTo>
                  <a:cubicBezTo>
                    <a:pt x="8131" y="2823"/>
                    <a:pt x="6353" y="4068"/>
                    <a:pt x="5089" y="4068"/>
                  </a:cubicBezTo>
                  <a:cubicBezTo>
                    <a:pt x="4868" y="4068"/>
                    <a:pt x="4662" y="4030"/>
                    <a:pt x="4478" y="3944"/>
                  </a:cubicBezTo>
                  <a:cubicBezTo>
                    <a:pt x="3410" y="4889"/>
                    <a:pt x="2465" y="4889"/>
                    <a:pt x="2465" y="4889"/>
                  </a:cubicBezTo>
                  <a:cubicBezTo>
                    <a:pt x="2465" y="4889"/>
                    <a:pt x="2794" y="4437"/>
                    <a:pt x="3040" y="4314"/>
                  </a:cubicBezTo>
                  <a:lnTo>
                    <a:pt x="3040" y="4314"/>
                  </a:lnTo>
                  <a:cubicBezTo>
                    <a:pt x="2219" y="4519"/>
                    <a:pt x="535" y="5546"/>
                    <a:pt x="1" y="5998"/>
                  </a:cubicBezTo>
                  <a:cubicBezTo>
                    <a:pt x="740" y="6614"/>
                    <a:pt x="3082" y="7477"/>
                    <a:pt x="3451" y="9983"/>
                  </a:cubicBezTo>
                  <a:cubicBezTo>
                    <a:pt x="4355" y="8750"/>
                    <a:pt x="7148" y="7888"/>
                    <a:pt x="7148" y="7888"/>
                  </a:cubicBezTo>
                  <a:cubicBezTo>
                    <a:pt x="7148" y="7888"/>
                    <a:pt x="6994" y="7877"/>
                    <a:pt x="6794" y="7877"/>
                  </a:cubicBezTo>
                  <a:cubicBezTo>
                    <a:pt x="6594" y="7877"/>
                    <a:pt x="6347" y="7888"/>
                    <a:pt x="6163" y="7929"/>
                  </a:cubicBezTo>
                  <a:cubicBezTo>
                    <a:pt x="6738" y="7477"/>
                    <a:pt x="6984" y="7477"/>
                    <a:pt x="6984" y="7477"/>
                  </a:cubicBezTo>
                  <a:cubicBezTo>
                    <a:pt x="6984" y="7477"/>
                    <a:pt x="6820" y="7404"/>
                    <a:pt x="6540" y="7404"/>
                  </a:cubicBezTo>
                  <a:cubicBezTo>
                    <a:pt x="6400" y="7404"/>
                    <a:pt x="6231" y="7422"/>
                    <a:pt x="6039" y="7477"/>
                  </a:cubicBezTo>
                  <a:cubicBezTo>
                    <a:pt x="6943" y="7107"/>
                    <a:pt x="7970" y="6696"/>
                    <a:pt x="8340" y="6409"/>
                  </a:cubicBezTo>
                  <a:lnTo>
                    <a:pt x="8340" y="6409"/>
                  </a:lnTo>
                  <a:cubicBezTo>
                    <a:pt x="7976" y="6557"/>
                    <a:pt x="7656" y="6604"/>
                    <a:pt x="7371" y="6604"/>
                  </a:cubicBezTo>
                  <a:cubicBezTo>
                    <a:pt x="6888" y="6604"/>
                    <a:pt x="6503" y="6471"/>
                    <a:pt x="6165" y="6471"/>
                  </a:cubicBezTo>
                  <a:cubicBezTo>
                    <a:pt x="6094" y="6471"/>
                    <a:pt x="6025" y="6477"/>
                    <a:pt x="5957" y="6491"/>
                  </a:cubicBezTo>
                  <a:cubicBezTo>
                    <a:pt x="7765" y="5546"/>
                    <a:pt x="7970" y="4848"/>
                    <a:pt x="8627" y="4232"/>
                  </a:cubicBezTo>
                  <a:lnTo>
                    <a:pt x="8627" y="4232"/>
                  </a:lnTo>
                  <a:cubicBezTo>
                    <a:pt x="7943" y="4688"/>
                    <a:pt x="7499" y="4789"/>
                    <a:pt x="7240" y="4789"/>
                  </a:cubicBezTo>
                  <a:cubicBezTo>
                    <a:pt x="7032" y="4789"/>
                    <a:pt x="6943" y="4725"/>
                    <a:pt x="6943" y="4725"/>
                  </a:cubicBezTo>
                  <a:cubicBezTo>
                    <a:pt x="6943" y="4725"/>
                    <a:pt x="8258" y="2876"/>
                    <a:pt x="9654" y="1972"/>
                  </a:cubicBezTo>
                  <a:cubicBezTo>
                    <a:pt x="11051" y="1110"/>
                    <a:pt x="11831" y="1"/>
                    <a:pt x="1183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9"/>
            <p:cNvSpPr/>
            <p:nvPr/>
          </p:nvSpPr>
          <p:spPr>
            <a:xfrm>
              <a:off x="3198400" y="3158925"/>
              <a:ext cx="79125" cy="87300"/>
            </a:xfrm>
            <a:custGeom>
              <a:avLst/>
              <a:gdLst/>
              <a:ahLst/>
              <a:cxnLst/>
              <a:rect l="l" t="t" r="r" b="b"/>
              <a:pathLst>
                <a:path w="3165" h="3492" extrusionOk="0">
                  <a:moveTo>
                    <a:pt x="2959" y="0"/>
                  </a:moveTo>
                  <a:cubicBezTo>
                    <a:pt x="2096" y="41"/>
                    <a:pt x="1069" y="1479"/>
                    <a:pt x="1" y="1479"/>
                  </a:cubicBezTo>
                  <a:cubicBezTo>
                    <a:pt x="288" y="2835"/>
                    <a:pt x="1603" y="3492"/>
                    <a:pt x="1603" y="3492"/>
                  </a:cubicBezTo>
                  <a:cubicBezTo>
                    <a:pt x="2548" y="2629"/>
                    <a:pt x="3164" y="2342"/>
                    <a:pt x="3164" y="2342"/>
                  </a:cubicBezTo>
                  <a:cubicBezTo>
                    <a:pt x="3164" y="2342"/>
                    <a:pt x="2890" y="2250"/>
                    <a:pt x="2513" y="2250"/>
                  </a:cubicBezTo>
                  <a:cubicBezTo>
                    <a:pt x="2324" y="2250"/>
                    <a:pt x="2110" y="2273"/>
                    <a:pt x="1891" y="2342"/>
                  </a:cubicBezTo>
                  <a:cubicBezTo>
                    <a:pt x="1891" y="1849"/>
                    <a:pt x="2548" y="1274"/>
                    <a:pt x="2876" y="1068"/>
                  </a:cubicBezTo>
                  <a:lnTo>
                    <a:pt x="2876" y="1068"/>
                  </a:lnTo>
                  <a:cubicBezTo>
                    <a:pt x="2219" y="1191"/>
                    <a:pt x="1726" y="1602"/>
                    <a:pt x="1357" y="1643"/>
                  </a:cubicBezTo>
                  <a:cubicBezTo>
                    <a:pt x="1767" y="904"/>
                    <a:pt x="2507" y="205"/>
                    <a:pt x="29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3115225" y="3178425"/>
              <a:ext cx="131475" cy="132700"/>
            </a:xfrm>
            <a:custGeom>
              <a:avLst/>
              <a:gdLst/>
              <a:ahLst/>
              <a:cxnLst/>
              <a:rect l="l" t="t" r="r" b="b"/>
              <a:pathLst>
                <a:path w="5259" h="5308" extrusionOk="0">
                  <a:moveTo>
                    <a:pt x="2958" y="1"/>
                  </a:moveTo>
                  <a:lnTo>
                    <a:pt x="1561" y="206"/>
                  </a:lnTo>
                  <a:lnTo>
                    <a:pt x="1479" y="42"/>
                  </a:lnTo>
                  <a:lnTo>
                    <a:pt x="740" y="42"/>
                  </a:lnTo>
                  <a:lnTo>
                    <a:pt x="534" y="206"/>
                  </a:lnTo>
                  <a:lnTo>
                    <a:pt x="740" y="699"/>
                  </a:lnTo>
                  <a:lnTo>
                    <a:pt x="658" y="1069"/>
                  </a:lnTo>
                  <a:lnTo>
                    <a:pt x="41" y="1356"/>
                  </a:lnTo>
                  <a:lnTo>
                    <a:pt x="0" y="1972"/>
                  </a:lnTo>
                  <a:lnTo>
                    <a:pt x="329" y="2301"/>
                  </a:lnTo>
                  <a:lnTo>
                    <a:pt x="329" y="2548"/>
                  </a:lnTo>
                  <a:lnTo>
                    <a:pt x="83" y="2999"/>
                  </a:lnTo>
                  <a:lnTo>
                    <a:pt x="247" y="3492"/>
                  </a:lnTo>
                  <a:lnTo>
                    <a:pt x="1110" y="3985"/>
                  </a:lnTo>
                  <a:lnTo>
                    <a:pt x="1110" y="4602"/>
                  </a:lnTo>
                  <a:cubicBezTo>
                    <a:pt x="1649" y="4756"/>
                    <a:pt x="2044" y="5307"/>
                    <a:pt x="2057" y="5307"/>
                  </a:cubicBezTo>
                  <a:cubicBezTo>
                    <a:pt x="2058" y="5307"/>
                    <a:pt x="2057" y="5305"/>
                    <a:pt x="2054" y="5300"/>
                  </a:cubicBezTo>
                  <a:lnTo>
                    <a:pt x="2588" y="5218"/>
                  </a:lnTo>
                  <a:lnTo>
                    <a:pt x="2999" y="4848"/>
                  </a:lnTo>
                  <a:lnTo>
                    <a:pt x="3287" y="5012"/>
                  </a:lnTo>
                  <a:lnTo>
                    <a:pt x="3657" y="4889"/>
                  </a:lnTo>
                  <a:lnTo>
                    <a:pt x="3985" y="4560"/>
                  </a:lnTo>
                  <a:lnTo>
                    <a:pt x="4314" y="4602"/>
                  </a:lnTo>
                  <a:lnTo>
                    <a:pt x="4642" y="4355"/>
                  </a:lnTo>
                  <a:lnTo>
                    <a:pt x="4766" y="3985"/>
                  </a:lnTo>
                  <a:cubicBezTo>
                    <a:pt x="4766" y="3985"/>
                    <a:pt x="5135" y="3616"/>
                    <a:pt x="5259" y="3164"/>
                  </a:cubicBezTo>
                  <a:lnTo>
                    <a:pt x="5259" y="2055"/>
                  </a:lnTo>
                  <a:lnTo>
                    <a:pt x="4725" y="1521"/>
                  </a:lnTo>
                  <a:lnTo>
                    <a:pt x="3780" y="1479"/>
                  </a:lnTo>
                  <a:lnTo>
                    <a:pt x="3821" y="1110"/>
                  </a:lnTo>
                  <a:lnTo>
                    <a:pt x="2958" y="1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3115225" y="3183550"/>
              <a:ext cx="100675" cy="130475"/>
            </a:xfrm>
            <a:custGeom>
              <a:avLst/>
              <a:gdLst/>
              <a:ahLst/>
              <a:cxnLst/>
              <a:rect l="l" t="t" r="r" b="b"/>
              <a:pathLst>
                <a:path w="4027" h="5219" extrusionOk="0">
                  <a:moveTo>
                    <a:pt x="534" y="1"/>
                  </a:moveTo>
                  <a:lnTo>
                    <a:pt x="740" y="494"/>
                  </a:lnTo>
                  <a:lnTo>
                    <a:pt x="658" y="864"/>
                  </a:lnTo>
                  <a:lnTo>
                    <a:pt x="41" y="1151"/>
                  </a:lnTo>
                  <a:lnTo>
                    <a:pt x="0" y="1767"/>
                  </a:lnTo>
                  <a:lnTo>
                    <a:pt x="329" y="2096"/>
                  </a:lnTo>
                  <a:lnTo>
                    <a:pt x="329" y="2343"/>
                  </a:lnTo>
                  <a:lnTo>
                    <a:pt x="83" y="2794"/>
                  </a:lnTo>
                  <a:lnTo>
                    <a:pt x="247" y="3287"/>
                  </a:lnTo>
                  <a:lnTo>
                    <a:pt x="1110" y="3780"/>
                  </a:lnTo>
                  <a:lnTo>
                    <a:pt x="1110" y="4397"/>
                  </a:lnTo>
                  <a:cubicBezTo>
                    <a:pt x="1685" y="4561"/>
                    <a:pt x="2095" y="5177"/>
                    <a:pt x="2095" y="5218"/>
                  </a:cubicBezTo>
                  <a:lnTo>
                    <a:pt x="2671" y="5136"/>
                  </a:lnTo>
                  <a:lnTo>
                    <a:pt x="3081" y="4766"/>
                  </a:lnTo>
                  <a:lnTo>
                    <a:pt x="3328" y="4931"/>
                  </a:lnTo>
                  <a:lnTo>
                    <a:pt x="3739" y="4807"/>
                  </a:lnTo>
                  <a:lnTo>
                    <a:pt x="4026" y="4438"/>
                  </a:lnTo>
                  <a:lnTo>
                    <a:pt x="3287" y="4520"/>
                  </a:lnTo>
                  <a:lnTo>
                    <a:pt x="2794" y="3945"/>
                  </a:lnTo>
                  <a:lnTo>
                    <a:pt x="2301" y="4191"/>
                  </a:lnTo>
                  <a:lnTo>
                    <a:pt x="1479" y="3698"/>
                  </a:lnTo>
                  <a:lnTo>
                    <a:pt x="1356" y="3000"/>
                  </a:lnTo>
                  <a:lnTo>
                    <a:pt x="904" y="2918"/>
                  </a:lnTo>
                  <a:lnTo>
                    <a:pt x="1151" y="2055"/>
                  </a:lnTo>
                  <a:lnTo>
                    <a:pt x="945" y="1726"/>
                  </a:lnTo>
                  <a:lnTo>
                    <a:pt x="1027" y="1521"/>
                  </a:lnTo>
                  <a:lnTo>
                    <a:pt x="1151" y="1357"/>
                  </a:lnTo>
                  <a:lnTo>
                    <a:pt x="1068" y="453"/>
                  </a:lnTo>
                  <a:lnTo>
                    <a:pt x="534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8999">
                  <a:schemeClr val="accent3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2892375" y="2678275"/>
              <a:ext cx="245475" cy="388925"/>
            </a:xfrm>
            <a:custGeom>
              <a:avLst/>
              <a:gdLst/>
              <a:ahLst/>
              <a:cxnLst/>
              <a:rect l="l" t="t" r="r" b="b"/>
              <a:pathLst>
                <a:path w="9819" h="15557" extrusionOk="0">
                  <a:moveTo>
                    <a:pt x="8093" y="1"/>
                  </a:moveTo>
                  <a:lnTo>
                    <a:pt x="8093" y="1"/>
                  </a:lnTo>
                  <a:cubicBezTo>
                    <a:pt x="7928" y="411"/>
                    <a:pt x="7723" y="740"/>
                    <a:pt x="7394" y="1028"/>
                  </a:cubicBezTo>
                  <a:cubicBezTo>
                    <a:pt x="6655" y="1849"/>
                    <a:pt x="7107" y="2671"/>
                    <a:pt x="6326" y="3862"/>
                  </a:cubicBezTo>
                  <a:cubicBezTo>
                    <a:pt x="5546" y="5094"/>
                    <a:pt x="5094" y="5382"/>
                    <a:pt x="4642" y="6779"/>
                  </a:cubicBezTo>
                  <a:cubicBezTo>
                    <a:pt x="4190" y="8217"/>
                    <a:pt x="3862" y="8792"/>
                    <a:pt x="3615" y="9038"/>
                  </a:cubicBezTo>
                  <a:cubicBezTo>
                    <a:pt x="3779" y="8668"/>
                    <a:pt x="3862" y="8422"/>
                    <a:pt x="3903" y="8052"/>
                  </a:cubicBezTo>
                  <a:lnTo>
                    <a:pt x="3903" y="8052"/>
                  </a:lnTo>
                  <a:cubicBezTo>
                    <a:pt x="3656" y="8668"/>
                    <a:pt x="3410" y="8874"/>
                    <a:pt x="3410" y="8874"/>
                  </a:cubicBezTo>
                  <a:cubicBezTo>
                    <a:pt x="3410" y="8874"/>
                    <a:pt x="3985" y="7313"/>
                    <a:pt x="3615" y="5464"/>
                  </a:cubicBezTo>
                  <a:lnTo>
                    <a:pt x="3615" y="5464"/>
                  </a:lnTo>
                  <a:cubicBezTo>
                    <a:pt x="3492" y="6614"/>
                    <a:pt x="2999" y="7354"/>
                    <a:pt x="2670" y="7724"/>
                  </a:cubicBezTo>
                  <a:cubicBezTo>
                    <a:pt x="2383" y="8052"/>
                    <a:pt x="2629" y="9449"/>
                    <a:pt x="1643" y="10846"/>
                  </a:cubicBezTo>
                  <a:cubicBezTo>
                    <a:pt x="1767" y="10188"/>
                    <a:pt x="1725" y="9901"/>
                    <a:pt x="1849" y="9367"/>
                  </a:cubicBezTo>
                  <a:lnTo>
                    <a:pt x="1849" y="9367"/>
                  </a:lnTo>
                  <a:cubicBezTo>
                    <a:pt x="1643" y="9449"/>
                    <a:pt x="1602" y="10229"/>
                    <a:pt x="1561" y="10599"/>
                  </a:cubicBezTo>
                  <a:cubicBezTo>
                    <a:pt x="1520" y="10558"/>
                    <a:pt x="1520" y="10188"/>
                    <a:pt x="1315" y="9819"/>
                  </a:cubicBezTo>
                  <a:lnTo>
                    <a:pt x="1315" y="9819"/>
                  </a:lnTo>
                  <a:cubicBezTo>
                    <a:pt x="1438" y="11215"/>
                    <a:pt x="0" y="11914"/>
                    <a:pt x="904" y="14173"/>
                  </a:cubicBezTo>
                  <a:cubicBezTo>
                    <a:pt x="1302" y="15198"/>
                    <a:pt x="1903" y="15556"/>
                    <a:pt x="2498" y="15556"/>
                  </a:cubicBezTo>
                  <a:cubicBezTo>
                    <a:pt x="3191" y="15556"/>
                    <a:pt x="3878" y="15070"/>
                    <a:pt x="4231" y="14584"/>
                  </a:cubicBezTo>
                  <a:cubicBezTo>
                    <a:pt x="4889" y="13721"/>
                    <a:pt x="6162" y="11010"/>
                    <a:pt x="7312" y="10558"/>
                  </a:cubicBezTo>
                  <a:lnTo>
                    <a:pt x="7312" y="10558"/>
                  </a:lnTo>
                  <a:cubicBezTo>
                    <a:pt x="6778" y="10599"/>
                    <a:pt x="6326" y="10764"/>
                    <a:pt x="6326" y="10764"/>
                  </a:cubicBezTo>
                  <a:cubicBezTo>
                    <a:pt x="6326" y="10764"/>
                    <a:pt x="6737" y="8956"/>
                    <a:pt x="7559" y="7929"/>
                  </a:cubicBezTo>
                  <a:lnTo>
                    <a:pt x="7559" y="7929"/>
                  </a:lnTo>
                  <a:cubicBezTo>
                    <a:pt x="7189" y="8175"/>
                    <a:pt x="6778" y="8545"/>
                    <a:pt x="6778" y="8545"/>
                  </a:cubicBezTo>
                  <a:cubicBezTo>
                    <a:pt x="6778" y="8545"/>
                    <a:pt x="7805" y="7148"/>
                    <a:pt x="8134" y="6327"/>
                  </a:cubicBezTo>
                  <a:cubicBezTo>
                    <a:pt x="8504" y="5505"/>
                    <a:pt x="9325" y="4643"/>
                    <a:pt x="9818" y="4355"/>
                  </a:cubicBezTo>
                  <a:lnTo>
                    <a:pt x="9818" y="4355"/>
                  </a:lnTo>
                  <a:cubicBezTo>
                    <a:pt x="8627" y="4478"/>
                    <a:pt x="7477" y="6943"/>
                    <a:pt x="6450" y="7107"/>
                  </a:cubicBezTo>
                  <a:cubicBezTo>
                    <a:pt x="6573" y="5259"/>
                    <a:pt x="7518" y="4109"/>
                    <a:pt x="7723" y="3082"/>
                  </a:cubicBezTo>
                  <a:lnTo>
                    <a:pt x="7723" y="3082"/>
                  </a:lnTo>
                  <a:cubicBezTo>
                    <a:pt x="7723" y="3082"/>
                    <a:pt x="7477" y="3533"/>
                    <a:pt x="7107" y="3698"/>
                  </a:cubicBezTo>
                  <a:cubicBezTo>
                    <a:pt x="6901" y="3287"/>
                    <a:pt x="7189" y="2589"/>
                    <a:pt x="7312" y="1849"/>
                  </a:cubicBezTo>
                  <a:cubicBezTo>
                    <a:pt x="7394" y="1151"/>
                    <a:pt x="7970" y="863"/>
                    <a:pt x="809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2994025" y="2719350"/>
              <a:ext cx="30850" cy="125325"/>
            </a:xfrm>
            <a:custGeom>
              <a:avLst/>
              <a:gdLst/>
              <a:ahLst/>
              <a:cxnLst/>
              <a:rect l="l" t="t" r="r" b="b"/>
              <a:pathLst>
                <a:path w="1234" h="5013" extrusionOk="0">
                  <a:moveTo>
                    <a:pt x="740" y="1"/>
                  </a:moveTo>
                  <a:cubicBezTo>
                    <a:pt x="124" y="1521"/>
                    <a:pt x="535" y="2137"/>
                    <a:pt x="247" y="3164"/>
                  </a:cubicBezTo>
                  <a:cubicBezTo>
                    <a:pt x="1" y="4191"/>
                    <a:pt x="42" y="4643"/>
                    <a:pt x="206" y="5013"/>
                  </a:cubicBezTo>
                  <a:cubicBezTo>
                    <a:pt x="247" y="4273"/>
                    <a:pt x="206" y="3985"/>
                    <a:pt x="740" y="2835"/>
                  </a:cubicBezTo>
                  <a:cubicBezTo>
                    <a:pt x="1233" y="1726"/>
                    <a:pt x="330" y="1397"/>
                    <a:pt x="74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3066950" y="2880600"/>
              <a:ext cx="33925" cy="52400"/>
            </a:xfrm>
            <a:custGeom>
              <a:avLst/>
              <a:gdLst/>
              <a:ahLst/>
              <a:cxnLst/>
              <a:rect l="l" t="t" r="r" b="b"/>
              <a:pathLst>
                <a:path w="1357" h="2096" extrusionOk="0">
                  <a:moveTo>
                    <a:pt x="1356" y="0"/>
                  </a:moveTo>
                  <a:cubicBezTo>
                    <a:pt x="1233" y="1027"/>
                    <a:pt x="1" y="1274"/>
                    <a:pt x="83" y="2095"/>
                  </a:cubicBezTo>
                  <a:cubicBezTo>
                    <a:pt x="411" y="1479"/>
                    <a:pt x="1356" y="1356"/>
                    <a:pt x="1356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2923175" y="2820000"/>
              <a:ext cx="116075" cy="195150"/>
            </a:xfrm>
            <a:custGeom>
              <a:avLst/>
              <a:gdLst/>
              <a:ahLst/>
              <a:cxnLst/>
              <a:rect l="l" t="t" r="r" b="b"/>
              <a:pathLst>
                <a:path w="4643" h="7806" extrusionOk="0">
                  <a:moveTo>
                    <a:pt x="4642" y="1"/>
                  </a:moveTo>
                  <a:cubicBezTo>
                    <a:pt x="4642" y="1"/>
                    <a:pt x="4314" y="904"/>
                    <a:pt x="3862" y="1849"/>
                  </a:cubicBezTo>
                  <a:cubicBezTo>
                    <a:pt x="3410" y="2753"/>
                    <a:pt x="2671" y="4191"/>
                    <a:pt x="1808" y="4232"/>
                  </a:cubicBezTo>
                  <a:cubicBezTo>
                    <a:pt x="1520" y="5053"/>
                    <a:pt x="1027" y="5341"/>
                    <a:pt x="1027" y="5341"/>
                  </a:cubicBezTo>
                  <a:cubicBezTo>
                    <a:pt x="1027" y="5341"/>
                    <a:pt x="1110" y="5012"/>
                    <a:pt x="1151" y="4848"/>
                  </a:cubicBezTo>
                  <a:lnTo>
                    <a:pt x="1151" y="4848"/>
                  </a:lnTo>
                  <a:cubicBezTo>
                    <a:pt x="781" y="5218"/>
                    <a:pt x="165" y="6245"/>
                    <a:pt x="0" y="6656"/>
                  </a:cubicBezTo>
                  <a:cubicBezTo>
                    <a:pt x="699" y="6820"/>
                    <a:pt x="2219" y="6573"/>
                    <a:pt x="3164" y="7806"/>
                  </a:cubicBezTo>
                  <a:cubicBezTo>
                    <a:pt x="3287" y="6861"/>
                    <a:pt x="4478" y="5588"/>
                    <a:pt x="4478" y="5587"/>
                  </a:cubicBezTo>
                  <a:lnTo>
                    <a:pt x="4478" y="5587"/>
                  </a:lnTo>
                  <a:cubicBezTo>
                    <a:pt x="4478" y="5588"/>
                    <a:pt x="4108" y="5752"/>
                    <a:pt x="3985" y="5916"/>
                  </a:cubicBezTo>
                  <a:cubicBezTo>
                    <a:pt x="4191" y="5505"/>
                    <a:pt x="4273" y="5382"/>
                    <a:pt x="4273" y="5382"/>
                  </a:cubicBezTo>
                  <a:lnTo>
                    <a:pt x="4273" y="5382"/>
                  </a:lnTo>
                  <a:cubicBezTo>
                    <a:pt x="4273" y="5382"/>
                    <a:pt x="4026" y="5382"/>
                    <a:pt x="3780" y="5629"/>
                  </a:cubicBezTo>
                  <a:cubicBezTo>
                    <a:pt x="4108" y="5177"/>
                    <a:pt x="4519" y="4684"/>
                    <a:pt x="4642" y="4396"/>
                  </a:cubicBezTo>
                  <a:lnTo>
                    <a:pt x="4642" y="4396"/>
                  </a:lnTo>
                  <a:cubicBezTo>
                    <a:pt x="4191" y="4971"/>
                    <a:pt x="3657" y="4930"/>
                    <a:pt x="3410" y="5177"/>
                  </a:cubicBezTo>
                  <a:cubicBezTo>
                    <a:pt x="4067" y="4150"/>
                    <a:pt x="4026" y="3698"/>
                    <a:pt x="4191" y="3164"/>
                  </a:cubicBezTo>
                  <a:lnTo>
                    <a:pt x="4191" y="3164"/>
                  </a:lnTo>
                  <a:cubicBezTo>
                    <a:pt x="3817" y="3911"/>
                    <a:pt x="3478" y="3945"/>
                    <a:pt x="3419" y="3945"/>
                  </a:cubicBezTo>
                  <a:cubicBezTo>
                    <a:pt x="3413" y="3945"/>
                    <a:pt x="3410" y="3944"/>
                    <a:pt x="3410" y="3944"/>
                  </a:cubicBezTo>
                  <a:cubicBezTo>
                    <a:pt x="3410" y="3944"/>
                    <a:pt x="3574" y="2548"/>
                    <a:pt x="4067" y="1685"/>
                  </a:cubicBezTo>
                  <a:cubicBezTo>
                    <a:pt x="4601" y="822"/>
                    <a:pt x="4642" y="1"/>
                    <a:pt x="464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2959125" y="2935025"/>
              <a:ext cx="49325" cy="56500"/>
            </a:xfrm>
            <a:custGeom>
              <a:avLst/>
              <a:gdLst/>
              <a:ahLst/>
              <a:cxnLst/>
              <a:rect l="l" t="t" r="r" b="b"/>
              <a:pathLst>
                <a:path w="1973" h="2260" extrusionOk="0">
                  <a:moveTo>
                    <a:pt x="1150" y="1"/>
                  </a:moveTo>
                  <a:cubicBezTo>
                    <a:pt x="699" y="288"/>
                    <a:pt x="575" y="1356"/>
                    <a:pt x="0" y="1726"/>
                  </a:cubicBezTo>
                  <a:cubicBezTo>
                    <a:pt x="534" y="2260"/>
                    <a:pt x="1438" y="2260"/>
                    <a:pt x="1438" y="2260"/>
                  </a:cubicBezTo>
                  <a:cubicBezTo>
                    <a:pt x="1726" y="1521"/>
                    <a:pt x="1972" y="1192"/>
                    <a:pt x="1972" y="1192"/>
                  </a:cubicBezTo>
                  <a:lnTo>
                    <a:pt x="1972" y="1192"/>
                  </a:lnTo>
                  <a:cubicBezTo>
                    <a:pt x="1972" y="1192"/>
                    <a:pt x="1602" y="1233"/>
                    <a:pt x="1233" y="1562"/>
                  </a:cubicBezTo>
                  <a:cubicBezTo>
                    <a:pt x="1109" y="1315"/>
                    <a:pt x="1233" y="781"/>
                    <a:pt x="1397" y="576"/>
                  </a:cubicBezTo>
                  <a:lnTo>
                    <a:pt x="1397" y="576"/>
                  </a:lnTo>
                  <a:cubicBezTo>
                    <a:pt x="1109" y="822"/>
                    <a:pt x="945" y="1192"/>
                    <a:pt x="740" y="1356"/>
                  </a:cubicBezTo>
                  <a:cubicBezTo>
                    <a:pt x="740" y="822"/>
                    <a:pt x="945" y="206"/>
                    <a:pt x="1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2918050" y="2969950"/>
              <a:ext cx="87300" cy="77175"/>
            </a:xfrm>
            <a:custGeom>
              <a:avLst/>
              <a:gdLst/>
              <a:ahLst/>
              <a:cxnLst/>
              <a:rect l="l" t="t" r="r" b="b"/>
              <a:pathLst>
                <a:path w="3492" h="3087" extrusionOk="0">
                  <a:moveTo>
                    <a:pt x="1232" y="0"/>
                  </a:moveTo>
                  <a:lnTo>
                    <a:pt x="575" y="534"/>
                  </a:lnTo>
                  <a:lnTo>
                    <a:pt x="493" y="452"/>
                  </a:lnTo>
                  <a:lnTo>
                    <a:pt x="82" y="658"/>
                  </a:lnTo>
                  <a:lnTo>
                    <a:pt x="0" y="822"/>
                  </a:lnTo>
                  <a:lnTo>
                    <a:pt x="288" y="1027"/>
                  </a:lnTo>
                  <a:lnTo>
                    <a:pt x="329" y="1233"/>
                  </a:lnTo>
                  <a:lnTo>
                    <a:pt x="82" y="1602"/>
                  </a:lnTo>
                  <a:lnTo>
                    <a:pt x="205" y="1972"/>
                  </a:lnTo>
                  <a:lnTo>
                    <a:pt x="534" y="2013"/>
                  </a:lnTo>
                  <a:lnTo>
                    <a:pt x="575" y="2178"/>
                  </a:lnTo>
                  <a:lnTo>
                    <a:pt x="575" y="2465"/>
                  </a:lnTo>
                  <a:lnTo>
                    <a:pt x="781" y="2670"/>
                  </a:lnTo>
                  <a:lnTo>
                    <a:pt x="1397" y="2670"/>
                  </a:lnTo>
                  <a:cubicBezTo>
                    <a:pt x="1397" y="2670"/>
                    <a:pt x="1520" y="2876"/>
                    <a:pt x="1602" y="3040"/>
                  </a:cubicBezTo>
                  <a:cubicBezTo>
                    <a:pt x="1690" y="3011"/>
                    <a:pt x="1779" y="3000"/>
                    <a:pt x="1865" y="3000"/>
                  </a:cubicBezTo>
                  <a:cubicBezTo>
                    <a:pt x="2109" y="3000"/>
                    <a:pt x="2323" y="3087"/>
                    <a:pt x="2372" y="3087"/>
                  </a:cubicBezTo>
                  <a:cubicBezTo>
                    <a:pt x="2379" y="3087"/>
                    <a:pt x="2383" y="3085"/>
                    <a:pt x="2383" y="3081"/>
                  </a:cubicBezTo>
                  <a:lnTo>
                    <a:pt x="2629" y="2876"/>
                  </a:lnTo>
                  <a:lnTo>
                    <a:pt x="2752" y="2547"/>
                  </a:lnTo>
                  <a:lnTo>
                    <a:pt x="2958" y="2547"/>
                  </a:lnTo>
                  <a:lnTo>
                    <a:pt x="3163" y="2424"/>
                  </a:lnTo>
                  <a:lnTo>
                    <a:pt x="3204" y="2136"/>
                  </a:lnTo>
                  <a:lnTo>
                    <a:pt x="3369" y="2095"/>
                  </a:lnTo>
                  <a:lnTo>
                    <a:pt x="3492" y="1849"/>
                  </a:lnTo>
                  <a:lnTo>
                    <a:pt x="3451" y="1643"/>
                  </a:lnTo>
                  <a:cubicBezTo>
                    <a:pt x="3451" y="1643"/>
                    <a:pt x="3492" y="1397"/>
                    <a:pt x="3451" y="1068"/>
                  </a:cubicBezTo>
                  <a:lnTo>
                    <a:pt x="3163" y="452"/>
                  </a:lnTo>
                  <a:lnTo>
                    <a:pt x="2670" y="370"/>
                  </a:lnTo>
                  <a:lnTo>
                    <a:pt x="2177" y="575"/>
                  </a:lnTo>
                  <a:lnTo>
                    <a:pt x="2054" y="370"/>
                  </a:lnTo>
                  <a:lnTo>
                    <a:pt x="1232" y="0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2918050" y="2990475"/>
              <a:ext cx="79100" cy="56650"/>
            </a:xfrm>
            <a:custGeom>
              <a:avLst/>
              <a:gdLst/>
              <a:ahLst/>
              <a:cxnLst/>
              <a:rect l="l" t="t" r="r" b="b"/>
              <a:pathLst>
                <a:path w="3164" h="2266" extrusionOk="0">
                  <a:moveTo>
                    <a:pt x="0" y="1"/>
                  </a:moveTo>
                  <a:lnTo>
                    <a:pt x="288" y="206"/>
                  </a:lnTo>
                  <a:lnTo>
                    <a:pt x="329" y="412"/>
                  </a:lnTo>
                  <a:lnTo>
                    <a:pt x="82" y="781"/>
                  </a:lnTo>
                  <a:lnTo>
                    <a:pt x="205" y="1151"/>
                  </a:lnTo>
                  <a:lnTo>
                    <a:pt x="534" y="1192"/>
                  </a:lnTo>
                  <a:lnTo>
                    <a:pt x="575" y="1357"/>
                  </a:lnTo>
                  <a:lnTo>
                    <a:pt x="575" y="1644"/>
                  </a:lnTo>
                  <a:lnTo>
                    <a:pt x="781" y="1849"/>
                  </a:lnTo>
                  <a:lnTo>
                    <a:pt x="1397" y="1849"/>
                  </a:lnTo>
                  <a:cubicBezTo>
                    <a:pt x="1397" y="1849"/>
                    <a:pt x="1520" y="2055"/>
                    <a:pt x="1602" y="2219"/>
                  </a:cubicBezTo>
                  <a:cubicBezTo>
                    <a:pt x="1690" y="2190"/>
                    <a:pt x="1779" y="2179"/>
                    <a:pt x="1864" y="2179"/>
                  </a:cubicBezTo>
                  <a:cubicBezTo>
                    <a:pt x="2105" y="2179"/>
                    <a:pt x="2307" y="2266"/>
                    <a:pt x="2311" y="2266"/>
                  </a:cubicBezTo>
                  <a:cubicBezTo>
                    <a:pt x="2312" y="2266"/>
                    <a:pt x="2308" y="2264"/>
                    <a:pt x="2301" y="2260"/>
                  </a:cubicBezTo>
                  <a:lnTo>
                    <a:pt x="2588" y="2055"/>
                  </a:lnTo>
                  <a:lnTo>
                    <a:pt x="2670" y="1767"/>
                  </a:lnTo>
                  <a:lnTo>
                    <a:pt x="2876" y="1767"/>
                  </a:lnTo>
                  <a:lnTo>
                    <a:pt x="3081" y="1603"/>
                  </a:lnTo>
                  <a:lnTo>
                    <a:pt x="3163" y="1357"/>
                  </a:lnTo>
                  <a:lnTo>
                    <a:pt x="2752" y="1603"/>
                  </a:lnTo>
                  <a:lnTo>
                    <a:pt x="2342" y="1439"/>
                  </a:lnTo>
                  <a:lnTo>
                    <a:pt x="2136" y="1685"/>
                  </a:lnTo>
                  <a:lnTo>
                    <a:pt x="1561" y="1685"/>
                  </a:lnTo>
                  <a:lnTo>
                    <a:pt x="1315" y="1398"/>
                  </a:lnTo>
                  <a:lnTo>
                    <a:pt x="986" y="1480"/>
                  </a:lnTo>
                  <a:lnTo>
                    <a:pt x="904" y="946"/>
                  </a:lnTo>
                  <a:lnTo>
                    <a:pt x="698" y="822"/>
                  </a:lnTo>
                  <a:lnTo>
                    <a:pt x="698" y="740"/>
                  </a:lnTo>
                  <a:lnTo>
                    <a:pt x="740" y="576"/>
                  </a:lnTo>
                  <a:lnTo>
                    <a:pt x="411" y="124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8999">
                  <a:schemeClr val="accent3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3333975" y="3397175"/>
              <a:ext cx="426225" cy="130325"/>
            </a:xfrm>
            <a:custGeom>
              <a:avLst/>
              <a:gdLst/>
              <a:ahLst/>
              <a:cxnLst/>
              <a:rect l="l" t="t" r="r" b="b"/>
              <a:pathLst>
                <a:path w="17049" h="5213" extrusionOk="0">
                  <a:moveTo>
                    <a:pt x="17049" y="1"/>
                  </a:moveTo>
                  <a:lnTo>
                    <a:pt x="17049" y="1"/>
                  </a:lnTo>
                  <a:cubicBezTo>
                    <a:pt x="13885" y="83"/>
                    <a:pt x="13310" y="617"/>
                    <a:pt x="11010" y="1356"/>
                  </a:cubicBezTo>
                  <a:cubicBezTo>
                    <a:pt x="8709" y="2055"/>
                    <a:pt x="5094" y="2260"/>
                    <a:pt x="2753" y="2671"/>
                  </a:cubicBezTo>
                  <a:cubicBezTo>
                    <a:pt x="370" y="3082"/>
                    <a:pt x="0" y="4191"/>
                    <a:pt x="576" y="4807"/>
                  </a:cubicBezTo>
                  <a:cubicBezTo>
                    <a:pt x="831" y="5099"/>
                    <a:pt x="1152" y="5213"/>
                    <a:pt x="1508" y="5213"/>
                  </a:cubicBezTo>
                  <a:cubicBezTo>
                    <a:pt x="1954" y="5213"/>
                    <a:pt x="2456" y="5035"/>
                    <a:pt x="2958" y="4807"/>
                  </a:cubicBezTo>
                  <a:cubicBezTo>
                    <a:pt x="3821" y="4396"/>
                    <a:pt x="4396" y="4068"/>
                    <a:pt x="5505" y="3985"/>
                  </a:cubicBezTo>
                  <a:cubicBezTo>
                    <a:pt x="5598" y="3975"/>
                    <a:pt x="5694" y="3971"/>
                    <a:pt x="5792" y="3971"/>
                  </a:cubicBezTo>
                  <a:cubicBezTo>
                    <a:pt x="6430" y="3971"/>
                    <a:pt x="7179" y="4154"/>
                    <a:pt x="8085" y="4154"/>
                  </a:cubicBezTo>
                  <a:cubicBezTo>
                    <a:pt x="8760" y="4154"/>
                    <a:pt x="9523" y="4053"/>
                    <a:pt x="10394" y="3698"/>
                  </a:cubicBezTo>
                  <a:lnTo>
                    <a:pt x="10394" y="3698"/>
                  </a:lnTo>
                  <a:cubicBezTo>
                    <a:pt x="9928" y="3820"/>
                    <a:pt x="9273" y="3899"/>
                    <a:pt x="8585" y="3899"/>
                  </a:cubicBezTo>
                  <a:cubicBezTo>
                    <a:pt x="8118" y="3899"/>
                    <a:pt x="7637" y="3863"/>
                    <a:pt x="7189" y="3780"/>
                  </a:cubicBezTo>
                  <a:cubicBezTo>
                    <a:pt x="6456" y="3633"/>
                    <a:pt x="5597" y="3612"/>
                    <a:pt x="5165" y="3612"/>
                  </a:cubicBezTo>
                  <a:cubicBezTo>
                    <a:pt x="4993" y="3612"/>
                    <a:pt x="4889" y="3616"/>
                    <a:pt x="4889" y="3616"/>
                  </a:cubicBezTo>
                  <a:cubicBezTo>
                    <a:pt x="4889" y="3616"/>
                    <a:pt x="5464" y="3287"/>
                    <a:pt x="8134" y="2876"/>
                  </a:cubicBezTo>
                  <a:cubicBezTo>
                    <a:pt x="10804" y="2465"/>
                    <a:pt x="11667" y="1562"/>
                    <a:pt x="12653" y="1110"/>
                  </a:cubicBezTo>
                  <a:cubicBezTo>
                    <a:pt x="13639" y="617"/>
                    <a:pt x="15118" y="288"/>
                    <a:pt x="17049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3377100" y="3466000"/>
              <a:ext cx="95550" cy="42125"/>
            </a:xfrm>
            <a:custGeom>
              <a:avLst/>
              <a:gdLst/>
              <a:ahLst/>
              <a:cxnLst/>
              <a:rect l="l" t="t" r="r" b="b"/>
              <a:pathLst>
                <a:path w="3822" h="1685" extrusionOk="0">
                  <a:moveTo>
                    <a:pt x="3821" y="0"/>
                  </a:moveTo>
                  <a:lnTo>
                    <a:pt x="3821" y="0"/>
                  </a:lnTo>
                  <a:cubicBezTo>
                    <a:pt x="1767" y="411"/>
                    <a:pt x="905" y="329"/>
                    <a:pt x="288" y="904"/>
                  </a:cubicBezTo>
                  <a:cubicBezTo>
                    <a:pt x="1" y="1520"/>
                    <a:pt x="453" y="1684"/>
                    <a:pt x="453" y="1684"/>
                  </a:cubicBezTo>
                  <a:cubicBezTo>
                    <a:pt x="1069" y="1561"/>
                    <a:pt x="1521" y="1561"/>
                    <a:pt x="1521" y="1561"/>
                  </a:cubicBezTo>
                  <a:cubicBezTo>
                    <a:pt x="1521" y="1561"/>
                    <a:pt x="371" y="1356"/>
                    <a:pt x="1973" y="1068"/>
                  </a:cubicBezTo>
                  <a:cubicBezTo>
                    <a:pt x="1274" y="863"/>
                    <a:pt x="2671" y="246"/>
                    <a:pt x="382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3359650" y="3481400"/>
              <a:ext cx="43150" cy="33275"/>
            </a:xfrm>
            <a:custGeom>
              <a:avLst/>
              <a:gdLst/>
              <a:ahLst/>
              <a:cxnLst/>
              <a:rect l="l" t="t" r="r" b="b"/>
              <a:pathLst>
                <a:path w="1726" h="1331" extrusionOk="0">
                  <a:moveTo>
                    <a:pt x="1438" y="0"/>
                  </a:moveTo>
                  <a:lnTo>
                    <a:pt x="945" y="206"/>
                  </a:lnTo>
                  <a:lnTo>
                    <a:pt x="822" y="123"/>
                  </a:lnTo>
                  <a:lnTo>
                    <a:pt x="576" y="206"/>
                  </a:lnTo>
                  <a:lnTo>
                    <a:pt x="534" y="411"/>
                  </a:lnTo>
                  <a:lnTo>
                    <a:pt x="165" y="493"/>
                  </a:lnTo>
                  <a:cubicBezTo>
                    <a:pt x="165" y="493"/>
                    <a:pt x="0" y="822"/>
                    <a:pt x="124" y="1109"/>
                  </a:cubicBezTo>
                  <a:cubicBezTo>
                    <a:pt x="363" y="1281"/>
                    <a:pt x="589" y="1330"/>
                    <a:pt x="770" y="1330"/>
                  </a:cubicBezTo>
                  <a:cubicBezTo>
                    <a:pt x="1024" y="1330"/>
                    <a:pt x="1192" y="1233"/>
                    <a:pt x="1192" y="1233"/>
                  </a:cubicBezTo>
                  <a:lnTo>
                    <a:pt x="1397" y="1068"/>
                  </a:lnTo>
                  <a:lnTo>
                    <a:pt x="1397" y="740"/>
                  </a:lnTo>
                  <a:lnTo>
                    <a:pt x="1479" y="699"/>
                  </a:lnTo>
                  <a:lnTo>
                    <a:pt x="1726" y="123"/>
                  </a:lnTo>
                  <a:lnTo>
                    <a:pt x="1438" y="0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39"/>
          <p:cNvGrpSpPr/>
          <p:nvPr/>
        </p:nvGrpSpPr>
        <p:grpSpPr>
          <a:xfrm>
            <a:off x="1100235" y="3389562"/>
            <a:ext cx="1028056" cy="995911"/>
            <a:chOff x="2589913" y="-596325"/>
            <a:chExt cx="722000" cy="699425"/>
          </a:xfrm>
        </p:grpSpPr>
        <p:sp>
          <p:nvSpPr>
            <p:cNvPr id="1011" name="Google Shape;1011;p39"/>
            <p:cNvSpPr/>
            <p:nvPr/>
          </p:nvSpPr>
          <p:spPr>
            <a:xfrm>
              <a:off x="2865138" y="-157800"/>
              <a:ext cx="50350" cy="105825"/>
            </a:xfrm>
            <a:custGeom>
              <a:avLst/>
              <a:gdLst/>
              <a:ahLst/>
              <a:cxnLst/>
              <a:rect l="l" t="t" r="r" b="b"/>
              <a:pathLst>
                <a:path w="2014" h="4233" extrusionOk="0">
                  <a:moveTo>
                    <a:pt x="1726" y="1"/>
                  </a:moveTo>
                  <a:lnTo>
                    <a:pt x="1" y="4232"/>
                  </a:lnTo>
                  <a:lnTo>
                    <a:pt x="2014" y="124"/>
                  </a:lnTo>
                  <a:lnTo>
                    <a:pt x="1726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9"/>
            <p:cNvSpPr/>
            <p:nvPr/>
          </p:nvSpPr>
          <p:spPr>
            <a:xfrm>
              <a:off x="3010988" y="-462800"/>
              <a:ext cx="33900" cy="71900"/>
            </a:xfrm>
            <a:custGeom>
              <a:avLst/>
              <a:gdLst/>
              <a:ahLst/>
              <a:cxnLst/>
              <a:rect l="l" t="t" r="r" b="b"/>
              <a:pathLst>
                <a:path w="1356" h="2876" extrusionOk="0">
                  <a:moveTo>
                    <a:pt x="1356" y="0"/>
                  </a:moveTo>
                  <a:lnTo>
                    <a:pt x="0" y="2711"/>
                  </a:lnTo>
                  <a:lnTo>
                    <a:pt x="288" y="2876"/>
                  </a:lnTo>
                  <a:lnTo>
                    <a:pt x="1356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9"/>
            <p:cNvSpPr/>
            <p:nvPr/>
          </p:nvSpPr>
          <p:spPr>
            <a:xfrm>
              <a:off x="2864113" y="-348825"/>
              <a:ext cx="169475" cy="213650"/>
            </a:xfrm>
            <a:custGeom>
              <a:avLst/>
              <a:gdLst/>
              <a:ahLst/>
              <a:cxnLst/>
              <a:rect l="l" t="t" r="r" b="b"/>
              <a:pathLst>
                <a:path w="6779" h="8546" extrusionOk="0">
                  <a:moveTo>
                    <a:pt x="3040" y="1"/>
                  </a:moveTo>
                  <a:lnTo>
                    <a:pt x="1151" y="4355"/>
                  </a:lnTo>
                  <a:lnTo>
                    <a:pt x="1" y="6902"/>
                  </a:lnTo>
                  <a:lnTo>
                    <a:pt x="1808" y="7642"/>
                  </a:lnTo>
                  <a:lnTo>
                    <a:pt x="3739" y="8546"/>
                  </a:lnTo>
                  <a:lnTo>
                    <a:pt x="4971" y="5711"/>
                  </a:lnTo>
                  <a:lnTo>
                    <a:pt x="6080" y="3246"/>
                  </a:lnTo>
                  <a:lnTo>
                    <a:pt x="6779" y="1603"/>
                  </a:lnTo>
                  <a:lnTo>
                    <a:pt x="3040" y="1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9"/>
            <p:cNvSpPr/>
            <p:nvPr/>
          </p:nvSpPr>
          <p:spPr>
            <a:xfrm>
              <a:off x="2865344" y="-177506"/>
              <a:ext cx="93475" cy="41100"/>
            </a:xfrm>
            <a:custGeom>
              <a:avLst/>
              <a:gdLst/>
              <a:ahLst/>
              <a:cxnLst/>
              <a:rect l="l" t="t" r="r" b="b"/>
              <a:pathLst>
                <a:path w="3739" h="1644" extrusionOk="0">
                  <a:moveTo>
                    <a:pt x="1" y="0"/>
                  </a:moveTo>
                  <a:lnTo>
                    <a:pt x="1603" y="1438"/>
                  </a:lnTo>
                  <a:lnTo>
                    <a:pt x="3739" y="1644"/>
                  </a:lnTo>
                  <a:lnTo>
                    <a:pt x="3739" y="1644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9"/>
            <p:cNvSpPr/>
            <p:nvPr/>
          </p:nvSpPr>
          <p:spPr>
            <a:xfrm>
              <a:off x="2932913" y="-334425"/>
              <a:ext cx="94525" cy="42125"/>
            </a:xfrm>
            <a:custGeom>
              <a:avLst/>
              <a:gdLst/>
              <a:ahLst/>
              <a:cxnLst/>
              <a:rect l="l" t="t" r="r" b="b"/>
              <a:pathLst>
                <a:path w="3781" h="1685" extrusionOk="0">
                  <a:moveTo>
                    <a:pt x="42" y="0"/>
                  </a:moveTo>
                  <a:lnTo>
                    <a:pt x="1" y="82"/>
                  </a:lnTo>
                  <a:lnTo>
                    <a:pt x="3739" y="1684"/>
                  </a:lnTo>
                  <a:lnTo>
                    <a:pt x="3780" y="164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9"/>
            <p:cNvSpPr/>
            <p:nvPr/>
          </p:nvSpPr>
          <p:spPr>
            <a:xfrm>
              <a:off x="2905188" y="-227025"/>
              <a:ext cx="55500" cy="42975"/>
            </a:xfrm>
            <a:custGeom>
              <a:avLst/>
              <a:gdLst/>
              <a:ahLst/>
              <a:cxnLst/>
              <a:rect l="l" t="t" r="r" b="b"/>
              <a:pathLst>
                <a:path w="2220" h="1719" extrusionOk="0">
                  <a:moveTo>
                    <a:pt x="531" y="0"/>
                  </a:moveTo>
                  <a:cubicBezTo>
                    <a:pt x="490" y="0"/>
                    <a:pt x="441" y="29"/>
                    <a:pt x="412" y="59"/>
                  </a:cubicBezTo>
                  <a:lnTo>
                    <a:pt x="42" y="880"/>
                  </a:lnTo>
                  <a:cubicBezTo>
                    <a:pt x="1" y="921"/>
                    <a:pt x="42" y="1003"/>
                    <a:pt x="124" y="1044"/>
                  </a:cubicBezTo>
                  <a:lnTo>
                    <a:pt x="1644" y="1702"/>
                  </a:lnTo>
                  <a:cubicBezTo>
                    <a:pt x="1656" y="1714"/>
                    <a:pt x="1675" y="1719"/>
                    <a:pt x="1696" y="1719"/>
                  </a:cubicBezTo>
                  <a:cubicBezTo>
                    <a:pt x="1747" y="1719"/>
                    <a:pt x="1808" y="1690"/>
                    <a:pt x="1808" y="1661"/>
                  </a:cubicBezTo>
                  <a:lnTo>
                    <a:pt x="2178" y="839"/>
                  </a:lnTo>
                  <a:cubicBezTo>
                    <a:pt x="2219" y="798"/>
                    <a:pt x="2178" y="716"/>
                    <a:pt x="2096" y="675"/>
                  </a:cubicBezTo>
                  <a:lnTo>
                    <a:pt x="576" y="17"/>
                  </a:lnTo>
                  <a:cubicBezTo>
                    <a:pt x="564" y="5"/>
                    <a:pt x="548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2993513" y="-235850"/>
              <a:ext cx="52400" cy="38025"/>
            </a:xfrm>
            <a:custGeom>
              <a:avLst/>
              <a:gdLst/>
              <a:ahLst/>
              <a:cxnLst/>
              <a:rect l="l" t="t" r="r" b="b"/>
              <a:pathLst>
                <a:path w="2096" h="1521" extrusionOk="0">
                  <a:moveTo>
                    <a:pt x="329" y="1"/>
                  </a:moveTo>
                  <a:lnTo>
                    <a:pt x="1" y="740"/>
                  </a:lnTo>
                  <a:lnTo>
                    <a:pt x="1767" y="1521"/>
                  </a:lnTo>
                  <a:lnTo>
                    <a:pt x="2096" y="781"/>
                  </a:lnTo>
                  <a:lnTo>
                    <a:pt x="329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9"/>
            <p:cNvSpPr/>
            <p:nvPr/>
          </p:nvSpPr>
          <p:spPr>
            <a:xfrm>
              <a:off x="2855888" y="-295400"/>
              <a:ext cx="52400" cy="38025"/>
            </a:xfrm>
            <a:custGeom>
              <a:avLst/>
              <a:gdLst/>
              <a:ahLst/>
              <a:cxnLst/>
              <a:rect l="l" t="t" r="r" b="b"/>
              <a:pathLst>
                <a:path w="2096" h="1521" extrusionOk="0">
                  <a:moveTo>
                    <a:pt x="330" y="0"/>
                  </a:moveTo>
                  <a:lnTo>
                    <a:pt x="1" y="740"/>
                  </a:lnTo>
                  <a:lnTo>
                    <a:pt x="1767" y="1520"/>
                  </a:lnTo>
                  <a:lnTo>
                    <a:pt x="2096" y="781"/>
                  </a:lnTo>
                  <a:lnTo>
                    <a:pt x="33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9"/>
            <p:cNvSpPr/>
            <p:nvPr/>
          </p:nvSpPr>
          <p:spPr>
            <a:xfrm>
              <a:off x="3040763" y="-209150"/>
              <a:ext cx="162275" cy="75000"/>
            </a:xfrm>
            <a:custGeom>
              <a:avLst/>
              <a:gdLst/>
              <a:ahLst/>
              <a:cxnLst/>
              <a:rect l="l" t="t" r="r" b="b"/>
              <a:pathLst>
                <a:path w="6491" h="3000" extrusionOk="0">
                  <a:moveTo>
                    <a:pt x="82" y="1"/>
                  </a:moveTo>
                  <a:lnTo>
                    <a:pt x="0" y="206"/>
                  </a:lnTo>
                  <a:lnTo>
                    <a:pt x="6409" y="3000"/>
                  </a:lnTo>
                  <a:lnTo>
                    <a:pt x="6491" y="2794"/>
                  </a:lnTo>
                  <a:lnTo>
                    <a:pt x="82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2697738" y="-358050"/>
              <a:ext cx="162300" cy="73950"/>
            </a:xfrm>
            <a:custGeom>
              <a:avLst/>
              <a:gdLst/>
              <a:ahLst/>
              <a:cxnLst/>
              <a:rect l="l" t="t" r="r" b="b"/>
              <a:pathLst>
                <a:path w="6492" h="2958" extrusionOk="0">
                  <a:moveTo>
                    <a:pt x="83" y="0"/>
                  </a:moveTo>
                  <a:lnTo>
                    <a:pt x="1" y="165"/>
                  </a:lnTo>
                  <a:lnTo>
                    <a:pt x="6409" y="2958"/>
                  </a:lnTo>
                  <a:lnTo>
                    <a:pt x="6491" y="2794"/>
                  </a:lnTo>
                  <a:lnTo>
                    <a:pt x="83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3123938" y="-196825"/>
              <a:ext cx="14400" cy="24675"/>
            </a:xfrm>
            <a:custGeom>
              <a:avLst/>
              <a:gdLst/>
              <a:ahLst/>
              <a:cxnLst/>
              <a:rect l="l" t="t" r="r" b="b"/>
              <a:pathLst>
                <a:path w="576" h="987" extrusionOk="0">
                  <a:moveTo>
                    <a:pt x="412" y="1"/>
                  </a:moveTo>
                  <a:lnTo>
                    <a:pt x="1" y="905"/>
                  </a:lnTo>
                  <a:lnTo>
                    <a:pt x="206" y="987"/>
                  </a:lnTo>
                  <a:lnTo>
                    <a:pt x="576" y="83"/>
                  </a:lnTo>
                  <a:lnTo>
                    <a:pt x="412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9"/>
            <p:cNvSpPr/>
            <p:nvPr/>
          </p:nvSpPr>
          <p:spPr>
            <a:xfrm>
              <a:off x="2774763" y="-348825"/>
              <a:ext cx="14400" cy="24675"/>
            </a:xfrm>
            <a:custGeom>
              <a:avLst/>
              <a:gdLst/>
              <a:ahLst/>
              <a:cxnLst/>
              <a:rect l="l" t="t" r="r" b="b"/>
              <a:pathLst>
                <a:path w="576" h="987" extrusionOk="0">
                  <a:moveTo>
                    <a:pt x="370" y="1"/>
                  </a:moveTo>
                  <a:lnTo>
                    <a:pt x="1" y="905"/>
                  </a:lnTo>
                  <a:lnTo>
                    <a:pt x="165" y="987"/>
                  </a:lnTo>
                  <a:lnTo>
                    <a:pt x="576" y="83"/>
                  </a:lnTo>
                  <a:lnTo>
                    <a:pt x="370" y="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9"/>
            <p:cNvSpPr/>
            <p:nvPr/>
          </p:nvSpPr>
          <p:spPr>
            <a:xfrm>
              <a:off x="3112638" y="-168050"/>
              <a:ext cx="14425" cy="24650"/>
            </a:xfrm>
            <a:custGeom>
              <a:avLst/>
              <a:gdLst/>
              <a:ahLst/>
              <a:cxnLst/>
              <a:rect l="l" t="t" r="r" b="b"/>
              <a:pathLst>
                <a:path w="577" h="986" extrusionOk="0">
                  <a:moveTo>
                    <a:pt x="371" y="0"/>
                  </a:moveTo>
                  <a:lnTo>
                    <a:pt x="1" y="904"/>
                  </a:lnTo>
                  <a:lnTo>
                    <a:pt x="165" y="986"/>
                  </a:lnTo>
                  <a:lnTo>
                    <a:pt x="576" y="82"/>
                  </a:lnTo>
                  <a:lnTo>
                    <a:pt x="37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9"/>
            <p:cNvSpPr/>
            <p:nvPr/>
          </p:nvSpPr>
          <p:spPr>
            <a:xfrm>
              <a:off x="2763463" y="-321075"/>
              <a:ext cx="14400" cy="24650"/>
            </a:xfrm>
            <a:custGeom>
              <a:avLst/>
              <a:gdLst/>
              <a:ahLst/>
              <a:cxnLst/>
              <a:rect l="l" t="t" r="r" b="b"/>
              <a:pathLst>
                <a:path w="576" h="986" extrusionOk="0">
                  <a:moveTo>
                    <a:pt x="370" y="0"/>
                  </a:moveTo>
                  <a:lnTo>
                    <a:pt x="1" y="863"/>
                  </a:lnTo>
                  <a:lnTo>
                    <a:pt x="165" y="986"/>
                  </a:lnTo>
                  <a:lnTo>
                    <a:pt x="576" y="82"/>
                  </a:lnTo>
                  <a:lnTo>
                    <a:pt x="37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9"/>
            <p:cNvSpPr/>
            <p:nvPr/>
          </p:nvSpPr>
          <p:spPr>
            <a:xfrm>
              <a:off x="2981188" y="-356000"/>
              <a:ext cx="22625" cy="29800"/>
            </a:xfrm>
            <a:custGeom>
              <a:avLst/>
              <a:gdLst/>
              <a:ahLst/>
              <a:cxnLst/>
              <a:rect l="l" t="t" r="r" b="b"/>
              <a:pathLst>
                <a:path w="905" h="1192" extrusionOk="0">
                  <a:moveTo>
                    <a:pt x="453" y="0"/>
                  </a:moveTo>
                  <a:lnTo>
                    <a:pt x="1" y="986"/>
                  </a:lnTo>
                  <a:lnTo>
                    <a:pt x="494" y="1192"/>
                  </a:lnTo>
                  <a:lnTo>
                    <a:pt x="904" y="206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9"/>
            <p:cNvSpPr/>
            <p:nvPr/>
          </p:nvSpPr>
          <p:spPr>
            <a:xfrm>
              <a:off x="2952438" y="-419675"/>
              <a:ext cx="123275" cy="75225"/>
            </a:xfrm>
            <a:custGeom>
              <a:avLst/>
              <a:gdLst/>
              <a:ahLst/>
              <a:cxnLst/>
              <a:rect l="l" t="t" r="r" b="b"/>
              <a:pathLst>
                <a:path w="4931" h="3009" extrusionOk="0">
                  <a:moveTo>
                    <a:pt x="42" y="0"/>
                  </a:moveTo>
                  <a:lnTo>
                    <a:pt x="42" y="0"/>
                  </a:lnTo>
                  <a:cubicBezTo>
                    <a:pt x="0" y="904"/>
                    <a:pt x="370" y="1767"/>
                    <a:pt x="1027" y="2342"/>
                  </a:cubicBezTo>
                  <a:cubicBezTo>
                    <a:pt x="1233" y="2547"/>
                    <a:pt x="1479" y="2671"/>
                    <a:pt x="1767" y="2794"/>
                  </a:cubicBezTo>
                  <a:cubicBezTo>
                    <a:pt x="2123" y="2940"/>
                    <a:pt x="2499" y="3009"/>
                    <a:pt x="2871" y="3009"/>
                  </a:cubicBezTo>
                  <a:cubicBezTo>
                    <a:pt x="3442" y="3009"/>
                    <a:pt x="4006" y="2846"/>
                    <a:pt x="4478" y="2547"/>
                  </a:cubicBezTo>
                  <a:cubicBezTo>
                    <a:pt x="4642" y="2424"/>
                    <a:pt x="4807" y="2260"/>
                    <a:pt x="4930" y="2137"/>
                  </a:cubicBezTo>
                  <a:lnTo>
                    <a:pt x="42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chemeClr val="lt1"/>
                </a:gs>
                <a:gs pos="100000">
                  <a:srgbClr val="CCCCC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9"/>
            <p:cNvSpPr/>
            <p:nvPr/>
          </p:nvSpPr>
          <p:spPr>
            <a:xfrm>
              <a:off x="3053088" y="-443300"/>
              <a:ext cx="258825" cy="284500"/>
            </a:xfrm>
            <a:custGeom>
              <a:avLst/>
              <a:gdLst/>
              <a:ahLst/>
              <a:cxnLst/>
              <a:rect l="l" t="t" r="r" b="b"/>
              <a:pathLst>
                <a:path w="10353" h="11380" extrusionOk="0">
                  <a:moveTo>
                    <a:pt x="3697" y="1"/>
                  </a:moveTo>
                  <a:lnTo>
                    <a:pt x="1890" y="4150"/>
                  </a:lnTo>
                  <a:lnTo>
                    <a:pt x="0" y="8504"/>
                  </a:lnTo>
                  <a:lnTo>
                    <a:pt x="1233" y="9038"/>
                  </a:lnTo>
                  <a:lnTo>
                    <a:pt x="6655" y="11380"/>
                  </a:lnTo>
                  <a:lnTo>
                    <a:pt x="7888" y="8504"/>
                  </a:lnTo>
                  <a:lnTo>
                    <a:pt x="9490" y="4848"/>
                  </a:lnTo>
                  <a:lnTo>
                    <a:pt x="10352" y="2917"/>
                  </a:lnTo>
                  <a:lnTo>
                    <a:pt x="36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2703913" y="-596325"/>
              <a:ext cx="258825" cy="284500"/>
            </a:xfrm>
            <a:custGeom>
              <a:avLst/>
              <a:gdLst/>
              <a:ahLst/>
              <a:cxnLst/>
              <a:rect l="l" t="t" r="r" b="b"/>
              <a:pathLst>
                <a:path w="10353" h="11380" extrusionOk="0">
                  <a:moveTo>
                    <a:pt x="3697" y="1"/>
                  </a:moveTo>
                  <a:lnTo>
                    <a:pt x="1109" y="5834"/>
                  </a:lnTo>
                  <a:lnTo>
                    <a:pt x="0" y="8504"/>
                  </a:lnTo>
                  <a:lnTo>
                    <a:pt x="1232" y="9038"/>
                  </a:lnTo>
                  <a:lnTo>
                    <a:pt x="6614" y="11380"/>
                  </a:lnTo>
                  <a:lnTo>
                    <a:pt x="7887" y="8586"/>
                  </a:lnTo>
                  <a:lnTo>
                    <a:pt x="9490" y="4889"/>
                  </a:lnTo>
                  <a:lnTo>
                    <a:pt x="10352" y="2917"/>
                  </a:lnTo>
                  <a:lnTo>
                    <a:pt x="36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9"/>
            <p:cNvSpPr/>
            <p:nvPr/>
          </p:nvSpPr>
          <p:spPr>
            <a:xfrm>
              <a:off x="2939088" y="-181425"/>
              <a:ext cx="258825" cy="284525"/>
            </a:xfrm>
            <a:custGeom>
              <a:avLst/>
              <a:gdLst/>
              <a:ahLst/>
              <a:cxnLst/>
              <a:rect l="l" t="t" r="r" b="b"/>
              <a:pathLst>
                <a:path w="10353" h="11381" extrusionOk="0">
                  <a:moveTo>
                    <a:pt x="3657" y="1"/>
                  </a:moveTo>
                  <a:lnTo>
                    <a:pt x="1890" y="4150"/>
                  </a:lnTo>
                  <a:lnTo>
                    <a:pt x="0" y="8505"/>
                  </a:lnTo>
                  <a:lnTo>
                    <a:pt x="1151" y="9039"/>
                  </a:lnTo>
                  <a:lnTo>
                    <a:pt x="6614" y="11380"/>
                  </a:lnTo>
                  <a:lnTo>
                    <a:pt x="7929" y="8422"/>
                  </a:lnTo>
                  <a:lnTo>
                    <a:pt x="9695" y="4355"/>
                  </a:lnTo>
                  <a:lnTo>
                    <a:pt x="10353" y="2918"/>
                  </a:lnTo>
                  <a:lnTo>
                    <a:pt x="365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9"/>
            <p:cNvSpPr/>
            <p:nvPr/>
          </p:nvSpPr>
          <p:spPr>
            <a:xfrm>
              <a:off x="2589913" y="-334425"/>
              <a:ext cx="258825" cy="284500"/>
            </a:xfrm>
            <a:custGeom>
              <a:avLst/>
              <a:gdLst/>
              <a:ahLst/>
              <a:cxnLst/>
              <a:rect l="l" t="t" r="r" b="b"/>
              <a:pathLst>
                <a:path w="10353" h="11380" extrusionOk="0">
                  <a:moveTo>
                    <a:pt x="3697" y="0"/>
                  </a:moveTo>
                  <a:lnTo>
                    <a:pt x="1438" y="5217"/>
                  </a:lnTo>
                  <a:lnTo>
                    <a:pt x="0" y="8504"/>
                  </a:lnTo>
                  <a:lnTo>
                    <a:pt x="1150" y="9038"/>
                  </a:lnTo>
                  <a:lnTo>
                    <a:pt x="6614" y="11379"/>
                  </a:lnTo>
                  <a:lnTo>
                    <a:pt x="7929" y="8380"/>
                  </a:lnTo>
                  <a:lnTo>
                    <a:pt x="9695" y="4396"/>
                  </a:lnTo>
                  <a:lnTo>
                    <a:pt x="10065" y="3574"/>
                  </a:lnTo>
                  <a:lnTo>
                    <a:pt x="10352" y="2917"/>
                  </a:lnTo>
                  <a:lnTo>
                    <a:pt x="8504" y="2095"/>
                  </a:lnTo>
                  <a:lnTo>
                    <a:pt x="36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9"/>
            <p:cNvSpPr/>
            <p:nvPr/>
          </p:nvSpPr>
          <p:spPr>
            <a:xfrm>
              <a:off x="3101363" y="-421725"/>
              <a:ext cx="163300" cy="243425"/>
            </a:xfrm>
            <a:custGeom>
              <a:avLst/>
              <a:gdLst/>
              <a:ahLst/>
              <a:cxnLst/>
              <a:rect l="l" t="t" r="r" b="b"/>
              <a:pathLst>
                <a:path w="6532" h="9737" extrusionOk="0">
                  <a:moveTo>
                    <a:pt x="3738" y="0"/>
                  </a:moveTo>
                  <a:lnTo>
                    <a:pt x="0" y="8504"/>
                  </a:lnTo>
                  <a:lnTo>
                    <a:pt x="2793" y="9736"/>
                  </a:lnTo>
                  <a:lnTo>
                    <a:pt x="6532" y="1192"/>
                  </a:lnTo>
                  <a:lnTo>
                    <a:pt x="3738" y="0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9"/>
            <p:cNvSpPr/>
            <p:nvPr/>
          </p:nvSpPr>
          <p:spPr>
            <a:xfrm>
              <a:off x="2752163" y="-575775"/>
              <a:ext cx="162300" cy="243425"/>
            </a:xfrm>
            <a:custGeom>
              <a:avLst/>
              <a:gdLst/>
              <a:ahLst/>
              <a:cxnLst/>
              <a:rect l="l" t="t" r="r" b="b"/>
              <a:pathLst>
                <a:path w="6492" h="9737" extrusionOk="0">
                  <a:moveTo>
                    <a:pt x="3739" y="0"/>
                  </a:moveTo>
                  <a:lnTo>
                    <a:pt x="1" y="8545"/>
                  </a:lnTo>
                  <a:lnTo>
                    <a:pt x="2794" y="9736"/>
                  </a:lnTo>
                  <a:lnTo>
                    <a:pt x="6491" y="1233"/>
                  </a:lnTo>
                  <a:lnTo>
                    <a:pt x="3739" y="0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2986338" y="-160875"/>
              <a:ext cx="162275" cy="243425"/>
            </a:xfrm>
            <a:custGeom>
              <a:avLst/>
              <a:gdLst/>
              <a:ahLst/>
              <a:cxnLst/>
              <a:rect l="l" t="t" r="r" b="b"/>
              <a:pathLst>
                <a:path w="6491" h="9737" extrusionOk="0">
                  <a:moveTo>
                    <a:pt x="3738" y="1"/>
                  </a:moveTo>
                  <a:lnTo>
                    <a:pt x="0" y="8545"/>
                  </a:lnTo>
                  <a:lnTo>
                    <a:pt x="2794" y="9737"/>
                  </a:lnTo>
                  <a:lnTo>
                    <a:pt x="6491" y="1233"/>
                  </a:lnTo>
                  <a:lnTo>
                    <a:pt x="3738" y="1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2638163" y="-313900"/>
              <a:ext cx="162300" cy="243425"/>
            </a:xfrm>
            <a:custGeom>
              <a:avLst/>
              <a:gdLst/>
              <a:ahLst/>
              <a:cxnLst/>
              <a:rect l="l" t="t" r="r" b="b"/>
              <a:pathLst>
                <a:path w="6492" h="9737" extrusionOk="0">
                  <a:moveTo>
                    <a:pt x="3698" y="1"/>
                  </a:moveTo>
                  <a:lnTo>
                    <a:pt x="1" y="8504"/>
                  </a:lnTo>
                  <a:lnTo>
                    <a:pt x="2753" y="9737"/>
                  </a:lnTo>
                  <a:lnTo>
                    <a:pt x="6492" y="1233"/>
                  </a:lnTo>
                  <a:lnTo>
                    <a:pt x="3698" y="1"/>
                  </a:lnTo>
                  <a:close/>
                </a:path>
              </a:pathLst>
            </a:custGeom>
            <a:gradFill>
              <a:gsLst>
                <a:gs pos="0">
                  <a:srgbClr val="134E8D"/>
                </a:gs>
                <a:gs pos="28000">
                  <a:srgbClr val="134E8D"/>
                </a:gs>
                <a:gs pos="62000">
                  <a:srgbClr val="302557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2913413" y="-209150"/>
              <a:ext cx="7200" cy="7225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124" y="1"/>
                  </a:moveTo>
                  <a:cubicBezTo>
                    <a:pt x="83" y="1"/>
                    <a:pt x="0" y="83"/>
                    <a:pt x="0" y="124"/>
                  </a:cubicBezTo>
                  <a:cubicBezTo>
                    <a:pt x="0" y="165"/>
                    <a:pt x="41" y="288"/>
                    <a:pt x="83" y="288"/>
                  </a:cubicBezTo>
                  <a:cubicBezTo>
                    <a:pt x="124" y="288"/>
                    <a:pt x="247" y="206"/>
                    <a:pt x="247" y="165"/>
                  </a:cubicBezTo>
                  <a:cubicBezTo>
                    <a:pt x="288" y="124"/>
                    <a:pt x="247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2923688" y="-204000"/>
              <a:ext cx="6175" cy="7200"/>
            </a:xfrm>
            <a:custGeom>
              <a:avLst/>
              <a:gdLst/>
              <a:ahLst/>
              <a:cxnLst/>
              <a:rect l="l" t="t" r="r" b="b"/>
              <a:pathLst>
                <a:path w="247" h="288" extrusionOk="0">
                  <a:moveTo>
                    <a:pt x="123" y="0"/>
                  </a:moveTo>
                  <a:cubicBezTo>
                    <a:pt x="82" y="0"/>
                    <a:pt x="0" y="82"/>
                    <a:pt x="0" y="123"/>
                  </a:cubicBezTo>
                  <a:cubicBezTo>
                    <a:pt x="0" y="165"/>
                    <a:pt x="41" y="288"/>
                    <a:pt x="82" y="288"/>
                  </a:cubicBezTo>
                  <a:cubicBezTo>
                    <a:pt x="123" y="288"/>
                    <a:pt x="247" y="206"/>
                    <a:pt x="247" y="165"/>
                  </a:cubicBezTo>
                  <a:cubicBezTo>
                    <a:pt x="247" y="82"/>
                    <a:pt x="247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2933963" y="-199900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3" y="1"/>
                  </a:moveTo>
                  <a:cubicBezTo>
                    <a:pt x="82" y="1"/>
                    <a:pt x="0" y="42"/>
                    <a:pt x="0" y="124"/>
                  </a:cubicBezTo>
                  <a:cubicBezTo>
                    <a:pt x="0" y="165"/>
                    <a:pt x="41" y="247"/>
                    <a:pt x="82" y="247"/>
                  </a:cubicBezTo>
                  <a:cubicBezTo>
                    <a:pt x="123" y="247"/>
                    <a:pt x="246" y="206"/>
                    <a:pt x="246" y="165"/>
                  </a:cubicBezTo>
                  <a:cubicBezTo>
                    <a:pt x="246" y="124"/>
                    <a:pt x="205" y="1"/>
                    <a:pt x="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2918538" y="-217350"/>
              <a:ext cx="6200" cy="6175"/>
            </a:xfrm>
            <a:custGeom>
              <a:avLst/>
              <a:gdLst/>
              <a:ahLst/>
              <a:cxnLst/>
              <a:rect l="l" t="t" r="r" b="b"/>
              <a:pathLst>
                <a:path w="248" h="247" extrusionOk="0">
                  <a:moveTo>
                    <a:pt x="124" y="0"/>
                  </a:moveTo>
                  <a:cubicBezTo>
                    <a:pt x="83" y="0"/>
                    <a:pt x="1" y="41"/>
                    <a:pt x="1" y="82"/>
                  </a:cubicBezTo>
                  <a:cubicBezTo>
                    <a:pt x="1" y="123"/>
                    <a:pt x="42" y="247"/>
                    <a:pt x="83" y="247"/>
                  </a:cubicBezTo>
                  <a:cubicBezTo>
                    <a:pt x="124" y="247"/>
                    <a:pt x="247" y="206"/>
                    <a:pt x="247" y="123"/>
                  </a:cubicBezTo>
                  <a:cubicBezTo>
                    <a:pt x="247" y="82"/>
                    <a:pt x="206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2926763" y="-214275"/>
              <a:ext cx="8250" cy="7200"/>
            </a:xfrm>
            <a:custGeom>
              <a:avLst/>
              <a:gdLst/>
              <a:ahLst/>
              <a:cxnLst/>
              <a:rect l="l" t="t" r="r" b="b"/>
              <a:pathLst>
                <a:path w="330" h="288" extrusionOk="0">
                  <a:moveTo>
                    <a:pt x="165" y="0"/>
                  </a:moveTo>
                  <a:cubicBezTo>
                    <a:pt x="124" y="0"/>
                    <a:pt x="0" y="83"/>
                    <a:pt x="0" y="124"/>
                  </a:cubicBezTo>
                  <a:cubicBezTo>
                    <a:pt x="0" y="165"/>
                    <a:pt x="83" y="288"/>
                    <a:pt x="124" y="288"/>
                  </a:cubicBezTo>
                  <a:cubicBezTo>
                    <a:pt x="165" y="288"/>
                    <a:pt x="288" y="206"/>
                    <a:pt x="288" y="165"/>
                  </a:cubicBezTo>
                  <a:cubicBezTo>
                    <a:pt x="329" y="124"/>
                    <a:pt x="288" y="83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2937038" y="-209150"/>
              <a:ext cx="7200" cy="7225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165" y="1"/>
                  </a:moveTo>
                  <a:cubicBezTo>
                    <a:pt x="123" y="1"/>
                    <a:pt x="0" y="83"/>
                    <a:pt x="0" y="124"/>
                  </a:cubicBezTo>
                  <a:cubicBezTo>
                    <a:pt x="0" y="165"/>
                    <a:pt x="82" y="288"/>
                    <a:pt x="123" y="288"/>
                  </a:cubicBezTo>
                  <a:cubicBezTo>
                    <a:pt x="165" y="288"/>
                    <a:pt x="288" y="206"/>
                    <a:pt x="288" y="165"/>
                  </a:cubicBezTo>
                  <a:cubicBezTo>
                    <a:pt x="288" y="83"/>
                    <a:pt x="288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2944213" y="-209150"/>
              <a:ext cx="11325" cy="19550"/>
            </a:xfrm>
            <a:custGeom>
              <a:avLst/>
              <a:gdLst/>
              <a:ahLst/>
              <a:cxnLst/>
              <a:rect l="l" t="t" r="r" b="b"/>
              <a:pathLst>
                <a:path w="453" h="782" extrusionOk="0">
                  <a:moveTo>
                    <a:pt x="288" y="1"/>
                  </a:moveTo>
                  <a:lnTo>
                    <a:pt x="1" y="740"/>
                  </a:lnTo>
                  <a:lnTo>
                    <a:pt x="124" y="781"/>
                  </a:lnTo>
                  <a:lnTo>
                    <a:pt x="453" y="83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2589913" y="-126975"/>
              <a:ext cx="167425" cy="77050"/>
            </a:xfrm>
            <a:custGeom>
              <a:avLst/>
              <a:gdLst/>
              <a:ahLst/>
              <a:cxnLst/>
              <a:rect l="l" t="t" r="r" b="b"/>
              <a:pathLst>
                <a:path w="6697" h="3082" extrusionOk="0">
                  <a:moveTo>
                    <a:pt x="41" y="0"/>
                  </a:moveTo>
                  <a:lnTo>
                    <a:pt x="0" y="123"/>
                  </a:lnTo>
                  <a:lnTo>
                    <a:pt x="0" y="206"/>
                  </a:lnTo>
                  <a:lnTo>
                    <a:pt x="1150" y="740"/>
                  </a:lnTo>
                  <a:lnTo>
                    <a:pt x="6614" y="3081"/>
                  </a:lnTo>
                  <a:lnTo>
                    <a:pt x="6655" y="3040"/>
                  </a:lnTo>
                  <a:lnTo>
                    <a:pt x="6696" y="2958"/>
                  </a:lnTo>
                  <a:lnTo>
                    <a:pt x="4930" y="2136"/>
                  </a:lnTo>
                  <a:lnTo>
                    <a:pt x="4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2939088" y="26050"/>
              <a:ext cx="167425" cy="77050"/>
            </a:xfrm>
            <a:custGeom>
              <a:avLst/>
              <a:gdLst/>
              <a:ahLst/>
              <a:cxnLst/>
              <a:rect l="l" t="t" r="r" b="b"/>
              <a:pathLst>
                <a:path w="6697" h="3082" extrusionOk="0">
                  <a:moveTo>
                    <a:pt x="83" y="0"/>
                  </a:moveTo>
                  <a:lnTo>
                    <a:pt x="41" y="123"/>
                  </a:lnTo>
                  <a:lnTo>
                    <a:pt x="0" y="206"/>
                  </a:lnTo>
                  <a:lnTo>
                    <a:pt x="1233" y="740"/>
                  </a:lnTo>
                  <a:lnTo>
                    <a:pt x="6614" y="3081"/>
                  </a:lnTo>
                  <a:lnTo>
                    <a:pt x="6655" y="3040"/>
                  </a:lnTo>
                  <a:lnTo>
                    <a:pt x="6696" y="2917"/>
                  </a:lnTo>
                  <a:lnTo>
                    <a:pt x="4930" y="2095"/>
                  </a:lnTo>
                  <a:lnTo>
                    <a:pt x="83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9"/>
            <p:cNvSpPr/>
            <p:nvPr/>
          </p:nvSpPr>
          <p:spPr>
            <a:xfrm>
              <a:off x="2703913" y="-388875"/>
              <a:ext cx="168450" cy="77050"/>
            </a:xfrm>
            <a:custGeom>
              <a:avLst/>
              <a:gdLst/>
              <a:ahLst/>
              <a:cxnLst/>
              <a:rect l="l" t="t" r="r" b="b"/>
              <a:pathLst>
                <a:path w="6738" h="3082" extrusionOk="0">
                  <a:moveTo>
                    <a:pt x="41" y="1"/>
                  </a:moveTo>
                  <a:lnTo>
                    <a:pt x="0" y="124"/>
                  </a:lnTo>
                  <a:lnTo>
                    <a:pt x="0" y="206"/>
                  </a:lnTo>
                  <a:lnTo>
                    <a:pt x="1191" y="740"/>
                  </a:lnTo>
                  <a:lnTo>
                    <a:pt x="6614" y="3082"/>
                  </a:lnTo>
                  <a:lnTo>
                    <a:pt x="6655" y="3041"/>
                  </a:lnTo>
                  <a:lnTo>
                    <a:pt x="6737" y="2959"/>
                  </a:lnTo>
                  <a:lnTo>
                    <a:pt x="4930" y="2137"/>
                  </a:lnTo>
                  <a:lnTo>
                    <a:pt x="41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3053088" y="-235850"/>
              <a:ext cx="168450" cy="77050"/>
            </a:xfrm>
            <a:custGeom>
              <a:avLst/>
              <a:gdLst/>
              <a:ahLst/>
              <a:cxnLst/>
              <a:rect l="l" t="t" r="r" b="b"/>
              <a:pathLst>
                <a:path w="6738" h="3082" extrusionOk="0">
                  <a:moveTo>
                    <a:pt x="82" y="1"/>
                  </a:moveTo>
                  <a:lnTo>
                    <a:pt x="41" y="124"/>
                  </a:lnTo>
                  <a:lnTo>
                    <a:pt x="0" y="206"/>
                  </a:lnTo>
                  <a:lnTo>
                    <a:pt x="1233" y="740"/>
                  </a:lnTo>
                  <a:lnTo>
                    <a:pt x="6655" y="3082"/>
                  </a:lnTo>
                  <a:lnTo>
                    <a:pt x="6655" y="3041"/>
                  </a:lnTo>
                  <a:lnTo>
                    <a:pt x="6737" y="2917"/>
                  </a:lnTo>
                  <a:lnTo>
                    <a:pt x="4930" y="2096"/>
                  </a:lnTo>
                  <a:lnTo>
                    <a:pt x="82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2895963" y="-251250"/>
              <a:ext cx="94500" cy="43150"/>
            </a:xfrm>
            <a:custGeom>
              <a:avLst/>
              <a:gdLst/>
              <a:ahLst/>
              <a:cxnLst/>
              <a:rect l="l" t="t" r="r" b="b"/>
              <a:pathLst>
                <a:path w="3780" h="1726" extrusionOk="0">
                  <a:moveTo>
                    <a:pt x="41" y="1"/>
                  </a:moveTo>
                  <a:lnTo>
                    <a:pt x="0" y="124"/>
                  </a:lnTo>
                  <a:lnTo>
                    <a:pt x="3738" y="1726"/>
                  </a:lnTo>
                  <a:lnTo>
                    <a:pt x="3779" y="164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2871313" y="-195800"/>
              <a:ext cx="94500" cy="43175"/>
            </a:xfrm>
            <a:custGeom>
              <a:avLst/>
              <a:gdLst/>
              <a:ahLst/>
              <a:cxnLst/>
              <a:rect l="l" t="t" r="r" b="b"/>
              <a:pathLst>
                <a:path w="3780" h="1727" extrusionOk="0">
                  <a:moveTo>
                    <a:pt x="41" y="1"/>
                  </a:moveTo>
                  <a:lnTo>
                    <a:pt x="0" y="124"/>
                  </a:lnTo>
                  <a:lnTo>
                    <a:pt x="3738" y="1726"/>
                  </a:lnTo>
                  <a:lnTo>
                    <a:pt x="3779" y="1603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0B7690C-23E5-4F23-80BE-3DB19480BB69}"/>
              </a:ext>
            </a:extLst>
          </p:cNvPr>
          <p:cNvSpPr txBox="1"/>
          <p:nvPr/>
        </p:nvSpPr>
        <p:spPr>
          <a:xfrm>
            <a:off x="478833" y="267191"/>
            <a:ext cx="8186334" cy="43088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hãy quan sát Hình 16.1 và mô tả từ trường của Trái Đất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1E05D6-DF7F-43DF-87D2-905C2B3C9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411" y="996775"/>
            <a:ext cx="4086902" cy="3933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AD15D15-C38B-4334-9A29-8BAA3B514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470" y="977030"/>
            <a:ext cx="3600548" cy="34650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72C6105-33BA-4A32-8AA5-65DA5A924178}"/>
              </a:ext>
            </a:extLst>
          </p:cNvPr>
          <p:cNvSpPr txBox="1"/>
          <p:nvPr/>
        </p:nvSpPr>
        <p:spPr>
          <a:xfrm>
            <a:off x="302223" y="1076269"/>
            <a:ext cx="4933656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Mô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tả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từ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Trái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đất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dirty="0" err="1">
                <a:solidFill>
                  <a:schemeClr val="bg1"/>
                </a:solidFill>
              </a:rPr>
              <a:t>Trái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đất</a:t>
            </a:r>
            <a:r>
              <a:rPr lang="en-US" sz="2000" dirty="0">
                <a:solidFill>
                  <a:schemeClr val="bg1"/>
                </a:solidFill>
              </a:rPr>
              <a:t> quay </a:t>
            </a:r>
            <a:r>
              <a:rPr lang="en-US" sz="2000" dirty="0" err="1">
                <a:solidFill>
                  <a:schemeClr val="bg1"/>
                </a:solidFill>
              </a:rPr>
              <a:t>quanh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trục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xuyên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tâm</a:t>
            </a:r>
            <a:r>
              <a:rPr lang="en-US" sz="2000" dirty="0">
                <a:solidFill>
                  <a:schemeClr val="bg1"/>
                </a:solidFill>
              </a:rPr>
              <a:t> - </a:t>
            </a:r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giữa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cực</a:t>
            </a:r>
            <a:r>
              <a:rPr lang="en-US" sz="2000" dirty="0">
                <a:solidFill>
                  <a:schemeClr val="bg1"/>
                </a:solidFill>
              </a:rPr>
              <a:t> Nam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cực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Bắc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nó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Các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cực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này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có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vị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cố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định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bề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mặt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Trái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đất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+ Do </a:t>
            </a:r>
            <a:r>
              <a:rPr lang="en-US" sz="2000" dirty="0" err="1">
                <a:solidFill>
                  <a:schemeClr val="bg1"/>
                </a:solidFill>
              </a:rPr>
              <a:t>cấu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tạo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trong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lõi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chuyển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động</a:t>
            </a:r>
            <a:r>
              <a:rPr lang="en-US" sz="2000" dirty="0">
                <a:solidFill>
                  <a:schemeClr val="bg1"/>
                </a:solidFill>
              </a:rPr>
              <a:t> quay </a:t>
            </a:r>
            <a:r>
              <a:rPr lang="en-US" sz="2000" dirty="0" err="1">
                <a:solidFill>
                  <a:schemeClr val="bg1"/>
                </a:solidFill>
              </a:rPr>
              <a:t>nên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Trái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đất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có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từ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trường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giống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một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thanh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châm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7D0F3A-1CB9-4D9E-9F07-B0E9E138BB4B}"/>
              </a:ext>
            </a:extLst>
          </p:cNvPr>
          <p:cNvSpPr txBox="1"/>
          <p:nvPr/>
        </p:nvSpPr>
        <p:spPr>
          <a:xfrm>
            <a:off x="302223" y="576920"/>
            <a:ext cx="1298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chemeClr val="bg1"/>
                </a:solidFill>
              </a:rPr>
              <a:t>Kết</a:t>
            </a:r>
            <a:r>
              <a:rPr lang="en-US" sz="2000" b="1" u="sng" dirty="0">
                <a:solidFill>
                  <a:schemeClr val="bg1"/>
                </a:solidFill>
              </a:rPr>
              <a:t> </a:t>
            </a:r>
            <a:r>
              <a:rPr lang="en-US" sz="2000" b="1" u="sng" dirty="0" err="1">
                <a:solidFill>
                  <a:schemeClr val="bg1"/>
                </a:solidFill>
              </a:rPr>
              <a:t>quả</a:t>
            </a:r>
            <a:r>
              <a:rPr lang="en-US" sz="2000" b="1" u="sng" dirty="0">
                <a:solidFill>
                  <a:schemeClr val="bg1"/>
                </a:solidFill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43"/>
          <p:cNvSpPr/>
          <p:nvPr/>
        </p:nvSpPr>
        <p:spPr>
          <a:xfrm flipH="1">
            <a:off x="220052" y="176999"/>
            <a:ext cx="752700" cy="752700"/>
          </a:xfrm>
          <a:prstGeom prst="ellipse">
            <a:avLst/>
          </a:prstGeom>
          <a:gradFill>
            <a:gsLst>
              <a:gs pos="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5" name="Google Shape;1155;p43"/>
          <p:cNvSpPr/>
          <p:nvPr/>
        </p:nvSpPr>
        <p:spPr>
          <a:xfrm flipH="1">
            <a:off x="8391300" y="71874"/>
            <a:ext cx="752700" cy="752700"/>
          </a:xfrm>
          <a:prstGeom prst="ellipse">
            <a:avLst/>
          </a:prstGeom>
          <a:gradFill>
            <a:gsLst>
              <a:gs pos="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94" name="Google Shape;1194;p43"/>
          <p:cNvGrpSpPr/>
          <p:nvPr/>
        </p:nvGrpSpPr>
        <p:grpSpPr>
          <a:xfrm>
            <a:off x="8590407" y="271241"/>
            <a:ext cx="353724" cy="353889"/>
            <a:chOff x="1830600" y="1078775"/>
            <a:chExt cx="428600" cy="428800"/>
          </a:xfrm>
        </p:grpSpPr>
        <p:sp>
          <p:nvSpPr>
            <p:cNvPr id="1195" name="Google Shape;1195;p43"/>
            <p:cNvSpPr/>
            <p:nvPr/>
          </p:nvSpPr>
          <p:spPr>
            <a:xfrm>
              <a:off x="1830600" y="1347775"/>
              <a:ext cx="428600" cy="159675"/>
            </a:xfrm>
            <a:custGeom>
              <a:avLst/>
              <a:gdLst/>
              <a:ahLst/>
              <a:cxnLst/>
              <a:rect l="l" t="t" r="r" b="b"/>
              <a:pathLst>
                <a:path w="17144" h="6387" extrusionOk="0">
                  <a:moveTo>
                    <a:pt x="8572" y="0"/>
                  </a:moveTo>
                  <a:cubicBezTo>
                    <a:pt x="5650" y="0"/>
                    <a:pt x="2811" y="367"/>
                    <a:pt x="102" y="1058"/>
                  </a:cubicBezTo>
                  <a:cubicBezTo>
                    <a:pt x="41" y="1074"/>
                    <a:pt x="1" y="1128"/>
                    <a:pt x="1" y="1190"/>
                  </a:cubicBezTo>
                  <a:lnTo>
                    <a:pt x="1" y="6252"/>
                  </a:lnTo>
                  <a:cubicBezTo>
                    <a:pt x="1" y="6324"/>
                    <a:pt x="62" y="6386"/>
                    <a:pt x="135" y="6386"/>
                  </a:cubicBezTo>
                  <a:lnTo>
                    <a:pt x="17010" y="6386"/>
                  </a:lnTo>
                  <a:cubicBezTo>
                    <a:pt x="17085" y="6386"/>
                    <a:pt x="17144" y="6324"/>
                    <a:pt x="17144" y="6252"/>
                  </a:cubicBezTo>
                  <a:lnTo>
                    <a:pt x="17144" y="1190"/>
                  </a:lnTo>
                  <a:cubicBezTo>
                    <a:pt x="17144" y="1128"/>
                    <a:pt x="17104" y="1074"/>
                    <a:pt x="17045" y="1058"/>
                  </a:cubicBezTo>
                  <a:cubicBezTo>
                    <a:pt x="14337" y="365"/>
                    <a:pt x="11497" y="0"/>
                    <a:pt x="8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3"/>
            <p:cNvSpPr/>
            <p:nvPr/>
          </p:nvSpPr>
          <p:spPr>
            <a:xfrm>
              <a:off x="1878225" y="1202325"/>
              <a:ext cx="94975" cy="94925"/>
            </a:xfrm>
            <a:custGeom>
              <a:avLst/>
              <a:gdLst/>
              <a:ahLst/>
              <a:cxnLst/>
              <a:rect l="l" t="t" r="r" b="b"/>
              <a:pathLst>
                <a:path w="3799" h="3797" extrusionOk="0">
                  <a:moveTo>
                    <a:pt x="1899" y="0"/>
                  </a:moveTo>
                  <a:cubicBezTo>
                    <a:pt x="852" y="0"/>
                    <a:pt x="0" y="850"/>
                    <a:pt x="0" y="1897"/>
                  </a:cubicBezTo>
                  <a:cubicBezTo>
                    <a:pt x="0" y="2947"/>
                    <a:pt x="852" y="3796"/>
                    <a:pt x="1899" y="3796"/>
                  </a:cubicBezTo>
                  <a:cubicBezTo>
                    <a:pt x="2949" y="3796"/>
                    <a:pt x="3798" y="2947"/>
                    <a:pt x="3798" y="1897"/>
                  </a:cubicBezTo>
                  <a:cubicBezTo>
                    <a:pt x="3798" y="850"/>
                    <a:pt x="2949" y="0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3"/>
            <p:cNvSpPr/>
            <p:nvPr/>
          </p:nvSpPr>
          <p:spPr>
            <a:xfrm>
              <a:off x="2071825" y="1078775"/>
              <a:ext cx="119075" cy="112150"/>
            </a:xfrm>
            <a:custGeom>
              <a:avLst/>
              <a:gdLst/>
              <a:ahLst/>
              <a:cxnLst/>
              <a:rect l="l" t="t" r="r" b="b"/>
              <a:pathLst>
                <a:path w="4763" h="4486" extrusionOk="0">
                  <a:moveTo>
                    <a:pt x="2197" y="0"/>
                  </a:moveTo>
                  <a:cubicBezTo>
                    <a:pt x="1992" y="0"/>
                    <a:pt x="1790" y="122"/>
                    <a:pt x="1717" y="346"/>
                  </a:cubicBezTo>
                  <a:lnTo>
                    <a:pt x="1497" y="1008"/>
                  </a:lnTo>
                  <a:cubicBezTo>
                    <a:pt x="1449" y="1168"/>
                    <a:pt x="1321" y="1289"/>
                    <a:pt x="1160" y="1334"/>
                  </a:cubicBezTo>
                  <a:lnTo>
                    <a:pt x="493" y="1530"/>
                  </a:lnTo>
                  <a:cubicBezTo>
                    <a:pt x="91" y="1645"/>
                    <a:pt x="0" y="2178"/>
                    <a:pt x="338" y="2427"/>
                  </a:cubicBezTo>
                  <a:lnTo>
                    <a:pt x="895" y="2840"/>
                  </a:lnTo>
                  <a:cubicBezTo>
                    <a:pt x="1029" y="2939"/>
                    <a:pt x="1106" y="3097"/>
                    <a:pt x="1101" y="3263"/>
                  </a:cubicBezTo>
                  <a:lnTo>
                    <a:pt x="1077" y="3959"/>
                  </a:lnTo>
                  <a:cubicBezTo>
                    <a:pt x="1067" y="4268"/>
                    <a:pt x="1315" y="4485"/>
                    <a:pt x="1582" y="4485"/>
                  </a:cubicBezTo>
                  <a:cubicBezTo>
                    <a:pt x="1682" y="4485"/>
                    <a:pt x="1785" y="4455"/>
                    <a:pt x="1878" y="4388"/>
                  </a:cubicBezTo>
                  <a:lnTo>
                    <a:pt x="2440" y="3984"/>
                  </a:lnTo>
                  <a:cubicBezTo>
                    <a:pt x="2526" y="3921"/>
                    <a:pt x="2629" y="3889"/>
                    <a:pt x="2734" y="3889"/>
                  </a:cubicBezTo>
                  <a:cubicBezTo>
                    <a:pt x="2792" y="3889"/>
                    <a:pt x="2850" y="3899"/>
                    <a:pt x="2906" y="3919"/>
                  </a:cubicBezTo>
                  <a:lnTo>
                    <a:pt x="3557" y="4158"/>
                  </a:lnTo>
                  <a:cubicBezTo>
                    <a:pt x="3617" y="4179"/>
                    <a:pt x="3676" y="4189"/>
                    <a:pt x="3733" y="4189"/>
                  </a:cubicBezTo>
                  <a:cubicBezTo>
                    <a:pt x="4057" y="4189"/>
                    <a:pt x="4317" y="3867"/>
                    <a:pt x="4208" y="3523"/>
                  </a:cubicBezTo>
                  <a:lnTo>
                    <a:pt x="3996" y="2859"/>
                  </a:lnTo>
                  <a:cubicBezTo>
                    <a:pt x="3946" y="2698"/>
                    <a:pt x="3980" y="2524"/>
                    <a:pt x="4080" y="2392"/>
                  </a:cubicBezTo>
                  <a:lnTo>
                    <a:pt x="4505" y="1843"/>
                  </a:lnTo>
                  <a:cubicBezTo>
                    <a:pt x="4763" y="1509"/>
                    <a:pt x="4530" y="1026"/>
                    <a:pt x="4109" y="1024"/>
                  </a:cubicBezTo>
                  <a:lnTo>
                    <a:pt x="3418" y="1021"/>
                  </a:lnTo>
                  <a:cubicBezTo>
                    <a:pt x="3249" y="1021"/>
                    <a:pt x="3096" y="935"/>
                    <a:pt x="3003" y="799"/>
                  </a:cubicBezTo>
                  <a:lnTo>
                    <a:pt x="2614" y="223"/>
                  </a:lnTo>
                  <a:cubicBezTo>
                    <a:pt x="2512" y="72"/>
                    <a:pt x="2354" y="0"/>
                    <a:pt x="2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1965150" y="1347700"/>
              <a:ext cx="294000" cy="117625"/>
            </a:xfrm>
            <a:custGeom>
              <a:avLst/>
              <a:gdLst/>
              <a:ahLst/>
              <a:cxnLst/>
              <a:rect l="l" t="t" r="r" b="b"/>
              <a:pathLst>
                <a:path w="11760" h="4705" extrusionOk="0">
                  <a:moveTo>
                    <a:pt x="3188" y="1"/>
                  </a:moveTo>
                  <a:cubicBezTo>
                    <a:pt x="2116" y="3"/>
                    <a:pt x="1053" y="54"/>
                    <a:pt x="0" y="151"/>
                  </a:cubicBezTo>
                  <a:cubicBezTo>
                    <a:pt x="13" y="207"/>
                    <a:pt x="29" y="269"/>
                    <a:pt x="54" y="327"/>
                  </a:cubicBezTo>
                  <a:cubicBezTo>
                    <a:pt x="359" y="1136"/>
                    <a:pt x="1238" y="1324"/>
                    <a:pt x="2006" y="1396"/>
                  </a:cubicBezTo>
                  <a:cubicBezTo>
                    <a:pt x="4013" y="1506"/>
                    <a:pt x="4074" y="2050"/>
                    <a:pt x="5328" y="3378"/>
                  </a:cubicBezTo>
                  <a:cubicBezTo>
                    <a:pt x="6359" y="4386"/>
                    <a:pt x="7563" y="4485"/>
                    <a:pt x="8853" y="4485"/>
                  </a:cubicBezTo>
                  <a:cubicBezTo>
                    <a:pt x="9173" y="4485"/>
                    <a:pt x="9497" y="4479"/>
                    <a:pt x="9825" y="4479"/>
                  </a:cubicBezTo>
                  <a:cubicBezTo>
                    <a:pt x="10473" y="4498"/>
                    <a:pt x="11124" y="4570"/>
                    <a:pt x="11759" y="4704"/>
                  </a:cubicBezTo>
                  <a:lnTo>
                    <a:pt x="11759" y="1190"/>
                  </a:lnTo>
                  <a:cubicBezTo>
                    <a:pt x="11759" y="1128"/>
                    <a:pt x="11719" y="1075"/>
                    <a:pt x="11660" y="1059"/>
                  </a:cubicBezTo>
                  <a:cubicBezTo>
                    <a:pt x="8949" y="365"/>
                    <a:pt x="6110" y="1"/>
                    <a:pt x="3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2135775" y="1255100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69" y="0"/>
                  </a:moveTo>
                  <a:cubicBezTo>
                    <a:pt x="632" y="0"/>
                    <a:pt x="517" y="115"/>
                    <a:pt x="517" y="252"/>
                  </a:cubicBezTo>
                  <a:lnTo>
                    <a:pt x="517" y="520"/>
                  </a:lnTo>
                  <a:lnTo>
                    <a:pt x="249" y="520"/>
                  </a:lnTo>
                  <a:cubicBezTo>
                    <a:pt x="113" y="520"/>
                    <a:pt x="0" y="635"/>
                    <a:pt x="0" y="772"/>
                  </a:cubicBezTo>
                  <a:cubicBezTo>
                    <a:pt x="0" y="908"/>
                    <a:pt x="113" y="1023"/>
                    <a:pt x="249" y="1023"/>
                  </a:cubicBezTo>
                  <a:lnTo>
                    <a:pt x="517" y="1023"/>
                  </a:lnTo>
                  <a:lnTo>
                    <a:pt x="517" y="1291"/>
                  </a:lnTo>
                  <a:cubicBezTo>
                    <a:pt x="517" y="1428"/>
                    <a:pt x="632" y="1540"/>
                    <a:pt x="769" y="1540"/>
                  </a:cubicBezTo>
                  <a:cubicBezTo>
                    <a:pt x="905" y="1540"/>
                    <a:pt x="1021" y="1428"/>
                    <a:pt x="1021" y="1291"/>
                  </a:cubicBezTo>
                  <a:lnTo>
                    <a:pt x="1021" y="1023"/>
                  </a:lnTo>
                  <a:lnTo>
                    <a:pt x="1288" y="1023"/>
                  </a:lnTo>
                  <a:cubicBezTo>
                    <a:pt x="1425" y="1023"/>
                    <a:pt x="1540" y="908"/>
                    <a:pt x="1540" y="772"/>
                  </a:cubicBezTo>
                  <a:cubicBezTo>
                    <a:pt x="1540" y="635"/>
                    <a:pt x="1428" y="520"/>
                    <a:pt x="1288" y="520"/>
                  </a:cubicBezTo>
                  <a:lnTo>
                    <a:pt x="1021" y="520"/>
                  </a:lnTo>
                  <a:lnTo>
                    <a:pt x="1021" y="252"/>
                  </a:lnTo>
                  <a:cubicBezTo>
                    <a:pt x="1021" y="115"/>
                    <a:pt x="905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1915525" y="1105700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69" y="0"/>
                  </a:moveTo>
                  <a:cubicBezTo>
                    <a:pt x="632" y="0"/>
                    <a:pt x="520" y="115"/>
                    <a:pt x="520" y="252"/>
                  </a:cubicBezTo>
                  <a:lnTo>
                    <a:pt x="520" y="520"/>
                  </a:lnTo>
                  <a:lnTo>
                    <a:pt x="252" y="520"/>
                  </a:lnTo>
                  <a:cubicBezTo>
                    <a:pt x="113" y="520"/>
                    <a:pt x="0" y="632"/>
                    <a:pt x="0" y="772"/>
                  </a:cubicBezTo>
                  <a:cubicBezTo>
                    <a:pt x="0" y="908"/>
                    <a:pt x="113" y="1021"/>
                    <a:pt x="252" y="1021"/>
                  </a:cubicBezTo>
                  <a:lnTo>
                    <a:pt x="520" y="1021"/>
                  </a:lnTo>
                  <a:lnTo>
                    <a:pt x="520" y="1289"/>
                  </a:lnTo>
                  <a:cubicBezTo>
                    <a:pt x="520" y="1428"/>
                    <a:pt x="632" y="1540"/>
                    <a:pt x="769" y="1540"/>
                  </a:cubicBezTo>
                  <a:cubicBezTo>
                    <a:pt x="908" y="1540"/>
                    <a:pt x="1021" y="1428"/>
                    <a:pt x="1021" y="1289"/>
                  </a:cubicBezTo>
                  <a:lnTo>
                    <a:pt x="1021" y="1021"/>
                  </a:lnTo>
                  <a:lnTo>
                    <a:pt x="1289" y="1021"/>
                  </a:lnTo>
                  <a:cubicBezTo>
                    <a:pt x="1425" y="1021"/>
                    <a:pt x="1540" y="908"/>
                    <a:pt x="1540" y="772"/>
                  </a:cubicBezTo>
                  <a:cubicBezTo>
                    <a:pt x="1540" y="632"/>
                    <a:pt x="1425" y="520"/>
                    <a:pt x="1289" y="520"/>
                  </a:cubicBezTo>
                  <a:lnTo>
                    <a:pt x="1021" y="520"/>
                  </a:lnTo>
                  <a:lnTo>
                    <a:pt x="1021" y="252"/>
                  </a:lnTo>
                  <a:cubicBezTo>
                    <a:pt x="1021" y="115"/>
                    <a:pt x="908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1876350" y="1420600"/>
              <a:ext cx="146800" cy="86975"/>
            </a:xfrm>
            <a:custGeom>
              <a:avLst/>
              <a:gdLst/>
              <a:ahLst/>
              <a:cxnLst/>
              <a:rect l="l" t="t" r="r" b="b"/>
              <a:pathLst>
                <a:path w="5872" h="3479" extrusionOk="0">
                  <a:moveTo>
                    <a:pt x="2039" y="1"/>
                  </a:moveTo>
                  <a:cubicBezTo>
                    <a:pt x="1668" y="1"/>
                    <a:pt x="1308" y="103"/>
                    <a:pt x="1015" y="336"/>
                  </a:cubicBezTo>
                  <a:cubicBezTo>
                    <a:pt x="501" y="741"/>
                    <a:pt x="314" y="1427"/>
                    <a:pt x="198" y="2072"/>
                  </a:cubicBezTo>
                  <a:cubicBezTo>
                    <a:pt x="113" y="2525"/>
                    <a:pt x="51" y="2980"/>
                    <a:pt x="3" y="3438"/>
                  </a:cubicBezTo>
                  <a:cubicBezTo>
                    <a:pt x="3" y="3452"/>
                    <a:pt x="0" y="3465"/>
                    <a:pt x="0" y="3478"/>
                  </a:cubicBezTo>
                  <a:lnTo>
                    <a:pt x="5872" y="3478"/>
                  </a:lnTo>
                  <a:lnTo>
                    <a:pt x="5872" y="3476"/>
                  </a:lnTo>
                  <a:cubicBezTo>
                    <a:pt x="5564" y="3136"/>
                    <a:pt x="5280" y="2782"/>
                    <a:pt x="5015" y="2378"/>
                  </a:cubicBezTo>
                  <a:cubicBezTo>
                    <a:pt x="4554" y="1665"/>
                    <a:pt x="4090" y="918"/>
                    <a:pt x="3391" y="436"/>
                  </a:cubicBezTo>
                  <a:cubicBezTo>
                    <a:pt x="3000" y="166"/>
                    <a:pt x="2511" y="1"/>
                    <a:pt x="2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2" name="Google Shape;1202;p43"/>
          <p:cNvGrpSpPr/>
          <p:nvPr/>
        </p:nvGrpSpPr>
        <p:grpSpPr>
          <a:xfrm>
            <a:off x="415911" y="376438"/>
            <a:ext cx="362080" cy="353724"/>
            <a:chOff x="3059275" y="1061425"/>
            <a:chExt cx="438725" cy="428600"/>
          </a:xfrm>
        </p:grpSpPr>
        <p:sp>
          <p:nvSpPr>
            <p:cNvPr id="1203" name="Google Shape;1203;p43"/>
            <p:cNvSpPr/>
            <p:nvPr/>
          </p:nvSpPr>
          <p:spPr>
            <a:xfrm>
              <a:off x="3059275" y="1177350"/>
              <a:ext cx="432350" cy="177875"/>
            </a:xfrm>
            <a:custGeom>
              <a:avLst/>
              <a:gdLst/>
              <a:ahLst/>
              <a:cxnLst/>
              <a:rect l="l" t="t" r="r" b="b"/>
              <a:pathLst>
                <a:path w="17294" h="7115" extrusionOk="0">
                  <a:moveTo>
                    <a:pt x="15479" y="1"/>
                  </a:moveTo>
                  <a:cubicBezTo>
                    <a:pt x="13453" y="1"/>
                    <a:pt x="10230" y="1029"/>
                    <a:pt x="8012" y="1830"/>
                  </a:cubicBezTo>
                  <a:cubicBezTo>
                    <a:pt x="5837" y="2641"/>
                    <a:pt x="3847" y="3584"/>
                    <a:pt x="2414" y="4474"/>
                  </a:cubicBezTo>
                  <a:cubicBezTo>
                    <a:pt x="684" y="5548"/>
                    <a:pt x="1" y="6389"/>
                    <a:pt x="260" y="7115"/>
                  </a:cubicBezTo>
                  <a:lnTo>
                    <a:pt x="1265" y="6748"/>
                  </a:lnTo>
                  <a:cubicBezTo>
                    <a:pt x="2896" y="4541"/>
                    <a:pt x="11879" y="1052"/>
                    <a:pt x="15516" y="1052"/>
                  </a:cubicBezTo>
                  <a:cubicBezTo>
                    <a:pt x="15809" y="1052"/>
                    <a:pt x="16067" y="1075"/>
                    <a:pt x="16284" y="1123"/>
                  </a:cubicBezTo>
                  <a:lnTo>
                    <a:pt x="17294" y="758"/>
                  </a:lnTo>
                  <a:cubicBezTo>
                    <a:pt x="17075" y="214"/>
                    <a:pt x="16401" y="1"/>
                    <a:pt x="15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3115000" y="1112050"/>
              <a:ext cx="327350" cy="327350"/>
            </a:xfrm>
            <a:custGeom>
              <a:avLst/>
              <a:gdLst/>
              <a:ahLst/>
              <a:cxnLst/>
              <a:rect l="l" t="t" r="r" b="b"/>
              <a:pathLst>
                <a:path w="13094" h="13094" extrusionOk="0">
                  <a:moveTo>
                    <a:pt x="6547" y="1"/>
                  </a:moveTo>
                  <a:cubicBezTo>
                    <a:pt x="2931" y="1"/>
                    <a:pt x="0" y="2931"/>
                    <a:pt x="0" y="6547"/>
                  </a:cubicBezTo>
                  <a:cubicBezTo>
                    <a:pt x="0" y="10161"/>
                    <a:pt x="2931" y="13094"/>
                    <a:pt x="6547" y="13094"/>
                  </a:cubicBezTo>
                  <a:cubicBezTo>
                    <a:pt x="10163" y="13094"/>
                    <a:pt x="13093" y="10161"/>
                    <a:pt x="13093" y="6547"/>
                  </a:cubicBezTo>
                  <a:cubicBezTo>
                    <a:pt x="13093" y="2931"/>
                    <a:pt x="10163" y="1"/>
                    <a:pt x="6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3"/>
            <p:cNvSpPr/>
            <p:nvPr/>
          </p:nvSpPr>
          <p:spPr>
            <a:xfrm>
              <a:off x="3102200" y="1421025"/>
              <a:ext cx="69000" cy="69000"/>
            </a:xfrm>
            <a:custGeom>
              <a:avLst/>
              <a:gdLst/>
              <a:ahLst/>
              <a:cxnLst/>
              <a:rect l="l" t="t" r="r" b="b"/>
              <a:pathLst>
                <a:path w="2760" h="2760" extrusionOk="0">
                  <a:moveTo>
                    <a:pt x="1380" y="1"/>
                  </a:moveTo>
                  <a:cubicBezTo>
                    <a:pt x="619" y="1"/>
                    <a:pt x="1" y="617"/>
                    <a:pt x="1" y="1380"/>
                  </a:cubicBezTo>
                  <a:cubicBezTo>
                    <a:pt x="1" y="2141"/>
                    <a:pt x="619" y="2760"/>
                    <a:pt x="1380" y="2760"/>
                  </a:cubicBezTo>
                  <a:cubicBezTo>
                    <a:pt x="2141" y="2760"/>
                    <a:pt x="2760" y="2141"/>
                    <a:pt x="2760" y="1380"/>
                  </a:cubicBezTo>
                  <a:cubicBezTo>
                    <a:pt x="2760" y="617"/>
                    <a:pt x="2141" y="1"/>
                    <a:pt x="1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3311725" y="1061425"/>
              <a:ext cx="105175" cy="105175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104" y="1"/>
                  </a:moveTo>
                  <a:cubicBezTo>
                    <a:pt x="941" y="1"/>
                    <a:pt x="1" y="941"/>
                    <a:pt x="1" y="2103"/>
                  </a:cubicBezTo>
                  <a:cubicBezTo>
                    <a:pt x="1" y="3263"/>
                    <a:pt x="941" y="4206"/>
                    <a:pt x="2104" y="4206"/>
                  </a:cubicBezTo>
                  <a:cubicBezTo>
                    <a:pt x="3263" y="4206"/>
                    <a:pt x="4206" y="3263"/>
                    <a:pt x="4206" y="2103"/>
                  </a:cubicBezTo>
                  <a:cubicBezTo>
                    <a:pt x="4206" y="941"/>
                    <a:pt x="3263" y="1"/>
                    <a:pt x="2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3065650" y="1196175"/>
              <a:ext cx="432350" cy="177750"/>
            </a:xfrm>
            <a:custGeom>
              <a:avLst/>
              <a:gdLst/>
              <a:ahLst/>
              <a:cxnLst/>
              <a:rect l="l" t="t" r="r" b="b"/>
              <a:pathLst>
                <a:path w="17294" h="7110" extrusionOk="0">
                  <a:moveTo>
                    <a:pt x="17033" y="0"/>
                  </a:moveTo>
                  <a:lnTo>
                    <a:pt x="16029" y="370"/>
                  </a:lnTo>
                  <a:cubicBezTo>
                    <a:pt x="15914" y="584"/>
                    <a:pt x="15434" y="1117"/>
                    <a:pt x="14063" y="1934"/>
                  </a:cubicBezTo>
                  <a:cubicBezTo>
                    <a:pt x="11411" y="3536"/>
                    <a:pt x="6560" y="5352"/>
                    <a:pt x="3506" y="5885"/>
                  </a:cubicBezTo>
                  <a:cubicBezTo>
                    <a:pt x="2699" y="6029"/>
                    <a:pt x="2120" y="6076"/>
                    <a:pt x="1718" y="6076"/>
                  </a:cubicBezTo>
                  <a:cubicBezTo>
                    <a:pt x="1342" y="6076"/>
                    <a:pt x="1120" y="6035"/>
                    <a:pt x="1010" y="5995"/>
                  </a:cubicBezTo>
                  <a:lnTo>
                    <a:pt x="0" y="6359"/>
                  </a:lnTo>
                  <a:cubicBezTo>
                    <a:pt x="205" y="6943"/>
                    <a:pt x="941" y="7110"/>
                    <a:pt x="1661" y="7110"/>
                  </a:cubicBezTo>
                  <a:cubicBezTo>
                    <a:pt x="1684" y="7110"/>
                    <a:pt x="1707" y="7109"/>
                    <a:pt x="1730" y="7109"/>
                  </a:cubicBezTo>
                  <a:cubicBezTo>
                    <a:pt x="5180" y="7069"/>
                    <a:pt x="11759" y="4605"/>
                    <a:pt x="14880" y="2641"/>
                  </a:cubicBezTo>
                  <a:cubicBezTo>
                    <a:pt x="16610" y="1567"/>
                    <a:pt x="17293" y="726"/>
                    <a:pt x="17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E8C6BF59-6D79-4F47-800D-0CDA4833843A}"/>
              </a:ext>
            </a:extLst>
          </p:cNvPr>
          <p:cNvSpPr txBox="1"/>
          <p:nvPr/>
        </p:nvSpPr>
        <p:spPr>
          <a:xfrm>
            <a:off x="1081102" y="316274"/>
            <a:ext cx="7664751" cy="9659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(SGK –tr83).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16.1,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4CD1E176-DC41-4CC6-9C9D-EAD61153C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52" y="1592892"/>
            <a:ext cx="3397594" cy="3269696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EA9633CA-3962-4AFC-B5B9-FCA5ED44CBC2}"/>
              </a:ext>
            </a:extLst>
          </p:cNvPr>
          <p:cNvSpPr txBox="1"/>
          <p:nvPr/>
        </p:nvSpPr>
        <p:spPr>
          <a:xfrm>
            <a:off x="3852286" y="1993002"/>
            <a:ext cx="5035477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Cực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Bắc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địa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cực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từ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bắc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Trái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Đất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  <a:r>
              <a:rPr lang="en-US" sz="2000" dirty="0" err="1">
                <a:solidFill>
                  <a:schemeClr val="bg1"/>
                </a:solidFill>
              </a:rPr>
              <a:t>không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trùng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nhau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8100471-144D-4597-9CAF-87FA079A6E0A}"/>
              </a:ext>
            </a:extLst>
          </p:cNvPr>
          <p:cNvSpPr txBox="1"/>
          <p:nvPr/>
        </p:nvSpPr>
        <p:spPr>
          <a:xfrm>
            <a:off x="3852286" y="1592892"/>
            <a:ext cx="1298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chemeClr val="bg1"/>
                </a:solidFill>
              </a:rPr>
              <a:t>Kết</a:t>
            </a:r>
            <a:r>
              <a:rPr lang="en-US" sz="2000" b="1" u="sng" dirty="0">
                <a:solidFill>
                  <a:schemeClr val="bg1"/>
                </a:solidFill>
              </a:rPr>
              <a:t> </a:t>
            </a:r>
            <a:r>
              <a:rPr lang="en-US" sz="2000" b="1" u="sng" dirty="0" err="1">
                <a:solidFill>
                  <a:schemeClr val="bg1"/>
                </a:solidFill>
              </a:rPr>
              <a:t>quả</a:t>
            </a:r>
            <a:r>
              <a:rPr lang="en-US" sz="2000" b="1" u="sng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891752B-0D25-492F-9766-AE0A11969A20}"/>
              </a:ext>
            </a:extLst>
          </p:cNvPr>
          <p:cNvSpPr txBox="1"/>
          <p:nvPr/>
        </p:nvSpPr>
        <p:spPr>
          <a:xfrm>
            <a:off x="3922819" y="3361485"/>
            <a:ext cx="486667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dirty="0" err="1">
                <a:solidFill>
                  <a:schemeClr val="bg1"/>
                </a:solidFill>
              </a:rPr>
              <a:t>Cực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từ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Bắc</a:t>
            </a:r>
            <a:r>
              <a:rPr lang="en-US" sz="2000" dirty="0">
                <a:solidFill>
                  <a:schemeClr val="bg1"/>
                </a:solidFill>
              </a:rPr>
              <a:t>: ở </a:t>
            </a:r>
            <a:r>
              <a:rPr lang="en-US" sz="2000" dirty="0" err="1">
                <a:solidFill>
                  <a:schemeClr val="bg1"/>
                </a:solidFill>
              </a:rPr>
              <a:t>phía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cực</a:t>
            </a:r>
            <a:r>
              <a:rPr lang="en-US" sz="2000" dirty="0">
                <a:solidFill>
                  <a:schemeClr val="bg1"/>
                </a:solidFill>
              </a:rPr>
              <a:t> Nam </a:t>
            </a:r>
            <a:r>
              <a:rPr lang="en-US" sz="2000" dirty="0" err="1">
                <a:solidFill>
                  <a:schemeClr val="bg1"/>
                </a:solidFill>
              </a:rPr>
              <a:t>địa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lí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dirty="0" err="1">
                <a:solidFill>
                  <a:schemeClr val="bg1"/>
                </a:solidFill>
              </a:rPr>
              <a:t>Cực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từ</a:t>
            </a:r>
            <a:r>
              <a:rPr lang="en-US" sz="2000" dirty="0">
                <a:solidFill>
                  <a:schemeClr val="bg1"/>
                </a:solidFill>
              </a:rPr>
              <a:t> Nam: ở </a:t>
            </a:r>
            <a:r>
              <a:rPr lang="en-US" sz="2000" dirty="0" err="1">
                <a:solidFill>
                  <a:schemeClr val="bg1"/>
                </a:solidFill>
              </a:rPr>
              <a:t>phía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cực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Bắc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địa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lí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+ 2 </a:t>
            </a:r>
            <a:r>
              <a:rPr lang="en-US" sz="2000" dirty="0" err="1">
                <a:solidFill>
                  <a:schemeClr val="bg1"/>
                </a:solidFill>
              </a:rPr>
              <a:t>từ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cực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không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trùng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với</a:t>
            </a:r>
            <a:r>
              <a:rPr lang="en-US" sz="2000" dirty="0">
                <a:solidFill>
                  <a:schemeClr val="bg1"/>
                </a:solidFill>
              </a:rPr>
              <a:t> 2 </a:t>
            </a:r>
            <a:r>
              <a:rPr lang="en-US" sz="2000" dirty="0" err="1">
                <a:solidFill>
                  <a:schemeClr val="bg1"/>
                </a:solidFill>
              </a:rPr>
              <a:t>cực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địa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lí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800FD9F-448D-42E0-9FC5-8E296297D4BE}"/>
              </a:ext>
            </a:extLst>
          </p:cNvPr>
          <p:cNvSpPr txBox="1"/>
          <p:nvPr/>
        </p:nvSpPr>
        <p:spPr>
          <a:xfrm>
            <a:off x="3922819" y="2961375"/>
            <a:ext cx="129836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bg1"/>
                </a:solidFill>
              </a:rPr>
              <a:t>Lưu</a:t>
            </a:r>
            <a:r>
              <a:rPr lang="en-US" sz="2000" b="1" u="sng" dirty="0">
                <a:solidFill>
                  <a:schemeClr val="bg1"/>
                </a:solidFill>
              </a:rPr>
              <a:t> ý:</a:t>
            </a:r>
          </a:p>
        </p:txBody>
      </p:sp>
    </p:spTree>
    <p:extLst>
      <p:ext uri="{BB962C8B-B14F-4D97-AF65-F5344CB8AC3E}">
        <p14:creationId xmlns:p14="http://schemas.microsoft.com/office/powerpoint/2010/main" val="28353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2" grpId="0" build="p"/>
      <p:bldP spid="113" grpId="0"/>
      <p:bldP spid="115" grpId="0" build="p"/>
      <p:bldP spid="1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49"/>
          <p:cNvSpPr/>
          <p:nvPr/>
        </p:nvSpPr>
        <p:spPr>
          <a:xfrm flipH="1">
            <a:off x="5598162" y="1095378"/>
            <a:ext cx="1480800" cy="1480800"/>
          </a:xfrm>
          <a:prstGeom prst="ellipse">
            <a:avLst/>
          </a:prstGeom>
          <a:gradFill>
            <a:gsLst>
              <a:gs pos="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49"/>
          <p:cNvSpPr/>
          <p:nvPr/>
        </p:nvSpPr>
        <p:spPr>
          <a:xfrm flipH="1">
            <a:off x="-1276475" y="1455875"/>
            <a:ext cx="5143500" cy="5143500"/>
          </a:xfrm>
          <a:prstGeom prst="ellipse">
            <a:avLst/>
          </a:prstGeom>
          <a:gradFill>
            <a:gsLst>
              <a:gs pos="0">
                <a:schemeClr val="lt1"/>
              </a:gs>
              <a:gs pos="34000">
                <a:schemeClr val="lt1"/>
              </a:gs>
              <a:gs pos="67000">
                <a:srgbClr val="B9B9B9">
                  <a:alpha val="0"/>
                </a:srgbClr>
              </a:gs>
              <a:gs pos="100000">
                <a:srgbClr val="73737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49"/>
          <p:cNvSpPr txBox="1">
            <a:spLocks noGrp="1"/>
          </p:cNvSpPr>
          <p:nvPr>
            <p:ph type="title" idx="2"/>
          </p:nvPr>
        </p:nvSpPr>
        <p:spPr>
          <a:xfrm>
            <a:off x="4878126" y="2751232"/>
            <a:ext cx="2823900" cy="6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La bàn</a:t>
            </a:r>
            <a:endParaRPr dirty="0">
              <a:latin typeface="+mn-lt"/>
            </a:endParaRPr>
          </a:p>
        </p:txBody>
      </p:sp>
      <p:sp>
        <p:nvSpPr>
          <p:cNvPr id="1440" name="Google Shape;1440;p49"/>
          <p:cNvSpPr txBox="1">
            <a:spLocks noGrp="1"/>
          </p:cNvSpPr>
          <p:nvPr>
            <p:ph type="title"/>
          </p:nvPr>
        </p:nvSpPr>
        <p:spPr>
          <a:xfrm>
            <a:off x="5726862" y="1400028"/>
            <a:ext cx="1223400" cy="8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+mn-lt"/>
              </a:rPr>
              <a:t>02</a:t>
            </a:r>
            <a:endParaRPr dirty="0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1443" name="Google Shape;1443;p49"/>
          <p:cNvGrpSpPr/>
          <p:nvPr/>
        </p:nvGrpSpPr>
        <p:grpSpPr>
          <a:xfrm>
            <a:off x="-1097075" y="733500"/>
            <a:ext cx="9334325" cy="5537999"/>
            <a:chOff x="-1097075" y="733500"/>
            <a:chExt cx="9334325" cy="5537999"/>
          </a:xfrm>
        </p:grpSpPr>
        <p:grpSp>
          <p:nvGrpSpPr>
            <p:cNvPr id="1444" name="Google Shape;1444;p49"/>
            <p:cNvGrpSpPr/>
            <p:nvPr/>
          </p:nvGrpSpPr>
          <p:grpSpPr>
            <a:xfrm>
              <a:off x="-1097075" y="1886948"/>
              <a:ext cx="4606716" cy="4384552"/>
              <a:chOff x="1350450" y="531700"/>
              <a:chExt cx="4694025" cy="4467650"/>
            </a:xfrm>
          </p:grpSpPr>
          <p:sp>
            <p:nvSpPr>
              <p:cNvPr id="1445" name="Google Shape;1445;p49"/>
              <p:cNvSpPr/>
              <p:nvPr/>
            </p:nvSpPr>
            <p:spPr>
              <a:xfrm>
                <a:off x="1350450" y="531700"/>
                <a:ext cx="4694025" cy="4467650"/>
              </a:xfrm>
              <a:custGeom>
                <a:avLst/>
                <a:gdLst/>
                <a:ahLst/>
                <a:cxnLst/>
                <a:rect l="l" t="t" r="r" b="b"/>
                <a:pathLst>
                  <a:path w="187761" h="178706" extrusionOk="0">
                    <a:moveTo>
                      <a:pt x="96455" y="1"/>
                    </a:moveTo>
                    <a:cubicBezTo>
                      <a:pt x="92094" y="1"/>
                      <a:pt x="87723" y="324"/>
                      <a:pt x="83377" y="979"/>
                    </a:cubicBezTo>
                    <a:cubicBezTo>
                      <a:pt x="78875" y="1631"/>
                      <a:pt x="74504" y="2610"/>
                      <a:pt x="70068" y="3980"/>
                    </a:cubicBezTo>
                    <a:cubicBezTo>
                      <a:pt x="59564" y="7242"/>
                      <a:pt x="49452" y="12461"/>
                      <a:pt x="40384" y="19833"/>
                    </a:cubicBezTo>
                    <a:cubicBezTo>
                      <a:pt x="36861" y="22704"/>
                      <a:pt x="33730" y="25705"/>
                      <a:pt x="30794" y="28901"/>
                    </a:cubicBezTo>
                    <a:cubicBezTo>
                      <a:pt x="29489" y="30271"/>
                      <a:pt x="28249" y="31707"/>
                      <a:pt x="27010" y="33207"/>
                    </a:cubicBezTo>
                    <a:cubicBezTo>
                      <a:pt x="1110" y="65240"/>
                      <a:pt x="1" y="112147"/>
                      <a:pt x="27010" y="145485"/>
                    </a:cubicBezTo>
                    <a:cubicBezTo>
                      <a:pt x="44673" y="167352"/>
                      <a:pt x="70551" y="178705"/>
                      <a:pt x="96639" y="178705"/>
                    </a:cubicBezTo>
                    <a:cubicBezTo>
                      <a:pt x="108611" y="178705"/>
                      <a:pt x="120628" y="176314"/>
                      <a:pt x="131915" y="171450"/>
                    </a:cubicBezTo>
                    <a:cubicBezTo>
                      <a:pt x="137200" y="169167"/>
                      <a:pt x="142419" y="166296"/>
                      <a:pt x="147312" y="162839"/>
                    </a:cubicBezTo>
                    <a:cubicBezTo>
                      <a:pt x="149204" y="161534"/>
                      <a:pt x="150965" y="160229"/>
                      <a:pt x="152792" y="158794"/>
                    </a:cubicBezTo>
                    <a:cubicBezTo>
                      <a:pt x="155140" y="156902"/>
                      <a:pt x="157359" y="154879"/>
                      <a:pt x="159316" y="153053"/>
                    </a:cubicBezTo>
                    <a:cubicBezTo>
                      <a:pt x="160490" y="151943"/>
                      <a:pt x="161664" y="150704"/>
                      <a:pt x="162773" y="149464"/>
                    </a:cubicBezTo>
                    <a:cubicBezTo>
                      <a:pt x="167210" y="144571"/>
                      <a:pt x="171059" y="139287"/>
                      <a:pt x="174190" y="133742"/>
                    </a:cubicBezTo>
                    <a:cubicBezTo>
                      <a:pt x="175104" y="132111"/>
                      <a:pt x="176017" y="130480"/>
                      <a:pt x="176800" y="128849"/>
                    </a:cubicBezTo>
                    <a:cubicBezTo>
                      <a:pt x="185085" y="111952"/>
                      <a:pt x="187760" y="92902"/>
                      <a:pt x="184629" y="74439"/>
                    </a:cubicBezTo>
                    <a:cubicBezTo>
                      <a:pt x="184563" y="74112"/>
                      <a:pt x="184563" y="73917"/>
                      <a:pt x="184498" y="73656"/>
                    </a:cubicBezTo>
                    <a:cubicBezTo>
                      <a:pt x="184303" y="73134"/>
                      <a:pt x="184237" y="72612"/>
                      <a:pt x="184172" y="72090"/>
                    </a:cubicBezTo>
                    <a:cubicBezTo>
                      <a:pt x="183585" y="69024"/>
                      <a:pt x="182737" y="65958"/>
                      <a:pt x="181889" y="62956"/>
                    </a:cubicBezTo>
                    <a:cubicBezTo>
                      <a:pt x="178627" y="52453"/>
                      <a:pt x="173408" y="42341"/>
                      <a:pt x="166035" y="33272"/>
                    </a:cubicBezTo>
                    <a:cubicBezTo>
                      <a:pt x="158402" y="23813"/>
                      <a:pt x="149334" y="16375"/>
                      <a:pt x="139287" y="10895"/>
                    </a:cubicBezTo>
                    <a:cubicBezTo>
                      <a:pt x="136547" y="9460"/>
                      <a:pt x="133677" y="8155"/>
                      <a:pt x="130806" y="6916"/>
                    </a:cubicBezTo>
                    <a:cubicBezTo>
                      <a:pt x="130349" y="6720"/>
                      <a:pt x="129958" y="6524"/>
                      <a:pt x="129436" y="6394"/>
                    </a:cubicBezTo>
                    <a:cubicBezTo>
                      <a:pt x="129110" y="6198"/>
                      <a:pt x="128784" y="6133"/>
                      <a:pt x="128457" y="5937"/>
                    </a:cubicBezTo>
                    <a:cubicBezTo>
                      <a:pt x="127675" y="5611"/>
                      <a:pt x="126761" y="5285"/>
                      <a:pt x="125848" y="4958"/>
                    </a:cubicBezTo>
                    <a:cubicBezTo>
                      <a:pt x="116361" y="1690"/>
                      <a:pt x="106431" y="1"/>
                      <a:pt x="964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50000">
                    <a:schemeClr val="lt2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9"/>
              <p:cNvSpPr/>
              <p:nvPr/>
            </p:nvSpPr>
            <p:spPr>
              <a:xfrm>
                <a:off x="1862575" y="642750"/>
                <a:ext cx="4093825" cy="4030125"/>
              </a:xfrm>
              <a:custGeom>
                <a:avLst/>
                <a:gdLst/>
                <a:ahLst/>
                <a:cxnLst/>
                <a:rect l="l" t="t" r="r" b="b"/>
                <a:pathLst>
                  <a:path w="163753" h="161205" extrusionOk="0">
                    <a:moveTo>
                      <a:pt x="101460" y="25935"/>
                    </a:moveTo>
                    <a:cubicBezTo>
                      <a:pt x="101571" y="25935"/>
                      <a:pt x="101677" y="25944"/>
                      <a:pt x="101775" y="25960"/>
                    </a:cubicBezTo>
                    <a:cubicBezTo>
                      <a:pt x="102166" y="26090"/>
                      <a:pt x="102492" y="26417"/>
                      <a:pt x="102688" y="26612"/>
                    </a:cubicBezTo>
                    <a:cubicBezTo>
                      <a:pt x="103014" y="27199"/>
                      <a:pt x="103145" y="27917"/>
                      <a:pt x="103210" y="28439"/>
                    </a:cubicBezTo>
                    <a:cubicBezTo>
                      <a:pt x="103340" y="28830"/>
                      <a:pt x="103340" y="29157"/>
                      <a:pt x="103145" y="29548"/>
                    </a:cubicBezTo>
                    <a:cubicBezTo>
                      <a:pt x="103079" y="29809"/>
                      <a:pt x="102884" y="30005"/>
                      <a:pt x="102753" y="30070"/>
                    </a:cubicBezTo>
                    <a:cubicBezTo>
                      <a:pt x="102297" y="30396"/>
                      <a:pt x="101709" y="30396"/>
                      <a:pt x="101514" y="30396"/>
                    </a:cubicBezTo>
                    <a:lnTo>
                      <a:pt x="101122" y="30396"/>
                    </a:lnTo>
                    <a:cubicBezTo>
                      <a:pt x="100731" y="30527"/>
                      <a:pt x="100405" y="30788"/>
                      <a:pt x="100209" y="31049"/>
                    </a:cubicBezTo>
                    <a:cubicBezTo>
                      <a:pt x="99948" y="31310"/>
                      <a:pt x="99817" y="31636"/>
                      <a:pt x="99817" y="31831"/>
                    </a:cubicBezTo>
                    <a:cubicBezTo>
                      <a:pt x="99752" y="32158"/>
                      <a:pt x="99817" y="32419"/>
                      <a:pt x="99883" y="32614"/>
                    </a:cubicBezTo>
                    <a:lnTo>
                      <a:pt x="99948" y="32680"/>
                    </a:lnTo>
                    <a:cubicBezTo>
                      <a:pt x="101253" y="33071"/>
                      <a:pt x="102101" y="33658"/>
                      <a:pt x="102492" y="34441"/>
                    </a:cubicBezTo>
                    <a:cubicBezTo>
                      <a:pt x="103145" y="35746"/>
                      <a:pt x="102688" y="37312"/>
                      <a:pt x="102427" y="38551"/>
                    </a:cubicBezTo>
                    <a:cubicBezTo>
                      <a:pt x="102166" y="39530"/>
                      <a:pt x="101905" y="40313"/>
                      <a:pt x="102036" y="40965"/>
                    </a:cubicBezTo>
                    <a:cubicBezTo>
                      <a:pt x="102036" y="41226"/>
                      <a:pt x="102166" y="41487"/>
                      <a:pt x="102297" y="41748"/>
                    </a:cubicBezTo>
                    <a:cubicBezTo>
                      <a:pt x="102362" y="41813"/>
                      <a:pt x="102427" y="41944"/>
                      <a:pt x="102427" y="42139"/>
                    </a:cubicBezTo>
                    <a:cubicBezTo>
                      <a:pt x="102427" y="42270"/>
                      <a:pt x="102427" y="42466"/>
                      <a:pt x="102362" y="42596"/>
                    </a:cubicBezTo>
                    <a:cubicBezTo>
                      <a:pt x="102166" y="42857"/>
                      <a:pt x="101905" y="43118"/>
                      <a:pt x="101775" y="43183"/>
                    </a:cubicBezTo>
                    <a:cubicBezTo>
                      <a:pt x="101448" y="43444"/>
                      <a:pt x="100992" y="43509"/>
                      <a:pt x="100405" y="43640"/>
                    </a:cubicBezTo>
                    <a:cubicBezTo>
                      <a:pt x="99846" y="43745"/>
                      <a:pt x="99157" y="43812"/>
                      <a:pt x="98396" y="43812"/>
                    </a:cubicBezTo>
                    <a:cubicBezTo>
                      <a:pt x="97736" y="43812"/>
                      <a:pt x="97022" y="43761"/>
                      <a:pt x="96295" y="43640"/>
                    </a:cubicBezTo>
                    <a:cubicBezTo>
                      <a:pt x="96164" y="43640"/>
                      <a:pt x="95968" y="43509"/>
                      <a:pt x="95838" y="43314"/>
                    </a:cubicBezTo>
                    <a:cubicBezTo>
                      <a:pt x="95773" y="43183"/>
                      <a:pt x="95512" y="42987"/>
                      <a:pt x="94925" y="42661"/>
                    </a:cubicBezTo>
                    <a:cubicBezTo>
                      <a:pt x="94468" y="42335"/>
                      <a:pt x="93489" y="41944"/>
                      <a:pt x="93294" y="41161"/>
                    </a:cubicBezTo>
                    <a:cubicBezTo>
                      <a:pt x="93228" y="40835"/>
                      <a:pt x="93228" y="40508"/>
                      <a:pt x="93359" y="40052"/>
                    </a:cubicBezTo>
                    <a:cubicBezTo>
                      <a:pt x="93620" y="39399"/>
                      <a:pt x="94207" y="38682"/>
                      <a:pt x="95120" y="37964"/>
                    </a:cubicBezTo>
                    <a:cubicBezTo>
                      <a:pt x="95512" y="37638"/>
                      <a:pt x="95642" y="37377"/>
                      <a:pt x="95773" y="37246"/>
                    </a:cubicBezTo>
                    <a:cubicBezTo>
                      <a:pt x="95773" y="37116"/>
                      <a:pt x="95838" y="36985"/>
                      <a:pt x="95838" y="36920"/>
                    </a:cubicBezTo>
                    <a:cubicBezTo>
                      <a:pt x="95773" y="36594"/>
                      <a:pt x="95512" y="36268"/>
                      <a:pt x="94990" y="35746"/>
                    </a:cubicBezTo>
                    <a:cubicBezTo>
                      <a:pt x="94011" y="34767"/>
                      <a:pt x="93489" y="33397"/>
                      <a:pt x="93489" y="32092"/>
                    </a:cubicBezTo>
                    <a:cubicBezTo>
                      <a:pt x="93489" y="31179"/>
                      <a:pt x="93685" y="30200"/>
                      <a:pt x="94337" y="29418"/>
                    </a:cubicBezTo>
                    <a:cubicBezTo>
                      <a:pt x="95512" y="27852"/>
                      <a:pt x="98056" y="26938"/>
                      <a:pt x="99752" y="26417"/>
                    </a:cubicBezTo>
                    <a:cubicBezTo>
                      <a:pt x="100013" y="26286"/>
                      <a:pt x="100144" y="26221"/>
                      <a:pt x="100405" y="26156"/>
                    </a:cubicBezTo>
                    <a:cubicBezTo>
                      <a:pt x="100747" y="26009"/>
                      <a:pt x="101126" y="25935"/>
                      <a:pt x="101460" y="25935"/>
                    </a:cubicBezTo>
                    <a:close/>
                    <a:moveTo>
                      <a:pt x="145420" y="88786"/>
                    </a:moveTo>
                    <a:cubicBezTo>
                      <a:pt x="145224" y="88851"/>
                      <a:pt x="145094" y="89047"/>
                      <a:pt x="144833" y="89177"/>
                    </a:cubicBezTo>
                    <a:cubicBezTo>
                      <a:pt x="144507" y="89503"/>
                      <a:pt x="144246" y="89764"/>
                      <a:pt x="144180" y="89960"/>
                    </a:cubicBezTo>
                    <a:lnTo>
                      <a:pt x="144180" y="90091"/>
                    </a:lnTo>
                    <a:cubicBezTo>
                      <a:pt x="144115" y="91265"/>
                      <a:pt x="144246" y="92504"/>
                      <a:pt x="144507" y="93809"/>
                    </a:cubicBezTo>
                    <a:cubicBezTo>
                      <a:pt x="144572" y="94070"/>
                      <a:pt x="144572" y="94331"/>
                      <a:pt x="144572" y="94462"/>
                    </a:cubicBezTo>
                    <a:cubicBezTo>
                      <a:pt x="145355" y="94070"/>
                      <a:pt x="145746" y="93809"/>
                      <a:pt x="146529" y="93353"/>
                    </a:cubicBezTo>
                    <a:cubicBezTo>
                      <a:pt x="146790" y="91852"/>
                      <a:pt x="146725" y="90678"/>
                      <a:pt x="146333" y="89830"/>
                    </a:cubicBezTo>
                    <a:cubicBezTo>
                      <a:pt x="146138" y="89438"/>
                      <a:pt x="145811" y="89112"/>
                      <a:pt x="145420" y="88786"/>
                    </a:cubicBezTo>
                    <a:close/>
                    <a:moveTo>
                      <a:pt x="91141" y="120231"/>
                    </a:moveTo>
                    <a:cubicBezTo>
                      <a:pt x="90684" y="120231"/>
                      <a:pt x="90488" y="120362"/>
                      <a:pt x="90423" y="120362"/>
                    </a:cubicBezTo>
                    <a:cubicBezTo>
                      <a:pt x="90423" y="120427"/>
                      <a:pt x="90423" y="120557"/>
                      <a:pt x="90488" y="121079"/>
                    </a:cubicBezTo>
                    <a:cubicBezTo>
                      <a:pt x="90619" y="121406"/>
                      <a:pt x="90684" y="121993"/>
                      <a:pt x="90488" y="122449"/>
                    </a:cubicBezTo>
                    <a:cubicBezTo>
                      <a:pt x="89771" y="124602"/>
                      <a:pt x="88792" y="126755"/>
                      <a:pt x="86443" y="128060"/>
                    </a:cubicBezTo>
                    <a:cubicBezTo>
                      <a:pt x="86052" y="128321"/>
                      <a:pt x="85791" y="128582"/>
                      <a:pt x="85595" y="128843"/>
                    </a:cubicBezTo>
                    <a:cubicBezTo>
                      <a:pt x="85465" y="128973"/>
                      <a:pt x="85400" y="129234"/>
                      <a:pt x="85400" y="129495"/>
                    </a:cubicBezTo>
                    <a:cubicBezTo>
                      <a:pt x="85400" y="129691"/>
                      <a:pt x="85400" y="129887"/>
                      <a:pt x="85465" y="130148"/>
                    </a:cubicBezTo>
                    <a:cubicBezTo>
                      <a:pt x="85530" y="130474"/>
                      <a:pt x="85726" y="130670"/>
                      <a:pt x="85921" y="130996"/>
                    </a:cubicBezTo>
                    <a:lnTo>
                      <a:pt x="86052" y="131126"/>
                    </a:lnTo>
                    <a:cubicBezTo>
                      <a:pt x="86770" y="131909"/>
                      <a:pt x="87422" y="132757"/>
                      <a:pt x="87683" y="133866"/>
                    </a:cubicBezTo>
                    <a:cubicBezTo>
                      <a:pt x="87813" y="134584"/>
                      <a:pt x="87748" y="135497"/>
                      <a:pt x="87487" y="136541"/>
                    </a:cubicBezTo>
                    <a:cubicBezTo>
                      <a:pt x="87357" y="137324"/>
                      <a:pt x="87552" y="138368"/>
                      <a:pt x="88074" y="139281"/>
                    </a:cubicBezTo>
                    <a:cubicBezTo>
                      <a:pt x="88466" y="139999"/>
                      <a:pt x="88857" y="140456"/>
                      <a:pt x="89118" y="140651"/>
                    </a:cubicBezTo>
                    <a:lnTo>
                      <a:pt x="89183" y="140651"/>
                    </a:lnTo>
                    <a:cubicBezTo>
                      <a:pt x="89343" y="140658"/>
                      <a:pt x="89497" y="140661"/>
                      <a:pt x="89645" y="140661"/>
                    </a:cubicBezTo>
                    <a:cubicBezTo>
                      <a:pt x="90946" y="140661"/>
                      <a:pt x="91801" y="140409"/>
                      <a:pt x="92445" y="139999"/>
                    </a:cubicBezTo>
                    <a:cubicBezTo>
                      <a:pt x="92967" y="139477"/>
                      <a:pt x="93359" y="138759"/>
                      <a:pt x="93685" y="137781"/>
                    </a:cubicBezTo>
                    <a:cubicBezTo>
                      <a:pt x="94272" y="135693"/>
                      <a:pt x="94142" y="132757"/>
                      <a:pt x="93881" y="129626"/>
                    </a:cubicBezTo>
                    <a:cubicBezTo>
                      <a:pt x="93685" y="127212"/>
                      <a:pt x="93555" y="124602"/>
                      <a:pt x="93946" y="122515"/>
                    </a:cubicBezTo>
                    <a:lnTo>
                      <a:pt x="93946" y="122123"/>
                    </a:lnTo>
                    <a:cubicBezTo>
                      <a:pt x="93881" y="121797"/>
                      <a:pt x="93620" y="121471"/>
                      <a:pt x="93294" y="121145"/>
                    </a:cubicBezTo>
                    <a:cubicBezTo>
                      <a:pt x="92706" y="120688"/>
                      <a:pt x="91989" y="120231"/>
                      <a:pt x="91141" y="120231"/>
                    </a:cubicBezTo>
                    <a:close/>
                    <a:moveTo>
                      <a:pt x="87422" y="1"/>
                    </a:moveTo>
                    <a:cubicBezTo>
                      <a:pt x="81321" y="1"/>
                      <a:pt x="73527" y="3608"/>
                      <a:pt x="67263" y="6649"/>
                    </a:cubicBezTo>
                    <a:cubicBezTo>
                      <a:pt x="65371" y="7562"/>
                      <a:pt x="63610" y="8476"/>
                      <a:pt x="62109" y="9128"/>
                    </a:cubicBezTo>
                    <a:cubicBezTo>
                      <a:pt x="61913" y="9193"/>
                      <a:pt x="61587" y="9585"/>
                      <a:pt x="61065" y="10433"/>
                    </a:cubicBezTo>
                    <a:cubicBezTo>
                      <a:pt x="62240" y="10107"/>
                      <a:pt x="63022" y="9911"/>
                      <a:pt x="63610" y="9911"/>
                    </a:cubicBezTo>
                    <a:cubicBezTo>
                      <a:pt x="64001" y="9911"/>
                      <a:pt x="64523" y="9976"/>
                      <a:pt x="64719" y="10237"/>
                    </a:cubicBezTo>
                    <a:cubicBezTo>
                      <a:pt x="64980" y="10433"/>
                      <a:pt x="65045" y="10629"/>
                      <a:pt x="65045" y="10889"/>
                    </a:cubicBezTo>
                    <a:cubicBezTo>
                      <a:pt x="65045" y="11150"/>
                      <a:pt x="65045" y="11346"/>
                      <a:pt x="64980" y="11542"/>
                    </a:cubicBezTo>
                    <a:cubicBezTo>
                      <a:pt x="64719" y="12194"/>
                      <a:pt x="64066" y="13108"/>
                      <a:pt x="63544" y="13760"/>
                    </a:cubicBezTo>
                    <a:cubicBezTo>
                      <a:pt x="63740" y="13630"/>
                      <a:pt x="64001" y="13564"/>
                      <a:pt x="64262" y="13434"/>
                    </a:cubicBezTo>
                    <a:cubicBezTo>
                      <a:pt x="66089" y="12520"/>
                      <a:pt x="67589" y="11150"/>
                      <a:pt x="69351" y="9454"/>
                    </a:cubicBezTo>
                    <a:cubicBezTo>
                      <a:pt x="71243" y="7562"/>
                      <a:pt x="73461" y="5540"/>
                      <a:pt x="76266" y="4626"/>
                    </a:cubicBezTo>
                    <a:cubicBezTo>
                      <a:pt x="77223" y="4279"/>
                      <a:pt x="78267" y="4105"/>
                      <a:pt x="79398" y="4105"/>
                    </a:cubicBezTo>
                    <a:cubicBezTo>
                      <a:pt x="79963" y="4105"/>
                      <a:pt x="80550" y="4148"/>
                      <a:pt x="81159" y="4235"/>
                    </a:cubicBezTo>
                    <a:cubicBezTo>
                      <a:pt x="81485" y="4300"/>
                      <a:pt x="81616" y="4561"/>
                      <a:pt x="81616" y="4757"/>
                    </a:cubicBezTo>
                    <a:cubicBezTo>
                      <a:pt x="81616" y="5083"/>
                      <a:pt x="81355" y="5409"/>
                      <a:pt x="81029" y="5540"/>
                    </a:cubicBezTo>
                    <a:cubicBezTo>
                      <a:pt x="79398" y="6257"/>
                      <a:pt x="78615" y="6649"/>
                      <a:pt x="77049" y="7367"/>
                    </a:cubicBezTo>
                    <a:cubicBezTo>
                      <a:pt x="79267" y="8215"/>
                      <a:pt x="80376" y="8606"/>
                      <a:pt x="82594" y="9519"/>
                    </a:cubicBezTo>
                    <a:cubicBezTo>
                      <a:pt x="82920" y="9585"/>
                      <a:pt x="83116" y="9976"/>
                      <a:pt x="82920" y="10433"/>
                    </a:cubicBezTo>
                    <a:cubicBezTo>
                      <a:pt x="82807" y="10717"/>
                      <a:pt x="82396" y="10902"/>
                      <a:pt x="82077" y="10902"/>
                    </a:cubicBezTo>
                    <a:cubicBezTo>
                      <a:pt x="82029" y="10902"/>
                      <a:pt x="81984" y="10898"/>
                      <a:pt x="81942" y="10889"/>
                    </a:cubicBezTo>
                    <a:cubicBezTo>
                      <a:pt x="81171" y="10735"/>
                      <a:pt x="80444" y="10669"/>
                      <a:pt x="79754" y="10669"/>
                    </a:cubicBezTo>
                    <a:cubicBezTo>
                      <a:pt x="78984" y="10669"/>
                      <a:pt x="78259" y="10752"/>
                      <a:pt x="77571" y="10889"/>
                    </a:cubicBezTo>
                    <a:cubicBezTo>
                      <a:pt x="75418" y="11411"/>
                      <a:pt x="73722" y="12520"/>
                      <a:pt x="72025" y="13695"/>
                    </a:cubicBezTo>
                    <a:cubicBezTo>
                      <a:pt x="70199" y="14869"/>
                      <a:pt x="68176" y="16304"/>
                      <a:pt x="65697" y="16500"/>
                    </a:cubicBezTo>
                    <a:cubicBezTo>
                      <a:pt x="64327" y="16696"/>
                      <a:pt x="62827" y="17087"/>
                      <a:pt x="61261" y="17609"/>
                    </a:cubicBezTo>
                    <a:cubicBezTo>
                      <a:pt x="60478" y="17740"/>
                      <a:pt x="59760" y="18001"/>
                      <a:pt x="59108" y="18131"/>
                    </a:cubicBezTo>
                    <a:cubicBezTo>
                      <a:pt x="59047" y="18172"/>
                      <a:pt x="58987" y="18187"/>
                      <a:pt x="58926" y="18187"/>
                    </a:cubicBezTo>
                    <a:cubicBezTo>
                      <a:pt x="58791" y="18187"/>
                      <a:pt x="58656" y="18111"/>
                      <a:pt x="58521" y="18066"/>
                    </a:cubicBezTo>
                    <a:cubicBezTo>
                      <a:pt x="58390" y="18001"/>
                      <a:pt x="58325" y="17805"/>
                      <a:pt x="58325" y="17609"/>
                    </a:cubicBezTo>
                    <a:cubicBezTo>
                      <a:pt x="58325" y="16696"/>
                      <a:pt x="58390" y="16109"/>
                      <a:pt x="58390" y="15782"/>
                    </a:cubicBezTo>
                    <a:lnTo>
                      <a:pt x="58390" y="15782"/>
                    </a:lnTo>
                    <a:cubicBezTo>
                      <a:pt x="57542" y="16174"/>
                      <a:pt x="56172" y="16826"/>
                      <a:pt x="54215" y="17805"/>
                    </a:cubicBezTo>
                    <a:cubicBezTo>
                      <a:pt x="52519" y="18718"/>
                      <a:pt x="50301" y="19893"/>
                      <a:pt x="47495" y="21328"/>
                    </a:cubicBezTo>
                    <a:cubicBezTo>
                      <a:pt x="47300" y="21426"/>
                      <a:pt x="47137" y="21475"/>
                      <a:pt x="46998" y="21475"/>
                    </a:cubicBezTo>
                    <a:cubicBezTo>
                      <a:pt x="46859" y="21475"/>
                      <a:pt x="46745" y="21426"/>
                      <a:pt x="46647" y="21328"/>
                    </a:cubicBezTo>
                    <a:cubicBezTo>
                      <a:pt x="46386" y="21132"/>
                      <a:pt x="46386" y="20806"/>
                      <a:pt x="46517" y="20610"/>
                    </a:cubicBezTo>
                    <a:cubicBezTo>
                      <a:pt x="46908" y="19697"/>
                      <a:pt x="47365" y="18653"/>
                      <a:pt x="47952" y="17674"/>
                    </a:cubicBezTo>
                    <a:cubicBezTo>
                      <a:pt x="48735" y="16043"/>
                      <a:pt x="49387" y="14739"/>
                      <a:pt x="49583" y="14151"/>
                    </a:cubicBezTo>
                    <a:cubicBezTo>
                      <a:pt x="49077" y="13899"/>
                      <a:pt x="48728" y="13803"/>
                      <a:pt x="48506" y="13803"/>
                    </a:cubicBezTo>
                    <a:cubicBezTo>
                      <a:pt x="48441" y="13803"/>
                      <a:pt x="48387" y="13811"/>
                      <a:pt x="48343" y="13825"/>
                    </a:cubicBezTo>
                    <a:cubicBezTo>
                      <a:pt x="48278" y="13825"/>
                      <a:pt x="48278" y="13825"/>
                      <a:pt x="48278" y="13891"/>
                    </a:cubicBezTo>
                    <a:cubicBezTo>
                      <a:pt x="48017" y="14151"/>
                      <a:pt x="47887" y="14608"/>
                      <a:pt x="47561" y="15717"/>
                    </a:cubicBezTo>
                    <a:cubicBezTo>
                      <a:pt x="47365" y="16370"/>
                      <a:pt x="47104" y="17348"/>
                      <a:pt x="46647" y="18001"/>
                    </a:cubicBezTo>
                    <a:cubicBezTo>
                      <a:pt x="46386" y="18327"/>
                      <a:pt x="45995" y="18718"/>
                      <a:pt x="45603" y="18914"/>
                    </a:cubicBezTo>
                    <a:cubicBezTo>
                      <a:pt x="45273" y="19038"/>
                      <a:pt x="44942" y="19083"/>
                      <a:pt x="44594" y="19083"/>
                    </a:cubicBezTo>
                    <a:cubicBezTo>
                      <a:pt x="44394" y="19083"/>
                      <a:pt x="44187" y="19068"/>
                      <a:pt x="43972" y="19044"/>
                    </a:cubicBezTo>
                    <a:cubicBezTo>
                      <a:pt x="43646" y="18979"/>
                      <a:pt x="43451" y="18718"/>
                      <a:pt x="43451" y="18392"/>
                    </a:cubicBezTo>
                    <a:cubicBezTo>
                      <a:pt x="43581" y="17740"/>
                      <a:pt x="43646" y="17283"/>
                      <a:pt x="43711" y="16761"/>
                    </a:cubicBezTo>
                    <a:cubicBezTo>
                      <a:pt x="43777" y="16109"/>
                      <a:pt x="43907" y="15717"/>
                      <a:pt x="43907" y="15522"/>
                    </a:cubicBezTo>
                    <a:lnTo>
                      <a:pt x="43711" y="15522"/>
                    </a:lnTo>
                    <a:cubicBezTo>
                      <a:pt x="43255" y="16109"/>
                      <a:pt x="42276" y="16500"/>
                      <a:pt x="41754" y="16761"/>
                    </a:cubicBezTo>
                    <a:cubicBezTo>
                      <a:pt x="41037" y="17087"/>
                      <a:pt x="40515" y="17348"/>
                      <a:pt x="40384" y="17609"/>
                    </a:cubicBezTo>
                    <a:lnTo>
                      <a:pt x="40515" y="17740"/>
                    </a:lnTo>
                    <a:cubicBezTo>
                      <a:pt x="40776" y="18001"/>
                      <a:pt x="41363" y="18392"/>
                      <a:pt x="42341" y="18783"/>
                    </a:cubicBezTo>
                    <a:cubicBezTo>
                      <a:pt x="42602" y="18914"/>
                      <a:pt x="42798" y="19044"/>
                      <a:pt x="42994" y="19240"/>
                    </a:cubicBezTo>
                    <a:cubicBezTo>
                      <a:pt x="43059" y="19305"/>
                      <a:pt x="43255" y="19566"/>
                      <a:pt x="43124" y="19762"/>
                    </a:cubicBezTo>
                    <a:cubicBezTo>
                      <a:pt x="43124" y="20023"/>
                      <a:pt x="42994" y="20284"/>
                      <a:pt x="42798" y="20349"/>
                    </a:cubicBezTo>
                    <a:cubicBezTo>
                      <a:pt x="42407" y="20675"/>
                      <a:pt x="41754" y="20936"/>
                      <a:pt x="41493" y="21002"/>
                    </a:cubicBezTo>
                    <a:cubicBezTo>
                      <a:pt x="40971" y="21197"/>
                      <a:pt x="40515" y="21328"/>
                      <a:pt x="40319" y="21524"/>
                    </a:cubicBezTo>
                    <a:cubicBezTo>
                      <a:pt x="40189" y="21524"/>
                      <a:pt x="40189" y="21589"/>
                      <a:pt x="40189" y="21589"/>
                    </a:cubicBezTo>
                    <a:cubicBezTo>
                      <a:pt x="40280" y="21625"/>
                      <a:pt x="40381" y="21641"/>
                      <a:pt x="40495" y="21641"/>
                    </a:cubicBezTo>
                    <a:cubicBezTo>
                      <a:pt x="40790" y="21641"/>
                      <a:pt x="41172" y="21534"/>
                      <a:pt x="41689" y="21393"/>
                    </a:cubicBezTo>
                    <a:cubicBezTo>
                      <a:pt x="42068" y="21309"/>
                      <a:pt x="42610" y="21170"/>
                      <a:pt x="43157" y="21170"/>
                    </a:cubicBezTo>
                    <a:cubicBezTo>
                      <a:pt x="43458" y="21170"/>
                      <a:pt x="43760" y="21212"/>
                      <a:pt x="44038" y="21328"/>
                    </a:cubicBezTo>
                    <a:cubicBezTo>
                      <a:pt x="44560" y="21524"/>
                      <a:pt x="44886" y="21850"/>
                      <a:pt x="45082" y="22372"/>
                    </a:cubicBezTo>
                    <a:cubicBezTo>
                      <a:pt x="45212" y="22567"/>
                      <a:pt x="45212" y="22894"/>
                      <a:pt x="45016" y="23024"/>
                    </a:cubicBezTo>
                    <a:cubicBezTo>
                      <a:pt x="44886" y="23285"/>
                      <a:pt x="44625" y="23481"/>
                      <a:pt x="44364" y="23546"/>
                    </a:cubicBezTo>
                    <a:cubicBezTo>
                      <a:pt x="43581" y="23676"/>
                      <a:pt x="42798" y="23872"/>
                      <a:pt x="42276" y="24003"/>
                    </a:cubicBezTo>
                    <a:cubicBezTo>
                      <a:pt x="39993" y="24590"/>
                      <a:pt x="39145" y="24786"/>
                      <a:pt x="38753" y="25177"/>
                    </a:cubicBezTo>
                    <a:cubicBezTo>
                      <a:pt x="38558" y="25307"/>
                      <a:pt x="38427" y="25634"/>
                      <a:pt x="38231" y="26417"/>
                    </a:cubicBezTo>
                    <a:cubicBezTo>
                      <a:pt x="37905" y="27917"/>
                      <a:pt x="36927" y="29548"/>
                      <a:pt x="35817" y="30722"/>
                    </a:cubicBezTo>
                    <a:cubicBezTo>
                      <a:pt x="35100" y="31505"/>
                      <a:pt x="34186" y="32158"/>
                      <a:pt x="33273" y="32484"/>
                    </a:cubicBezTo>
                    <a:cubicBezTo>
                      <a:pt x="32897" y="32645"/>
                      <a:pt x="32477" y="32762"/>
                      <a:pt x="32086" y="32762"/>
                    </a:cubicBezTo>
                    <a:cubicBezTo>
                      <a:pt x="32002" y="32762"/>
                      <a:pt x="31919" y="32756"/>
                      <a:pt x="31838" y="32745"/>
                    </a:cubicBezTo>
                    <a:cubicBezTo>
                      <a:pt x="31518" y="32711"/>
                      <a:pt x="31215" y="32695"/>
                      <a:pt x="30931" y="32695"/>
                    </a:cubicBezTo>
                    <a:cubicBezTo>
                      <a:pt x="30114" y="32695"/>
                      <a:pt x="29451" y="32829"/>
                      <a:pt x="28967" y="33071"/>
                    </a:cubicBezTo>
                    <a:cubicBezTo>
                      <a:pt x="27793" y="33658"/>
                      <a:pt x="27075" y="34637"/>
                      <a:pt x="26162" y="36007"/>
                    </a:cubicBezTo>
                    <a:cubicBezTo>
                      <a:pt x="25640" y="36920"/>
                      <a:pt x="24857" y="37899"/>
                      <a:pt x="24009" y="38682"/>
                    </a:cubicBezTo>
                    <a:cubicBezTo>
                      <a:pt x="22900" y="39595"/>
                      <a:pt x="22182" y="40378"/>
                      <a:pt x="22052" y="41226"/>
                    </a:cubicBezTo>
                    <a:cubicBezTo>
                      <a:pt x="21921" y="41617"/>
                      <a:pt x="21921" y="42205"/>
                      <a:pt x="22443" y="42857"/>
                    </a:cubicBezTo>
                    <a:cubicBezTo>
                      <a:pt x="22704" y="43183"/>
                      <a:pt x="22900" y="43314"/>
                      <a:pt x="23161" y="43444"/>
                    </a:cubicBezTo>
                    <a:cubicBezTo>
                      <a:pt x="23296" y="43478"/>
                      <a:pt x="23431" y="43494"/>
                      <a:pt x="23572" y="43494"/>
                    </a:cubicBezTo>
                    <a:cubicBezTo>
                      <a:pt x="23979" y="43494"/>
                      <a:pt x="24441" y="43360"/>
                      <a:pt x="25118" y="43118"/>
                    </a:cubicBezTo>
                    <a:cubicBezTo>
                      <a:pt x="25510" y="42922"/>
                      <a:pt x="26097" y="42792"/>
                      <a:pt x="26684" y="42661"/>
                    </a:cubicBezTo>
                    <a:cubicBezTo>
                      <a:pt x="27467" y="42596"/>
                      <a:pt x="28054" y="42335"/>
                      <a:pt x="28641" y="42009"/>
                    </a:cubicBezTo>
                    <a:cubicBezTo>
                      <a:pt x="29685" y="41356"/>
                      <a:pt x="30403" y="40313"/>
                      <a:pt x="31316" y="39008"/>
                    </a:cubicBezTo>
                    <a:cubicBezTo>
                      <a:pt x="32360" y="37442"/>
                      <a:pt x="33665" y="35615"/>
                      <a:pt x="35948" y="34376"/>
                    </a:cubicBezTo>
                    <a:cubicBezTo>
                      <a:pt x="37448" y="33462"/>
                      <a:pt x="39340" y="32875"/>
                      <a:pt x="41754" y="32745"/>
                    </a:cubicBezTo>
                    <a:cubicBezTo>
                      <a:pt x="41871" y="32739"/>
                      <a:pt x="41986" y="32737"/>
                      <a:pt x="42099" y="32737"/>
                    </a:cubicBezTo>
                    <a:cubicBezTo>
                      <a:pt x="43311" y="32737"/>
                      <a:pt x="44306" y="33050"/>
                      <a:pt x="45082" y="33528"/>
                    </a:cubicBezTo>
                    <a:cubicBezTo>
                      <a:pt x="47039" y="34832"/>
                      <a:pt x="47952" y="37377"/>
                      <a:pt x="48539" y="39595"/>
                    </a:cubicBezTo>
                    <a:cubicBezTo>
                      <a:pt x="48539" y="39725"/>
                      <a:pt x="48604" y="39856"/>
                      <a:pt x="48604" y="39921"/>
                    </a:cubicBezTo>
                    <a:cubicBezTo>
                      <a:pt x="48670" y="40117"/>
                      <a:pt x="48670" y="40247"/>
                      <a:pt x="48670" y="40313"/>
                    </a:cubicBezTo>
                    <a:cubicBezTo>
                      <a:pt x="48800" y="40247"/>
                      <a:pt x="48865" y="40182"/>
                      <a:pt x="48996" y="40117"/>
                    </a:cubicBezTo>
                    <a:cubicBezTo>
                      <a:pt x="49779" y="39464"/>
                      <a:pt x="50170" y="38943"/>
                      <a:pt x="50301" y="38551"/>
                    </a:cubicBezTo>
                    <a:cubicBezTo>
                      <a:pt x="50431" y="38290"/>
                      <a:pt x="50496" y="38029"/>
                      <a:pt x="50431" y="37899"/>
                    </a:cubicBezTo>
                    <a:cubicBezTo>
                      <a:pt x="50301" y="37312"/>
                      <a:pt x="49909" y="36855"/>
                      <a:pt x="49257" y="36203"/>
                    </a:cubicBezTo>
                    <a:cubicBezTo>
                      <a:pt x="48604" y="35550"/>
                      <a:pt x="47691" y="34572"/>
                      <a:pt x="47887" y="33267"/>
                    </a:cubicBezTo>
                    <a:cubicBezTo>
                      <a:pt x="47887" y="33006"/>
                      <a:pt x="47887" y="32745"/>
                      <a:pt x="47691" y="32353"/>
                    </a:cubicBezTo>
                    <a:cubicBezTo>
                      <a:pt x="47626" y="32158"/>
                      <a:pt x="47626" y="32027"/>
                      <a:pt x="47561" y="31831"/>
                    </a:cubicBezTo>
                    <a:cubicBezTo>
                      <a:pt x="47495" y="31636"/>
                      <a:pt x="47626" y="31375"/>
                      <a:pt x="47822" y="31179"/>
                    </a:cubicBezTo>
                    <a:cubicBezTo>
                      <a:pt x="47952" y="31049"/>
                      <a:pt x="48213" y="30853"/>
                      <a:pt x="48474" y="30853"/>
                    </a:cubicBezTo>
                    <a:cubicBezTo>
                      <a:pt x="48981" y="30807"/>
                      <a:pt x="49358" y="30761"/>
                      <a:pt x="49859" y="30761"/>
                    </a:cubicBezTo>
                    <a:cubicBezTo>
                      <a:pt x="50066" y="30761"/>
                      <a:pt x="50294" y="30768"/>
                      <a:pt x="50562" y="30788"/>
                    </a:cubicBezTo>
                    <a:cubicBezTo>
                      <a:pt x="50792" y="30759"/>
                      <a:pt x="50978" y="30736"/>
                      <a:pt x="51135" y="30736"/>
                    </a:cubicBezTo>
                    <a:cubicBezTo>
                      <a:pt x="51692" y="30736"/>
                      <a:pt x="51894" y="31017"/>
                      <a:pt x="52454" y="32288"/>
                    </a:cubicBezTo>
                    <a:cubicBezTo>
                      <a:pt x="52910" y="33397"/>
                      <a:pt x="53889" y="35615"/>
                      <a:pt x="56368" y="39530"/>
                    </a:cubicBezTo>
                    <a:cubicBezTo>
                      <a:pt x="56498" y="38943"/>
                      <a:pt x="56825" y="38355"/>
                      <a:pt x="57216" y="37899"/>
                    </a:cubicBezTo>
                    <a:cubicBezTo>
                      <a:pt x="57542" y="37507"/>
                      <a:pt x="57803" y="37051"/>
                      <a:pt x="58129" y="36594"/>
                    </a:cubicBezTo>
                    <a:cubicBezTo>
                      <a:pt x="58782" y="35615"/>
                      <a:pt x="59630" y="34311"/>
                      <a:pt x="60804" y="33593"/>
                    </a:cubicBezTo>
                    <a:cubicBezTo>
                      <a:pt x="61457" y="33136"/>
                      <a:pt x="62240" y="32941"/>
                      <a:pt x="63022" y="32941"/>
                    </a:cubicBezTo>
                    <a:cubicBezTo>
                      <a:pt x="63218" y="32913"/>
                      <a:pt x="63404" y="32900"/>
                      <a:pt x="63582" y="32900"/>
                    </a:cubicBezTo>
                    <a:cubicBezTo>
                      <a:pt x="64237" y="32900"/>
                      <a:pt x="64779" y="33075"/>
                      <a:pt x="65241" y="33332"/>
                    </a:cubicBezTo>
                    <a:cubicBezTo>
                      <a:pt x="65632" y="33658"/>
                      <a:pt x="65958" y="33984"/>
                      <a:pt x="66154" y="34441"/>
                    </a:cubicBezTo>
                    <a:cubicBezTo>
                      <a:pt x="66154" y="34311"/>
                      <a:pt x="66219" y="34245"/>
                      <a:pt x="66284" y="34050"/>
                    </a:cubicBezTo>
                    <a:cubicBezTo>
                      <a:pt x="67850" y="31766"/>
                      <a:pt x="68633" y="30657"/>
                      <a:pt x="70264" y="28374"/>
                    </a:cubicBezTo>
                    <a:cubicBezTo>
                      <a:pt x="70460" y="28178"/>
                      <a:pt x="70590" y="28048"/>
                      <a:pt x="70851" y="27917"/>
                    </a:cubicBezTo>
                    <a:cubicBezTo>
                      <a:pt x="70921" y="27900"/>
                      <a:pt x="70982" y="27891"/>
                      <a:pt x="71037" y="27891"/>
                    </a:cubicBezTo>
                    <a:cubicBezTo>
                      <a:pt x="71187" y="27891"/>
                      <a:pt x="71295" y="27952"/>
                      <a:pt x="71438" y="28048"/>
                    </a:cubicBezTo>
                    <a:lnTo>
                      <a:pt x="72091" y="28048"/>
                    </a:lnTo>
                    <a:cubicBezTo>
                      <a:pt x="72254" y="28048"/>
                      <a:pt x="72515" y="28015"/>
                      <a:pt x="72800" y="28015"/>
                    </a:cubicBezTo>
                    <a:cubicBezTo>
                      <a:pt x="73086" y="28015"/>
                      <a:pt x="73395" y="28048"/>
                      <a:pt x="73656" y="28178"/>
                    </a:cubicBezTo>
                    <a:cubicBezTo>
                      <a:pt x="73852" y="28243"/>
                      <a:pt x="74048" y="28504"/>
                      <a:pt x="74113" y="28765"/>
                    </a:cubicBezTo>
                    <a:cubicBezTo>
                      <a:pt x="74309" y="29026"/>
                      <a:pt x="74309" y="29352"/>
                      <a:pt x="74309" y="29744"/>
                    </a:cubicBezTo>
                    <a:cubicBezTo>
                      <a:pt x="74700" y="29874"/>
                      <a:pt x="75287" y="30135"/>
                      <a:pt x="75809" y="30135"/>
                    </a:cubicBezTo>
                    <a:cubicBezTo>
                      <a:pt x="76005" y="30135"/>
                      <a:pt x="76136" y="30135"/>
                      <a:pt x="76136" y="30070"/>
                    </a:cubicBezTo>
                    <a:cubicBezTo>
                      <a:pt x="76266" y="30070"/>
                      <a:pt x="76266" y="30005"/>
                      <a:pt x="76331" y="30005"/>
                    </a:cubicBezTo>
                    <a:cubicBezTo>
                      <a:pt x="76396" y="30005"/>
                      <a:pt x="76396" y="29874"/>
                      <a:pt x="76462" y="29809"/>
                    </a:cubicBezTo>
                    <a:cubicBezTo>
                      <a:pt x="76592" y="29679"/>
                      <a:pt x="76657" y="29483"/>
                      <a:pt x="76723" y="29157"/>
                    </a:cubicBezTo>
                    <a:cubicBezTo>
                      <a:pt x="76788" y="28569"/>
                      <a:pt x="77049" y="28048"/>
                      <a:pt x="77440" y="27591"/>
                    </a:cubicBezTo>
                    <a:cubicBezTo>
                      <a:pt x="78223" y="26808"/>
                      <a:pt x="79332" y="26417"/>
                      <a:pt x="80180" y="26156"/>
                    </a:cubicBezTo>
                    <a:cubicBezTo>
                      <a:pt x="80963" y="25895"/>
                      <a:pt x="81681" y="25634"/>
                      <a:pt x="82268" y="25177"/>
                    </a:cubicBezTo>
                    <a:cubicBezTo>
                      <a:pt x="82431" y="25047"/>
                      <a:pt x="82594" y="24981"/>
                      <a:pt x="82749" y="24981"/>
                    </a:cubicBezTo>
                    <a:cubicBezTo>
                      <a:pt x="82904" y="24981"/>
                      <a:pt x="83051" y="25047"/>
                      <a:pt x="83181" y="25177"/>
                    </a:cubicBezTo>
                    <a:cubicBezTo>
                      <a:pt x="83442" y="25307"/>
                      <a:pt x="83508" y="25764"/>
                      <a:pt x="83312" y="25960"/>
                    </a:cubicBezTo>
                    <a:cubicBezTo>
                      <a:pt x="82986" y="26547"/>
                      <a:pt x="82594" y="27134"/>
                      <a:pt x="82268" y="27591"/>
                    </a:cubicBezTo>
                    <a:cubicBezTo>
                      <a:pt x="81550" y="28700"/>
                      <a:pt x="81224" y="29222"/>
                      <a:pt x="81224" y="29548"/>
                    </a:cubicBezTo>
                    <a:cubicBezTo>
                      <a:pt x="81224" y="29679"/>
                      <a:pt x="81224" y="29744"/>
                      <a:pt x="81289" y="29809"/>
                    </a:cubicBezTo>
                    <a:cubicBezTo>
                      <a:pt x="81550" y="30005"/>
                      <a:pt x="82007" y="30200"/>
                      <a:pt x="83312" y="30396"/>
                    </a:cubicBezTo>
                    <a:cubicBezTo>
                      <a:pt x="83769" y="30461"/>
                      <a:pt x="84160" y="30527"/>
                      <a:pt x="84486" y="30788"/>
                    </a:cubicBezTo>
                    <a:cubicBezTo>
                      <a:pt x="84943" y="31114"/>
                      <a:pt x="85400" y="31505"/>
                      <a:pt x="85595" y="32027"/>
                    </a:cubicBezTo>
                    <a:cubicBezTo>
                      <a:pt x="85921" y="32484"/>
                      <a:pt x="86117" y="33136"/>
                      <a:pt x="86052" y="33723"/>
                    </a:cubicBezTo>
                    <a:cubicBezTo>
                      <a:pt x="86052" y="34245"/>
                      <a:pt x="85856" y="34702"/>
                      <a:pt x="85595" y="35224"/>
                    </a:cubicBezTo>
                    <a:cubicBezTo>
                      <a:pt x="85204" y="35942"/>
                      <a:pt x="84747" y="36529"/>
                      <a:pt x="83964" y="36855"/>
                    </a:cubicBezTo>
                    <a:cubicBezTo>
                      <a:pt x="83486" y="37094"/>
                      <a:pt x="82957" y="37188"/>
                      <a:pt x="82399" y="37188"/>
                    </a:cubicBezTo>
                    <a:cubicBezTo>
                      <a:pt x="81282" y="37188"/>
                      <a:pt x="80050" y="36811"/>
                      <a:pt x="78876" y="36463"/>
                    </a:cubicBezTo>
                    <a:cubicBezTo>
                      <a:pt x="77205" y="36078"/>
                      <a:pt x="75336" y="35608"/>
                      <a:pt x="73290" y="35608"/>
                    </a:cubicBezTo>
                    <a:cubicBezTo>
                      <a:pt x="72220" y="35608"/>
                      <a:pt x="71102" y="35736"/>
                      <a:pt x="69938" y="36072"/>
                    </a:cubicBezTo>
                    <a:cubicBezTo>
                      <a:pt x="69742" y="36137"/>
                      <a:pt x="69481" y="36137"/>
                      <a:pt x="69220" y="36137"/>
                    </a:cubicBezTo>
                    <a:cubicBezTo>
                      <a:pt x="68568" y="36072"/>
                      <a:pt x="67850" y="35746"/>
                      <a:pt x="67459" y="35485"/>
                    </a:cubicBezTo>
                    <a:cubicBezTo>
                      <a:pt x="67132" y="35354"/>
                      <a:pt x="66872" y="35159"/>
                      <a:pt x="66545" y="35093"/>
                    </a:cubicBezTo>
                    <a:cubicBezTo>
                      <a:pt x="66480" y="35093"/>
                      <a:pt x="66350" y="35028"/>
                      <a:pt x="66284" y="34963"/>
                    </a:cubicBezTo>
                    <a:lnTo>
                      <a:pt x="66284" y="34963"/>
                    </a:lnTo>
                    <a:cubicBezTo>
                      <a:pt x="66545" y="35942"/>
                      <a:pt x="66284" y="36985"/>
                      <a:pt x="66219" y="37703"/>
                    </a:cubicBezTo>
                    <a:cubicBezTo>
                      <a:pt x="66219" y="37768"/>
                      <a:pt x="66219" y="37964"/>
                      <a:pt x="66154" y="38029"/>
                    </a:cubicBezTo>
                    <a:cubicBezTo>
                      <a:pt x="65958" y="39008"/>
                      <a:pt x="66154" y="39725"/>
                      <a:pt x="66284" y="40313"/>
                    </a:cubicBezTo>
                    <a:cubicBezTo>
                      <a:pt x="66676" y="41552"/>
                      <a:pt x="67785" y="42270"/>
                      <a:pt x="68894" y="43248"/>
                    </a:cubicBezTo>
                    <a:cubicBezTo>
                      <a:pt x="69285" y="43575"/>
                      <a:pt x="69807" y="44031"/>
                      <a:pt x="70264" y="44292"/>
                    </a:cubicBezTo>
                    <a:cubicBezTo>
                      <a:pt x="70394" y="44423"/>
                      <a:pt x="70460" y="44423"/>
                      <a:pt x="70525" y="44423"/>
                    </a:cubicBezTo>
                    <a:cubicBezTo>
                      <a:pt x="70851" y="44423"/>
                      <a:pt x="71243" y="44162"/>
                      <a:pt x="71895" y="43770"/>
                    </a:cubicBezTo>
                    <a:cubicBezTo>
                      <a:pt x="72221" y="43575"/>
                      <a:pt x="72808" y="43183"/>
                      <a:pt x="73330" y="43118"/>
                    </a:cubicBezTo>
                    <a:cubicBezTo>
                      <a:pt x="73461" y="43118"/>
                      <a:pt x="73656" y="43118"/>
                      <a:pt x="73852" y="43183"/>
                    </a:cubicBezTo>
                    <a:cubicBezTo>
                      <a:pt x="74048" y="43248"/>
                      <a:pt x="74113" y="43444"/>
                      <a:pt x="74178" y="43575"/>
                    </a:cubicBezTo>
                    <a:cubicBezTo>
                      <a:pt x="74309" y="43836"/>
                      <a:pt x="74309" y="44162"/>
                      <a:pt x="74309" y="44488"/>
                    </a:cubicBezTo>
                    <a:cubicBezTo>
                      <a:pt x="73983" y="47098"/>
                      <a:pt x="71243" y="49968"/>
                      <a:pt x="69416" y="51925"/>
                    </a:cubicBezTo>
                    <a:cubicBezTo>
                      <a:pt x="68894" y="52447"/>
                      <a:pt x="68242" y="52773"/>
                      <a:pt x="67654" y="52969"/>
                    </a:cubicBezTo>
                    <a:cubicBezTo>
                      <a:pt x="67279" y="53076"/>
                      <a:pt x="66889" y="53120"/>
                      <a:pt x="66500" y="53120"/>
                    </a:cubicBezTo>
                    <a:cubicBezTo>
                      <a:pt x="65470" y="53120"/>
                      <a:pt x="64450" y="52814"/>
                      <a:pt x="63740" y="52578"/>
                    </a:cubicBezTo>
                    <a:cubicBezTo>
                      <a:pt x="63022" y="52317"/>
                      <a:pt x="62631" y="52251"/>
                      <a:pt x="62370" y="52251"/>
                    </a:cubicBezTo>
                    <a:cubicBezTo>
                      <a:pt x="60935" y="53295"/>
                      <a:pt x="59434" y="53752"/>
                      <a:pt x="58129" y="53752"/>
                    </a:cubicBezTo>
                    <a:cubicBezTo>
                      <a:pt x="56172" y="53752"/>
                      <a:pt x="54541" y="52969"/>
                      <a:pt x="53497" y="51925"/>
                    </a:cubicBezTo>
                    <a:cubicBezTo>
                      <a:pt x="52845" y="51273"/>
                      <a:pt x="52193" y="51012"/>
                      <a:pt x="51801" y="50947"/>
                    </a:cubicBezTo>
                    <a:cubicBezTo>
                      <a:pt x="51475" y="50947"/>
                      <a:pt x="51149" y="50947"/>
                      <a:pt x="50823" y="51077"/>
                    </a:cubicBezTo>
                    <a:cubicBezTo>
                      <a:pt x="50040" y="51403"/>
                      <a:pt x="49518" y="52251"/>
                      <a:pt x="49061" y="52969"/>
                    </a:cubicBezTo>
                    <a:cubicBezTo>
                      <a:pt x="48670" y="53882"/>
                      <a:pt x="48213" y="54535"/>
                      <a:pt x="47626" y="54926"/>
                    </a:cubicBezTo>
                    <a:cubicBezTo>
                      <a:pt x="47300" y="55187"/>
                      <a:pt x="46973" y="55318"/>
                      <a:pt x="46582" y="55383"/>
                    </a:cubicBezTo>
                    <a:cubicBezTo>
                      <a:pt x="46370" y="55444"/>
                      <a:pt x="46161" y="55469"/>
                      <a:pt x="45960" y="55469"/>
                    </a:cubicBezTo>
                    <a:cubicBezTo>
                      <a:pt x="45296" y="55469"/>
                      <a:pt x="44714" y="55192"/>
                      <a:pt x="44364" y="54992"/>
                    </a:cubicBezTo>
                    <a:cubicBezTo>
                      <a:pt x="43972" y="54861"/>
                      <a:pt x="43646" y="54665"/>
                      <a:pt x="43320" y="54665"/>
                    </a:cubicBezTo>
                    <a:cubicBezTo>
                      <a:pt x="43124" y="54665"/>
                      <a:pt x="42863" y="54535"/>
                      <a:pt x="42798" y="54339"/>
                    </a:cubicBezTo>
                    <a:cubicBezTo>
                      <a:pt x="42733" y="54209"/>
                      <a:pt x="42733" y="53948"/>
                      <a:pt x="42798" y="53752"/>
                    </a:cubicBezTo>
                    <a:cubicBezTo>
                      <a:pt x="42994" y="53426"/>
                      <a:pt x="42994" y="53230"/>
                      <a:pt x="42863" y="53034"/>
                    </a:cubicBezTo>
                    <a:cubicBezTo>
                      <a:pt x="42668" y="52447"/>
                      <a:pt x="41754" y="52121"/>
                      <a:pt x="40449" y="51664"/>
                    </a:cubicBezTo>
                    <a:cubicBezTo>
                      <a:pt x="39275" y="51273"/>
                      <a:pt x="37644" y="50751"/>
                      <a:pt x="37188" y="49642"/>
                    </a:cubicBezTo>
                    <a:cubicBezTo>
                      <a:pt x="36992" y="49185"/>
                      <a:pt x="36992" y="48729"/>
                      <a:pt x="37188" y="48141"/>
                    </a:cubicBezTo>
                    <a:cubicBezTo>
                      <a:pt x="37448" y="47358"/>
                      <a:pt x="38166" y="46380"/>
                      <a:pt x="39275" y="45206"/>
                    </a:cubicBezTo>
                    <a:lnTo>
                      <a:pt x="39275" y="45206"/>
                    </a:lnTo>
                    <a:cubicBezTo>
                      <a:pt x="37514" y="45467"/>
                      <a:pt x="35557" y="45467"/>
                      <a:pt x="33730" y="45532"/>
                    </a:cubicBezTo>
                    <a:cubicBezTo>
                      <a:pt x="29359" y="45728"/>
                      <a:pt x="25183" y="45923"/>
                      <a:pt x="21595" y="48011"/>
                    </a:cubicBezTo>
                    <a:cubicBezTo>
                      <a:pt x="19964" y="48859"/>
                      <a:pt x="18529" y="50164"/>
                      <a:pt x="17094" y="51991"/>
                    </a:cubicBezTo>
                    <a:cubicBezTo>
                      <a:pt x="15006" y="54861"/>
                      <a:pt x="12788" y="57210"/>
                      <a:pt x="10765" y="59428"/>
                    </a:cubicBezTo>
                    <a:cubicBezTo>
                      <a:pt x="10244" y="59950"/>
                      <a:pt x="9787" y="60472"/>
                      <a:pt x="9265" y="60928"/>
                    </a:cubicBezTo>
                    <a:cubicBezTo>
                      <a:pt x="6199" y="64451"/>
                      <a:pt x="3393" y="67909"/>
                      <a:pt x="1762" y="72802"/>
                    </a:cubicBezTo>
                    <a:cubicBezTo>
                      <a:pt x="1371" y="74107"/>
                      <a:pt x="980" y="75477"/>
                      <a:pt x="719" y="76912"/>
                    </a:cubicBezTo>
                    <a:lnTo>
                      <a:pt x="719" y="77043"/>
                    </a:lnTo>
                    <a:cubicBezTo>
                      <a:pt x="1" y="81479"/>
                      <a:pt x="1" y="87220"/>
                      <a:pt x="1371" y="94657"/>
                    </a:cubicBezTo>
                    <a:cubicBezTo>
                      <a:pt x="1632" y="96027"/>
                      <a:pt x="2219" y="97267"/>
                      <a:pt x="3067" y="98311"/>
                    </a:cubicBezTo>
                    <a:cubicBezTo>
                      <a:pt x="4046" y="99550"/>
                      <a:pt x="5285" y="100398"/>
                      <a:pt x="6655" y="100986"/>
                    </a:cubicBezTo>
                    <a:cubicBezTo>
                      <a:pt x="7768" y="101469"/>
                      <a:pt x="8953" y="101738"/>
                      <a:pt x="10129" y="101738"/>
                    </a:cubicBezTo>
                    <a:cubicBezTo>
                      <a:pt x="10539" y="101738"/>
                      <a:pt x="10948" y="101705"/>
                      <a:pt x="11353" y="101638"/>
                    </a:cubicBezTo>
                    <a:cubicBezTo>
                      <a:pt x="12527" y="101507"/>
                      <a:pt x="13767" y="100986"/>
                      <a:pt x="14941" y="100203"/>
                    </a:cubicBezTo>
                    <a:cubicBezTo>
                      <a:pt x="16459" y="99049"/>
                      <a:pt x="17807" y="98630"/>
                      <a:pt x="18986" y="98630"/>
                    </a:cubicBezTo>
                    <a:cubicBezTo>
                      <a:pt x="19074" y="98630"/>
                      <a:pt x="19161" y="98632"/>
                      <a:pt x="19247" y="98637"/>
                    </a:cubicBezTo>
                    <a:cubicBezTo>
                      <a:pt x="21204" y="98767"/>
                      <a:pt x="22248" y="100398"/>
                      <a:pt x="23226" y="101638"/>
                    </a:cubicBezTo>
                    <a:cubicBezTo>
                      <a:pt x="24074" y="102812"/>
                      <a:pt x="24792" y="103660"/>
                      <a:pt x="25705" y="103987"/>
                    </a:cubicBezTo>
                    <a:cubicBezTo>
                      <a:pt x="25954" y="104111"/>
                      <a:pt x="26175" y="104156"/>
                      <a:pt x="26421" y="104156"/>
                    </a:cubicBezTo>
                    <a:cubicBezTo>
                      <a:pt x="26563" y="104156"/>
                      <a:pt x="26713" y="104141"/>
                      <a:pt x="26880" y="104117"/>
                    </a:cubicBezTo>
                    <a:cubicBezTo>
                      <a:pt x="27141" y="104117"/>
                      <a:pt x="27336" y="104117"/>
                      <a:pt x="27467" y="104248"/>
                    </a:cubicBezTo>
                    <a:cubicBezTo>
                      <a:pt x="27663" y="104443"/>
                      <a:pt x="27728" y="104574"/>
                      <a:pt x="27728" y="104835"/>
                    </a:cubicBezTo>
                    <a:cubicBezTo>
                      <a:pt x="27336" y="110380"/>
                      <a:pt x="29359" y="115012"/>
                      <a:pt x="31577" y="119840"/>
                    </a:cubicBezTo>
                    <a:cubicBezTo>
                      <a:pt x="33860" y="124798"/>
                      <a:pt x="36209" y="130017"/>
                      <a:pt x="36013" y="136411"/>
                    </a:cubicBezTo>
                    <a:cubicBezTo>
                      <a:pt x="35948" y="140390"/>
                      <a:pt x="39275" y="144239"/>
                      <a:pt x="42863" y="148284"/>
                    </a:cubicBezTo>
                    <a:cubicBezTo>
                      <a:pt x="44494" y="150111"/>
                      <a:pt x="46125" y="151938"/>
                      <a:pt x="47430" y="153830"/>
                    </a:cubicBezTo>
                    <a:cubicBezTo>
                      <a:pt x="49844" y="157157"/>
                      <a:pt x="51997" y="160223"/>
                      <a:pt x="55128" y="161006"/>
                    </a:cubicBezTo>
                    <a:cubicBezTo>
                      <a:pt x="55676" y="161132"/>
                      <a:pt x="56258" y="161204"/>
                      <a:pt x="56880" y="161204"/>
                    </a:cubicBezTo>
                    <a:cubicBezTo>
                      <a:pt x="58185" y="161204"/>
                      <a:pt x="59669" y="160888"/>
                      <a:pt x="61391" y="160093"/>
                    </a:cubicBezTo>
                    <a:cubicBezTo>
                      <a:pt x="61783" y="159962"/>
                      <a:pt x="62109" y="159767"/>
                      <a:pt x="62435" y="159701"/>
                    </a:cubicBezTo>
                    <a:cubicBezTo>
                      <a:pt x="63610" y="159701"/>
                      <a:pt x="64523" y="159375"/>
                      <a:pt x="65175" y="158592"/>
                    </a:cubicBezTo>
                    <a:cubicBezTo>
                      <a:pt x="65306" y="158397"/>
                      <a:pt x="65501" y="158201"/>
                      <a:pt x="65632" y="157940"/>
                    </a:cubicBezTo>
                    <a:cubicBezTo>
                      <a:pt x="68307" y="154743"/>
                      <a:pt x="70786" y="151807"/>
                      <a:pt x="70786" y="148611"/>
                    </a:cubicBezTo>
                    <a:cubicBezTo>
                      <a:pt x="70786" y="146914"/>
                      <a:pt x="70068" y="144957"/>
                      <a:pt x="67981" y="142739"/>
                    </a:cubicBezTo>
                    <a:lnTo>
                      <a:pt x="67785" y="142282"/>
                    </a:lnTo>
                    <a:cubicBezTo>
                      <a:pt x="67785" y="142021"/>
                      <a:pt x="67785" y="141891"/>
                      <a:pt x="67850" y="141695"/>
                    </a:cubicBezTo>
                    <a:cubicBezTo>
                      <a:pt x="67981" y="141369"/>
                      <a:pt x="68242" y="141238"/>
                      <a:pt x="68503" y="140978"/>
                    </a:cubicBezTo>
                    <a:cubicBezTo>
                      <a:pt x="68959" y="140586"/>
                      <a:pt x="69612" y="140129"/>
                      <a:pt x="70394" y="139738"/>
                    </a:cubicBezTo>
                    <a:cubicBezTo>
                      <a:pt x="72417" y="138498"/>
                      <a:pt x="75092" y="136998"/>
                      <a:pt x="76592" y="134714"/>
                    </a:cubicBezTo>
                    <a:cubicBezTo>
                      <a:pt x="77245" y="133736"/>
                      <a:pt x="77636" y="132496"/>
                      <a:pt x="77636" y="131192"/>
                    </a:cubicBezTo>
                    <a:cubicBezTo>
                      <a:pt x="77636" y="129561"/>
                      <a:pt x="76984" y="127603"/>
                      <a:pt x="75418" y="125320"/>
                    </a:cubicBezTo>
                    <a:cubicBezTo>
                      <a:pt x="74896" y="124472"/>
                      <a:pt x="74766" y="123363"/>
                      <a:pt x="74700" y="122449"/>
                    </a:cubicBezTo>
                    <a:cubicBezTo>
                      <a:pt x="74635" y="121667"/>
                      <a:pt x="74570" y="121014"/>
                      <a:pt x="74374" y="120688"/>
                    </a:cubicBezTo>
                    <a:cubicBezTo>
                      <a:pt x="74309" y="120557"/>
                      <a:pt x="74244" y="120492"/>
                      <a:pt x="74244" y="120427"/>
                    </a:cubicBezTo>
                    <a:cubicBezTo>
                      <a:pt x="73135" y="119579"/>
                      <a:pt x="72417" y="118796"/>
                      <a:pt x="72286" y="118078"/>
                    </a:cubicBezTo>
                    <a:cubicBezTo>
                      <a:pt x="72091" y="117556"/>
                      <a:pt x="72156" y="117100"/>
                      <a:pt x="72352" y="116643"/>
                    </a:cubicBezTo>
                    <a:cubicBezTo>
                      <a:pt x="72743" y="115599"/>
                      <a:pt x="73917" y="114816"/>
                      <a:pt x="74700" y="114229"/>
                    </a:cubicBezTo>
                    <a:cubicBezTo>
                      <a:pt x="75287" y="113838"/>
                      <a:pt x="75679" y="113577"/>
                      <a:pt x="75940" y="113251"/>
                    </a:cubicBezTo>
                    <a:cubicBezTo>
                      <a:pt x="78093" y="110576"/>
                      <a:pt x="80246" y="108162"/>
                      <a:pt x="81942" y="106205"/>
                    </a:cubicBezTo>
                    <a:cubicBezTo>
                      <a:pt x="93489" y="93157"/>
                      <a:pt x="93489" y="93418"/>
                      <a:pt x="95642" y="87481"/>
                    </a:cubicBezTo>
                    <a:cubicBezTo>
                      <a:pt x="95903" y="86829"/>
                      <a:pt x="96164" y="86111"/>
                      <a:pt x="96490" y="85263"/>
                    </a:cubicBezTo>
                    <a:lnTo>
                      <a:pt x="96490" y="85263"/>
                    </a:lnTo>
                    <a:cubicBezTo>
                      <a:pt x="89966" y="87611"/>
                      <a:pt x="88270" y="88460"/>
                      <a:pt x="87422" y="88851"/>
                    </a:cubicBezTo>
                    <a:cubicBezTo>
                      <a:pt x="86835" y="89112"/>
                      <a:pt x="86639" y="89242"/>
                      <a:pt x="85726" y="89503"/>
                    </a:cubicBezTo>
                    <a:cubicBezTo>
                      <a:pt x="85470" y="89580"/>
                      <a:pt x="85184" y="89607"/>
                      <a:pt x="84891" y="89607"/>
                    </a:cubicBezTo>
                    <a:cubicBezTo>
                      <a:pt x="84438" y="89607"/>
                      <a:pt x="83969" y="89543"/>
                      <a:pt x="83573" y="89503"/>
                    </a:cubicBezTo>
                    <a:cubicBezTo>
                      <a:pt x="83181" y="89438"/>
                      <a:pt x="82725" y="89373"/>
                      <a:pt x="82464" y="89177"/>
                    </a:cubicBezTo>
                    <a:cubicBezTo>
                      <a:pt x="82399" y="89177"/>
                      <a:pt x="82268" y="89112"/>
                      <a:pt x="82203" y="89047"/>
                    </a:cubicBezTo>
                    <a:cubicBezTo>
                      <a:pt x="82203" y="88916"/>
                      <a:pt x="82072" y="88851"/>
                      <a:pt x="82072" y="88786"/>
                    </a:cubicBezTo>
                    <a:cubicBezTo>
                      <a:pt x="82072" y="88720"/>
                      <a:pt x="81942" y="88590"/>
                      <a:pt x="81942" y="88525"/>
                    </a:cubicBezTo>
                    <a:cubicBezTo>
                      <a:pt x="82072" y="87611"/>
                      <a:pt x="81877" y="86894"/>
                      <a:pt x="81550" y="86437"/>
                    </a:cubicBezTo>
                    <a:cubicBezTo>
                      <a:pt x="80898" y="85263"/>
                      <a:pt x="79658" y="84610"/>
                      <a:pt x="78158" y="83828"/>
                    </a:cubicBezTo>
                    <a:cubicBezTo>
                      <a:pt x="76527" y="82979"/>
                      <a:pt x="74635" y="82001"/>
                      <a:pt x="73461" y="80109"/>
                    </a:cubicBezTo>
                    <a:cubicBezTo>
                      <a:pt x="72808" y="79065"/>
                      <a:pt x="72482" y="77760"/>
                      <a:pt x="72613" y="76064"/>
                    </a:cubicBezTo>
                    <a:cubicBezTo>
                      <a:pt x="72678" y="73715"/>
                      <a:pt x="71308" y="71236"/>
                      <a:pt x="69677" y="68366"/>
                    </a:cubicBezTo>
                    <a:cubicBezTo>
                      <a:pt x="67850" y="65299"/>
                      <a:pt x="65828" y="61776"/>
                      <a:pt x="65893" y="57732"/>
                    </a:cubicBezTo>
                    <a:cubicBezTo>
                      <a:pt x="65893" y="57471"/>
                      <a:pt x="66089" y="57210"/>
                      <a:pt x="66219" y="57079"/>
                    </a:cubicBezTo>
                    <a:cubicBezTo>
                      <a:pt x="66415" y="56932"/>
                      <a:pt x="66611" y="56859"/>
                      <a:pt x="66779" y="56859"/>
                    </a:cubicBezTo>
                    <a:cubicBezTo>
                      <a:pt x="66835" y="56859"/>
                      <a:pt x="66888" y="56867"/>
                      <a:pt x="66937" y="56883"/>
                    </a:cubicBezTo>
                    <a:cubicBezTo>
                      <a:pt x="67393" y="56949"/>
                      <a:pt x="67720" y="57144"/>
                      <a:pt x="68111" y="57210"/>
                    </a:cubicBezTo>
                    <a:cubicBezTo>
                      <a:pt x="69090" y="57471"/>
                      <a:pt x="70134" y="57732"/>
                      <a:pt x="70982" y="58514"/>
                    </a:cubicBezTo>
                    <a:cubicBezTo>
                      <a:pt x="71373" y="59036"/>
                      <a:pt x="71699" y="59558"/>
                      <a:pt x="71830" y="60406"/>
                    </a:cubicBezTo>
                    <a:cubicBezTo>
                      <a:pt x="72743" y="64973"/>
                      <a:pt x="75222" y="68627"/>
                      <a:pt x="77832" y="72476"/>
                    </a:cubicBezTo>
                    <a:cubicBezTo>
                      <a:pt x="80180" y="75868"/>
                      <a:pt x="82594" y="79456"/>
                      <a:pt x="83834" y="83697"/>
                    </a:cubicBezTo>
                    <a:cubicBezTo>
                      <a:pt x="83834" y="83828"/>
                      <a:pt x="83899" y="83958"/>
                      <a:pt x="84095" y="84154"/>
                    </a:cubicBezTo>
                    <a:cubicBezTo>
                      <a:pt x="84356" y="84349"/>
                      <a:pt x="84682" y="84610"/>
                      <a:pt x="85073" y="84676"/>
                    </a:cubicBezTo>
                    <a:cubicBezTo>
                      <a:pt x="85322" y="84800"/>
                      <a:pt x="85570" y="84845"/>
                      <a:pt x="85801" y="84845"/>
                    </a:cubicBezTo>
                    <a:cubicBezTo>
                      <a:pt x="85935" y="84845"/>
                      <a:pt x="86063" y="84830"/>
                      <a:pt x="86182" y="84806"/>
                    </a:cubicBezTo>
                    <a:cubicBezTo>
                      <a:pt x="86443" y="84676"/>
                      <a:pt x="86704" y="84610"/>
                      <a:pt x="86835" y="84480"/>
                    </a:cubicBezTo>
                    <a:cubicBezTo>
                      <a:pt x="88792" y="82979"/>
                      <a:pt x="91010" y="82066"/>
                      <a:pt x="93163" y="81283"/>
                    </a:cubicBezTo>
                    <a:cubicBezTo>
                      <a:pt x="95838" y="80239"/>
                      <a:pt x="98447" y="79261"/>
                      <a:pt x="100535" y="77108"/>
                    </a:cubicBezTo>
                    <a:cubicBezTo>
                      <a:pt x="101122" y="76521"/>
                      <a:pt x="101709" y="76064"/>
                      <a:pt x="102166" y="75542"/>
                    </a:cubicBezTo>
                    <a:cubicBezTo>
                      <a:pt x="104450" y="73454"/>
                      <a:pt x="106602" y="71432"/>
                      <a:pt x="108233" y="68888"/>
                    </a:cubicBezTo>
                    <a:cubicBezTo>
                      <a:pt x="107385" y="68300"/>
                      <a:pt x="106733" y="67387"/>
                      <a:pt x="106211" y="66669"/>
                    </a:cubicBezTo>
                    <a:cubicBezTo>
                      <a:pt x="105428" y="65626"/>
                      <a:pt x="104776" y="64778"/>
                      <a:pt x="104058" y="64582"/>
                    </a:cubicBezTo>
                    <a:cubicBezTo>
                      <a:pt x="103928" y="64517"/>
                      <a:pt x="103781" y="64484"/>
                      <a:pt x="103618" y="64484"/>
                    </a:cubicBezTo>
                    <a:cubicBezTo>
                      <a:pt x="103455" y="64484"/>
                      <a:pt x="103275" y="64517"/>
                      <a:pt x="103079" y="64582"/>
                    </a:cubicBezTo>
                    <a:cubicBezTo>
                      <a:pt x="102427" y="64712"/>
                      <a:pt x="101644" y="65104"/>
                      <a:pt x="100470" y="66213"/>
                    </a:cubicBezTo>
                    <a:cubicBezTo>
                      <a:pt x="100144" y="66539"/>
                      <a:pt x="99687" y="66669"/>
                      <a:pt x="99230" y="66735"/>
                    </a:cubicBezTo>
                    <a:cubicBezTo>
                      <a:pt x="99116" y="66773"/>
                      <a:pt x="98984" y="66789"/>
                      <a:pt x="98846" y="66789"/>
                    </a:cubicBezTo>
                    <a:cubicBezTo>
                      <a:pt x="98512" y="66789"/>
                      <a:pt x="98137" y="66696"/>
                      <a:pt x="97860" y="66604"/>
                    </a:cubicBezTo>
                    <a:cubicBezTo>
                      <a:pt x="97599" y="66539"/>
                      <a:pt x="97469" y="66343"/>
                      <a:pt x="97273" y="66082"/>
                    </a:cubicBezTo>
                    <a:cubicBezTo>
                      <a:pt x="97143" y="65887"/>
                      <a:pt x="97143" y="65626"/>
                      <a:pt x="97143" y="65299"/>
                    </a:cubicBezTo>
                    <a:cubicBezTo>
                      <a:pt x="97143" y="64712"/>
                      <a:pt x="97469" y="64060"/>
                      <a:pt x="97926" y="63407"/>
                    </a:cubicBezTo>
                    <a:cubicBezTo>
                      <a:pt x="98056" y="63342"/>
                      <a:pt x="97926" y="63081"/>
                      <a:pt x="97926" y="62494"/>
                    </a:cubicBezTo>
                    <a:cubicBezTo>
                      <a:pt x="96859" y="62951"/>
                      <a:pt x="95990" y="63211"/>
                      <a:pt x="95257" y="63211"/>
                    </a:cubicBezTo>
                    <a:cubicBezTo>
                      <a:pt x="95049" y="63211"/>
                      <a:pt x="94851" y="63190"/>
                      <a:pt x="94664" y="63147"/>
                    </a:cubicBezTo>
                    <a:cubicBezTo>
                      <a:pt x="94207" y="63081"/>
                      <a:pt x="93685" y="62820"/>
                      <a:pt x="93489" y="62625"/>
                    </a:cubicBezTo>
                    <a:cubicBezTo>
                      <a:pt x="92641" y="61842"/>
                      <a:pt x="92576" y="60406"/>
                      <a:pt x="92511" y="59428"/>
                    </a:cubicBezTo>
                    <a:cubicBezTo>
                      <a:pt x="92380" y="58123"/>
                      <a:pt x="92250" y="57275"/>
                      <a:pt x="91858" y="56883"/>
                    </a:cubicBezTo>
                    <a:lnTo>
                      <a:pt x="91728" y="56818"/>
                    </a:lnTo>
                    <a:lnTo>
                      <a:pt x="91663" y="56753"/>
                    </a:lnTo>
                    <a:cubicBezTo>
                      <a:pt x="91532" y="56492"/>
                      <a:pt x="91597" y="56231"/>
                      <a:pt x="91597" y="56231"/>
                    </a:cubicBezTo>
                    <a:cubicBezTo>
                      <a:pt x="91597" y="55905"/>
                      <a:pt x="91924" y="55448"/>
                      <a:pt x="92054" y="55122"/>
                    </a:cubicBezTo>
                    <a:cubicBezTo>
                      <a:pt x="92250" y="54796"/>
                      <a:pt x="92641" y="54209"/>
                      <a:pt x="92967" y="53948"/>
                    </a:cubicBezTo>
                    <a:cubicBezTo>
                      <a:pt x="93033" y="53882"/>
                      <a:pt x="93228" y="53817"/>
                      <a:pt x="93489" y="53817"/>
                    </a:cubicBezTo>
                    <a:cubicBezTo>
                      <a:pt x="94207" y="53817"/>
                      <a:pt x="95251" y="53948"/>
                      <a:pt x="95903" y="54274"/>
                    </a:cubicBezTo>
                    <a:cubicBezTo>
                      <a:pt x="96164" y="54470"/>
                      <a:pt x="96425" y="54600"/>
                      <a:pt x="96490" y="54926"/>
                    </a:cubicBezTo>
                    <a:cubicBezTo>
                      <a:pt x="97534" y="57536"/>
                      <a:pt x="99361" y="59167"/>
                      <a:pt x="101383" y="60211"/>
                    </a:cubicBezTo>
                    <a:cubicBezTo>
                      <a:pt x="103715" y="61377"/>
                      <a:pt x="106418" y="61798"/>
                      <a:pt x="108985" y="61798"/>
                    </a:cubicBezTo>
                    <a:cubicBezTo>
                      <a:pt x="110440" y="61798"/>
                      <a:pt x="111852" y="61663"/>
                      <a:pt x="113126" y="61450"/>
                    </a:cubicBezTo>
                    <a:cubicBezTo>
                      <a:pt x="114441" y="61250"/>
                      <a:pt x="115650" y="61148"/>
                      <a:pt x="116765" y="61148"/>
                    </a:cubicBezTo>
                    <a:cubicBezTo>
                      <a:pt x="118913" y="61148"/>
                      <a:pt x="120714" y="61525"/>
                      <a:pt x="122260" y="62298"/>
                    </a:cubicBezTo>
                    <a:cubicBezTo>
                      <a:pt x="124869" y="63473"/>
                      <a:pt x="126631" y="65691"/>
                      <a:pt x="128197" y="68561"/>
                    </a:cubicBezTo>
                    <a:lnTo>
                      <a:pt x="128197" y="68627"/>
                    </a:lnTo>
                    <a:cubicBezTo>
                      <a:pt x="128392" y="68953"/>
                      <a:pt x="128523" y="69018"/>
                      <a:pt x="128719" y="69149"/>
                    </a:cubicBezTo>
                    <a:cubicBezTo>
                      <a:pt x="128914" y="69214"/>
                      <a:pt x="129175" y="69246"/>
                      <a:pt x="129477" y="69246"/>
                    </a:cubicBezTo>
                    <a:cubicBezTo>
                      <a:pt x="129779" y="69246"/>
                      <a:pt x="130121" y="69214"/>
                      <a:pt x="130480" y="69149"/>
                    </a:cubicBezTo>
                    <a:cubicBezTo>
                      <a:pt x="130767" y="69053"/>
                      <a:pt x="131193" y="68992"/>
                      <a:pt x="131606" y="68992"/>
                    </a:cubicBezTo>
                    <a:cubicBezTo>
                      <a:pt x="131757" y="68992"/>
                      <a:pt x="131906" y="69001"/>
                      <a:pt x="132046" y="69018"/>
                    </a:cubicBezTo>
                    <a:cubicBezTo>
                      <a:pt x="132307" y="69149"/>
                      <a:pt x="132503" y="69279"/>
                      <a:pt x="132698" y="69540"/>
                    </a:cubicBezTo>
                    <a:cubicBezTo>
                      <a:pt x="132959" y="69866"/>
                      <a:pt x="132959" y="70192"/>
                      <a:pt x="132959" y="70584"/>
                    </a:cubicBezTo>
                    <a:cubicBezTo>
                      <a:pt x="132633" y="75020"/>
                      <a:pt x="134590" y="78413"/>
                      <a:pt x="136678" y="82001"/>
                    </a:cubicBezTo>
                    <a:cubicBezTo>
                      <a:pt x="137852" y="83958"/>
                      <a:pt x="139026" y="86111"/>
                      <a:pt x="139875" y="88264"/>
                    </a:cubicBezTo>
                    <a:cubicBezTo>
                      <a:pt x="140005" y="88590"/>
                      <a:pt x="140136" y="88786"/>
                      <a:pt x="140005" y="88786"/>
                    </a:cubicBezTo>
                    <a:cubicBezTo>
                      <a:pt x="140136" y="88786"/>
                      <a:pt x="140266" y="88720"/>
                      <a:pt x="140657" y="88329"/>
                    </a:cubicBezTo>
                    <a:cubicBezTo>
                      <a:pt x="140788" y="88264"/>
                      <a:pt x="140918" y="88199"/>
                      <a:pt x="141114" y="88133"/>
                    </a:cubicBezTo>
                    <a:cubicBezTo>
                      <a:pt x="141767" y="87742"/>
                      <a:pt x="142223" y="87155"/>
                      <a:pt x="142549" y="86633"/>
                    </a:cubicBezTo>
                    <a:cubicBezTo>
                      <a:pt x="143267" y="85524"/>
                      <a:pt x="143528" y="84023"/>
                      <a:pt x="143854" y="82392"/>
                    </a:cubicBezTo>
                    <a:cubicBezTo>
                      <a:pt x="144180" y="80174"/>
                      <a:pt x="144702" y="77695"/>
                      <a:pt x="146986" y="75803"/>
                    </a:cubicBezTo>
                    <a:cubicBezTo>
                      <a:pt x="147442" y="75412"/>
                      <a:pt x="148030" y="75020"/>
                      <a:pt x="148486" y="74563"/>
                    </a:cubicBezTo>
                    <a:cubicBezTo>
                      <a:pt x="151552" y="72280"/>
                      <a:pt x="154553" y="69997"/>
                      <a:pt x="155793" y="66278"/>
                    </a:cubicBezTo>
                    <a:cubicBezTo>
                      <a:pt x="155793" y="66082"/>
                      <a:pt x="155858" y="66017"/>
                      <a:pt x="155924" y="66017"/>
                    </a:cubicBezTo>
                    <a:cubicBezTo>
                      <a:pt x="155989" y="65887"/>
                      <a:pt x="156184" y="65887"/>
                      <a:pt x="156250" y="65756"/>
                    </a:cubicBezTo>
                    <a:cubicBezTo>
                      <a:pt x="156511" y="65691"/>
                      <a:pt x="156772" y="65626"/>
                      <a:pt x="156967" y="65626"/>
                    </a:cubicBezTo>
                    <a:cubicBezTo>
                      <a:pt x="157318" y="65564"/>
                      <a:pt x="157754" y="65521"/>
                      <a:pt x="158242" y="65521"/>
                    </a:cubicBezTo>
                    <a:cubicBezTo>
                      <a:pt x="159295" y="65521"/>
                      <a:pt x="160591" y="65719"/>
                      <a:pt x="161795" y="66343"/>
                    </a:cubicBezTo>
                    <a:cubicBezTo>
                      <a:pt x="162447" y="66669"/>
                      <a:pt x="163100" y="67191"/>
                      <a:pt x="163752" y="67713"/>
                    </a:cubicBezTo>
                    <a:cubicBezTo>
                      <a:pt x="163165" y="64647"/>
                      <a:pt x="162382" y="61646"/>
                      <a:pt x="161469" y="58580"/>
                    </a:cubicBezTo>
                    <a:cubicBezTo>
                      <a:pt x="158272" y="47750"/>
                      <a:pt x="152988" y="37703"/>
                      <a:pt x="145681" y="28700"/>
                    </a:cubicBezTo>
                    <a:cubicBezTo>
                      <a:pt x="138048" y="19240"/>
                      <a:pt x="128914" y="11803"/>
                      <a:pt x="118933" y="6323"/>
                    </a:cubicBezTo>
                    <a:cubicBezTo>
                      <a:pt x="116127" y="4887"/>
                      <a:pt x="113322" y="3452"/>
                      <a:pt x="110452" y="2343"/>
                    </a:cubicBezTo>
                    <a:cubicBezTo>
                      <a:pt x="107516" y="2995"/>
                      <a:pt x="104058" y="3452"/>
                      <a:pt x="101122" y="3583"/>
                    </a:cubicBezTo>
                    <a:cubicBezTo>
                      <a:pt x="100843" y="3589"/>
                      <a:pt x="100564" y="3592"/>
                      <a:pt x="100287" y="3592"/>
                    </a:cubicBezTo>
                    <a:cubicBezTo>
                      <a:pt x="97589" y="3592"/>
                      <a:pt x="95070" y="3284"/>
                      <a:pt x="93946" y="2278"/>
                    </a:cubicBezTo>
                    <a:cubicBezTo>
                      <a:pt x="92576" y="973"/>
                      <a:pt x="90749" y="190"/>
                      <a:pt x="88727" y="60"/>
                    </a:cubicBezTo>
                    <a:cubicBezTo>
                      <a:pt x="88302" y="20"/>
                      <a:pt x="87867" y="1"/>
                      <a:pt x="8742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8E113"/>
                  </a:gs>
                  <a:gs pos="100000">
                    <a:srgbClr val="3F640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7" name="Google Shape;1447;p49"/>
            <p:cNvGrpSpPr/>
            <p:nvPr/>
          </p:nvGrpSpPr>
          <p:grpSpPr>
            <a:xfrm>
              <a:off x="-641805" y="995873"/>
              <a:ext cx="4690234" cy="2889582"/>
              <a:chOff x="1411000" y="1120475"/>
              <a:chExt cx="4784000" cy="2947350"/>
            </a:xfrm>
          </p:grpSpPr>
          <p:sp>
            <p:nvSpPr>
              <p:cNvPr id="1448" name="Google Shape;1448;p49"/>
              <p:cNvSpPr/>
              <p:nvPr/>
            </p:nvSpPr>
            <p:spPr>
              <a:xfrm>
                <a:off x="1414225" y="1120475"/>
                <a:ext cx="4555225" cy="1509675"/>
              </a:xfrm>
              <a:custGeom>
                <a:avLst/>
                <a:gdLst/>
                <a:ahLst/>
                <a:cxnLst/>
                <a:rect l="l" t="t" r="r" b="b"/>
                <a:pathLst>
                  <a:path w="182209" h="60387" extrusionOk="0">
                    <a:moveTo>
                      <a:pt x="162375" y="1"/>
                    </a:moveTo>
                    <a:lnTo>
                      <a:pt x="162375" y="1"/>
                    </a:lnTo>
                    <a:cubicBezTo>
                      <a:pt x="168182" y="2741"/>
                      <a:pt x="171509" y="7047"/>
                      <a:pt x="171509" y="9982"/>
                    </a:cubicBezTo>
                    <a:cubicBezTo>
                      <a:pt x="171509" y="11287"/>
                      <a:pt x="172487" y="11874"/>
                      <a:pt x="172814" y="12527"/>
                    </a:cubicBezTo>
                    <a:cubicBezTo>
                      <a:pt x="173270" y="13310"/>
                      <a:pt x="172814" y="14353"/>
                      <a:pt x="168377" y="17289"/>
                    </a:cubicBezTo>
                    <a:cubicBezTo>
                      <a:pt x="164137" y="20160"/>
                      <a:pt x="160157" y="21399"/>
                      <a:pt x="155656" y="21660"/>
                    </a:cubicBezTo>
                    <a:cubicBezTo>
                      <a:pt x="155004" y="21695"/>
                      <a:pt x="154339" y="21711"/>
                      <a:pt x="153658" y="21711"/>
                    </a:cubicBezTo>
                    <a:cubicBezTo>
                      <a:pt x="150452" y="21711"/>
                      <a:pt x="146904" y="21350"/>
                      <a:pt x="142869" y="20812"/>
                    </a:cubicBezTo>
                    <a:cubicBezTo>
                      <a:pt x="140155" y="20450"/>
                      <a:pt x="138067" y="20329"/>
                      <a:pt x="136361" y="20329"/>
                    </a:cubicBezTo>
                    <a:cubicBezTo>
                      <a:pt x="132887" y="20329"/>
                      <a:pt x="130995" y="20832"/>
                      <a:pt x="128619" y="20832"/>
                    </a:cubicBezTo>
                    <a:cubicBezTo>
                      <a:pt x="127534" y="20832"/>
                      <a:pt x="126347" y="20727"/>
                      <a:pt x="124863" y="20421"/>
                    </a:cubicBezTo>
                    <a:cubicBezTo>
                      <a:pt x="122840" y="19999"/>
                      <a:pt x="121232" y="19816"/>
                      <a:pt x="120033" y="19816"/>
                    </a:cubicBezTo>
                    <a:cubicBezTo>
                      <a:pt x="117519" y="19816"/>
                      <a:pt x="116801" y="20621"/>
                      <a:pt x="117817" y="21726"/>
                    </a:cubicBezTo>
                    <a:cubicBezTo>
                      <a:pt x="118365" y="22274"/>
                      <a:pt x="118058" y="22409"/>
                      <a:pt x="117391" y="22409"/>
                    </a:cubicBezTo>
                    <a:cubicBezTo>
                      <a:pt x="116741" y="22409"/>
                      <a:pt x="115751" y="22281"/>
                      <a:pt x="114878" y="22281"/>
                    </a:cubicBezTo>
                    <a:cubicBezTo>
                      <a:pt x="113981" y="22281"/>
                      <a:pt x="113208" y="22417"/>
                      <a:pt x="113054" y="22965"/>
                    </a:cubicBezTo>
                    <a:cubicBezTo>
                      <a:pt x="112980" y="23171"/>
                      <a:pt x="112681" y="23262"/>
                      <a:pt x="112212" y="23262"/>
                    </a:cubicBezTo>
                    <a:cubicBezTo>
                      <a:pt x="108960" y="23262"/>
                      <a:pt x="97534" y="18862"/>
                      <a:pt x="96222" y="17550"/>
                    </a:cubicBezTo>
                    <a:cubicBezTo>
                      <a:pt x="94787" y="16115"/>
                      <a:pt x="108292" y="10961"/>
                      <a:pt x="102485" y="9917"/>
                    </a:cubicBezTo>
                    <a:cubicBezTo>
                      <a:pt x="96810" y="8808"/>
                      <a:pt x="85458" y="7764"/>
                      <a:pt x="79652" y="6981"/>
                    </a:cubicBezTo>
                    <a:cubicBezTo>
                      <a:pt x="78238" y="6773"/>
                      <a:pt x="76611" y="6674"/>
                      <a:pt x="75039" y="6674"/>
                    </a:cubicBezTo>
                    <a:cubicBezTo>
                      <a:pt x="70227" y="6674"/>
                      <a:pt x="65932" y="7594"/>
                      <a:pt x="69866" y="9069"/>
                    </a:cubicBezTo>
                    <a:cubicBezTo>
                      <a:pt x="73880" y="10625"/>
                      <a:pt x="73610" y="12026"/>
                      <a:pt x="71817" y="12026"/>
                    </a:cubicBezTo>
                    <a:cubicBezTo>
                      <a:pt x="71279" y="12026"/>
                      <a:pt x="70604" y="11900"/>
                      <a:pt x="69866" y="11613"/>
                    </a:cubicBezTo>
                    <a:cubicBezTo>
                      <a:pt x="69430" y="11437"/>
                      <a:pt x="69032" y="11365"/>
                      <a:pt x="68652" y="11365"/>
                    </a:cubicBezTo>
                    <a:cubicBezTo>
                      <a:pt x="66922" y="11365"/>
                      <a:pt x="65568" y="12857"/>
                      <a:pt x="62834" y="12857"/>
                    </a:cubicBezTo>
                    <a:cubicBezTo>
                      <a:pt x="61934" y="12857"/>
                      <a:pt x="60885" y="12696"/>
                      <a:pt x="59623" y="12266"/>
                    </a:cubicBezTo>
                    <a:cubicBezTo>
                      <a:pt x="53686" y="10243"/>
                      <a:pt x="53164" y="11026"/>
                      <a:pt x="47684" y="8286"/>
                    </a:cubicBezTo>
                    <a:cubicBezTo>
                      <a:pt x="46083" y="7437"/>
                      <a:pt x="44670" y="7090"/>
                      <a:pt x="43563" y="7090"/>
                    </a:cubicBezTo>
                    <a:cubicBezTo>
                      <a:pt x="40928" y="7090"/>
                      <a:pt x="40030" y="9058"/>
                      <a:pt x="42465" y="10896"/>
                    </a:cubicBezTo>
                    <a:cubicBezTo>
                      <a:pt x="45988" y="13505"/>
                      <a:pt x="43378" y="14353"/>
                      <a:pt x="41030" y="14353"/>
                    </a:cubicBezTo>
                    <a:cubicBezTo>
                      <a:pt x="38681" y="14353"/>
                      <a:pt x="34832" y="16833"/>
                      <a:pt x="38746" y="20747"/>
                    </a:cubicBezTo>
                    <a:cubicBezTo>
                      <a:pt x="42661" y="24661"/>
                      <a:pt x="53686" y="31316"/>
                      <a:pt x="48598" y="31316"/>
                    </a:cubicBezTo>
                    <a:cubicBezTo>
                      <a:pt x="46470" y="31316"/>
                      <a:pt x="43968" y="31526"/>
                      <a:pt x="41478" y="31526"/>
                    </a:cubicBezTo>
                    <a:cubicBezTo>
                      <a:pt x="38089" y="31526"/>
                      <a:pt x="34722" y="31136"/>
                      <a:pt x="32353" y="29293"/>
                    </a:cubicBezTo>
                    <a:cubicBezTo>
                      <a:pt x="28373" y="26227"/>
                      <a:pt x="25438" y="24596"/>
                      <a:pt x="23480" y="22704"/>
                    </a:cubicBezTo>
                    <a:cubicBezTo>
                      <a:pt x="23139" y="22362"/>
                      <a:pt x="22918" y="22219"/>
                      <a:pt x="22798" y="22219"/>
                    </a:cubicBezTo>
                    <a:cubicBezTo>
                      <a:pt x="22253" y="22219"/>
                      <a:pt x="23769" y="25176"/>
                      <a:pt x="25372" y="26031"/>
                    </a:cubicBezTo>
                    <a:cubicBezTo>
                      <a:pt x="25792" y="26255"/>
                      <a:pt x="25849" y="26353"/>
                      <a:pt x="25662" y="26353"/>
                    </a:cubicBezTo>
                    <a:cubicBezTo>
                      <a:pt x="24980" y="26353"/>
                      <a:pt x="21043" y="25043"/>
                      <a:pt x="19762" y="23813"/>
                    </a:cubicBezTo>
                    <a:cubicBezTo>
                      <a:pt x="18196" y="22313"/>
                      <a:pt x="15586" y="20421"/>
                      <a:pt x="14282" y="19181"/>
                    </a:cubicBezTo>
                    <a:cubicBezTo>
                      <a:pt x="13042" y="17942"/>
                      <a:pt x="11150" y="13179"/>
                      <a:pt x="12390" y="8612"/>
                    </a:cubicBezTo>
                    <a:lnTo>
                      <a:pt x="12390" y="8612"/>
                    </a:lnTo>
                    <a:cubicBezTo>
                      <a:pt x="9715" y="12853"/>
                      <a:pt x="11020" y="19377"/>
                      <a:pt x="13303" y="21660"/>
                    </a:cubicBezTo>
                    <a:cubicBezTo>
                      <a:pt x="15586" y="23944"/>
                      <a:pt x="17152" y="29163"/>
                      <a:pt x="22828" y="32751"/>
                    </a:cubicBezTo>
                    <a:cubicBezTo>
                      <a:pt x="28569" y="36339"/>
                      <a:pt x="36267" y="38166"/>
                      <a:pt x="34114" y="38623"/>
                    </a:cubicBezTo>
                    <a:cubicBezTo>
                      <a:pt x="31896" y="38949"/>
                      <a:pt x="25698" y="40058"/>
                      <a:pt x="26677" y="41036"/>
                    </a:cubicBezTo>
                    <a:cubicBezTo>
                      <a:pt x="27315" y="41674"/>
                      <a:pt x="27426" y="42173"/>
                      <a:pt x="26579" y="42173"/>
                    </a:cubicBezTo>
                    <a:cubicBezTo>
                      <a:pt x="26125" y="42173"/>
                      <a:pt x="25397" y="42030"/>
                      <a:pt x="24328" y="41689"/>
                    </a:cubicBezTo>
                    <a:cubicBezTo>
                      <a:pt x="23583" y="41451"/>
                      <a:pt x="23045" y="41344"/>
                      <a:pt x="22730" y="41344"/>
                    </a:cubicBezTo>
                    <a:cubicBezTo>
                      <a:pt x="21751" y="41344"/>
                      <a:pt x="22925" y="42378"/>
                      <a:pt x="26677" y="43711"/>
                    </a:cubicBezTo>
                    <a:cubicBezTo>
                      <a:pt x="27590" y="44038"/>
                      <a:pt x="28373" y="44364"/>
                      <a:pt x="29026" y="44820"/>
                    </a:cubicBezTo>
                    <a:cubicBezTo>
                      <a:pt x="32027" y="46321"/>
                      <a:pt x="33201" y="48082"/>
                      <a:pt x="36789" y="48539"/>
                    </a:cubicBezTo>
                    <a:cubicBezTo>
                      <a:pt x="39651" y="48923"/>
                      <a:pt x="36585" y="49308"/>
                      <a:pt x="32808" y="49308"/>
                    </a:cubicBezTo>
                    <a:cubicBezTo>
                      <a:pt x="30816" y="49308"/>
                      <a:pt x="28625" y="49201"/>
                      <a:pt x="27003" y="48930"/>
                    </a:cubicBezTo>
                    <a:cubicBezTo>
                      <a:pt x="22241" y="48213"/>
                      <a:pt x="13564" y="47169"/>
                      <a:pt x="9715" y="45669"/>
                    </a:cubicBezTo>
                    <a:cubicBezTo>
                      <a:pt x="5931" y="44168"/>
                      <a:pt x="3582" y="42080"/>
                      <a:pt x="1364" y="40319"/>
                    </a:cubicBezTo>
                    <a:cubicBezTo>
                      <a:pt x="1026" y="39929"/>
                      <a:pt x="782" y="39765"/>
                      <a:pt x="626" y="39765"/>
                    </a:cubicBezTo>
                    <a:cubicBezTo>
                      <a:pt x="0" y="39765"/>
                      <a:pt x="814" y="42431"/>
                      <a:pt x="2799" y="43842"/>
                    </a:cubicBezTo>
                    <a:cubicBezTo>
                      <a:pt x="5213" y="45538"/>
                      <a:pt x="14412" y="53367"/>
                      <a:pt x="24785" y="55063"/>
                    </a:cubicBezTo>
                    <a:cubicBezTo>
                      <a:pt x="35158" y="56890"/>
                      <a:pt x="38029" y="55911"/>
                      <a:pt x="45597" y="58325"/>
                    </a:cubicBezTo>
                    <a:cubicBezTo>
                      <a:pt x="48579" y="59294"/>
                      <a:pt x="50287" y="59515"/>
                      <a:pt x="51712" y="59515"/>
                    </a:cubicBezTo>
                    <a:cubicBezTo>
                      <a:pt x="52914" y="59515"/>
                      <a:pt x="53915" y="59358"/>
                      <a:pt x="55311" y="59358"/>
                    </a:cubicBezTo>
                    <a:cubicBezTo>
                      <a:pt x="56495" y="59358"/>
                      <a:pt x="57963" y="59471"/>
                      <a:pt x="60080" y="59891"/>
                    </a:cubicBezTo>
                    <a:cubicBezTo>
                      <a:pt x="61882" y="60230"/>
                      <a:pt x="63521" y="60387"/>
                      <a:pt x="64943" y="60387"/>
                    </a:cubicBezTo>
                    <a:cubicBezTo>
                      <a:pt x="69542" y="60387"/>
                      <a:pt x="71871" y="58744"/>
                      <a:pt x="70127" y="56303"/>
                    </a:cubicBezTo>
                    <a:cubicBezTo>
                      <a:pt x="67908" y="53106"/>
                      <a:pt x="69931" y="51801"/>
                      <a:pt x="68822" y="49909"/>
                    </a:cubicBezTo>
                    <a:cubicBezTo>
                      <a:pt x="67713" y="48082"/>
                      <a:pt x="67060" y="47234"/>
                      <a:pt x="68887" y="46647"/>
                    </a:cubicBezTo>
                    <a:cubicBezTo>
                      <a:pt x="70779" y="46125"/>
                      <a:pt x="72997" y="44625"/>
                      <a:pt x="69539" y="42733"/>
                    </a:cubicBezTo>
                    <a:cubicBezTo>
                      <a:pt x="66788" y="41251"/>
                      <a:pt x="67427" y="39082"/>
                      <a:pt x="72294" y="39082"/>
                    </a:cubicBezTo>
                    <a:cubicBezTo>
                      <a:pt x="73426" y="39082"/>
                      <a:pt x="74788" y="39200"/>
                      <a:pt x="76390" y="39471"/>
                    </a:cubicBezTo>
                    <a:cubicBezTo>
                      <a:pt x="84871" y="40906"/>
                      <a:pt x="97592" y="44494"/>
                      <a:pt x="103007" y="45147"/>
                    </a:cubicBezTo>
                    <a:cubicBezTo>
                      <a:pt x="108357" y="45799"/>
                      <a:pt x="112598" y="46321"/>
                      <a:pt x="107117" y="48148"/>
                    </a:cubicBezTo>
                    <a:cubicBezTo>
                      <a:pt x="101703" y="49909"/>
                      <a:pt x="109336" y="53171"/>
                      <a:pt x="113902" y="53171"/>
                    </a:cubicBezTo>
                    <a:cubicBezTo>
                      <a:pt x="116405" y="53171"/>
                      <a:pt x="118065" y="53563"/>
                      <a:pt x="120095" y="53563"/>
                    </a:cubicBezTo>
                    <a:cubicBezTo>
                      <a:pt x="121771" y="53563"/>
                      <a:pt x="123698" y="53296"/>
                      <a:pt x="126559" y="52323"/>
                    </a:cubicBezTo>
                    <a:cubicBezTo>
                      <a:pt x="132297" y="50274"/>
                      <a:pt x="134514" y="50169"/>
                      <a:pt x="139388" y="50169"/>
                    </a:cubicBezTo>
                    <a:cubicBezTo>
                      <a:pt x="139945" y="50169"/>
                      <a:pt x="140537" y="50170"/>
                      <a:pt x="141173" y="50170"/>
                    </a:cubicBezTo>
                    <a:cubicBezTo>
                      <a:pt x="147370" y="50170"/>
                      <a:pt x="160157" y="48474"/>
                      <a:pt x="154938" y="46190"/>
                    </a:cubicBezTo>
                    <a:cubicBezTo>
                      <a:pt x="150009" y="44096"/>
                      <a:pt x="152063" y="44037"/>
                      <a:pt x="155494" y="44037"/>
                    </a:cubicBezTo>
                    <a:cubicBezTo>
                      <a:pt x="155696" y="44037"/>
                      <a:pt x="155902" y="44038"/>
                      <a:pt x="156112" y="44038"/>
                    </a:cubicBezTo>
                    <a:cubicBezTo>
                      <a:pt x="159831" y="44038"/>
                      <a:pt x="167007" y="42928"/>
                      <a:pt x="160875" y="40319"/>
                    </a:cubicBezTo>
                    <a:cubicBezTo>
                      <a:pt x="154808" y="37709"/>
                      <a:pt x="158200" y="34447"/>
                      <a:pt x="169486" y="30663"/>
                    </a:cubicBezTo>
                    <a:cubicBezTo>
                      <a:pt x="180642" y="26879"/>
                      <a:pt x="182208" y="21334"/>
                      <a:pt x="179468" y="16506"/>
                    </a:cubicBezTo>
                    <a:cubicBezTo>
                      <a:pt x="176989" y="11940"/>
                      <a:pt x="175554" y="12070"/>
                      <a:pt x="174053" y="9265"/>
                    </a:cubicBezTo>
                    <a:lnTo>
                      <a:pt x="173792" y="8743"/>
                    </a:lnTo>
                    <a:cubicBezTo>
                      <a:pt x="172161" y="5416"/>
                      <a:pt x="167268" y="1436"/>
                      <a:pt x="16237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50000">
                    <a:schemeClr val="lt1"/>
                  </a:gs>
                  <a:gs pos="100000">
                    <a:srgbClr val="CCCCC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9"/>
              <p:cNvSpPr/>
              <p:nvPr/>
            </p:nvSpPr>
            <p:spPr>
              <a:xfrm>
                <a:off x="2813650" y="2739475"/>
                <a:ext cx="2003075" cy="730775"/>
              </a:xfrm>
              <a:custGeom>
                <a:avLst/>
                <a:gdLst/>
                <a:ahLst/>
                <a:cxnLst/>
                <a:rect l="l" t="t" r="r" b="b"/>
                <a:pathLst>
                  <a:path w="80123" h="29231" extrusionOk="0">
                    <a:moveTo>
                      <a:pt x="38232" y="0"/>
                    </a:moveTo>
                    <a:cubicBezTo>
                      <a:pt x="37405" y="0"/>
                      <a:pt x="41668" y="3069"/>
                      <a:pt x="47618" y="4069"/>
                    </a:cubicBezTo>
                    <a:cubicBezTo>
                      <a:pt x="54841" y="5354"/>
                      <a:pt x="56838" y="8019"/>
                      <a:pt x="61800" y="8019"/>
                    </a:cubicBezTo>
                    <a:cubicBezTo>
                      <a:pt x="62126" y="8019"/>
                      <a:pt x="62465" y="8007"/>
                      <a:pt x="62818" y="7983"/>
                    </a:cubicBezTo>
                    <a:cubicBezTo>
                      <a:pt x="63220" y="7956"/>
                      <a:pt x="63544" y="7944"/>
                      <a:pt x="63797" y="7944"/>
                    </a:cubicBezTo>
                    <a:cubicBezTo>
                      <a:pt x="67027" y="7944"/>
                      <a:pt x="58697" y="9968"/>
                      <a:pt x="53388" y="9968"/>
                    </a:cubicBezTo>
                    <a:cubicBezTo>
                      <a:pt x="53037" y="9968"/>
                      <a:pt x="52700" y="9959"/>
                      <a:pt x="52380" y="9940"/>
                    </a:cubicBezTo>
                    <a:cubicBezTo>
                      <a:pt x="48568" y="9719"/>
                      <a:pt x="44816" y="9587"/>
                      <a:pt x="41615" y="9587"/>
                    </a:cubicBezTo>
                    <a:cubicBezTo>
                      <a:pt x="40106" y="9587"/>
                      <a:pt x="38718" y="9616"/>
                      <a:pt x="37505" y="9679"/>
                    </a:cubicBezTo>
                    <a:cubicBezTo>
                      <a:pt x="37167" y="9701"/>
                      <a:pt x="36796" y="9712"/>
                      <a:pt x="36400" y="9712"/>
                    </a:cubicBezTo>
                    <a:cubicBezTo>
                      <a:pt x="32140" y="9712"/>
                      <a:pt x="24932" y="8509"/>
                      <a:pt x="23022" y="7853"/>
                    </a:cubicBezTo>
                    <a:cubicBezTo>
                      <a:pt x="22721" y="7740"/>
                      <a:pt x="22476" y="7689"/>
                      <a:pt x="22290" y="7689"/>
                    </a:cubicBezTo>
                    <a:cubicBezTo>
                      <a:pt x="21187" y="7689"/>
                      <a:pt x="22180" y="9467"/>
                      <a:pt x="26088" y="10527"/>
                    </a:cubicBezTo>
                    <a:cubicBezTo>
                      <a:pt x="29765" y="11474"/>
                      <a:pt x="30778" y="12517"/>
                      <a:pt x="28965" y="12517"/>
                    </a:cubicBezTo>
                    <a:cubicBezTo>
                      <a:pt x="28654" y="12517"/>
                      <a:pt x="28261" y="12486"/>
                      <a:pt x="27785" y="12419"/>
                    </a:cubicBezTo>
                    <a:cubicBezTo>
                      <a:pt x="27353" y="12349"/>
                      <a:pt x="27008" y="12318"/>
                      <a:pt x="26738" y="12318"/>
                    </a:cubicBezTo>
                    <a:cubicBezTo>
                      <a:pt x="25008" y="12318"/>
                      <a:pt x="26347" y="13599"/>
                      <a:pt x="27589" y="14050"/>
                    </a:cubicBezTo>
                    <a:cubicBezTo>
                      <a:pt x="29055" y="14497"/>
                      <a:pt x="30460" y="17186"/>
                      <a:pt x="21570" y="17186"/>
                    </a:cubicBezTo>
                    <a:cubicBezTo>
                      <a:pt x="21364" y="17186"/>
                      <a:pt x="21152" y="17185"/>
                      <a:pt x="20935" y="17182"/>
                    </a:cubicBezTo>
                    <a:cubicBezTo>
                      <a:pt x="20352" y="17173"/>
                      <a:pt x="19807" y="17169"/>
                      <a:pt x="19297" y="17169"/>
                    </a:cubicBezTo>
                    <a:cubicBezTo>
                      <a:pt x="16155" y="17169"/>
                      <a:pt x="14341" y="17321"/>
                      <a:pt x="13106" y="17378"/>
                    </a:cubicBezTo>
                    <a:cubicBezTo>
                      <a:pt x="11743" y="17468"/>
                      <a:pt x="10855" y="17591"/>
                      <a:pt x="9385" y="17591"/>
                    </a:cubicBezTo>
                    <a:cubicBezTo>
                      <a:pt x="8743" y="17591"/>
                      <a:pt x="7990" y="17567"/>
                      <a:pt x="7039" y="17508"/>
                    </a:cubicBezTo>
                    <a:cubicBezTo>
                      <a:pt x="3750" y="17432"/>
                      <a:pt x="1156" y="17019"/>
                      <a:pt x="479" y="17019"/>
                    </a:cubicBezTo>
                    <a:cubicBezTo>
                      <a:pt x="1" y="17019"/>
                      <a:pt x="478" y="17224"/>
                      <a:pt x="2341" y="17899"/>
                    </a:cubicBezTo>
                    <a:cubicBezTo>
                      <a:pt x="6843" y="19596"/>
                      <a:pt x="10496" y="21944"/>
                      <a:pt x="17477" y="22531"/>
                    </a:cubicBezTo>
                    <a:cubicBezTo>
                      <a:pt x="23170" y="22957"/>
                      <a:pt x="24654" y="23860"/>
                      <a:pt x="27308" y="23860"/>
                    </a:cubicBezTo>
                    <a:cubicBezTo>
                      <a:pt x="27909" y="23860"/>
                      <a:pt x="28569" y="23814"/>
                      <a:pt x="29350" y="23706"/>
                    </a:cubicBezTo>
                    <a:cubicBezTo>
                      <a:pt x="29924" y="23619"/>
                      <a:pt x="30495" y="23581"/>
                      <a:pt x="31040" y="23581"/>
                    </a:cubicBezTo>
                    <a:cubicBezTo>
                      <a:pt x="34587" y="23581"/>
                      <a:pt x="37023" y="25202"/>
                      <a:pt x="31764" y="25598"/>
                    </a:cubicBezTo>
                    <a:cubicBezTo>
                      <a:pt x="25762" y="26120"/>
                      <a:pt x="26610" y="26772"/>
                      <a:pt x="30394" y="27163"/>
                    </a:cubicBezTo>
                    <a:cubicBezTo>
                      <a:pt x="34113" y="27555"/>
                      <a:pt x="25828" y="28338"/>
                      <a:pt x="32808" y="29055"/>
                    </a:cubicBezTo>
                    <a:cubicBezTo>
                      <a:pt x="34018" y="29179"/>
                      <a:pt x="35150" y="29231"/>
                      <a:pt x="36206" y="29231"/>
                    </a:cubicBezTo>
                    <a:cubicBezTo>
                      <a:pt x="41298" y="29231"/>
                      <a:pt x="44640" y="28021"/>
                      <a:pt x="46639" y="27751"/>
                    </a:cubicBezTo>
                    <a:cubicBezTo>
                      <a:pt x="48988" y="27424"/>
                      <a:pt x="49770" y="26185"/>
                      <a:pt x="45465" y="25206"/>
                    </a:cubicBezTo>
                    <a:cubicBezTo>
                      <a:pt x="41094" y="24293"/>
                      <a:pt x="39202" y="22140"/>
                      <a:pt x="37049" y="20509"/>
                    </a:cubicBezTo>
                    <a:cubicBezTo>
                      <a:pt x="36050" y="19760"/>
                      <a:pt x="36664" y="19578"/>
                      <a:pt x="38140" y="19578"/>
                    </a:cubicBezTo>
                    <a:cubicBezTo>
                      <a:pt x="39531" y="19578"/>
                      <a:pt x="41687" y="19739"/>
                      <a:pt x="43981" y="19739"/>
                    </a:cubicBezTo>
                    <a:cubicBezTo>
                      <a:pt x="44342" y="19739"/>
                      <a:pt x="44707" y="19735"/>
                      <a:pt x="45073" y="19726"/>
                    </a:cubicBezTo>
                    <a:cubicBezTo>
                      <a:pt x="50227" y="19661"/>
                      <a:pt x="61057" y="19335"/>
                      <a:pt x="54533" y="17899"/>
                    </a:cubicBezTo>
                    <a:cubicBezTo>
                      <a:pt x="48009" y="16399"/>
                      <a:pt x="53032" y="16986"/>
                      <a:pt x="59817" y="15486"/>
                    </a:cubicBezTo>
                    <a:cubicBezTo>
                      <a:pt x="66602" y="14050"/>
                      <a:pt x="63340" y="14181"/>
                      <a:pt x="67972" y="12289"/>
                    </a:cubicBezTo>
                    <a:cubicBezTo>
                      <a:pt x="72539" y="10462"/>
                      <a:pt x="74561" y="8505"/>
                      <a:pt x="77302" y="7853"/>
                    </a:cubicBezTo>
                    <a:cubicBezTo>
                      <a:pt x="79287" y="7368"/>
                      <a:pt x="80122" y="6632"/>
                      <a:pt x="78178" y="6632"/>
                    </a:cubicBezTo>
                    <a:cubicBezTo>
                      <a:pt x="77504" y="6632"/>
                      <a:pt x="76495" y="6721"/>
                      <a:pt x="75083" y="6939"/>
                    </a:cubicBezTo>
                    <a:cubicBezTo>
                      <a:pt x="74345" y="7031"/>
                      <a:pt x="73738" y="7124"/>
                      <a:pt x="73214" y="7124"/>
                    </a:cubicBezTo>
                    <a:cubicBezTo>
                      <a:pt x="72998" y="7124"/>
                      <a:pt x="72795" y="7108"/>
                      <a:pt x="72604" y="7070"/>
                    </a:cubicBezTo>
                    <a:cubicBezTo>
                      <a:pt x="70306" y="7009"/>
                      <a:pt x="70587" y="5940"/>
                      <a:pt x="67262" y="5940"/>
                    </a:cubicBezTo>
                    <a:cubicBezTo>
                      <a:pt x="67000" y="5940"/>
                      <a:pt x="66716" y="5946"/>
                      <a:pt x="66407" y="5961"/>
                    </a:cubicBezTo>
                    <a:cubicBezTo>
                      <a:pt x="65987" y="5982"/>
                      <a:pt x="65573" y="5991"/>
                      <a:pt x="65169" y="5991"/>
                    </a:cubicBezTo>
                    <a:cubicBezTo>
                      <a:pt x="60855" y="5991"/>
                      <a:pt x="57570" y="4899"/>
                      <a:pt x="58612" y="4899"/>
                    </a:cubicBezTo>
                    <a:cubicBezTo>
                      <a:pt x="58686" y="4899"/>
                      <a:pt x="58783" y="4905"/>
                      <a:pt x="58904" y="4917"/>
                    </a:cubicBezTo>
                    <a:cubicBezTo>
                      <a:pt x="58961" y="4921"/>
                      <a:pt x="59023" y="4923"/>
                      <a:pt x="59090" y="4923"/>
                    </a:cubicBezTo>
                    <a:cubicBezTo>
                      <a:pt x="61241" y="4923"/>
                      <a:pt x="68306" y="2946"/>
                      <a:pt x="70647" y="2503"/>
                    </a:cubicBezTo>
                    <a:cubicBezTo>
                      <a:pt x="72798" y="2220"/>
                      <a:pt x="72690" y="1397"/>
                      <a:pt x="69726" y="1397"/>
                    </a:cubicBezTo>
                    <a:cubicBezTo>
                      <a:pt x="69274" y="1397"/>
                      <a:pt x="68755" y="1416"/>
                      <a:pt x="68168" y="1459"/>
                    </a:cubicBezTo>
                    <a:cubicBezTo>
                      <a:pt x="63276" y="1841"/>
                      <a:pt x="56525" y="2649"/>
                      <a:pt x="50658" y="2649"/>
                    </a:cubicBezTo>
                    <a:cubicBezTo>
                      <a:pt x="46510" y="2649"/>
                      <a:pt x="42803" y="2245"/>
                      <a:pt x="40506" y="1002"/>
                    </a:cubicBezTo>
                    <a:cubicBezTo>
                      <a:pt x="39210" y="286"/>
                      <a:pt x="38485" y="0"/>
                      <a:pt x="382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50000">
                    <a:schemeClr val="lt1"/>
                  </a:gs>
                  <a:gs pos="100000">
                    <a:srgbClr val="CCCCC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9"/>
              <p:cNvSpPr/>
              <p:nvPr/>
            </p:nvSpPr>
            <p:spPr>
              <a:xfrm>
                <a:off x="1411000" y="2499125"/>
                <a:ext cx="2247325" cy="1322575"/>
              </a:xfrm>
              <a:custGeom>
                <a:avLst/>
                <a:gdLst/>
                <a:ahLst/>
                <a:cxnLst/>
                <a:rect l="l" t="t" r="r" b="b"/>
                <a:pathLst>
                  <a:path w="89893" h="52903" extrusionOk="0">
                    <a:moveTo>
                      <a:pt x="3074" y="0"/>
                    </a:moveTo>
                    <a:cubicBezTo>
                      <a:pt x="2654" y="0"/>
                      <a:pt x="2060" y="2854"/>
                      <a:pt x="2406" y="5332"/>
                    </a:cubicBezTo>
                    <a:cubicBezTo>
                      <a:pt x="2928" y="8594"/>
                      <a:pt x="2994" y="13030"/>
                      <a:pt x="4037" y="15314"/>
                    </a:cubicBezTo>
                    <a:cubicBezTo>
                      <a:pt x="4792" y="16964"/>
                      <a:pt x="5989" y="18614"/>
                      <a:pt x="5610" y="18614"/>
                    </a:cubicBezTo>
                    <a:cubicBezTo>
                      <a:pt x="5465" y="18614"/>
                      <a:pt x="5087" y="18371"/>
                      <a:pt x="4364" y="17793"/>
                    </a:cubicBezTo>
                    <a:cubicBezTo>
                      <a:pt x="2356" y="16146"/>
                      <a:pt x="430" y="13240"/>
                      <a:pt x="91" y="13240"/>
                    </a:cubicBezTo>
                    <a:cubicBezTo>
                      <a:pt x="0" y="13240"/>
                      <a:pt x="23" y="13448"/>
                      <a:pt x="188" y="13944"/>
                    </a:cubicBezTo>
                    <a:cubicBezTo>
                      <a:pt x="1036" y="16423"/>
                      <a:pt x="4364" y="19880"/>
                      <a:pt x="5407" y="22425"/>
                    </a:cubicBezTo>
                    <a:cubicBezTo>
                      <a:pt x="6517" y="24969"/>
                      <a:pt x="13171" y="29862"/>
                      <a:pt x="14867" y="32863"/>
                    </a:cubicBezTo>
                    <a:cubicBezTo>
                      <a:pt x="16629" y="35864"/>
                      <a:pt x="23348" y="41083"/>
                      <a:pt x="28111" y="44019"/>
                    </a:cubicBezTo>
                    <a:cubicBezTo>
                      <a:pt x="32808" y="46955"/>
                      <a:pt x="44486" y="51326"/>
                      <a:pt x="48074" y="52435"/>
                    </a:cubicBezTo>
                    <a:cubicBezTo>
                      <a:pt x="49057" y="52757"/>
                      <a:pt x="49693" y="52902"/>
                      <a:pt x="50018" y="52902"/>
                    </a:cubicBezTo>
                    <a:cubicBezTo>
                      <a:pt x="50880" y="52902"/>
                      <a:pt x="49564" y="51881"/>
                      <a:pt x="46769" y="50413"/>
                    </a:cubicBezTo>
                    <a:cubicBezTo>
                      <a:pt x="42920" y="48390"/>
                      <a:pt x="41094" y="45976"/>
                      <a:pt x="35287" y="42323"/>
                    </a:cubicBezTo>
                    <a:cubicBezTo>
                      <a:pt x="30914" y="39571"/>
                      <a:pt x="28650" y="36635"/>
                      <a:pt x="29946" y="36635"/>
                    </a:cubicBezTo>
                    <a:cubicBezTo>
                      <a:pt x="30370" y="36635"/>
                      <a:pt x="31177" y="36950"/>
                      <a:pt x="32417" y="37691"/>
                    </a:cubicBezTo>
                    <a:cubicBezTo>
                      <a:pt x="37505" y="40692"/>
                      <a:pt x="51858" y="45650"/>
                      <a:pt x="58839" y="46172"/>
                    </a:cubicBezTo>
                    <a:cubicBezTo>
                      <a:pt x="64289" y="46626"/>
                      <a:pt x="70441" y="47744"/>
                      <a:pt x="76602" y="47744"/>
                    </a:cubicBezTo>
                    <a:cubicBezTo>
                      <a:pt x="78406" y="47744"/>
                      <a:pt x="80211" y="47648"/>
                      <a:pt x="81999" y="47412"/>
                    </a:cubicBezTo>
                    <a:cubicBezTo>
                      <a:pt x="89893" y="46302"/>
                      <a:pt x="79585" y="46955"/>
                      <a:pt x="75540" y="45911"/>
                    </a:cubicBezTo>
                    <a:cubicBezTo>
                      <a:pt x="74170" y="45520"/>
                      <a:pt x="72148" y="44867"/>
                      <a:pt x="69799" y="43954"/>
                    </a:cubicBezTo>
                    <a:cubicBezTo>
                      <a:pt x="65232" y="42258"/>
                      <a:pt x="59752" y="40039"/>
                      <a:pt x="57403" y="38604"/>
                    </a:cubicBezTo>
                    <a:cubicBezTo>
                      <a:pt x="56353" y="37943"/>
                      <a:pt x="56172" y="37711"/>
                      <a:pt x="56515" y="37711"/>
                    </a:cubicBezTo>
                    <a:cubicBezTo>
                      <a:pt x="57320" y="37711"/>
                      <a:pt x="61019" y="38996"/>
                      <a:pt x="63079" y="38996"/>
                    </a:cubicBezTo>
                    <a:cubicBezTo>
                      <a:pt x="66015" y="38996"/>
                      <a:pt x="65754" y="38930"/>
                      <a:pt x="62427" y="38017"/>
                    </a:cubicBezTo>
                    <a:cubicBezTo>
                      <a:pt x="59516" y="37218"/>
                      <a:pt x="57703" y="35420"/>
                      <a:pt x="60923" y="35420"/>
                    </a:cubicBezTo>
                    <a:cubicBezTo>
                      <a:pt x="61383" y="35420"/>
                      <a:pt x="61946" y="35456"/>
                      <a:pt x="62623" y="35538"/>
                    </a:cubicBezTo>
                    <a:cubicBezTo>
                      <a:pt x="63514" y="35668"/>
                      <a:pt x="64409" y="35725"/>
                      <a:pt x="65240" y="35725"/>
                    </a:cubicBezTo>
                    <a:cubicBezTo>
                      <a:pt x="69391" y="35725"/>
                      <a:pt x="71919" y="34320"/>
                      <a:pt x="64254" y="33776"/>
                    </a:cubicBezTo>
                    <a:cubicBezTo>
                      <a:pt x="51206" y="32863"/>
                      <a:pt x="47813" y="30319"/>
                      <a:pt x="42464" y="27252"/>
                    </a:cubicBezTo>
                    <a:cubicBezTo>
                      <a:pt x="40230" y="25929"/>
                      <a:pt x="38858" y="25316"/>
                      <a:pt x="38286" y="25316"/>
                    </a:cubicBezTo>
                    <a:cubicBezTo>
                      <a:pt x="37504" y="25316"/>
                      <a:pt x="38212" y="26458"/>
                      <a:pt x="40245" y="28492"/>
                    </a:cubicBezTo>
                    <a:cubicBezTo>
                      <a:pt x="43249" y="31440"/>
                      <a:pt x="47580" y="34672"/>
                      <a:pt x="45477" y="34672"/>
                    </a:cubicBezTo>
                    <a:cubicBezTo>
                      <a:pt x="45114" y="34672"/>
                      <a:pt x="44557" y="34575"/>
                      <a:pt x="43768" y="34364"/>
                    </a:cubicBezTo>
                    <a:cubicBezTo>
                      <a:pt x="38484" y="32798"/>
                      <a:pt x="29089" y="28362"/>
                      <a:pt x="20869" y="23469"/>
                    </a:cubicBezTo>
                    <a:cubicBezTo>
                      <a:pt x="12584" y="18576"/>
                      <a:pt x="8539" y="11530"/>
                      <a:pt x="6321" y="9312"/>
                    </a:cubicBezTo>
                    <a:lnTo>
                      <a:pt x="6256" y="9246"/>
                    </a:lnTo>
                    <a:cubicBezTo>
                      <a:pt x="4103" y="7028"/>
                      <a:pt x="3646" y="3831"/>
                      <a:pt x="3385" y="961"/>
                    </a:cubicBezTo>
                    <a:cubicBezTo>
                      <a:pt x="3322" y="286"/>
                      <a:pt x="3207" y="0"/>
                      <a:pt x="307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50000">
                    <a:schemeClr val="lt1"/>
                  </a:gs>
                  <a:gs pos="100000">
                    <a:srgbClr val="CCCCC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9"/>
              <p:cNvSpPr/>
              <p:nvPr/>
            </p:nvSpPr>
            <p:spPr>
              <a:xfrm>
                <a:off x="4211200" y="2751950"/>
                <a:ext cx="1983800" cy="1315875"/>
              </a:xfrm>
              <a:custGeom>
                <a:avLst/>
                <a:gdLst/>
                <a:ahLst/>
                <a:cxnLst/>
                <a:rect l="l" t="t" r="r" b="b"/>
                <a:pathLst>
                  <a:path w="79352" h="52635" extrusionOk="0">
                    <a:moveTo>
                      <a:pt x="57347" y="20662"/>
                    </a:moveTo>
                    <a:lnTo>
                      <a:pt x="57347" y="20662"/>
                    </a:lnTo>
                    <a:cubicBezTo>
                      <a:pt x="57346" y="20662"/>
                      <a:pt x="57216" y="20662"/>
                      <a:pt x="57151" y="20728"/>
                    </a:cubicBezTo>
                    <a:cubicBezTo>
                      <a:pt x="57099" y="20762"/>
                      <a:pt x="57047" y="20799"/>
                      <a:pt x="56996" y="20839"/>
                    </a:cubicBezTo>
                    <a:lnTo>
                      <a:pt x="56996" y="20839"/>
                    </a:lnTo>
                    <a:cubicBezTo>
                      <a:pt x="57189" y="20734"/>
                      <a:pt x="57313" y="20671"/>
                      <a:pt x="57347" y="20662"/>
                    </a:cubicBezTo>
                    <a:close/>
                    <a:moveTo>
                      <a:pt x="79110" y="1"/>
                    </a:moveTo>
                    <a:cubicBezTo>
                      <a:pt x="78556" y="1"/>
                      <a:pt x="76740" y="5007"/>
                      <a:pt x="75157" y="7288"/>
                    </a:cubicBezTo>
                    <a:cubicBezTo>
                      <a:pt x="73852" y="9115"/>
                      <a:pt x="70525" y="14138"/>
                      <a:pt x="64914" y="18770"/>
                    </a:cubicBezTo>
                    <a:cubicBezTo>
                      <a:pt x="61000" y="22032"/>
                      <a:pt x="55911" y="25229"/>
                      <a:pt x="49713" y="26991"/>
                    </a:cubicBezTo>
                    <a:cubicBezTo>
                      <a:pt x="54671" y="24229"/>
                      <a:pt x="55705" y="21830"/>
                      <a:pt x="56996" y="20839"/>
                    </a:cubicBezTo>
                    <a:lnTo>
                      <a:pt x="56996" y="20839"/>
                    </a:lnTo>
                    <a:cubicBezTo>
                      <a:pt x="55705" y="21539"/>
                      <a:pt x="51331" y="24080"/>
                      <a:pt x="50366" y="24251"/>
                    </a:cubicBezTo>
                    <a:cubicBezTo>
                      <a:pt x="50305" y="24261"/>
                      <a:pt x="50258" y="24266"/>
                      <a:pt x="50222" y="24266"/>
                    </a:cubicBezTo>
                    <a:cubicBezTo>
                      <a:pt x="49573" y="24266"/>
                      <a:pt x="53045" y="22561"/>
                      <a:pt x="55520" y="19097"/>
                    </a:cubicBezTo>
                    <a:cubicBezTo>
                      <a:pt x="58304" y="15075"/>
                      <a:pt x="63860" y="4817"/>
                      <a:pt x="62749" y="4817"/>
                    </a:cubicBezTo>
                    <a:cubicBezTo>
                      <a:pt x="62454" y="4817"/>
                      <a:pt x="61691" y="5538"/>
                      <a:pt x="60282" y="7288"/>
                    </a:cubicBezTo>
                    <a:cubicBezTo>
                      <a:pt x="49909" y="20075"/>
                      <a:pt x="32229" y="27513"/>
                      <a:pt x="16115" y="27578"/>
                    </a:cubicBezTo>
                    <a:cubicBezTo>
                      <a:pt x="1" y="27643"/>
                      <a:pt x="3263" y="31557"/>
                      <a:pt x="12331" y="32536"/>
                    </a:cubicBezTo>
                    <a:cubicBezTo>
                      <a:pt x="21400" y="33515"/>
                      <a:pt x="21791" y="34232"/>
                      <a:pt x="19247" y="34689"/>
                    </a:cubicBezTo>
                    <a:cubicBezTo>
                      <a:pt x="16637" y="35146"/>
                      <a:pt x="26162" y="35015"/>
                      <a:pt x="20943" y="36646"/>
                    </a:cubicBezTo>
                    <a:cubicBezTo>
                      <a:pt x="15724" y="38277"/>
                      <a:pt x="10700" y="38081"/>
                      <a:pt x="14745" y="38473"/>
                    </a:cubicBezTo>
                    <a:cubicBezTo>
                      <a:pt x="18766" y="38920"/>
                      <a:pt x="20164" y="41739"/>
                      <a:pt x="11916" y="41739"/>
                    </a:cubicBezTo>
                    <a:cubicBezTo>
                      <a:pt x="11733" y="41739"/>
                      <a:pt x="11545" y="41738"/>
                      <a:pt x="11353" y="41735"/>
                    </a:cubicBezTo>
                    <a:cubicBezTo>
                      <a:pt x="9200" y="41735"/>
                      <a:pt x="7438" y="41735"/>
                      <a:pt x="5938" y="41865"/>
                    </a:cubicBezTo>
                    <a:cubicBezTo>
                      <a:pt x="1240" y="42061"/>
                      <a:pt x="262" y="42713"/>
                      <a:pt x="5872" y="43888"/>
                    </a:cubicBezTo>
                    <a:cubicBezTo>
                      <a:pt x="12049" y="45080"/>
                      <a:pt x="16965" y="45732"/>
                      <a:pt x="22154" y="45732"/>
                    </a:cubicBezTo>
                    <a:cubicBezTo>
                      <a:pt x="23213" y="45732"/>
                      <a:pt x="24284" y="45705"/>
                      <a:pt x="25379" y="45649"/>
                    </a:cubicBezTo>
                    <a:cubicBezTo>
                      <a:pt x="25524" y="45646"/>
                      <a:pt x="25664" y="45645"/>
                      <a:pt x="25797" y="45645"/>
                    </a:cubicBezTo>
                    <a:cubicBezTo>
                      <a:pt x="31417" y="45645"/>
                      <a:pt x="26654" y="48272"/>
                      <a:pt x="19899" y="48846"/>
                    </a:cubicBezTo>
                    <a:cubicBezTo>
                      <a:pt x="16998" y="49092"/>
                      <a:pt x="14591" y="49247"/>
                      <a:pt x="12494" y="49247"/>
                    </a:cubicBezTo>
                    <a:cubicBezTo>
                      <a:pt x="9593" y="49247"/>
                      <a:pt x="7286" y="48951"/>
                      <a:pt x="5090" y="48194"/>
                    </a:cubicBezTo>
                    <a:cubicBezTo>
                      <a:pt x="4685" y="48056"/>
                      <a:pt x="4361" y="47995"/>
                      <a:pt x="4117" y="47995"/>
                    </a:cubicBezTo>
                    <a:cubicBezTo>
                      <a:pt x="2042" y="47995"/>
                      <a:pt x="5833" y="52455"/>
                      <a:pt x="16050" y="52630"/>
                    </a:cubicBezTo>
                    <a:cubicBezTo>
                      <a:pt x="16321" y="52633"/>
                      <a:pt x="16593" y="52635"/>
                      <a:pt x="16864" y="52635"/>
                    </a:cubicBezTo>
                    <a:cubicBezTo>
                      <a:pt x="27914" y="52635"/>
                      <a:pt x="38377" y="50049"/>
                      <a:pt x="49648" y="45910"/>
                    </a:cubicBezTo>
                    <a:cubicBezTo>
                      <a:pt x="58119" y="42799"/>
                      <a:pt x="59568" y="40742"/>
                      <a:pt x="57757" y="40742"/>
                    </a:cubicBezTo>
                    <a:cubicBezTo>
                      <a:pt x="57098" y="40742"/>
                      <a:pt x="56010" y="41013"/>
                      <a:pt x="54672" y="41604"/>
                    </a:cubicBezTo>
                    <a:cubicBezTo>
                      <a:pt x="52830" y="42394"/>
                      <a:pt x="51742" y="42692"/>
                      <a:pt x="51226" y="42692"/>
                    </a:cubicBezTo>
                    <a:cubicBezTo>
                      <a:pt x="50333" y="42692"/>
                      <a:pt x="51144" y="41802"/>
                      <a:pt x="52715" y="41017"/>
                    </a:cubicBezTo>
                    <a:cubicBezTo>
                      <a:pt x="54371" y="40235"/>
                      <a:pt x="54665" y="39420"/>
                      <a:pt x="53755" y="39420"/>
                    </a:cubicBezTo>
                    <a:cubicBezTo>
                      <a:pt x="53375" y="39420"/>
                      <a:pt x="52785" y="39562"/>
                      <a:pt x="51997" y="39908"/>
                    </a:cubicBezTo>
                    <a:cubicBezTo>
                      <a:pt x="51536" y="40109"/>
                      <a:pt x="51214" y="40194"/>
                      <a:pt x="51009" y="40194"/>
                    </a:cubicBezTo>
                    <a:cubicBezTo>
                      <a:pt x="50082" y="40194"/>
                      <a:pt x="51539" y="38450"/>
                      <a:pt x="53302" y="37755"/>
                    </a:cubicBezTo>
                    <a:cubicBezTo>
                      <a:pt x="53865" y="37567"/>
                      <a:pt x="53854" y="37518"/>
                      <a:pt x="53582" y="37518"/>
                    </a:cubicBezTo>
                    <a:cubicBezTo>
                      <a:pt x="53287" y="37518"/>
                      <a:pt x="52685" y="37576"/>
                      <a:pt x="52176" y="37576"/>
                    </a:cubicBezTo>
                    <a:cubicBezTo>
                      <a:pt x="51198" y="37576"/>
                      <a:pt x="50562" y="37364"/>
                      <a:pt x="53106" y="36124"/>
                    </a:cubicBezTo>
                    <a:cubicBezTo>
                      <a:pt x="58129" y="33710"/>
                      <a:pt x="65501" y="24316"/>
                      <a:pt x="69090" y="20467"/>
                    </a:cubicBezTo>
                    <a:cubicBezTo>
                      <a:pt x="72678" y="16618"/>
                      <a:pt x="78027" y="10355"/>
                      <a:pt x="79071" y="2917"/>
                    </a:cubicBezTo>
                    <a:cubicBezTo>
                      <a:pt x="79351" y="806"/>
                      <a:pt x="79332" y="1"/>
                      <a:pt x="7911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50000">
                    <a:schemeClr val="lt1"/>
                  </a:gs>
                  <a:gs pos="100000">
                    <a:srgbClr val="CCCCC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2" name="Google Shape;1452;p49"/>
            <p:cNvSpPr/>
            <p:nvPr/>
          </p:nvSpPr>
          <p:spPr>
            <a:xfrm flipH="1">
              <a:off x="7648325" y="442842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 flipH="1">
              <a:off x="4270025" y="38292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 flipH="1">
              <a:off x="4404813" y="1793725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 flipH="1">
              <a:off x="8189550" y="330195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 flipH="1">
              <a:off x="7600625" y="1335175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 flipH="1">
              <a:off x="7791350" y="73350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9"/>
            <p:cNvSpPr/>
            <p:nvPr/>
          </p:nvSpPr>
          <p:spPr>
            <a:xfrm flipH="1">
              <a:off x="7839050" y="21658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9"/>
            <p:cNvSpPr/>
            <p:nvPr/>
          </p:nvSpPr>
          <p:spPr>
            <a:xfrm flipH="1">
              <a:off x="2659425" y="781200"/>
              <a:ext cx="133500" cy="2001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9"/>
            <p:cNvSpPr/>
            <p:nvPr/>
          </p:nvSpPr>
          <p:spPr>
            <a:xfrm flipH="1">
              <a:off x="1685675" y="7992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9"/>
            <p:cNvSpPr/>
            <p:nvPr/>
          </p:nvSpPr>
          <p:spPr>
            <a:xfrm flipH="1">
              <a:off x="4904100" y="981300"/>
              <a:ext cx="47700" cy="4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9"/>
            <p:cNvSpPr/>
            <p:nvPr/>
          </p:nvSpPr>
          <p:spPr>
            <a:xfrm flipH="1">
              <a:off x="4803050" y="2571750"/>
              <a:ext cx="47700" cy="47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Science Subject for Middle School - 7th Grade: Earth's Atmosphere by Slidesgo">
  <a:themeElements>
    <a:clrScheme name="Simple Light">
      <a:dk1>
        <a:srgbClr val="000000"/>
      </a:dk1>
      <a:lt1>
        <a:srgbClr val="FFFFFF"/>
      </a:lt1>
      <a:dk2>
        <a:srgbClr val="134E8D"/>
      </a:dk2>
      <a:lt2>
        <a:srgbClr val="027BDA"/>
      </a:lt2>
      <a:accent1>
        <a:srgbClr val="9ED9F8"/>
      </a:accent1>
      <a:accent2>
        <a:srgbClr val="FF3121"/>
      </a:accent2>
      <a:accent3>
        <a:srgbClr val="FFDD5E"/>
      </a:accent3>
      <a:accent4>
        <a:srgbClr val="62A40E"/>
      </a:accent4>
      <a:accent5>
        <a:srgbClr val="FC9D03"/>
      </a:accent5>
      <a:accent6>
        <a:srgbClr val="302557"/>
      </a:accent6>
      <a:hlink>
        <a:srgbClr val="FFFFFF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1247</Words>
  <Application>Microsoft Office PowerPoint</Application>
  <PresentationFormat>On-screen Show (16:9)</PresentationFormat>
  <Paragraphs>117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Calibri</vt:lpstr>
      <vt:lpstr>Yanone Kaffeesatz</vt:lpstr>
      <vt:lpstr>Josefin Slab</vt:lpstr>
      <vt:lpstr>Francois One</vt:lpstr>
      <vt:lpstr>Roboto</vt:lpstr>
      <vt:lpstr>Arial</vt:lpstr>
      <vt:lpstr>Passion One</vt:lpstr>
      <vt:lpstr>Caveat</vt:lpstr>
      <vt:lpstr>Advent Pro</vt:lpstr>
      <vt:lpstr>Montserrat</vt:lpstr>
      <vt:lpstr>Roboto Condensed Light</vt:lpstr>
      <vt:lpstr>Anaheim</vt:lpstr>
      <vt:lpstr>Montserrat ExtraBold</vt:lpstr>
      <vt:lpstr>Times New Roman</vt:lpstr>
      <vt:lpstr>Science Subject for Middle School - 7th Grade: Earth's Atmosphere by Slidesgo</vt:lpstr>
      <vt:lpstr>Office Theme</vt:lpstr>
      <vt:lpstr>CHÀO MỪNG CÁC EM ĐẾN VỚI TIẾT HỌC HÔM NAY!</vt:lpstr>
      <vt:lpstr>PowerPoint Presentation</vt:lpstr>
      <vt:lpstr>PowerPoint Presentation</vt:lpstr>
      <vt:lpstr>NỘI DUNG BÀI HỌC</vt:lpstr>
      <vt:lpstr>01</vt:lpstr>
      <vt:lpstr>PowerPoint Presentation</vt:lpstr>
      <vt:lpstr>PowerPoint Presentation</vt:lpstr>
      <vt:lpstr>PowerPoint Presentation</vt:lpstr>
      <vt:lpstr>La bàn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+ Trái đất có từ trường. + Theo quy ước, cực từ Bắc của Trái đất ở gần cực Bắc của Trái đất. + La bàn là dụng cụ để xác định phương hướng trên Trái đất.</vt:lpstr>
      <vt:lpstr>LUYỆN TẬP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 kiến thức trong bài.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HÔM NAY!</dc:title>
  <dc:creator>ADMIN</dc:creator>
  <cp:lastModifiedBy>Nguyễn Huyền My</cp:lastModifiedBy>
  <cp:revision>43</cp:revision>
  <dcterms:modified xsi:type="dcterms:W3CDTF">2022-12-22T16:59:48Z</dcterms:modified>
</cp:coreProperties>
</file>