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7" r:id="rId4"/>
    <p:sldId id="400" r:id="rId6"/>
    <p:sldId id="258" r:id="rId7"/>
    <p:sldId id="401" r:id="rId8"/>
    <p:sldId id="402" r:id="rId9"/>
    <p:sldId id="404" r:id="rId10"/>
    <p:sldId id="405" r:id="rId11"/>
    <p:sldId id="408" r:id="rId12"/>
    <p:sldId id="409" r:id="rId13"/>
    <p:sldId id="406" r:id="rId14"/>
    <p:sldId id="410" r:id="rId15"/>
    <p:sldId id="444" r:id="rId16"/>
    <p:sldId id="412" r:id="rId17"/>
    <p:sldId id="414" r:id="rId18"/>
    <p:sldId id="415" r:id="rId19"/>
    <p:sldId id="416" r:id="rId20"/>
    <p:sldId id="417" r:id="rId21"/>
    <p:sldId id="419" r:id="rId22"/>
    <p:sldId id="420" r:id="rId23"/>
    <p:sldId id="424" r:id="rId24"/>
    <p:sldId id="423" r:id="rId25"/>
    <p:sldId id="425" r:id="rId26"/>
    <p:sldId id="429" r:id="rId27"/>
    <p:sldId id="430" r:id="rId28"/>
    <p:sldId id="431" r:id="rId29"/>
    <p:sldId id="432" r:id="rId30"/>
    <p:sldId id="433" r:id="rId31"/>
    <p:sldId id="435" r:id="rId32"/>
    <p:sldId id="437"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0D41-AEEE-4B35-80D8-34687A3C8DCB}"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8F3F-8952-499D-BB7E-FBD3C5C1B998}"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Lê Phượng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28"/>
        <p:cNvGrpSpPr/>
        <p:nvPr/>
      </p:nvGrpSpPr>
      <p:grpSpPr>
        <a:xfrm>
          <a:off x="0" y="0"/>
          <a:ext cx="0" cy="0"/>
          <a:chOff x="0" y="0"/>
          <a:chExt cx="0" cy="0"/>
        </a:xfrm>
      </p:grpSpPr>
      <p:sp>
        <p:nvSpPr>
          <p:cNvPr id="4729" name="Google Shape;47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86"/>
        <p:cNvGrpSpPr/>
        <p:nvPr/>
      </p:nvGrpSpPr>
      <p:grpSpPr>
        <a:xfrm>
          <a:off x="0" y="0"/>
          <a:ext cx="0" cy="0"/>
          <a:chOff x="0" y="0"/>
          <a:chExt cx="0" cy="0"/>
        </a:xfrm>
      </p:grpSpPr>
      <p:sp>
        <p:nvSpPr>
          <p:cNvPr id="4787" name="Google Shape;4787;g11d5f37ab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8" name="Google Shape;4788;g11d5f37ab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Lê Phượng</a:t>
            </a:r>
            <a:endParaRPr lang="en-US" sz="11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796"/>
        <p:cNvGrpSpPr/>
        <p:nvPr/>
      </p:nvGrpSpPr>
      <p:grpSpPr>
        <a:xfrm>
          <a:off x="0" y="0"/>
          <a:ext cx="0" cy="0"/>
          <a:chOff x="0" y="0"/>
          <a:chExt cx="0" cy="0"/>
        </a:xfrm>
      </p:grpSpPr>
      <p:sp>
        <p:nvSpPr>
          <p:cNvPr id="4797" name="Google Shape;4797;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8" name="Google Shape;4798;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Lê Phượng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98"/>
        <p:cNvGrpSpPr/>
        <p:nvPr/>
      </p:nvGrpSpPr>
      <p:grpSpPr>
        <a:xfrm>
          <a:off x="0" y="0"/>
          <a:ext cx="0" cy="0"/>
          <a:chOff x="0" y="0"/>
          <a:chExt cx="0" cy="0"/>
        </a:xfrm>
      </p:grpSpPr>
      <p:sp>
        <p:nvSpPr>
          <p:cNvPr id="1499" name="Google Shape;1499;p14"/>
          <p:cNvSpPr txBox="1">
            <a:spLocks noGrp="1"/>
          </p:cNvSpPr>
          <p:nvPr>
            <p:ph type="title"/>
          </p:nvPr>
        </p:nvSpPr>
        <p:spPr>
          <a:xfrm>
            <a:off x="3141067" y="1971829"/>
            <a:ext cx="58064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sz="12800">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500" name="Google Shape;1500;p14"/>
          <p:cNvSpPr txBox="1">
            <a:spLocks noGrp="1"/>
          </p:cNvSpPr>
          <p:nvPr>
            <p:ph type="subTitle" idx="1"/>
          </p:nvPr>
        </p:nvSpPr>
        <p:spPr>
          <a:xfrm>
            <a:off x="3141067" y="3818151"/>
            <a:ext cx="58064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grpSp>
        <p:nvGrpSpPr>
          <p:cNvPr id="1501" name="Google Shape;1501;p14"/>
          <p:cNvGrpSpPr/>
          <p:nvPr/>
        </p:nvGrpSpPr>
        <p:grpSpPr>
          <a:xfrm rot="8552751">
            <a:off x="-20100" y="1308510"/>
            <a:ext cx="564333" cy="1920389"/>
            <a:chOff x="2869625" y="946450"/>
            <a:chExt cx="52800" cy="179675"/>
          </a:xfrm>
        </p:grpSpPr>
        <p:sp>
          <p:nvSpPr>
            <p:cNvPr id="1502" name="Google Shape;1502;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0" name="Google Shape;1510;p14"/>
          <p:cNvGrpSpPr/>
          <p:nvPr/>
        </p:nvGrpSpPr>
        <p:grpSpPr>
          <a:xfrm rot="-3783418">
            <a:off x="1000681" y="4860465"/>
            <a:ext cx="989303" cy="1357599"/>
            <a:chOff x="4757725" y="2390975"/>
            <a:chExt cx="509075" cy="698550"/>
          </a:xfrm>
        </p:grpSpPr>
        <p:sp>
          <p:nvSpPr>
            <p:cNvPr id="1511" name="Google Shape;1511;p14"/>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14"/>
          <p:cNvGrpSpPr/>
          <p:nvPr/>
        </p:nvGrpSpPr>
        <p:grpSpPr>
          <a:xfrm rot="2521256">
            <a:off x="10270177" y="4407417"/>
            <a:ext cx="1061407" cy="2030312"/>
            <a:chOff x="3357400" y="2061975"/>
            <a:chExt cx="459975" cy="879825"/>
          </a:xfrm>
        </p:grpSpPr>
        <p:sp>
          <p:nvSpPr>
            <p:cNvPr id="1519" name="Google Shape;1519;p14"/>
            <p:cNvSpPr/>
            <p:nvPr/>
          </p:nvSpPr>
          <p:spPr>
            <a:xfrm>
              <a:off x="3357400" y="2061975"/>
              <a:ext cx="459975" cy="879825"/>
            </a:xfrm>
            <a:custGeom>
              <a:avLst/>
              <a:gdLst/>
              <a:ahLst/>
              <a:cxnLst/>
              <a:rect l="l" t="t" r="r" b="b"/>
              <a:pathLst>
                <a:path w="18399" h="35193" extrusionOk="0">
                  <a:moveTo>
                    <a:pt x="4093" y="1"/>
                  </a:moveTo>
                  <a:cubicBezTo>
                    <a:pt x="3896" y="1"/>
                    <a:pt x="3683" y="33"/>
                    <a:pt x="3487" y="82"/>
                  </a:cubicBezTo>
                  <a:cubicBezTo>
                    <a:pt x="2800" y="279"/>
                    <a:pt x="2259" y="803"/>
                    <a:pt x="2030" y="1474"/>
                  </a:cubicBezTo>
                  <a:lnTo>
                    <a:pt x="164" y="6908"/>
                  </a:lnTo>
                  <a:cubicBezTo>
                    <a:pt x="17" y="7350"/>
                    <a:pt x="1" y="7825"/>
                    <a:pt x="131" y="8250"/>
                  </a:cubicBezTo>
                  <a:lnTo>
                    <a:pt x="7841" y="33638"/>
                  </a:lnTo>
                  <a:cubicBezTo>
                    <a:pt x="8136" y="34571"/>
                    <a:pt x="9003" y="35193"/>
                    <a:pt x="9936" y="35193"/>
                  </a:cubicBezTo>
                  <a:cubicBezTo>
                    <a:pt x="10149" y="35193"/>
                    <a:pt x="10362" y="35160"/>
                    <a:pt x="10575" y="35095"/>
                  </a:cubicBezTo>
                  <a:lnTo>
                    <a:pt x="16778" y="33196"/>
                  </a:lnTo>
                  <a:cubicBezTo>
                    <a:pt x="17335" y="33032"/>
                    <a:pt x="17793" y="32656"/>
                    <a:pt x="18071" y="32148"/>
                  </a:cubicBezTo>
                  <a:cubicBezTo>
                    <a:pt x="18350" y="31625"/>
                    <a:pt x="18399" y="31035"/>
                    <a:pt x="18235" y="30479"/>
                  </a:cubicBezTo>
                  <a:lnTo>
                    <a:pt x="10525" y="5108"/>
                  </a:lnTo>
                  <a:cubicBezTo>
                    <a:pt x="10394" y="4666"/>
                    <a:pt x="10149" y="4305"/>
                    <a:pt x="9805" y="4027"/>
                  </a:cubicBezTo>
                  <a:cubicBezTo>
                    <a:pt x="9707" y="3962"/>
                    <a:pt x="8512" y="2980"/>
                    <a:pt x="7399" y="2079"/>
                  </a:cubicBezTo>
                  <a:lnTo>
                    <a:pt x="5468" y="492"/>
                  </a:lnTo>
                  <a:cubicBezTo>
                    <a:pt x="5075" y="181"/>
                    <a:pt x="4584" y="1"/>
                    <a:pt x="4093"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3413050" y="2205200"/>
              <a:ext cx="347850" cy="681775"/>
            </a:xfrm>
            <a:custGeom>
              <a:avLst/>
              <a:gdLst/>
              <a:ahLst/>
              <a:cxnLst/>
              <a:rect l="l" t="t" r="r" b="b"/>
              <a:pathLst>
                <a:path w="13914" h="27271" extrusionOk="0">
                  <a:moveTo>
                    <a:pt x="6204" y="1"/>
                  </a:moveTo>
                  <a:lnTo>
                    <a:pt x="1" y="1899"/>
                  </a:lnTo>
                  <a:lnTo>
                    <a:pt x="7710" y="27271"/>
                  </a:lnTo>
                  <a:lnTo>
                    <a:pt x="13914" y="25388"/>
                  </a:lnTo>
                  <a:lnTo>
                    <a:pt x="6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3413050" y="2116800"/>
              <a:ext cx="156750" cy="135900"/>
            </a:xfrm>
            <a:custGeom>
              <a:avLst/>
              <a:gdLst/>
              <a:ahLst/>
              <a:cxnLst/>
              <a:rect l="l" t="t" r="r" b="b"/>
              <a:pathLst>
                <a:path w="6270" h="5436" extrusionOk="0">
                  <a:moveTo>
                    <a:pt x="1867" y="1"/>
                  </a:moveTo>
                  <a:lnTo>
                    <a:pt x="1163" y="2047"/>
                  </a:lnTo>
                  <a:lnTo>
                    <a:pt x="1" y="5435"/>
                  </a:lnTo>
                  <a:cubicBezTo>
                    <a:pt x="1" y="5435"/>
                    <a:pt x="6270" y="3586"/>
                    <a:pt x="6204" y="3537"/>
                  </a:cubicBezTo>
                  <a:cubicBezTo>
                    <a:pt x="6172" y="3520"/>
                    <a:pt x="4944" y="2505"/>
                    <a:pt x="3798" y="1572"/>
                  </a:cubicBezTo>
                  <a:cubicBezTo>
                    <a:pt x="2800" y="754"/>
                    <a:pt x="1867" y="1"/>
                    <a:pt x="18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3442100" y="2116800"/>
              <a:ext cx="65925" cy="55700"/>
            </a:xfrm>
            <a:custGeom>
              <a:avLst/>
              <a:gdLst/>
              <a:ahLst/>
              <a:cxnLst/>
              <a:rect l="l" t="t" r="r" b="b"/>
              <a:pathLst>
                <a:path w="2637" h="2228" extrusionOk="0">
                  <a:moveTo>
                    <a:pt x="705" y="1"/>
                  </a:moveTo>
                  <a:lnTo>
                    <a:pt x="1" y="2047"/>
                  </a:lnTo>
                  <a:cubicBezTo>
                    <a:pt x="343" y="2161"/>
                    <a:pt x="694" y="2228"/>
                    <a:pt x="1039" y="2228"/>
                  </a:cubicBezTo>
                  <a:cubicBezTo>
                    <a:pt x="1339" y="2228"/>
                    <a:pt x="1634" y="2177"/>
                    <a:pt x="1916" y="2063"/>
                  </a:cubicBezTo>
                  <a:cubicBezTo>
                    <a:pt x="2194" y="1949"/>
                    <a:pt x="2440" y="1785"/>
                    <a:pt x="2636" y="1572"/>
                  </a:cubicBezTo>
                  <a:cubicBezTo>
                    <a:pt x="1638" y="754"/>
                    <a:pt x="705" y="1"/>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3452750" y="2239575"/>
              <a:ext cx="191525" cy="623250"/>
            </a:xfrm>
            <a:custGeom>
              <a:avLst/>
              <a:gdLst/>
              <a:ahLst/>
              <a:cxnLst/>
              <a:rect l="l" t="t" r="r" b="b"/>
              <a:pathLst>
                <a:path w="7661" h="24930" extrusionOk="0">
                  <a:moveTo>
                    <a:pt x="99" y="1"/>
                  </a:moveTo>
                  <a:lnTo>
                    <a:pt x="0" y="33"/>
                  </a:lnTo>
                  <a:lnTo>
                    <a:pt x="7563" y="24930"/>
                  </a:lnTo>
                  <a:lnTo>
                    <a:pt x="7661" y="24897"/>
                  </a:lnTo>
                  <a:lnTo>
                    <a:pt x="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3492025" y="2227700"/>
              <a:ext cx="191950" cy="622850"/>
            </a:xfrm>
            <a:custGeom>
              <a:avLst/>
              <a:gdLst/>
              <a:ahLst/>
              <a:cxnLst/>
              <a:rect l="l" t="t" r="r" b="b"/>
              <a:pathLst>
                <a:path w="7678" h="24914" extrusionOk="0">
                  <a:moveTo>
                    <a:pt x="115" y="1"/>
                  </a:moveTo>
                  <a:lnTo>
                    <a:pt x="1" y="34"/>
                  </a:lnTo>
                  <a:lnTo>
                    <a:pt x="7579" y="24914"/>
                  </a:lnTo>
                  <a:lnTo>
                    <a:pt x="7678" y="24881"/>
                  </a:lnTo>
                  <a:lnTo>
                    <a:pt x="1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531725" y="2215850"/>
              <a:ext cx="191525" cy="622850"/>
            </a:xfrm>
            <a:custGeom>
              <a:avLst/>
              <a:gdLst/>
              <a:ahLst/>
              <a:cxnLst/>
              <a:rect l="l" t="t" r="r" b="b"/>
              <a:pathLst>
                <a:path w="7661" h="24914" extrusionOk="0">
                  <a:moveTo>
                    <a:pt x="99" y="0"/>
                  </a:moveTo>
                  <a:lnTo>
                    <a:pt x="0" y="17"/>
                  </a:lnTo>
                  <a:lnTo>
                    <a:pt x="7563" y="24913"/>
                  </a:lnTo>
                  <a:lnTo>
                    <a:pt x="7661" y="24880"/>
                  </a:lnTo>
                  <a:lnTo>
                    <a:pt x="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4"/>
          <p:cNvGrpSpPr/>
          <p:nvPr/>
        </p:nvGrpSpPr>
        <p:grpSpPr>
          <a:xfrm>
            <a:off x="10873070" y="-525460"/>
            <a:ext cx="1491655" cy="4333160"/>
            <a:chOff x="5154250" y="3072325"/>
            <a:chExt cx="404725" cy="1175700"/>
          </a:xfrm>
        </p:grpSpPr>
        <p:sp>
          <p:nvSpPr>
            <p:cNvPr id="1527" name="Google Shape;1527;p14"/>
            <p:cNvSpPr/>
            <p:nvPr/>
          </p:nvSpPr>
          <p:spPr>
            <a:xfrm>
              <a:off x="5263500" y="3999425"/>
              <a:ext cx="6975" cy="5525"/>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5169800" y="3072325"/>
              <a:ext cx="389175" cy="1175700"/>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5155875" y="3915300"/>
              <a:ext cx="169025" cy="14735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5154250" y="3914225"/>
              <a:ext cx="171900" cy="149650"/>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1" name="Google Shape;1531;p14"/>
          <p:cNvSpPr/>
          <p:nvPr/>
        </p:nvSpPr>
        <p:spPr>
          <a:xfrm rot="-7912719">
            <a:off x="4240137" y="-172830"/>
            <a:ext cx="671175" cy="770201"/>
          </a:xfrm>
          <a:custGeom>
            <a:avLst/>
            <a:gdLst/>
            <a:ahLst/>
            <a:cxnLst/>
            <a:rect l="l" t="t" r="r" b="b"/>
            <a:pathLst>
              <a:path w="3111" h="3570" extrusionOk="0">
                <a:moveTo>
                  <a:pt x="2342" y="1"/>
                </a:moveTo>
                <a:lnTo>
                  <a:pt x="1" y="1572"/>
                </a:lnTo>
                <a:lnTo>
                  <a:pt x="3111" y="3569"/>
                </a:lnTo>
                <a:lnTo>
                  <a:pt x="234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90683"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3" name="Google Shape;1533;p14"/>
          <p:cNvSpPr/>
          <p:nvPr/>
        </p:nvSpPr>
        <p:spPr>
          <a:xfrm rot="-917293" flipH="1">
            <a:off x="11209072" y="820113"/>
            <a:ext cx="336261" cy="334636"/>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4" name="Google Shape;1534;p14"/>
          <p:cNvGrpSpPr/>
          <p:nvPr/>
        </p:nvGrpSpPr>
        <p:grpSpPr>
          <a:xfrm>
            <a:off x="3198455" y="6090318"/>
            <a:ext cx="4899128" cy="956612"/>
            <a:chOff x="2455175" y="4567750"/>
            <a:chExt cx="3179600" cy="620800"/>
          </a:xfrm>
        </p:grpSpPr>
        <p:sp>
          <p:nvSpPr>
            <p:cNvPr id="1535" name="Google Shape;1535;p14"/>
            <p:cNvSpPr/>
            <p:nvPr/>
          </p:nvSpPr>
          <p:spPr>
            <a:xfrm rot="10800000" flipH="1">
              <a:off x="2455175" y="5181575"/>
              <a:ext cx="3700" cy="6975"/>
            </a:xfrm>
            <a:custGeom>
              <a:avLst/>
              <a:gdLst/>
              <a:ahLst/>
              <a:cxnLst/>
              <a:rect l="l" t="t" r="r" b="b"/>
              <a:pathLst>
                <a:path w="148" h="279" extrusionOk="0">
                  <a:moveTo>
                    <a:pt x="0" y="0"/>
                  </a:moveTo>
                  <a:lnTo>
                    <a:pt x="0" y="279"/>
                  </a:lnTo>
                  <a:lnTo>
                    <a:pt x="33" y="279"/>
                  </a:lnTo>
                  <a:cubicBezTo>
                    <a:pt x="49" y="279"/>
                    <a:pt x="82" y="279"/>
                    <a:pt x="99" y="246"/>
                  </a:cubicBezTo>
                  <a:cubicBezTo>
                    <a:pt x="148" y="213"/>
                    <a:pt x="148" y="148"/>
                    <a:pt x="99" y="99"/>
                  </a:cubicBezTo>
                  <a:cubicBezTo>
                    <a:pt x="66" y="66"/>
                    <a:pt x="33" y="3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rot="10800000" flipH="1">
              <a:off x="2471950" y="5145975"/>
              <a:ext cx="24975" cy="22625"/>
            </a:xfrm>
            <a:custGeom>
              <a:avLst/>
              <a:gdLst/>
              <a:ahLst/>
              <a:cxnLst/>
              <a:rect l="l" t="t" r="r" b="b"/>
              <a:pathLst>
                <a:path w="999" h="905" extrusionOk="0">
                  <a:moveTo>
                    <a:pt x="113" y="0"/>
                  </a:moveTo>
                  <a:cubicBezTo>
                    <a:pt x="86" y="0"/>
                    <a:pt x="58" y="13"/>
                    <a:pt x="33" y="37"/>
                  </a:cubicBezTo>
                  <a:cubicBezTo>
                    <a:pt x="0" y="70"/>
                    <a:pt x="0" y="135"/>
                    <a:pt x="33" y="185"/>
                  </a:cubicBezTo>
                  <a:cubicBezTo>
                    <a:pt x="295" y="414"/>
                    <a:pt x="557" y="659"/>
                    <a:pt x="819" y="888"/>
                  </a:cubicBezTo>
                  <a:cubicBezTo>
                    <a:pt x="835" y="905"/>
                    <a:pt x="868" y="905"/>
                    <a:pt x="884" y="905"/>
                  </a:cubicBezTo>
                  <a:cubicBezTo>
                    <a:pt x="917" y="905"/>
                    <a:pt x="950" y="905"/>
                    <a:pt x="966" y="872"/>
                  </a:cubicBezTo>
                  <a:cubicBezTo>
                    <a:pt x="999" y="839"/>
                    <a:pt x="999" y="757"/>
                    <a:pt x="950" y="725"/>
                  </a:cubicBezTo>
                  <a:cubicBezTo>
                    <a:pt x="704" y="496"/>
                    <a:pt x="442" y="266"/>
                    <a:pt x="181" y="37"/>
                  </a:cubicBezTo>
                  <a:cubicBezTo>
                    <a:pt x="164" y="13"/>
                    <a:pt x="14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rot="10800000" flipH="1">
              <a:off x="5448950" y="5134500"/>
              <a:ext cx="31125" cy="5775"/>
            </a:xfrm>
            <a:custGeom>
              <a:avLst/>
              <a:gdLst/>
              <a:ahLst/>
              <a:cxnLst/>
              <a:rect l="l" t="t" r="r" b="b"/>
              <a:pathLst>
                <a:path w="1245" h="231" extrusionOk="0">
                  <a:moveTo>
                    <a:pt x="99" y="1"/>
                  </a:moveTo>
                  <a:cubicBezTo>
                    <a:pt x="50" y="1"/>
                    <a:pt x="1" y="50"/>
                    <a:pt x="1" y="99"/>
                  </a:cubicBezTo>
                  <a:cubicBezTo>
                    <a:pt x="1" y="165"/>
                    <a:pt x="50" y="214"/>
                    <a:pt x="99" y="214"/>
                  </a:cubicBezTo>
                  <a:lnTo>
                    <a:pt x="197" y="214"/>
                  </a:lnTo>
                  <a:cubicBezTo>
                    <a:pt x="525" y="214"/>
                    <a:pt x="836" y="214"/>
                    <a:pt x="1147" y="230"/>
                  </a:cubicBezTo>
                  <a:cubicBezTo>
                    <a:pt x="1196" y="230"/>
                    <a:pt x="1245" y="181"/>
                    <a:pt x="1245" y="116"/>
                  </a:cubicBezTo>
                  <a:cubicBezTo>
                    <a:pt x="1245" y="66"/>
                    <a:pt x="1212" y="17"/>
                    <a:pt x="1147" y="17"/>
                  </a:cubicBezTo>
                  <a:cubicBezTo>
                    <a:pt x="836" y="1"/>
                    <a:pt x="525"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rot="10800000" flipH="1">
              <a:off x="5396575" y="5133275"/>
              <a:ext cx="31550" cy="6575"/>
            </a:xfrm>
            <a:custGeom>
              <a:avLst/>
              <a:gdLst/>
              <a:ahLst/>
              <a:cxnLst/>
              <a:rect l="l" t="t" r="r" b="b"/>
              <a:pathLst>
                <a:path w="1262" h="263" extrusionOk="0">
                  <a:moveTo>
                    <a:pt x="1146" y="0"/>
                  </a:moveTo>
                  <a:cubicBezTo>
                    <a:pt x="803" y="17"/>
                    <a:pt x="443" y="33"/>
                    <a:pt x="99" y="49"/>
                  </a:cubicBezTo>
                  <a:cubicBezTo>
                    <a:pt x="50" y="66"/>
                    <a:pt x="1" y="115"/>
                    <a:pt x="1" y="164"/>
                  </a:cubicBezTo>
                  <a:cubicBezTo>
                    <a:pt x="1" y="229"/>
                    <a:pt x="50" y="262"/>
                    <a:pt x="115" y="262"/>
                  </a:cubicBezTo>
                  <a:cubicBezTo>
                    <a:pt x="459" y="246"/>
                    <a:pt x="819" y="229"/>
                    <a:pt x="1146" y="213"/>
                  </a:cubicBezTo>
                  <a:cubicBezTo>
                    <a:pt x="1212" y="213"/>
                    <a:pt x="1261" y="164"/>
                    <a:pt x="1261" y="99"/>
                  </a:cubicBezTo>
                  <a:cubicBezTo>
                    <a:pt x="1245" y="49"/>
                    <a:pt x="1196"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rot="10800000" flipH="1">
              <a:off x="5500925" y="5130825"/>
              <a:ext cx="31525" cy="7800"/>
            </a:xfrm>
            <a:custGeom>
              <a:avLst/>
              <a:gdLst/>
              <a:ahLst/>
              <a:cxnLst/>
              <a:rect l="l" t="t" r="r" b="b"/>
              <a:pathLst>
                <a:path w="1261" h="312" extrusionOk="0">
                  <a:moveTo>
                    <a:pt x="115" y="0"/>
                  </a:moveTo>
                  <a:cubicBezTo>
                    <a:pt x="66" y="0"/>
                    <a:pt x="17" y="33"/>
                    <a:pt x="1" y="99"/>
                  </a:cubicBezTo>
                  <a:cubicBezTo>
                    <a:pt x="1" y="148"/>
                    <a:pt x="50" y="213"/>
                    <a:pt x="99" y="213"/>
                  </a:cubicBezTo>
                  <a:cubicBezTo>
                    <a:pt x="443" y="230"/>
                    <a:pt x="803" y="262"/>
                    <a:pt x="1146" y="295"/>
                  </a:cubicBezTo>
                  <a:cubicBezTo>
                    <a:pt x="1146" y="311"/>
                    <a:pt x="1146" y="311"/>
                    <a:pt x="1146" y="311"/>
                  </a:cubicBezTo>
                  <a:cubicBezTo>
                    <a:pt x="1212" y="311"/>
                    <a:pt x="1245" y="262"/>
                    <a:pt x="1261" y="213"/>
                  </a:cubicBezTo>
                  <a:cubicBezTo>
                    <a:pt x="1261" y="148"/>
                    <a:pt x="1228" y="99"/>
                    <a:pt x="1163" y="99"/>
                  </a:cubicBezTo>
                  <a:cubicBezTo>
                    <a:pt x="819" y="50"/>
                    <a:pt x="475" y="33"/>
                    <a:pt x="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rot="10800000" flipH="1">
              <a:off x="5344600" y="5128375"/>
              <a:ext cx="31550" cy="7875"/>
            </a:xfrm>
            <a:custGeom>
              <a:avLst/>
              <a:gdLst/>
              <a:ahLst/>
              <a:cxnLst/>
              <a:rect l="l" t="t" r="r" b="b"/>
              <a:pathLst>
                <a:path w="1262" h="315" extrusionOk="0">
                  <a:moveTo>
                    <a:pt x="1156" y="0"/>
                  </a:moveTo>
                  <a:cubicBezTo>
                    <a:pt x="1148" y="0"/>
                    <a:pt x="1139" y="1"/>
                    <a:pt x="1130" y="4"/>
                  </a:cubicBezTo>
                  <a:cubicBezTo>
                    <a:pt x="918" y="20"/>
                    <a:pt x="688" y="36"/>
                    <a:pt x="476" y="69"/>
                  </a:cubicBezTo>
                  <a:cubicBezTo>
                    <a:pt x="345" y="85"/>
                    <a:pt x="214" y="85"/>
                    <a:pt x="99" y="102"/>
                  </a:cubicBezTo>
                  <a:cubicBezTo>
                    <a:pt x="34" y="118"/>
                    <a:pt x="1" y="167"/>
                    <a:pt x="1" y="216"/>
                  </a:cubicBezTo>
                  <a:cubicBezTo>
                    <a:pt x="1" y="282"/>
                    <a:pt x="50" y="315"/>
                    <a:pt x="99" y="315"/>
                  </a:cubicBezTo>
                  <a:lnTo>
                    <a:pt x="115" y="315"/>
                  </a:lnTo>
                  <a:cubicBezTo>
                    <a:pt x="246" y="298"/>
                    <a:pt x="361" y="282"/>
                    <a:pt x="492" y="266"/>
                  </a:cubicBezTo>
                  <a:cubicBezTo>
                    <a:pt x="721" y="249"/>
                    <a:pt x="934" y="233"/>
                    <a:pt x="1163" y="200"/>
                  </a:cubicBezTo>
                  <a:cubicBezTo>
                    <a:pt x="1212" y="200"/>
                    <a:pt x="1261" y="151"/>
                    <a:pt x="1245" y="85"/>
                  </a:cubicBezTo>
                  <a:cubicBezTo>
                    <a:pt x="1245" y="43"/>
                    <a:pt x="1208" y="0"/>
                    <a:pt x="1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rot="10800000" flipH="1">
              <a:off x="5552900" y="5123050"/>
              <a:ext cx="31125" cy="9850"/>
            </a:xfrm>
            <a:custGeom>
              <a:avLst/>
              <a:gdLst/>
              <a:ahLst/>
              <a:cxnLst/>
              <a:rect l="l" t="t" r="r" b="b"/>
              <a:pathLst>
                <a:path w="1245" h="394" extrusionOk="0">
                  <a:moveTo>
                    <a:pt x="131" y="1"/>
                  </a:moveTo>
                  <a:cubicBezTo>
                    <a:pt x="66" y="1"/>
                    <a:pt x="17" y="33"/>
                    <a:pt x="0" y="99"/>
                  </a:cubicBezTo>
                  <a:cubicBezTo>
                    <a:pt x="0" y="148"/>
                    <a:pt x="33" y="197"/>
                    <a:pt x="99" y="213"/>
                  </a:cubicBezTo>
                  <a:cubicBezTo>
                    <a:pt x="442" y="262"/>
                    <a:pt x="786" y="328"/>
                    <a:pt x="1113" y="393"/>
                  </a:cubicBezTo>
                  <a:lnTo>
                    <a:pt x="1146" y="393"/>
                  </a:lnTo>
                  <a:cubicBezTo>
                    <a:pt x="1195" y="393"/>
                    <a:pt x="1228" y="361"/>
                    <a:pt x="1244" y="312"/>
                  </a:cubicBezTo>
                  <a:cubicBezTo>
                    <a:pt x="1244" y="262"/>
                    <a:pt x="1212" y="197"/>
                    <a:pt x="1163" y="181"/>
                  </a:cubicBezTo>
                  <a:cubicBezTo>
                    <a:pt x="819" y="115"/>
                    <a:pt x="475" y="66"/>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rot="10800000" flipH="1">
              <a:off x="5292650" y="5121000"/>
              <a:ext cx="31525" cy="9125"/>
            </a:xfrm>
            <a:custGeom>
              <a:avLst/>
              <a:gdLst/>
              <a:ahLst/>
              <a:cxnLst/>
              <a:rect l="l" t="t" r="r" b="b"/>
              <a:pathLst>
                <a:path w="1261" h="365" extrusionOk="0">
                  <a:moveTo>
                    <a:pt x="1155" y="1"/>
                  </a:moveTo>
                  <a:cubicBezTo>
                    <a:pt x="1147" y="1"/>
                    <a:pt x="1138" y="2"/>
                    <a:pt x="1130" y="4"/>
                  </a:cubicBezTo>
                  <a:cubicBezTo>
                    <a:pt x="786" y="53"/>
                    <a:pt x="442" y="102"/>
                    <a:pt x="98" y="151"/>
                  </a:cubicBezTo>
                  <a:cubicBezTo>
                    <a:pt x="33" y="168"/>
                    <a:pt x="0" y="217"/>
                    <a:pt x="16" y="282"/>
                  </a:cubicBezTo>
                  <a:cubicBezTo>
                    <a:pt x="16" y="332"/>
                    <a:pt x="66" y="364"/>
                    <a:pt x="115" y="364"/>
                  </a:cubicBezTo>
                  <a:lnTo>
                    <a:pt x="131" y="364"/>
                  </a:lnTo>
                  <a:cubicBezTo>
                    <a:pt x="475" y="315"/>
                    <a:pt x="819" y="250"/>
                    <a:pt x="1162" y="201"/>
                  </a:cubicBezTo>
                  <a:cubicBezTo>
                    <a:pt x="1211" y="201"/>
                    <a:pt x="1260" y="151"/>
                    <a:pt x="1244" y="86"/>
                  </a:cubicBezTo>
                  <a:cubicBezTo>
                    <a:pt x="1244" y="43"/>
                    <a:pt x="1207" y="1"/>
                    <a:pt x="1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rot="10800000" flipH="1">
              <a:off x="2511225" y="5112825"/>
              <a:ext cx="26225" cy="21350"/>
            </a:xfrm>
            <a:custGeom>
              <a:avLst/>
              <a:gdLst/>
              <a:ahLst/>
              <a:cxnLst/>
              <a:rect l="l" t="t" r="r" b="b"/>
              <a:pathLst>
                <a:path w="1049" h="854" extrusionOk="0">
                  <a:moveTo>
                    <a:pt x="120" y="1"/>
                  </a:moveTo>
                  <a:cubicBezTo>
                    <a:pt x="87" y="1"/>
                    <a:pt x="54" y="15"/>
                    <a:pt x="34" y="35"/>
                  </a:cubicBezTo>
                  <a:cubicBezTo>
                    <a:pt x="1" y="84"/>
                    <a:pt x="1" y="150"/>
                    <a:pt x="50" y="183"/>
                  </a:cubicBezTo>
                  <a:cubicBezTo>
                    <a:pt x="312" y="412"/>
                    <a:pt x="590" y="624"/>
                    <a:pt x="868" y="837"/>
                  </a:cubicBezTo>
                  <a:cubicBezTo>
                    <a:pt x="885" y="854"/>
                    <a:pt x="901" y="854"/>
                    <a:pt x="934" y="854"/>
                  </a:cubicBezTo>
                  <a:cubicBezTo>
                    <a:pt x="967" y="854"/>
                    <a:pt x="999" y="854"/>
                    <a:pt x="1016" y="821"/>
                  </a:cubicBezTo>
                  <a:cubicBezTo>
                    <a:pt x="1048" y="772"/>
                    <a:pt x="1032" y="706"/>
                    <a:pt x="999" y="674"/>
                  </a:cubicBezTo>
                  <a:cubicBezTo>
                    <a:pt x="721" y="461"/>
                    <a:pt x="443" y="248"/>
                    <a:pt x="181" y="19"/>
                  </a:cubicBezTo>
                  <a:cubicBezTo>
                    <a:pt x="162" y="6"/>
                    <a:pt x="141" y="1"/>
                    <a:pt x="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rot="10800000" flipH="1">
              <a:off x="5241500" y="5111175"/>
              <a:ext cx="31125" cy="10375"/>
            </a:xfrm>
            <a:custGeom>
              <a:avLst/>
              <a:gdLst/>
              <a:ahLst/>
              <a:cxnLst/>
              <a:rect l="l" t="t" r="r" b="b"/>
              <a:pathLst>
                <a:path w="1245" h="415" extrusionOk="0">
                  <a:moveTo>
                    <a:pt x="1139" y="1"/>
                  </a:moveTo>
                  <a:cubicBezTo>
                    <a:pt x="1130" y="1"/>
                    <a:pt x="1122" y="2"/>
                    <a:pt x="1113" y="5"/>
                  </a:cubicBezTo>
                  <a:cubicBezTo>
                    <a:pt x="769" y="70"/>
                    <a:pt x="426" y="136"/>
                    <a:pt x="82" y="218"/>
                  </a:cubicBezTo>
                  <a:cubicBezTo>
                    <a:pt x="33" y="218"/>
                    <a:pt x="0" y="283"/>
                    <a:pt x="0" y="332"/>
                  </a:cubicBezTo>
                  <a:cubicBezTo>
                    <a:pt x="16" y="381"/>
                    <a:pt x="66" y="414"/>
                    <a:pt x="115" y="414"/>
                  </a:cubicBezTo>
                  <a:lnTo>
                    <a:pt x="131" y="414"/>
                  </a:lnTo>
                  <a:cubicBezTo>
                    <a:pt x="475" y="349"/>
                    <a:pt x="802" y="267"/>
                    <a:pt x="1146" y="201"/>
                  </a:cubicBezTo>
                  <a:cubicBezTo>
                    <a:pt x="1211" y="201"/>
                    <a:pt x="1244" y="136"/>
                    <a:pt x="1228" y="87"/>
                  </a:cubicBezTo>
                  <a:cubicBezTo>
                    <a:pt x="1228" y="32"/>
                    <a:pt x="1183" y="1"/>
                    <a:pt x="1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rot="10800000" flipH="1">
              <a:off x="5604050" y="5109950"/>
              <a:ext cx="30725" cy="12425"/>
            </a:xfrm>
            <a:custGeom>
              <a:avLst/>
              <a:gdLst/>
              <a:ahLst/>
              <a:cxnLst/>
              <a:rect l="l" t="t" r="r" b="b"/>
              <a:pathLst>
                <a:path w="1229" h="497" extrusionOk="0">
                  <a:moveTo>
                    <a:pt x="104" y="1"/>
                  </a:moveTo>
                  <a:cubicBezTo>
                    <a:pt x="61" y="1"/>
                    <a:pt x="17" y="30"/>
                    <a:pt x="17" y="71"/>
                  </a:cubicBezTo>
                  <a:cubicBezTo>
                    <a:pt x="0" y="136"/>
                    <a:pt x="33" y="185"/>
                    <a:pt x="82" y="202"/>
                  </a:cubicBezTo>
                  <a:cubicBezTo>
                    <a:pt x="426" y="300"/>
                    <a:pt x="753" y="382"/>
                    <a:pt x="1081" y="496"/>
                  </a:cubicBezTo>
                  <a:lnTo>
                    <a:pt x="1114" y="496"/>
                  </a:lnTo>
                  <a:cubicBezTo>
                    <a:pt x="1163" y="496"/>
                    <a:pt x="1195" y="463"/>
                    <a:pt x="1212" y="414"/>
                  </a:cubicBezTo>
                  <a:cubicBezTo>
                    <a:pt x="1228" y="365"/>
                    <a:pt x="1195" y="316"/>
                    <a:pt x="1146" y="283"/>
                  </a:cubicBezTo>
                  <a:cubicBezTo>
                    <a:pt x="819" y="185"/>
                    <a:pt x="475" y="87"/>
                    <a:pt x="131" y="5"/>
                  </a:cubicBezTo>
                  <a:cubicBezTo>
                    <a:pt x="123" y="2"/>
                    <a:pt x="114"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rot="10800000" flipH="1">
              <a:off x="5190325" y="5098900"/>
              <a:ext cx="31125" cy="11600"/>
            </a:xfrm>
            <a:custGeom>
              <a:avLst/>
              <a:gdLst/>
              <a:ahLst/>
              <a:cxnLst/>
              <a:rect l="l" t="t" r="r" b="b"/>
              <a:pathLst>
                <a:path w="1245" h="464" extrusionOk="0">
                  <a:moveTo>
                    <a:pt x="1140" y="1"/>
                  </a:moveTo>
                  <a:cubicBezTo>
                    <a:pt x="1131" y="1"/>
                    <a:pt x="1122" y="2"/>
                    <a:pt x="1114" y="5"/>
                  </a:cubicBezTo>
                  <a:cubicBezTo>
                    <a:pt x="770" y="87"/>
                    <a:pt x="427" y="169"/>
                    <a:pt x="99" y="267"/>
                  </a:cubicBezTo>
                  <a:cubicBezTo>
                    <a:pt x="34" y="283"/>
                    <a:pt x="1" y="332"/>
                    <a:pt x="17" y="398"/>
                  </a:cubicBezTo>
                  <a:cubicBezTo>
                    <a:pt x="34" y="430"/>
                    <a:pt x="83" y="463"/>
                    <a:pt x="116" y="463"/>
                  </a:cubicBezTo>
                  <a:lnTo>
                    <a:pt x="148" y="463"/>
                  </a:lnTo>
                  <a:cubicBezTo>
                    <a:pt x="492" y="381"/>
                    <a:pt x="819" y="283"/>
                    <a:pt x="1163" y="201"/>
                  </a:cubicBezTo>
                  <a:cubicBezTo>
                    <a:pt x="1212" y="201"/>
                    <a:pt x="1245" y="136"/>
                    <a:pt x="1245" y="87"/>
                  </a:cubicBezTo>
                  <a:cubicBezTo>
                    <a:pt x="1231" y="32"/>
                    <a:pt x="1184"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rot="10800000" flipH="1">
              <a:off x="5140425" y="5084175"/>
              <a:ext cx="30700" cy="12825"/>
            </a:xfrm>
            <a:custGeom>
              <a:avLst/>
              <a:gdLst/>
              <a:ahLst/>
              <a:cxnLst/>
              <a:rect l="l" t="t" r="r" b="b"/>
              <a:pathLst>
                <a:path w="1228" h="513" extrusionOk="0">
                  <a:moveTo>
                    <a:pt x="1114" y="1"/>
                  </a:moveTo>
                  <a:cubicBezTo>
                    <a:pt x="1103" y="1"/>
                    <a:pt x="1092" y="2"/>
                    <a:pt x="1080" y="5"/>
                  </a:cubicBezTo>
                  <a:cubicBezTo>
                    <a:pt x="753" y="103"/>
                    <a:pt x="409" y="201"/>
                    <a:pt x="82" y="316"/>
                  </a:cubicBezTo>
                  <a:cubicBezTo>
                    <a:pt x="33" y="332"/>
                    <a:pt x="0" y="381"/>
                    <a:pt x="16" y="447"/>
                  </a:cubicBezTo>
                  <a:cubicBezTo>
                    <a:pt x="33" y="496"/>
                    <a:pt x="66" y="512"/>
                    <a:pt x="115" y="512"/>
                  </a:cubicBezTo>
                  <a:lnTo>
                    <a:pt x="147" y="512"/>
                  </a:lnTo>
                  <a:cubicBezTo>
                    <a:pt x="475" y="398"/>
                    <a:pt x="802" y="300"/>
                    <a:pt x="1146" y="201"/>
                  </a:cubicBezTo>
                  <a:cubicBezTo>
                    <a:pt x="1195" y="185"/>
                    <a:pt x="1228"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rot="10800000" flipH="1">
              <a:off x="2552575" y="5082125"/>
              <a:ext cx="27025" cy="20100"/>
            </a:xfrm>
            <a:custGeom>
              <a:avLst/>
              <a:gdLst/>
              <a:ahLst/>
              <a:cxnLst/>
              <a:rect l="l" t="t" r="r" b="b"/>
              <a:pathLst>
                <a:path w="1081" h="804" extrusionOk="0">
                  <a:moveTo>
                    <a:pt x="124" y="1"/>
                  </a:moveTo>
                  <a:cubicBezTo>
                    <a:pt x="89" y="1"/>
                    <a:pt x="54" y="19"/>
                    <a:pt x="33" y="50"/>
                  </a:cubicBezTo>
                  <a:cubicBezTo>
                    <a:pt x="0" y="83"/>
                    <a:pt x="0" y="149"/>
                    <a:pt x="49" y="198"/>
                  </a:cubicBezTo>
                  <a:cubicBezTo>
                    <a:pt x="327" y="394"/>
                    <a:pt x="622" y="590"/>
                    <a:pt x="900" y="787"/>
                  </a:cubicBezTo>
                  <a:cubicBezTo>
                    <a:pt x="933" y="803"/>
                    <a:pt x="949" y="803"/>
                    <a:pt x="966" y="803"/>
                  </a:cubicBezTo>
                  <a:cubicBezTo>
                    <a:pt x="999" y="803"/>
                    <a:pt x="1031" y="787"/>
                    <a:pt x="1048" y="771"/>
                  </a:cubicBezTo>
                  <a:cubicBezTo>
                    <a:pt x="1080" y="721"/>
                    <a:pt x="1080" y="656"/>
                    <a:pt x="1031" y="623"/>
                  </a:cubicBezTo>
                  <a:cubicBezTo>
                    <a:pt x="737" y="427"/>
                    <a:pt x="458" y="214"/>
                    <a:pt x="180" y="18"/>
                  </a:cubicBezTo>
                  <a:cubicBezTo>
                    <a:pt x="163" y="6"/>
                    <a:pt x="143"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rot="10800000" flipH="1">
              <a:off x="5090900" y="5067000"/>
              <a:ext cx="30300" cy="14025"/>
            </a:xfrm>
            <a:custGeom>
              <a:avLst/>
              <a:gdLst/>
              <a:ahLst/>
              <a:cxnLst/>
              <a:rect l="l" t="t" r="r" b="b"/>
              <a:pathLst>
                <a:path w="1212" h="561" extrusionOk="0">
                  <a:moveTo>
                    <a:pt x="1098" y="0"/>
                  </a:moveTo>
                  <a:cubicBezTo>
                    <a:pt x="1087" y="0"/>
                    <a:pt x="1076" y="1"/>
                    <a:pt x="1064" y="4"/>
                  </a:cubicBezTo>
                  <a:cubicBezTo>
                    <a:pt x="737" y="119"/>
                    <a:pt x="410" y="234"/>
                    <a:pt x="82" y="364"/>
                  </a:cubicBezTo>
                  <a:cubicBezTo>
                    <a:pt x="33" y="381"/>
                    <a:pt x="0" y="430"/>
                    <a:pt x="17" y="495"/>
                  </a:cubicBezTo>
                  <a:cubicBezTo>
                    <a:pt x="33" y="528"/>
                    <a:pt x="82" y="561"/>
                    <a:pt x="115" y="561"/>
                  </a:cubicBezTo>
                  <a:cubicBezTo>
                    <a:pt x="131" y="561"/>
                    <a:pt x="148" y="561"/>
                    <a:pt x="148" y="545"/>
                  </a:cubicBezTo>
                  <a:cubicBezTo>
                    <a:pt x="475" y="430"/>
                    <a:pt x="803" y="315"/>
                    <a:pt x="1130" y="201"/>
                  </a:cubicBezTo>
                  <a:cubicBezTo>
                    <a:pt x="1195" y="184"/>
                    <a:pt x="1212" y="119"/>
                    <a:pt x="1195" y="70"/>
                  </a:cubicBezTo>
                  <a:cubicBezTo>
                    <a:pt x="1182" y="29"/>
                    <a:pt x="1146" y="0"/>
                    <a:pt x="10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rot="10800000" flipH="1">
              <a:off x="2595525" y="5053900"/>
              <a:ext cx="28275" cy="18850"/>
            </a:xfrm>
            <a:custGeom>
              <a:avLst/>
              <a:gdLst/>
              <a:ahLst/>
              <a:cxnLst/>
              <a:rect l="l" t="t" r="r" b="b"/>
              <a:pathLst>
                <a:path w="1131" h="754" extrusionOk="0">
                  <a:moveTo>
                    <a:pt x="125" y="0"/>
                  </a:moveTo>
                  <a:cubicBezTo>
                    <a:pt x="89" y="0"/>
                    <a:pt x="55" y="18"/>
                    <a:pt x="33" y="50"/>
                  </a:cubicBezTo>
                  <a:cubicBezTo>
                    <a:pt x="1" y="99"/>
                    <a:pt x="17" y="164"/>
                    <a:pt x="66" y="197"/>
                  </a:cubicBezTo>
                  <a:cubicBezTo>
                    <a:pt x="361" y="377"/>
                    <a:pt x="655" y="557"/>
                    <a:pt x="966" y="737"/>
                  </a:cubicBezTo>
                  <a:cubicBezTo>
                    <a:pt x="983" y="754"/>
                    <a:pt x="999" y="754"/>
                    <a:pt x="1016" y="754"/>
                  </a:cubicBezTo>
                  <a:cubicBezTo>
                    <a:pt x="1048" y="754"/>
                    <a:pt x="1081" y="737"/>
                    <a:pt x="1097" y="705"/>
                  </a:cubicBezTo>
                  <a:cubicBezTo>
                    <a:pt x="1130" y="655"/>
                    <a:pt x="1114" y="590"/>
                    <a:pt x="1065" y="557"/>
                  </a:cubicBezTo>
                  <a:cubicBezTo>
                    <a:pt x="770" y="377"/>
                    <a:pt x="459" y="197"/>
                    <a:pt x="181" y="17"/>
                  </a:cubicBezTo>
                  <a:cubicBezTo>
                    <a:pt x="163" y="6"/>
                    <a:pt x="144"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rot="10800000" flipH="1">
              <a:off x="5042200" y="5047750"/>
              <a:ext cx="30300" cy="15275"/>
            </a:xfrm>
            <a:custGeom>
              <a:avLst/>
              <a:gdLst/>
              <a:ahLst/>
              <a:cxnLst/>
              <a:rect l="l" t="t" r="r" b="b"/>
              <a:pathLst>
                <a:path w="1212" h="611" extrusionOk="0">
                  <a:moveTo>
                    <a:pt x="1081" y="0"/>
                  </a:moveTo>
                  <a:cubicBezTo>
                    <a:pt x="1071" y="0"/>
                    <a:pt x="1060" y="2"/>
                    <a:pt x="1048" y="5"/>
                  </a:cubicBezTo>
                  <a:cubicBezTo>
                    <a:pt x="721" y="136"/>
                    <a:pt x="410" y="283"/>
                    <a:pt x="82" y="414"/>
                  </a:cubicBezTo>
                  <a:cubicBezTo>
                    <a:pt x="33" y="430"/>
                    <a:pt x="1" y="496"/>
                    <a:pt x="33" y="545"/>
                  </a:cubicBezTo>
                  <a:cubicBezTo>
                    <a:pt x="50" y="594"/>
                    <a:pt x="82" y="610"/>
                    <a:pt x="115" y="610"/>
                  </a:cubicBezTo>
                  <a:lnTo>
                    <a:pt x="164" y="610"/>
                  </a:lnTo>
                  <a:cubicBezTo>
                    <a:pt x="492" y="463"/>
                    <a:pt x="803" y="332"/>
                    <a:pt x="1130" y="201"/>
                  </a:cubicBezTo>
                  <a:cubicBezTo>
                    <a:pt x="1179" y="185"/>
                    <a:pt x="1212" y="119"/>
                    <a:pt x="1179" y="70"/>
                  </a:cubicBezTo>
                  <a:cubicBezTo>
                    <a:pt x="1166" y="30"/>
                    <a:pt x="1130" y="0"/>
                    <a:pt x="1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rot="10800000" flipH="1">
              <a:off x="2640550" y="5028525"/>
              <a:ext cx="29075" cy="17625"/>
            </a:xfrm>
            <a:custGeom>
              <a:avLst/>
              <a:gdLst/>
              <a:ahLst/>
              <a:cxnLst/>
              <a:rect l="l" t="t" r="r" b="b"/>
              <a:pathLst>
                <a:path w="1163" h="705" extrusionOk="0">
                  <a:moveTo>
                    <a:pt x="112" y="1"/>
                  </a:moveTo>
                  <a:cubicBezTo>
                    <a:pt x="77" y="1"/>
                    <a:pt x="44" y="23"/>
                    <a:pt x="33" y="66"/>
                  </a:cubicBezTo>
                  <a:cubicBezTo>
                    <a:pt x="0" y="115"/>
                    <a:pt x="17" y="164"/>
                    <a:pt x="66" y="197"/>
                  </a:cubicBezTo>
                  <a:cubicBezTo>
                    <a:pt x="377" y="377"/>
                    <a:pt x="688" y="541"/>
                    <a:pt x="982" y="705"/>
                  </a:cubicBezTo>
                  <a:lnTo>
                    <a:pt x="1031" y="705"/>
                  </a:lnTo>
                  <a:cubicBezTo>
                    <a:pt x="1081" y="705"/>
                    <a:pt x="1113" y="688"/>
                    <a:pt x="1130" y="655"/>
                  </a:cubicBezTo>
                  <a:cubicBezTo>
                    <a:pt x="1162" y="606"/>
                    <a:pt x="1130" y="541"/>
                    <a:pt x="1081" y="508"/>
                  </a:cubicBezTo>
                  <a:cubicBezTo>
                    <a:pt x="786" y="361"/>
                    <a:pt x="475" y="181"/>
                    <a:pt x="164" y="17"/>
                  </a:cubicBezTo>
                  <a:cubicBezTo>
                    <a:pt x="148"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rot="10800000" flipH="1">
              <a:off x="4994725" y="5026075"/>
              <a:ext cx="29500" cy="16300"/>
            </a:xfrm>
            <a:custGeom>
              <a:avLst/>
              <a:gdLst/>
              <a:ahLst/>
              <a:cxnLst/>
              <a:rect l="l" t="t" r="r" b="b"/>
              <a:pathLst>
                <a:path w="1180" h="652" extrusionOk="0">
                  <a:moveTo>
                    <a:pt x="1067" y="0"/>
                  </a:moveTo>
                  <a:cubicBezTo>
                    <a:pt x="1051" y="0"/>
                    <a:pt x="1034" y="4"/>
                    <a:pt x="1016" y="13"/>
                  </a:cubicBezTo>
                  <a:cubicBezTo>
                    <a:pt x="705" y="144"/>
                    <a:pt x="394" y="308"/>
                    <a:pt x="66" y="455"/>
                  </a:cubicBezTo>
                  <a:cubicBezTo>
                    <a:pt x="17" y="472"/>
                    <a:pt x="1" y="537"/>
                    <a:pt x="34" y="586"/>
                  </a:cubicBezTo>
                  <a:cubicBezTo>
                    <a:pt x="50" y="635"/>
                    <a:pt x="83" y="652"/>
                    <a:pt x="115" y="652"/>
                  </a:cubicBezTo>
                  <a:cubicBezTo>
                    <a:pt x="132" y="652"/>
                    <a:pt x="148" y="652"/>
                    <a:pt x="165" y="635"/>
                  </a:cubicBezTo>
                  <a:cubicBezTo>
                    <a:pt x="476" y="488"/>
                    <a:pt x="787" y="341"/>
                    <a:pt x="1114" y="193"/>
                  </a:cubicBezTo>
                  <a:cubicBezTo>
                    <a:pt x="1163" y="177"/>
                    <a:pt x="1179" y="112"/>
                    <a:pt x="1163" y="62"/>
                  </a:cubicBezTo>
                  <a:cubicBezTo>
                    <a:pt x="1139" y="27"/>
                    <a:pt x="1107" y="0"/>
                    <a:pt x="1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rot="10800000" flipH="1">
              <a:off x="2686775" y="5005600"/>
              <a:ext cx="29900" cy="16400"/>
            </a:xfrm>
            <a:custGeom>
              <a:avLst/>
              <a:gdLst/>
              <a:ahLst/>
              <a:cxnLst/>
              <a:rect l="l" t="t" r="r" b="b"/>
              <a:pathLst>
                <a:path w="1196" h="656" extrusionOk="0">
                  <a:moveTo>
                    <a:pt x="112" y="0"/>
                  </a:moveTo>
                  <a:cubicBezTo>
                    <a:pt x="77" y="0"/>
                    <a:pt x="45" y="22"/>
                    <a:pt x="34" y="66"/>
                  </a:cubicBezTo>
                  <a:cubicBezTo>
                    <a:pt x="1" y="115"/>
                    <a:pt x="17" y="180"/>
                    <a:pt x="83" y="197"/>
                  </a:cubicBezTo>
                  <a:cubicBezTo>
                    <a:pt x="394" y="344"/>
                    <a:pt x="705" y="491"/>
                    <a:pt x="1032" y="639"/>
                  </a:cubicBezTo>
                  <a:cubicBezTo>
                    <a:pt x="1048" y="655"/>
                    <a:pt x="1065" y="655"/>
                    <a:pt x="1065" y="655"/>
                  </a:cubicBezTo>
                  <a:cubicBezTo>
                    <a:pt x="1114" y="655"/>
                    <a:pt x="1147" y="622"/>
                    <a:pt x="1163" y="590"/>
                  </a:cubicBezTo>
                  <a:cubicBezTo>
                    <a:pt x="1196" y="541"/>
                    <a:pt x="1163" y="475"/>
                    <a:pt x="1114" y="459"/>
                  </a:cubicBezTo>
                  <a:cubicBezTo>
                    <a:pt x="787" y="311"/>
                    <a:pt x="476" y="164"/>
                    <a:pt x="165" y="17"/>
                  </a:cubicBezTo>
                  <a:cubicBezTo>
                    <a:pt x="148" y="6"/>
                    <a:pt x="130"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rot="10800000" flipH="1">
              <a:off x="4948075" y="5002325"/>
              <a:ext cx="29100" cy="17375"/>
            </a:xfrm>
            <a:custGeom>
              <a:avLst/>
              <a:gdLst/>
              <a:ahLst/>
              <a:cxnLst/>
              <a:rect l="l" t="t" r="r" b="b"/>
              <a:pathLst>
                <a:path w="1164" h="695" extrusionOk="0">
                  <a:moveTo>
                    <a:pt x="1038" y="1"/>
                  </a:moveTo>
                  <a:cubicBezTo>
                    <a:pt x="1025" y="1"/>
                    <a:pt x="1012" y="3"/>
                    <a:pt x="999" y="7"/>
                  </a:cubicBezTo>
                  <a:cubicBezTo>
                    <a:pt x="688" y="170"/>
                    <a:pt x="377" y="334"/>
                    <a:pt x="83" y="498"/>
                  </a:cubicBezTo>
                  <a:cubicBezTo>
                    <a:pt x="17" y="530"/>
                    <a:pt x="1" y="596"/>
                    <a:pt x="34" y="645"/>
                  </a:cubicBezTo>
                  <a:cubicBezTo>
                    <a:pt x="50" y="678"/>
                    <a:pt x="83" y="694"/>
                    <a:pt x="132" y="694"/>
                  </a:cubicBezTo>
                  <a:cubicBezTo>
                    <a:pt x="148" y="694"/>
                    <a:pt x="165" y="694"/>
                    <a:pt x="181" y="678"/>
                  </a:cubicBezTo>
                  <a:cubicBezTo>
                    <a:pt x="476" y="514"/>
                    <a:pt x="787" y="350"/>
                    <a:pt x="1098" y="203"/>
                  </a:cubicBezTo>
                  <a:cubicBezTo>
                    <a:pt x="1147" y="170"/>
                    <a:pt x="1163" y="105"/>
                    <a:pt x="1147" y="56"/>
                  </a:cubicBezTo>
                  <a:cubicBezTo>
                    <a:pt x="1122" y="19"/>
                    <a:pt x="1079" y="1"/>
                    <a:pt x="1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rot="10800000" flipH="1">
              <a:off x="2734675" y="4985975"/>
              <a:ext cx="30300" cy="14675"/>
            </a:xfrm>
            <a:custGeom>
              <a:avLst/>
              <a:gdLst/>
              <a:ahLst/>
              <a:cxnLst/>
              <a:rect l="l" t="t" r="r" b="b"/>
              <a:pathLst>
                <a:path w="1212" h="587" extrusionOk="0">
                  <a:moveTo>
                    <a:pt x="104" y="1"/>
                  </a:moveTo>
                  <a:cubicBezTo>
                    <a:pt x="65" y="1"/>
                    <a:pt x="28" y="28"/>
                    <a:pt x="16" y="63"/>
                  </a:cubicBezTo>
                  <a:cubicBezTo>
                    <a:pt x="0" y="112"/>
                    <a:pt x="16" y="178"/>
                    <a:pt x="82" y="194"/>
                  </a:cubicBezTo>
                  <a:cubicBezTo>
                    <a:pt x="393" y="341"/>
                    <a:pt x="720" y="456"/>
                    <a:pt x="1048" y="587"/>
                  </a:cubicBezTo>
                  <a:lnTo>
                    <a:pt x="1080" y="587"/>
                  </a:lnTo>
                  <a:cubicBezTo>
                    <a:pt x="1129" y="587"/>
                    <a:pt x="1179" y="570"/>
                    <a:pt x="1179" y="521"/>
                  </a:cubicBezTo>
                  <a:cubicBezTo>
                    <a:pt x="1211" y="472"/>
                    <a:pt x="1179" y="407"/>
                    <a:pt x="1129" y="390"/>
                  </a:cubicBezTo>
                  <a:cubicBezTo>
                    <a:pt x="802" y="276"/>
                    <a:pt x="475" y="145"/>
                    <a:pt x="147" y="14"/>
                  </a:cubicBezTo>
                  <a:cubicBezTo>
                    <a:pt x="134" y="5"/>
                    <a:pt x="119"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rot="10800000" flipH="1">
              <a:off x="4902650" y="4976550"/>
              <a:ext cx="28675" cy="18375"/>
            </a:xfrm>
            <a:custGeom>
              <a:avLst/>
              <a:gdLst/>
              <a:ahLst/>
              <a:cxnLst/>
              <a:rect l="l" t="t" r="r" b="b"/>
              <a:pathLst>
                <a:path w="1147" h="735" extrusionOk="0">
                  <a:moveTo>
                    <a:pt x="1024" y="1"/>
                  </a:moveTo>
                  <a:cubicBezTo>
                    <a:pt x="1011" y="1"/>
                    <a:pt x="997" y="5"/>
                    <a:pt x="983" y="14"/>
                  </a:cubicBezTo>
                  <a:cubicBezTo>
                    <a:pt x="672" y="194"/>
                    <a:pt x="377" y="374"/>
                    <a:pt x="66" y="554"/>
                  </a:cubicBezTo>
                  <a:cubicBezTo>
                    <a:pt x="17" y="587"/>
                    <a:pt x="1" y="636"/>
                    <a:pt x="34" y="685"/>
                  </a:cubicBezTo>
                  <a:cubicBezTo>
                    <a:pt x="50" y="718"/>
                    <a:pt x="99" y="734"/>
                    <a:pt x="132" y="734"/>
                  </a:cubicBezTo>
                  <a:lnTo>
                    <a:pt x="181" y="734"/>
                  </a:lnTo>
                  <a:cubicBezTo>
                    <a:pt x="476" y="554"/>
                    <a:pt x="770" y="374"/>
                    <a:pt x="1081" y="194"/>
                  </a:cubicBezTo>
                  <a:cubicBezTo>
                    <a:pt x="1130" y="161"/>
                    <a:pt x="1147" y="112"/>
                    <a:pt x="1114" y="63"/>
                  </a:cubicBezTo>
                  <a:cubicBezTo>
                    <a:pt x="1090" y="28"/>
                    <a:pt x="1058" y="1"/>
                    <a:pt x="1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rot="10800000" flipH="1">
              <a:off x="2783350" y="4968775"/>
              <a:ext cx="30725" cy="13650"/>
            </a:xfrm>
            <a:custGeom>
              <a:avLst/>
              <a:gdLst/>
              <a:ahLst/>
              <a:cxnLst/>
              <a:rect l="l" t="t" r="r" b="b"/>
              <a:pathLst>
                <a:path w="1229" h="546" extrusionOk="0">
                  <a:moveTo>
                    <a:pt x="131" y="1"/>
                  </a:moveTo>
                  <a:cubicBezTo>
                    <a:pt x="82" y="1"/>
                    <a:pt x="44" y="30"/>
                    <a:pt x="17" y="71"/>
                  </a:cubicBezTo>
                  <a:cubicBezTo>
                    <a:pt x="1" y="136"/>
                    <a:pt x="34" y="185"/>
                    <a:pt x="83" y="218"/>
                  </a:cubicBezTo>
                  <a:cubicBezTo>
                    <a:pt x="410" y="316"/>
                    <a:pt x="754" y="431"/>
                    <a:pt x="1081" y="529"/>
                  </a:cubicBezTo>
                  <a:cubicBezTo>
                    <a:pt x="1098" y="545"/>
                    <a:pt x="1114" y="545"/>
                    <a:pt x="1114" y="545"/>
                  </a:cubicBezTo>
                  <a:cubicBezTo>
                    <a:pt x="1163" y="545"/>
                    <a:pt x="1196" y="513"/>
                    <a:pt x="1212" y="464"/>
                  </a:cubicBezTo>
                  <a:cubicBezTo>
                    <a:pt x="1228" y="414"/>
                    <a:pt x="1196" y="349"/>
                    <a:pt x="1147" y="333"/>
                  </a:cubicBezTo>
                  <a:cubicBezTo>
                    <a:pt x="819" y="234"/>
                    <a:pt x="476" y="120"/>
                    <a:pt x="165" y="5"/>
                  </a:cubicBezTo>
                  <a:cubicBezTo>
                    <a:pt x="153" y="2"/>
                    <a:pt x="142" y="1"/>
                    <a:pt x="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rot="10800000" flipH="1">
              <a:off x="2833275" y="4954875"/>
              <a:ext cx="31125" cy="11975"/>
            </a:xfrm>
            <a:custGeom>
              <a:avLst/>
              <a:gdLst/>
              <a:ahLst/>
              <a:cxnLst/>
              <a:rect l="l" t="t" r="r" b="b"/>
              <a:pathLst>
                <a:path w="1245" h="479" extrusionOk="0">
                  <a:moveTo>
                    <a:pt x="122" y="0"/>
                  </a:moveTo>
                  <a:cubicBezTo>
                    <a:pt x="78" y="0"/>
                    <a:pt x="31" y="32"/>
                    <a:pt x="17" y="86"/>
                  </a:cubicBezTo>
                  <a:cubicBezTo>
                    <a:pt x="1" y="135"/>
                    <a:pt x="34" y="201"/>
                    <a:pt x="99" y="201"/>
                  </a:cubicBezTo>
                  <a:cubicBezTo>
                    <a:pt x="426" y="299"/>
                    <a:pt x="770" y="397"/>
                    <a:pt x="1114" y="479"/>
                  </a:cubicBezTo>
                  <a:lnTo>
                    <a:pt x="1130" y="479"/>
                  </a:lnTo>
                  <a:cubicBezTo>
                    <a:pt x="1179" y="479"/>
                    <a:pt x="1228" y="446"/>
                    <a:pt x="1228" y="397"/>
                  </a:cubicBezTo>
                  <a:cubicBezTo>
                    <a:pt x="1245" y="348"/>
                    <a:pt x="1212" y="282"/>
                    <a:pt x="1163" y="266"/>
                  </a:cubicBezTo>
                  <a:cubicBezTo>
                    <a:pt x="819" y="184"/>
                    <a:pt x="475" y="102"/>
                    <a:pt x="148" y="4"/>
                  </a:cubicBezTo>
                  <a:cubicBezTo>
                    <a:pt x="140" y="1"/>
                    <a:pt x="131"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rot="10800000" flipH="1">
              <a:off x="4858875" y="4948325"/>
              <a:ext cx="27850" cy="19500"/>
            </a:xfrm>
            <a:custGeom>
              <a:avLst/>
              <a:gdLst/>
              <a:ahLst/>
              <a:cxnLst/>
              <a:rect l="l" t="t" r="r" b="b"/>
              <a:pathLst>
                <a:path w="1114" h="780" extrusionOk="0">
                  <a:moveTo>
                    <a:pt x="992" y="1"/>
                  </a:moveTo>
                  <a:cubicBezTo>
                    <a:pt x="972" y="1"/>
                    <a:pt x="952" y="4"/>
                    <a:pt x="934" y="10"/>
                  </a:cubicBezTo>
                  <a:cubicBezTo>
                    <a:pt x="639" y="207"/>
                    <a:pt x="344" y="403"/>
                    <a:pt x="50" y="583"/>
                  </a:cubicBezTo>
                  <a:cubicBezTo>
                    <a:pt x="17" y="616"/>
                    <a:pt x="1" y="682"/>
                    <a:pt x="33" y="731"/>
                  </a:cubicBezTo>
                  <a:cubicBezTo>
                    <a:pt x="50" y="763"/>
                    <a:pt x="82" y="780"/>
                    <a:pt x="115" y="780"/>
                  </a:cubicBezTo>
                  <a:cubicBezTo>
                    <a:pt x="132" y="780"/>
                    <a:pt x="148" y="780"/>
                    <a:pt x="181" y="763"/>
                  </a:cubicBezTo>
                  <a:cubicBezTo>
                    <a:pt x="459" y="567"/>
                    <a:pt x="754" y="387"/>
                    <a:pt x="1048" y="191"/>
                  </a:cubicBezTo>
                  <a:cubicBezTo>
                    <a:pt x="1097" y="158"/>
                    <a:pt x="1114" y="92"/>
                    <a:pt x="1081" y="43"/>
                  </a:cubicBezTo>
                  <a:cubicBezTo>
                    <a:pt x="1060" y="12"/>
                    <a:pt x="1026" y="1"/>
                    <a:pt x="9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rot="10800000" flipH="1">
              <a:off x="2884425" y="4943825"/>
              <a:ext cx="31125" cy="10350"/>
            </a:xfrm>
            <a:custGeom>
              <a:avLst/>
              <a:gdLst/>
              <a:ahLst/>
              <a:cxnLst/>
              <a:rect l="l" t="t" r="r" b="b"/>
              <a:pathLst>
                <a:path w="1245" h="414" extrusionOk="0">
                  <a:moveTo>
                    <a:pt x="99" y="0"/>
                  </a:moveTo>
                  <a:cubicBezTo>
                    <a:pt x="50" y="0"/>
                    <a:pt x="14" y="30"/>
                    <a:pt x="1" y="70"/>
                  </a:cubicBezTo>
                  <a:cubicBezTo>
                    <a:pt x="1" y="136"/>
                    <a:pt x="34" y="185"/>
                    <a:pt x="83" y="201"/>
                  </a:cubicBezTo>
                  <a:cubicBezTo>
                    <a:pt x="426" y="267"/>
                    <a:pt x="770" y="348"/>
                    <a:pt x="1114" y="414"/>
                  </a:cubicBezTo>
                  <a:lnTo>
                    <a:pt x="1130" y="414"/>
                  </a:lnTo>
                  <a:cubicBezTo>
                    <a:pt x="1179" y="414"/>
                    <a:pt x="1229" y="365"/>
                    <a:pt x="1229" y="316"/>
                  </a:cubicBezTo>
                  <a:cubicBezTo>
                    <a:pt x="1245" y="267"/>
                    <a:pt x="1212" y="217"/>
                    <a:pt x="1147" y="201"/>
                  </a:cubicBezTo>
                  <a:cubicBezTo>
                    <a:pt x="803" y="136"/>
                    <a:pt x="459" y="70"/>
                    <a:pt x="132" y="5"/>
                  </a:cubicBezTo>
                  <a:cubicBezTo>
                    <a:pt x="120" y="2"/>
                    <a:pt x="109"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rot="10800000" flipH="1">
              <a:off x="3301000" y="4938500"/>
              <a:ext cx="31550" cy="5750"/>
            </a:xfrm>
            <a:custGeom>
              <a:avLst/>
              <a:gdLst/>
              <a:ahLst/>
              <a:cxnLst/>
              <a:rect l="l" t="t" r="r" b="b"/>
              <a:pathLst>
                <a:path w="1262" h="230" extrusionOk="0">
                  <a:moveTo>
                    <a:pt x="116" y="0"/>
                  </a:moveTo>
                  <a:cubicBezTo>
                    <a:pt x="50" y="0"/>
                    <a:pt x="1" y="50"/>
                    <a:pt x="1" y="99"/>
                  </a:cubicBezTo>
                  <a:cubicBezTo>
                    <a:pt x="1" y="164"/>
                    <a:pt x="50" y="213"/>
                    <a:pt x="116" y="213"/>
                  </a:cubicBezTo>
                  <a:cubicBezTo>
                    <a:pt x="459" y="213"/>
                    <a:pt x="819" y="213"/>
                    <a:pt x="1147" y="230"/>
                  </a:cubicBezTo>
                  <a:cubicBezTo>
                    <a:pt x="1212" y="230"/>
                    <a:pt x="1261" y="181"/>
                    <a:pt x="1261" y="131"/>
                  </a:cubicBezTo>
                  <a:cubicBezTo>
                    <a:pt x="1261" y="66"/>
                    <a:pt x="1212" y="17"/>
                    <a:pt x="1163" y="17"/>
                  </a:cubicBezTo>
                  <a:cubicBezTo>
                    <a:pt x="819" y="17"/>
                    <a:pt x="459"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rot="10800000" flipH="1">
              <a:off x="3248625" y="4938100"/>
              <a:ext cx="31550" cy="6150"/>
            </a:xfrm>
            <a:custGeom>
              <a:avLst/>
              <a:gdLst/>
              <a:ahLst/>
              <a:cxnLst/>
              <a:rect l="l" t="t" r="r" b="b"/>
              <a:pathLst>
                <a:path w="1262" h="246" extrusionOk="0">
                  <a:moveTo>
                    <a:pt x="1163" y="0"/>
                  </a:moveTo>
                  <a:cubicBezTo>
                    <a:pt x="803" y="17"/>
                    <a:pt x="459" y="17"/>
                    <a:pt x="115" y="33"/>
                  </a:cubicBezTo>
                  <a:cubicBezTo>
                    <a:pt x="50" y="33"/>
                    <a:pt x="1" y="82"/>
                    <a:pt x="1" y="148"/>
                  </a:cubicBezTo>
                  <a:cubicBezTo>
                    <a:pt x="17" y="197"/>
                    <a:pt x="50" y="246"/>
                    <a:pt x="115" y="246"/>
                  </a:cubicBezTo>
                  <a:cubicBezTo>
                    <a:pt x="459" y="230"/>
                    <a:pt x="819" y="230"/>
                    <a:pt x="1163" y="213"/>
                  </a:cubicBezTo>
                  <a:cubicBezTo>
                    <a:pt x="1212" y="213"/>
                    <a:pt x="1261" y="164"/>
                    <a:pt x="1261" y="115"/>
                  </a:cubicBezTo>
                  <a:cubicBezTo>
                    <a:pt x="1261" y="50"/>
                    <a:pt x="1212" y="17"/>
                    <a:pt x="1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rot="10800000" flipH="1">
              <a:off x="2935575" y="4936050"/>
              <a:ext cx="31550" cy="9025"/>
            </a:xfrm>
            <a:custGeom>
              <a:avLst/>
              <a:gdLst/>
              <a:ahLst/>
              <a:cxnLst/>
              <a:rect l="l" t="t" r="r" b="b"/>
              <a:pathLst>
                <a:path w="1262" h="361" extrusionOk="0">
                  <a:moveTo>
                    <a:pt x="132" y="1"/>
                  </a:moveTo>
                  <a:cubicBezTo>
                    <a:pt x="83" y="1"/>
                    <a:pt x="17" y="33"/>
                    <a:pt x="17" y="99"/>
                  </a:cubicBezTo>
                  <a:cubicBezTo>
                    <a:pt x="1" y="148"/>
                    <a:pt x="50" y="197"/>
                    <a:pt x="99" y="214"/>
                  </a:cubicBezTo>
                  <a:cubicBezTo>
                    <a:pt x="443" y="263"/>
                    <a:pt x="787" y="312"/>
                    <a:pt x="1147" y="361"/>
                  </a:cubicBezTo>
                  <a:cubicBezTo>
                    <a:pt x="1212" y="361"/>
                    <a:pt x="1245" y="312"/>
                    <a:pt x="1261" y="263"/>
                  </a:cubicBezTo>
                  <a:cubicBezTo>
                    <a:pt x="1261" y="197"/>
                    <a:pt x="1229" y="148"/>
                    <a:pt x="1163" y="148"/>
                  </a:cubicBezTo>
                  <a:cubicBezTo>
                    <a:pt x="819" y="99"/>
                    <a:pt x="476" y="50"/>
                    <a:pt x="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rot="10800000" flipH="1">
              <a:off x="3196650" y="4935625"/>
              <a:ext cx="31550" cy="6575"/>
            </a:xfrm>
            <a:custGeom>
              <a:avLst/>
              <a:gdLst/>
              <a:ahLst/>
              <a:cxnLst/>
              <a:rect l="l" t="t" r="r" b="b"/>
              <a:pathLst>
                <a:path w="1262" h="263" extrusionOk="0">
                  <a:moveTo>
                    <a:pt x="1147" y="0"/>
                  </a:moveTo>
                  <a:cubicBezTo>
                    <a:pt x="803" y="17"/>
                    <a:pt x="443" y="33"/>
                    <a:pt x="99" y="49"/>
                  </a:cubicBezTo>
                  <a:cubicBezTo>
                    <a:pt x="34" y="49"/>
                    <a:pt x="1" y="99"/>
                    <a:pt x="1" y="164"/>
                  </a:cubicBezTo>
                  <a:cubicBezTo>
                    <a:pt x="1" y="213"/>
                    <a:pt x="50" y="262"/>
                    <a:pt x="99" y="262"/>
                  </a:cubicBezTo>
                  <a:lnTo>
                    <a:pt x="116" y="262"/>
                  </a:lnTo>
                  <a:cubicBezTo>
                    <a:pt x="459" y="246"/>
                    <a:pt x="803" y="229"/>
                    <a:pt x="1147" y="213"/>
                  </a:cubicBezTo>
                  <a:cubicBezTo>
                    <a:pt x="1212" y="197"/>
                    <a:pt x="1261" y="148"/>
                    <a:pt x="1245" y="99"/>
                  </a:cubicBezTo>
                  <a:cubicBezTo>
                    <a:pt x="1245" y="33"/>
                    <a:pt x="1196" y="0"/>
                    <a:pt x="1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rot="10800000" flipH="1">
              <a:off x="3353400" y="4934825"/>
              <a:ext cx="31525" cy="7450"/>
            </a:xfrm>
            <a:custGeom>
              <a:avLst/>
              <a:gdLst/>
              <a:ahLst/>
              <a:cxnLst/>
              <a:rect l="l" t="t" r="r" b="b"/>
              <a:pathLst>
                <a:path w="1261" h="298" extrusionOk="0">
                  <a:moveTo>
                    <a:pt x="90" y="0"/>
                  </a:moveTo>
                  <a:cubicBezTo>
                    <a:pt x="37" y="0"/>
                    <a:pt x="0" y="45"/>
                    <a:pt x="0" y="102"/>
                  </a:cubicBezTo>
                  <a:cubicBezTo>
                    <a:pt x="0" y="151"/>
                    <a:pt x="33" y="200"/>
                    <a:pt x="98" y="200"/>
                  </a:cubicBezTo>
                  <a:cubicBezTo>
                    <a:pt x="442" y="232"/>
                    <a:pt x="802" y="265"/>
                    <a:pt x="1130" y="298"/>
                  </a:cubicBezTo>
                  <a:lnTo>
                    <a:pt x="1146" y="298"/>
                  </a:lnTo>
                  <a:cubicBezTo>
                    <a:pt x="1195" y="298"/>
                    <a:pt x="1244" y="265"/>
                    <a:pt x="1244" y="216"/>
                  </a:cubicBezTo>
                  <a:cubicBezTo>
                    <a:pt x="1260" y="151"/>
                    <a:pt x="1211" y="102"/>
                    <a:pt x="1162" y="85"/>
                  </a:cubicBezTo>
                  <a:cubicBezTo>
                    <a:pt x="819" y="52"/>
                    <a:pt x="458" y="20"/>
                    <a:pt x="115" y="3"/>
                  </a:cubicBezTo>
                  <a:cubicBezTo>
                    <a:pt x="106" y="1"/>
                    <a:pt x="98"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rot="10800000" flipH="1">
              <a:off x="3144275" y="4932775"/>
              <a:ext cx="31550" cy="6650"/>
            </a:xfrm>
            <a:custGeom>
              <a:avLst/>
              <a:gdLst/>
              <a:ahLst/>
              <a:cxnLst/>
              <a:rect l="l" t="t" r="r" b="b"/>
              <a:pathLst>
                <a:path w="1262" h="266" extrusionOk="0">
                  <a:moveTo>
                    <a:pt x="1172" y="1"/>
                  </a:moveTo>
                  <a:cubicBezTo>
                    <a:pt x="1164" y="1"/>
                    <a:pt x="1155" y="2"/>
                    <a:pt x="1147" y="4"/>
                  </a:cubicBezTo>
                  <a:cubicBezTo>
                    <a:pt x="803" y="20"/>
                    <a:pt x="459" y="37"/>
                    <a:pt x="99" y="53"/>
                  </a:cubicBezTo>
                  <a:cubicBezTo>
                    <a:pt x="50" y="53"/>
                    <a:pt x="1" y="102"/>
                    <a:pt x="1" y="168"/>
                  </a:cubicBezTo>
                  <a:cubicBezTo>
                    <a:pt x="17" y="217"/>
                    <a:pt x="50" y="266"/>
                    <a:pt x="115" y="266"/>
                  </a:cubicBezTo>
                  <a:cubicBezTo>
                    <a:pt x="459" y="249"/>
                    <a:pt x="819" y="217"/>
                    <a:pt x="1163" y="200"/>
                  </a:cubicBezTo>
                  <a:cubicBezTo>
                    <a:pt x="1212" y="200"/>
                    <a:pt x="1261" y="151"/>
                    <a:pt x="1261" y="102"/>
                  </a:cubicBezTo>
                  <a:cubicBezTo>
                    <a:pt x="1261" y="45"/>
                    <a:pt x="1224"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rot="10800000" flipH="1">
              <a:off x="2987550" y="4931550"/>
              <a:ext cx="31550" cy="7375"/>
            </a:xfrm>
            <a:custGeom>
              <a:avLst/>
              <a:gdLst/>
              <a:ahLst/>
              <a:cxnLst/>
              <a:rect l="l" t="t" r="r" b="b"/>
              <a:pathLst>
                <a:path w="1262" h="295" extrusionOk="0">
                  <a:moveTo>
                    <a:pt x="132" y="0"/>
                  </a:moveTo>
                  <a:cubicBezTo>
                    <a:pt x="66" y="0"/>
                    <a:pt x="17" y="49"/>
                    <a:pt x="17" y="98"/>
                  </a:cubicBezTo>
                  <a:cubicBezTo>
                    <a:pt x="1" y="164"/>
                    <a:pt x="50" y="213"/>
                    <a:pt x="99" y="213"/>
                  </a:cubicBezTo>
                  <a:cubicBezTo>
                    <a:pt x="459" y="246"/>
                    <a:pt x="803" y="262"/>
                    <a:pt x="1147" y="295"/>
                  </a:cubicBezTo>
                  <a:lnTo>
                    <a:pt x="1163" y="295"/>
                  </a:lnTo>
                  <a:cubicBezTo>
                    <a:pt x="1212" y="295"/>
                    <a:pt x="1261" y="246"/>
                    <a:pt x="1261" y="197"/>
                  </a:cubicBezTo>
                  <a:cubicBezTo>
                    <a:pt x="1261" y="131"/>
                    <a:pt x="1212" y="82"/>
                    <a:pt x="1163" y="82"/>
                  </a:cubicBezTo>
                  <a:cubicBezTo>
                    <a:pt x="819" y="66"/>
                    <a:pt x="459" y="33"/>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rot="10800000" flipH="1">
              <a:off x="3092325" y="4930725"/>
              <a:ext cx="31125" cy="6150"/>
            </a:xfrm>
            <a:custGeom>
              <a:avLst/>
              <a:gdLst/>
              <a:ahLst/>
              <a:cxnLst/>
              <a:rect l="l" t="t" r="r" b="b"/>
              <a:pathLst>
                <a:path w="1245" h="246" extrusionOk="0">
                  <a:moveTo>
                    <a:pt x="1146" y="0"/>
                  </a:moveTo>
                  <a:cubicBezTo>
                    <a:pt x="786" y="16"/>
                    <a:pt x="442" y="16"/>
                    <a:pt x="98" y="33"/>
                  </a:cubicBezTo>
                  <a:cubicBezTo>
                    <a:pt x="33" y="33"/>
                    <a:pt x="0" y="82"/>
                    <a:pt x="0" y="131"/>
                  </a:cubicBezTo>
                  <a:cubicBezTo>
                    <a:pt x="0" y="197"/>
                    <a:pt x="49" y="246"/>
                    <a:pt x="98" y="246"/>
                  </a:cubicBezTo>
                  <a:cubicBezTo>
                    <a:pt x="458" y="229"/>
                    <a:pt x="802" y="213"/>
                    <a:pt x="1146" y="213"/>
                  </a:cubicBezTo>
                  <a:cubicBezTo>
                    <a:pt x="1211" y="197"/>
                    <a:pt x="1244" y="147"/>
                    <a:pt x="1244"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rot="10800000" flipH="1">
              <a:off x="3039925" y="4930325"/>
              <a:ext cx="31550" cy="5750"/>
            </a:xfrm>
            <a:custGeom>
              <a:avLst/>
              <a:gdLst/>
              <a:ahLst/>
              <a:cxnLst/>
              <a:rect l="l" t="t" r="r" b="b"/>
              <a:pathLst>
                <a:path w="1262" h="230" extrusionOk="0">
                  <a:moveTo>
                    <a:pt x="115" y="1"/>
                  </a:moveTo>
                  <a:cubicBezTo>
                    <a:pt x="50" y="17"/>
                    <a:pt x="1" y="50"/>
                    <a:pt x="1" y="115"/>
                  </a:cubicBezTo>
                  <a:cubicBezTo>
                    <a:pt x="1" y="165"/>
                    <a:pt x="50" y="214"/>
                    <a:pt x="99" y="214"/>
                  </a:cubicBezTo>
                  <a:lnTo>
                    <a:pt x="148" y="214"/>
                  </a:lnTo>
                  <a:cubicBezTo>
                    <a:pt x="426" y="214"/>
                    <a:pt x="705" y="230"/>
                    <a:pt x="983" y="230"/>
                  </a:cubicBezTo>
                  <a:lnTo>
                    <a:pt x="1147" y="230"/>
                  </a:lnTo>
                  <a:cubicBezTo>
                    <a:pt x="1212" y="230"/>
                    <a:pt x="1261" y="181"/>
                    <a:pt x="1261" y="115"/>
                  </a:cubicBezTo>
                  <a:cubicBezTo>
                    <a:pt x="1261" y="66"/>
                    <a:pt x="1212" y="17"/>
                    <a:pt x="1147" y="17"/>
                  </a:cubicBezTo>
                  <a:lnTo>
                    <a:pt x="983" y="17"/>
                  </a:lnTo>
                  <a:cubicBezTo>
                    <a:pt x="705" y="17"/>
                    <a:pt x="426" y="17"/>
                    <a:pt x="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rot="10800000" flipH="1">
              <a:off x="3404950" y="4926225"/>
              <a:ext cx="31525" cy="10250"/>
            </a:xfrm>
            <a:custGeom>
              <a:avLst/>
              <a:gdLst/>
              <a:ahLst/>
              <a:cxnLst/>
              <a:rect l="l" t="t" r="r" b="b"/>
              <a:pathLst>
                <a:path w="1261" h="410" extrusionOk="0">
                  <a:moveTo>
                    <a:pt x="131" y="0"/>
                  </a:moveTo>
                  <a:cubicBezTo>
                    <a:pt x="66" y="0"/>
                    <a:pt x="17" y="33"/>
                    <a:pt x="17" y="99"/>
                  </a:cubicBezTo>
                  <a:cubicBezTo>
                    <a:pt x="1" y="148"/>
                    <a:pt x="50" y="197"/>
                    <a:pt x="99" y="213"/>
                  </a:cubicBezTo>
                  <a:cubicBezTo>
                    <a:pt x="442" y="262"/>
                    <a:pt x="786" y="328"/>
                    <a:pt x="1114" y="410"/>
                  </a:cubicBezTo>
                  <a:lnTo>
                    <a:pt x="1146" y="410"/>
                  </a:lnTo>
                  <a:cubicBezTo>
                    <a:pt x="1195" y="410"/>
                    <a:pt x="1228" y="377"/>
                    <a:pt x="1245" y="328"/>
                  </a:cubicBezTo>
                  <a:cubicBezTo>
                    <a:pt x="1261" y="262"/>
                    <a:pt x="1228" y="213"/>
                    <a:pt x="1163" y="197"/>
                  </a:cubicBezTo>
                  <a:cubicBezTo>
                    <a:pt x="835" y="131"/>
                    <a:pt x="475" y="66"/>
                    <a:pt x="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rot="10800000" flipH="1">
              <a:off x="4815900" y="4918025"/>
              <a:ext cx="27450" cy="20650"/>
            </a:xfrm>
            <a:custGeom>
              <a:avLst/>
              <a:gdLst/>
              <a:ahLst/>
              <a:cxnLst/>
              <a:rect l="l" t="t" r="r" b="b"/>
              <a:pathLst>
                <a:path w="1098" h="826" extrusionOk="0">
                  <a:moveTo>
                    <a:pt x="989" y="0"/>
                  </a:moveTo>
                  <a:cubicBezTo>
                    <a:pt x="965" y="0"/>
                    <a:pt x="940" y="8"/>
                    <a:pt x="918" y="23"/>
                  </a:cubicBezTo>
                  <a:cubicBezTo>
                    <a:pt x="623" y="219"/>
                    <a:pt x="345" y="432"/>
                    <a:pt x="66" y="629"/>
                  </a:cubicBezTo>
                  <a:cubicBezTo>
                    <a:pt x="17" y="661"/>
                    <a:pt x="1" y="727"/>
                    <a:pt x="50" y="776"/>
                  </a:cubicBezTo>
                  <a:cubicBezTo>
                    <a:pt x="66" y="809"/>
                    <a:pt x="99" y="825"/>
                    <a:pt x="132" y="825"/>
                  </a:cubicBezTo>
                  <a:cubicBezTo>
                    <a:pt x="148" y="825"/>
                    <a:pt x="165" y="809"/>
                    <a:pt x="197" y="809"/>
                  </a:cubicBezTo>
                  <a:cubicBezTo>
                    <a:pt x="476" y="596"/>
                    <a:pt x="754" y="383"/>
                    <a:pt x="1032" y="187"/>
                  </a:cubicBezTo>
                  <a:cubicBezTo>
                    <a:pt x="1081" y="154"/>
                    <a:pt x="1098" y="88"/>
                    <a:pt x="1065" y="39"/>
                  </a:cubicBezTo>
                  <a:cubicBezTo>
                    <a:pt x="1047" y="12"/>
                    <a:pt x="1019" y="0"/>
                    <a:pt x="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rot="10800000" flipH="1">
              <a:off x="3456100" y="4912300"/>
              <a:ext cx="30725" cy="12825"/>
            </a:xfrm>
            <a:custGeom>
              <a:avLst/>
              <a:gdLst/>
              <a:ahLst/>
              <a:cxnLst/>
              <a:rect l="l" t="t" r="r" b="b"/>
              <a:pathLst>
                <a:path w="1229" h="513" extrusionOk="0">
                  <a:moveTo>
                    <a:pt x="106" y="1"/>
                  </a:moveTo>
                  <a:cubicBezTo>
                    <a:pt x="66" y="1"/>
                    <a:pt x="30" y="30"/>
                    <a:pt x="17" y="70"/>
                  </a:cubicBezTo>
                  <a:cubicBezTo>
                    <a:pt x="1" y="119"/>
                    <a:pt x="33" y="185"/>
                    <a:pt x="82" y="201"/>
                  </a:cubicBezTo>
                  <a:cubicBezTo>
                    <a:pt x="312" y="267"/>
                    <a:pt x="541" y="332"/>
                    <a:pt x="754" y="414"/>
                  </a:cubicBezTo>
                  <a:cubicBezTo>
                    <a:pt x="868" y="447"/>
                    <a:pt x="966" y="479"/>
                    <a:pt x="1081" y="512"/>
                  </a:cubicBezTo>
                  <a:lnTo>
                    <a:pt x="1114" y="512"/>
                  </a:lnTo>
                  <a:cubicBezTo>
                    <a:pt x="1146" y="512"/>
                    <a:pt x="1195" y="496"/>
                    <a:pt x="1212" y="447"/>
                  </a:cubicBezTo>
                  <a:cubicBezTo>
                    <a:pt x="1228" y="398"/>
                    <a:pt x="1195" y="332"/>
                    <a:pt x="1146" y="316"/>
                  </a:cubicBezTo>
                  <a:cubicBezTo>
                    <a:pt x="1032" y="283"/>
                    <a:pt x="934" y="234"/>
                    <a:pt x="819" y="201"/>
                  </a:cubicBezTo>
                  <a:cubicBezTo>
                    <a:pt x="606" y="136"/>
                    <a:pt x="377" y="70"/>
                    <a:pt x="132" y="5"/>
                  </a:cubicBezTo>
                  <a:cubicBezTo>
                    <a:pt x="123" y="2"/>
                    <a:pt x="11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rot="10800000" flipH="1">
              <a:off x="3505200" y="4891850"/>
              <a:ext cx="29900" cy="16125"/>
            </a:xfrm>
            <a:custGeom>
              <a:avLst/>
              <a:gdLst/>
              <a:ahLst/>
              <a:cxnLst/>
              <a:rect l="l" t="t" r="r" b="b"/>
              <a:pathLst>
                <a:path w="1196" h="645" extrusionOk="0">
                  <a:moveTo>
                    <a:pt x="118" y="0"/>
                  </a:moveTo>
                  <a:cubicBezTo>
                    <a:pt x="75" y="0"/>
                    <a:pt x="42" y="19"/>
                    <a:pt x="17" y="55"/>
                  </a:cubicBezTo>
                  <a:cubicBezTo>
                    <a:pt x="1" y="121"/>
                    <a:pt x="34" y="170"/>
                    <a:pt x="83" y="203"/>
                  </a:cubicBezTo>
                  <a:cubicBezTo>
                    <a:pt x="394" y="334"/>
                    <a:pt x="705" y="481"/>
                    <a:pt x="1032" y="628"/>
                  </a:cubicBezTo>
                  <a:cubicBezTo>
                    <a:pt x="1048" y="628"/>
                    <a:pt x="1048" y="645"/>
                    <a:pt x="1065" y="645"/>
                  </a:cubicBezTo>
                  <a:cubicBezTo>
                    <a:pt x="1114" y="645"/>
                    <a:pt x="1147" y="612"/>
                    <a:pt x="1163" y="579"/>
                  </a:cubicBezTo>
                  <a:cubicBezTo>
                    <a:pt x="1196" y="530"/>
                    <a:pt x="1163" y="465"/>
                    <a:pt x="1114" y="432"/>
                  </a:cubicBezTo>
                  <a:cubicBezTo>
                    <a:pt x="803" y="285"/>
                    <a:pt x="475" y="137"/>
                    <a:pt x="164" y="6"/>
                  </a:cubicBezTo>
                  <a:cubicBezTo>
                    <a:pt x="148" y="2"/>
                    <a:pt x="13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rot="10800000" flipH="1">
              <a:off x="4775000" y="4886125"/>
              <a:ext cx="26200" cy="21450"/>
            </a:xfrm>
            <a:custGeom>
              <a:avLst/>
              <a:gdLst/>
              <a:ahLst/>
              <a:cxnLst/>
              <a:rect l="l" t="t" r="r" b="b"/>
              <a:pathLst>
                <a:path w="1048" h="858" extrusionOk="0">
                  <a:moveTo>
                    <a:pt x="939" y="0"/>
                  </a:moveTo>
                  <a:cubicBezTo>
                    <a:pt x="915" y="0"/>
                    <a:pt x="890" y="8"/>
                    <a:pt x="868" y="23"/>
                  </a:cubicBezTo>
                  <a:cubicBezTo>
                    <a:pt x="589" y="236"/>
                    <a:pt x="327" y="465"/>
                    <a:pt x="49" y="678"/>
                  </a:cubicBezTo>
                  <a:cubicBezTo>
                    <a:pt x="0" y="710"/>
                    <a:pt x="0" y="776"/>
                    <a:pt x="33" y="825"/>
                  </a:cubicBezTo>
                  <a:cubicBezTo>
                    <a:pt x="49" y="858"/>
                    <a:pt x="82" y="858"/>
                    <a:pt x="115" y="858"/>
                  </a:cubicBezTo>
                  <a:cubicBezTo>
                    <a:pt x="131" y="858"/>
                    <a:pt x="164" y="858"/>
                    <a:pt x="180" y="841"/>
                  </a:cubicBezTo>
                  <a:cubicBezTo>
                    <a:pt x="458" y="612"/>
                    <a:pt x="720" y="399"/>
                    <a:pt x="999" y="187"/>
                  </a:cubicBezTo>
                  <a:cubicBezTo>
                    <a:pt x="1048" y="154"/>
                    <a:pt x="1048" y="88"/>
                    <a:pt x="1015" y="39"/>
                  </a:cubicBezTo>
                  <a:cubicBezTo>
                    <a:pt x="997" y="12"/>
                    <a:pt x="969"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rot="10800000" flipH="1">
              <a:off x="3552275" y="4866875"/>
              <a:ext cx="28650" cy="18450"/>
            </a:xfrm>
            <a:custGeom>
              <a:avLst/>
              <a:gdLst/>
              <a:ahLst/>
              <a:cxnLst/>
              <a:rect l="l" t="t" r="r" b="b"/>
              <a:pathLst>
                <a:path w="1146" h="738" extrusionOk="0">
                  <a:moveTo>
                    <a:pt x="112" y="1"/>
                  </a:moveTo>
                  <a:cubicBezTo>
                    <a:pt x="77" y="1"/>
                    <a:pt x="44" y="22"/>
                    <a:pt x="33" y="66"/>
                  </a:cubicBezTo>
                  <a:cubicBezTo>
                    <a:pt x="0" y="115"/>
                    <a:pt x="17" y="181"/>
                    <a:pt x="66" y="197"/>
                  </a:cubicBezTo>
                  <a:cubicBezTo>
                    <a:pt x="360" y="361"/>
                    <a:pt x="655" y="541"/>
                    <a:pt x="966" y="721"/>
                  </a:cubicBezTo>
                  <a:cubicBezTo>
                    <a:pt x="982" y="737"/>
                    <a:pt x="999" y="737"/>
                    <a:pt x="1015" y="737"/>
                  </a:cubicBezTo>
                  <a:cubicBezTo>
                    <a:pt x="1048" y="737"/>
                    <a:pt x="1097" y="721"/>
                    <a:pt x="1113" y="688"/>
                  </a:cubicBezTo>
                  <a:cubicBezTo>
                    <a:pt x="1146" y="639"/>
                    <a:pt x="1130" y="573"/>
                    <a:pt x="1080" y="541"/>
                  </a:cubicBezTo>
                  <a:cubicBezTo>
                    <a:pt x="769" y="361"/>
                    <a:pt x="458" y="181"/>
                    <a:pt x="164" y="17"/>
                  </a:cubicBezTo>
                  <a:cubicBezTo>
                    <a:pt x="147" y="6"/>
                    <a:pt x="129"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4"/>
            <p:cNvSpPr/>
            <p:nvPr/>
          </p:nvSpPr>
          <p:spPr>
            <a:xfrm rot="10800000" flipH="1">
              <a:off x="4734875" y="4852150"/>
              <a:ext cx="25825" cy="22275"/>
            </a:xfrm>
            <a:custGeom>
              <a:avLst/>
              <a:gdLst/>
              <a:ahLst/>
              <a:cxnLst/>
              <a:rect l="l" t="t" r="r" b="b"/>
              <a:pathLst>
                <a:path w="1033" h="891" extrusionOk="0">
                  <a:moveTo>
                    <a:pt x="924" y="0"/>
                  </a:moveTo>
                  <a:cubicBezTo>
                    <a:pt x="900" y="0"/>
                    <a:pt x="874" y="8"/>
                    <a:pt x="852" y="23"/>
                  </a:cubicBezTo>
                  <a:cubicBezTo>
                    <a:pt x="590" y="252"/>
                    <a:pt x="312" y="481"/>
                    <a:pt x="50" y="710"/>
                  </a:cubicBezTo>
                  <a:cubicBezTo>
                    <a:pt x="17" y="743"/>
                    <a:pt x="1" y="809"/>
                    <a:pt x="50" y="841"/>
                  </a:cubicBezTo>
                  <a:cubicBezTo>
                    <a:pt x="66" y="874"/>
                    <a:pt x="99" y="890"/>
                    <a:pt x="116" y="890"/>
                  </a:cubicBezTo>
                  <a:cubicBezTo>
                    <a:pt x="148" y="890"/>
                    <a:pt x="165" y="874"/>
                    <a:pt x="197" y="858"/>
                  </a:cubicBezTo>
                  <a:cubicBezTo>
                    <a:pt x="459" y="628"/>
                    <a:pt x="721" y="399"/>
                    <a:pt x="983" y="187"/>
                  </a:cubicBezTo>
                  <a:cubicBezTo>
                    <a:pt x="1032" y="137"/>
                    <a:pt x="1032" y="72"/>
                    <a:pt x="999" y="39"/>
                  </a:cubicBezTo>
                  <a:cubicBezTo>
                    <a:pt x="981" y="12"/>
                    <a:pt x="953" y="0"/>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rot="10800000" flipH="1">
              <a:off x="3596875" y="4838250"/>
              <a:ext cx="27425" cy="19825"/>
            </a:xfrm>
            <a:custGeom>
              <a:avLst/>
              <a:gdLst/>
              <a:ahLst/>
              <a:cxnLst/>
              <a:rect l="l" t="t" r="r" b="b"/>
              <a:pathLst>
                <a:path w="1097" h="793" extrusionOk="0">
                  <a:moveTo>
                    <a:pt x="109" y="1"/>
                  </a:moveTo>
                  <a:cubicBezTo>
                    <a:pt x="79" y="1"/>
                    <a:pt x="51" y="13"/>
                    <a:pt x="33" y="40"/>
                  </a:cubicBezTo>
                  <a:cubicBezTo>
                    <a:pt x="0" y="89"/>
                    <a:pt x="17" y="155"/>
                    <a:pt x="66" y="187"/>
                  </a:cubicBezTo>
                  <a:cubicBezTo>
                    <a:pt x="344" y="367"/>
                    <a:pt x="622" y="564"/>
                    <a:pt x="917" y="777"/>
                  </a:cubicBezTo>
                  <a:cubicBezTo>
                    <a:pt x="933" y="793"/>
                    <a:pt x="966" y="793"/>
                    <a:pt x="982" y="793"/>
                  </a:cubicBezTo>
                  <a:cubicBezTo>
                    <a:pt x="1015" y="793"/>
                    <a:pt x="1048" y="777"/>
                    <a:pt x="1064" y="760"/>
                  </a:cubicBezTo>
                  <a:cubicBezTo>
                    <a:pt x="1097" y="711"/>
                    <a:pt x="1081" y="646"/>
                    <a:pt x="1048" y="613"/>
                  </a:cubicBezTo>
                  <a:cubicBezTo>
                    <a:pt x="753" y="400"/>
                    <a:pt x="459" y="204"/>
                    <a:pt x="180" y="24"/>
                  </a:cubicBezTo>
                  <a:cubicBezTo>
                    <a:pt x="158" y="9"/>
                    <a:pt x="133"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rot="10800000" flipH="1">
              <a:off x="4695600" y="4817775"/>
              <a:ext cx="25800" cy="22500"/>
            </a:xfrm>
            <a:custGeom>
              <a:avLst/>
              <a:gdLst/>
              <a:ahLst/>
              <a:cxnLst/>
              <a:rect l="l" t="t" r="r" b="b"/>
              <a:pathLst>
                <a:path w="1032" h="900" extrusionOk="0">
                  <a:moveTo>
                    <a:pt x="907" y="1"/>
                  </a:moveTo>
                  <a:cubicBezTo>
                    <a:pt x="883" y="1"/>
                    <a:pt x="858" y="10"/>
                    <a:pt x="835" y="32"/>
                  </a:cubicBezTo>
                  <a:cubicBezTo>
                    <a:pt x="573" y="261"/>
                    <a:pt x="312" y="490"/>
                    <a:pt x="50" y="719"/>
                  </a:cubicBezTo>
                  <a:cubicBezTo>
                    <a:pt x="17" y="752"/>
                    <a:pt x="1" y="817"/>
                    <a:pt x="50" y="867"/>
                  </a:cubicBezTo>
                  <a:cubicBezTo>
                    <a:pt x="66" y="883"/>
                    <a:pt x="99" y="899"/>
                    <a:pt x="132" y="899"/>
                  </a:cubicBezTo>
                  <a:cubicBezTo>
                    <a:pt x="148" y="899"/>
                    <a:pt x="181" y="899"/>
                    <a:pt x="197" y="883"/>
                  </a:cubicBezTo>
                  <a:cubicBezTo>
                    <a:pt x="459" y="637"/>
                    <a:pt x="721" y="408"/>
                    <a:pt x="983" y="179"/>
                  </a:cubicBezTo>
                  <a:cubicBezTo>
                    <a:pt x="1015" y="146"/>
                    <a:pt x="1032" y="81"/>
                    <a:pt x="983" y="32"/>
                  </a:cubicBezTo>
                  <a:cubicBezTo>
                    <a:pt x="965" y="14"/>
                    <a:pt x="937" y="1"/>
                    <a:pt x="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rot="10800000" flipH="1">
              <a:off x="3639425" y="4807150"/>
              <a:ext cx="27025" cy="20900"/>
            </a:xfrm>
            <a:custGeom>
              <a:avLst/>
              <a:gdLst/>
              <a:ahLst/>
              <a:cxnLst/>
              <a:rect l="l" t="t" r="r" b="b"/>
              <a:pathLst>
                <a:path w="1081" h="836" extrusionOk="0">
                  <a:moveTo>
                    <a:pt x="128" y="0"/>
                  </a:moveTo>
                  <a:cubicBezTo>
                    <a:pt x="97" y="0"/>
                    <a:pt x="65" y="19"/>
                    <a:pt x="33" y="50"/>
                  </a:cubicBezTo>
                  <a:cubicBezTo>
                    <a:pt x="1" y="83"/>
                    <a:pt x="17" y="165"/>
                    <a:pt x="66" y="198"/>
                  </a:cubicBezTo>
                  <a:cubicBezTo>
                    <a:pt x="344" y="394"/>
                    <a:pt x="623" y="607"/>
                    <a:pt x="885" y="820"/>
                  </a:cubicBezTo>
                  <a:cubicBezTo>
                    <a:pt x="917" y="836"/>
                    <a:pt x="934" y="836"/>
                    <a:pt x="950" y="836"/>
                  </a:cubicBezTo>
                  <a:cubicBezTo>
                    <a:pt x="983" y="836"/>
                    <a:pt x="1015" y="836"/>
                    <a:pt x="1032" y="803"/>
                  </a:cubicBezTo>
                  <a:cubicBezTo>
                    <a:pt x="1081" y="754"/>
                    <a:pt x="1065" y="689"/>
                    <a:pt x="1015" y="656"/>
                  </a:cubicBezTo>
                  <a:cubicBezTo>
                    <a:pt x="737" y="443"/>
                    <a:pt x="459" y="230"/>
                    <a:pt x="181" y="17"/>
                  </a:cubicBezTo>
                  <a:cubicBezTo>
                    <a:pt x="163" y="6"/>
                    <a:pt x="146"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rot="10800000" flipH="1">
              <a:off x="4656725" y="4783000"/>
              <a:ext cx="25400" cy="22625"/>
            </a:xfrm>
            <a:custGeom>
              <a:avLst/>
              <a:gdLst/>
              <a:ahLst/>
              <a:cxnLst/>
              <a:rect l="l" t="t" r="r" b="b"/>
              <a:pathLst>
                <a:path w="1016" h="905" extrusionOk="0">
                  <a:moveTo>
                    <a:pt x="903" y="0"/>
                  </a:moveTo>
                  <a:cubicBezTo>
                    <a:pt x="876" y="0"/>
                    <a:pt x="852" y="13"/>
                    <a:pt x="835" y="37"/>
                  </a:cubicBezTo>
                  <a:cubicBezTo>
                    <a:pt x="573" y="266"/>
                    <a:pt x="312" y="495"/>
                    <a:pt x="50" y="725"/>
                  </a:cubicBezTo>
                  <a:cubicBezTo>
                    <a:pt x="1" y="757"/>
                    <a:pt x="1" y="823"/>
                    <a:pt x="33" y="872"/>
                  </a:cubicBezTo>
                  <a:cubicBezTo>
                    <a:pt x="66" y="888"/>
                    <a:pt x="99" y="905"/>
                    <a:pt x="115" y="905"/>
                  </a:cubicBezTo>
                  <a:cubicBezTo>
                    <a:pt x="148" y="905"/>
                    <a:pt x="164" y="905"/>
                    <a:pt x="197" y="872"/>
                  </a:cubicBezTo>
                  <a:cubicBezTo>
                    <a:pt x="443" y="643"/>
                    <a:pt x="704" y="414"/>
                    <a:pt x="966" y="184"/>
                  </a:cubicBezTo>
                  <a:cubicBezTo>
                    <a:pt x="1015" y="152"/>
                    <a:pt x="1015" y="86"/>
                    <a:pt x="983" y="37"/>
                  </a:cubicBezTo>
                  <a:cubicBezTo>
                    <a:pt x="958" y="13"/>
                    <a:pt x="929" y="0"/>
                    <a:pt x="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rot="10800000" flipH="1">
              <a:off x="3680750" y="4774400"/>
              <a:ext cx="26625" cy="21725"/>
            </a:xfrm>
            <a:custGeom>
              <a:avLst/>
              <a:gdLst/>
              <a:ahLst/>
              <a:cxnLst/>
              <a:rect l="l" t="t" r="r" b="b"/>
              <a:pathLst>
                <a:path w="1065" h="869" extrusionOk="0">
                  <a:moveTo>
                    <a:pt x="141" y="0"/>
                  </a:moveTo>
                  <a:cubicBezTo>
                    <a:pt x="106" y="0"/>
                    <a:pt x="71" y="18"/>
                    <a:pt x="50" y="50"/>
                  </a:cubicBezTo>
                  <a:cubicBezTo>
                    <a:pt x="1" y="83"/>
                    <a:pt x="17" y="148"/>
                    <a:pt x="66" y="181"/>
                  </a:cubicBezTo>
                  <a:cubicBezTo>
                    <a:pt x="328" y="410"/>
                    <a:pt x="606" y="623"/>
                    <a:pt x="868" y="836"/>
                  </a:cubicBezTo>
                  <a:cubicBezTo>
                    <a:pt x="901" y="852"/>
                    <a:pt x="917" y="868"/>
                    <a:pt x="934" y="868"/>
                  </a:cubicBezTo>
                  <a:cubicBezTo>
                    <a:pt x="967" y="868"/>
                    <a:pt x="999" y="852"/>
                    <a:pt x="1016" y="819"/>
                  </a:cubicBezTo>
                  <a:cubicBezTo>
                    <a:pt x="1065" y="787"/>
                    <a:pt x="1048" y="721"/>
                    <a:pt x="999" y="672"/>
                  </a:cubicBezTo>
                  <a:cubicBezTo>
                    <a:pt x="737" y="459"/>
                    <a:pt x="459" y="246"/>
                    <a:pt x="197" y="17"/>
                  </a:cubicBezTo>
                  <a:cubicBezTo>
                    <a:pt x="180" y="6"/>
                    <a:pt x="160" y="0"/>
                    <a:pt x="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rot="10800000" flipH="1">
              <a:off x="4617450" y="4748625"/>
              <a:ext cx="25400" cy="22275"/>
            </a:xfrm>
            <a:custGeom>
              <a:avLst/>
              <a:gdLst/>
              <a:ahLst/>
              <a:cxnLst/>
              <a:rect l="l" t="t" r="r" b="b"/>
              <a:pathLst>
                <a:path w="1016" h="891" extrusionOk="0">
                  <a:moveTo>
                    <a:pt x="907" y="0"/>
                  </a:moveTo>
                  <a:cubicBezTo>
                    <a:pt x="882" y="0"/>
                    <a:pt x="857" y="8"/>
                    <a:pt x="835" y="23"/>
                  </a:cubicBezTo>
                  <a:cubicBezTo>
                    <a:pt x="573" y="252"/>
                    <a:pt x="311" y="481"/>
                    <a:pt x="49" y="711"/>
                  </a:cubicBezTo>
                  <a:cubicBezTo>
                    <a:pt x="0" y="743"/>
                    <a:pt x="0" y="809"/>
                    <a:pt x="33" y="858"/>
                  </a:cubicBezTo>
                  <a:cubicBezTo>
                    <a:pt x="49" y="874"/>
                    <a:pt x="82" y="891"/>
                    <a:pt x="115" y="891"/>
                  </a:cubicBezTo>
                  <a:cubicBezTo>
                    <a:pt x="131" y="891"/>
                    <a:pt x="164" y="891"/>
                    <a:pt x="180" y="874"/>
                  </a:cubicBezTo>
                  <a:cubicBezTo>
                    <a:pt x="442" y="645"/>
                    <a:pt x="704" y="416"/>
                    <a:pt x="982" y="187"/>
                  </a:cubicBezTo>
                  <a:cubicBezTo>
                    <a:pt x="1015" y="138"/>
                    <a:pt x="1015" y="72"/>
                    <a:pt x="982" y="39"/>
                  </a:cubicBezTo>
                  <a:cubicBezTo>
                    <a:pt x="964" y="12"/>
                    <a:pt x="936" y="0"/>
                    <a:pt x="9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rot="10800000" flipH="1">
              <a:off x="3721675" y="4741675"/>
              <a:ext cx="26225" cy="21625"/>
            </a:xfrm>
            <a:custGeom>
              <a:avLst/>
              <a:gdLst/>
              <a:ahLst/>
              <a:cxnLst/>
              <a:rect l="l" t="t" r="r" b="b"/>
              <a:pathLst>
                <a:path w="1049" h="865" extrusionOk="0">
                  <a:moveTo>
                    <a:pt x="114" y="0"/>
                  </a:moveTo>
                  <a:cubicBezTo>
                    <a:pt x="83" y="0"/>
                    <a:pt x="52" y="18"/>
                    <a:pt x="33" y="46"/>
                  </a:cubicBezTo>
                  <a:cubicBezTo>
                    <a:pt x="1" y="79"/>
                    <a:pt x="1" y="145"/>
                    <a:pt x="50" y="194"/>
                  </a:cubicBezTo>
                  <a:cubicBezTo>
                    <a:pt x="328" y="407"/>
                    <a:pt x="590" y="619"/>
                    <a:pt x="868" y="849"/>
                  </a:cubicBezTo>
                  <a:cubicBezTo>
                    <a:pt x="885" y="865"/>
                    <a:pt x="901" y="865"/>
                    <a:pt x="934" y="865"/>
                  </a:cubicBezTo>
                  <a:cubicBezTo>
                    <a:pt x="966" y="865"/>
                    <a:pt x="983" y="849"/>
                    <a:pt x="1016" y="832"/>
                  </a:cubicBezTo>
                  <a:cubicBezTo>
                    <a:pt x="1048" y="783"/>
                    <a:pt x="1032" y="718"/>
                    <a:pt x="999" y="685"/>
                  </a:cubicBezTo>
                  <a:cubicBezTo>
                    <a:pt x="721" y="456"/>
                    <a:pt x="459" y="243"/>
                    <a:pt x="181" y="30"/>
                  </a:cubicBezTo>
                  <a:cubicBezTo>
                    <a:pt x="160" y="10"/>
                    <a:pt x="137"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rot="10800000" flipH="1">
              <a:off x="4576925" y="4715475"/>
              <a:ext cx="26225" cy="21475"/>
            </a:xfrm>
            <a:custGeom>
              <a:avLst/>
              <a:gdLst/>
              <a:ahLst/>
              <a:cxnLst/>
              <a:rect l="l" t="t" r="r" b="b"/>
              <a:pathLst>
                <a:path w="1049" h="859" extrusionOk="0">
                  <a:moveTo>
                    <a:pt x="940" y="1"/>
                  </a:moveTo>
                  <a:cubicBezTo>
                    <a:pt x="916" y="1"/>
                    <a:pt x="890" y="9"/>
                    <a:pt x="868" y="24"/>
                  </a:cubicBezTo>
                  <a:cubicBezTo>
                    <a:pt x="606" y="236"/>
                    <a:pt x="328" y="466"/>
                    <a:pt x="50" y="678"/>
                  </a:cubicBezTo>
                  <a:cubicBezTo>
                    <a:pt x="17" y="711"/>
                    <a:pt x="1" y="777"/>
                    <a:pt x="33" y="826"/>
                  </a:cubicBezTo>
                  <a:cubicBezTo>
                    <a:pt x="66" y="858"/>
                    <a:pt x="83" y="858"/>
                    <a:pt x="115" y="858"/>
                  </a:cubicBezTo>
                  <a:cubicBezTo>
                    <a:pt x="148" y="858"/>
                    <a:pt x="164" y="858"/>
                    <a:pt x="181" y="842"/>
                  </a:cubicBezTo>
                  <a:cubicBezTo>
                    <a:pt x="459" y="629"/>
                    <a:pt x="737" y="400"/>
                    <a:pt x="999" y="187"/>
                  </a:cubicBezTo>
                  <a:cubicBezTo>
                    <a:pt x="1048" y="138"/>
                    <a:pt x="1048" y="73"/>
                    <a:pt x="1016" y="40"/>
                  </a:cubicBezTo>
                  <a:cubicBezTo>
                    <a:pt x="998" y="13"/>
                    <a:pt x="970"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rot="10800000" flipH="1">
              <a:off x="3762200" y="4709350"/>
              <a:ext cx="26625" cy="21225"/>
            </a:xfrm>
            <a:custGeom>
              <a:avLst/>
              <a:gdLst/>
              <a:ahLst/>
              <a:cxnLst/>
              <a:rect l="l" t="t" r="r" b="b"/>
              <a:pathLst>
                <a:path w="1065" h="849" extrusionOk="0">
                  <a:moveTo>
                    <a:pt x="130" y="1"/>
                  </a:moveTo>
                  <a:cubicBezTo>
                    <a:pt x="98" y="1"/>
                    <a:pt x="68" y="18"/>
                    <a:pt x="49" y="47"/>
                  </a:cubicBezTo>
                  <a:cubicBezTo>
                    <a:pt x="0" y="80"/>
                    <a:pt x="17" y="145"/>
                    <a:pt x="66" y="178"/>
                  </a:cubicBezTo>
                  <a:cubicBezTo>
                    <a:pt x="328" y="407"/>
                    <a:pt x="606" y="620"/>
                    <a:pt x="884" y="833"/>
                  </a:cubicBezTo>
                  <a:cubicBezTo>
                    <a:pt x="900" y="849"/>
                    <a:pt x="933" y="849"/>
                    <a:pt x="950" y="849"/>
                  </a:cubicBezTo>
                  <a:cubicBezTo>
                    <a:pt x="982" y="849"/>
                    <a:pt x="1015" y="833"/>
                    <a:pt x="1031" y="816"/>
                  </a:cubicBezTo>
                  <a:cubicBezTo>
                    <a:pt x="1064" y="767"/>
                    <a:pt x="1064" y="702"/>
                    <a:pt x="1015" y="669"/>
                  </a:cubicBezTo>
                  <a:cubicBezTo>
                    <a:pt x="737" y="456"/>
                    <a:pt x="458" y="243"/>
                    <a:pt x="197" y="31"/>
                  </a:cubicBezTo>
                  <a:cubicBezTo>
                    <a:pt x="176" y="10"/>
                    <a:pt x="153"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rot="10800000" flipH="1">
              <a:off x="4535200" y="4683975"/>
              <a:ext cx="27025" cy="20650"/>
            </a:xfrm>
            <a:custGeom>
              <a:avLst/>
              <a:gdLst/>
              <a:ahLst/>
              <a:cxnLst/>
              <a:rect l="l" t="t" r="r" b="b"/>
              <a:pathLst>
                <a:path w="1081" h="826" extrusionOk="0">
                  <a:moveTo>
                    <a:pt x="972" y="1"/>
                  </a:moveTo>
                  <a:cubicBezTo>
                    <a:pt x="948" y="1"/>
                    <a:pt x="922" y="9"/>
                    <a:pt x="900" y="24"/>
                  </a:cubicBezTo>
                  <a:cubicBezTo>
                    <a:pt x="622" y="237"/>
                    <a:pt x="327" y="449"/>
                    <a:pt x="66" y="646"/>
                  </a:cubicBezTo>
                  <a:cubicBezTo>
                    <a:pt x="16" y="662"/>
                    <a:pt x="0" y="744"/>
                    <a:pt x="33" y="777"/>
                  </a:cubicBezTo>
                  <a:cubicBezTo>
                    <a:pt x="49" y="809"/>
                    <a:pt x="82" y="826"/>
                    <a:pt x="115" y="826"/>
                  </a:cubicBezTo>
                  <a:cubicBezTo>
                    <a:pt x="147" y="826"/>
                    <a:pt x="164" y="826"/>
                    <a:pt x="180" y="809"/>
                  </a:cubicBezTo>
                  <a:cubicBezTo>
                    <a:pt x="458" y="613"/>
                    <a:pt x="737" y="400"/>
                    <a:pt x="1031" y="187"/>
                  </a:cubicBezTo>
                  <a:cubicBezTo>
                    <a:pt x="1080" y="155"/>
                    <a:pt x="1080" y="89"/>
                    <a:pt x="1048" y="40"/>
                  </a:cubicBezTo>
                  <a:cubicBezTo>
                    <a:pt x="1030" y="13"/>
                    <a:pt x="1002" y="1"/>
                    <a:pt x="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rot="10800000" flipH="1">
              <a:off x="3803925" y="4678650"/>
              <a:ext cx="27050" cy="20225"/>
            </a:xfrm>
            <a:custGeom>
              <a:avLst/>
              <a:gdLst/>
              <a:ahLst/>
              <a:cxnLst/>
              <a:rect l="l" t="t" r="r" b="b"/>
              <a:pathLst>
                <a:path w="1082" h="809" extrusionOk="0">
                  <a:moveTo>
                    <a:pt x="109" y="0"/>
                  </a:moveTo>
                  <a:cubicBezTo>
                    <a:pt x="79" y="0"/>
                    <a:pt x="51" y="12"/>
                    <a:pt x="33" y="39"/>
                  </a:cubicBezTo>
                  <a:cubicBezTo>
                    <a:pt x="1" y="88"/>
                    <a:pt x="17" y="154"/>
                    <a:pt x="50" y="187"/>
                  </a:cubicBezTo>
                  <a:cubicBezTo>
                    <a:pt x="344" y="399"/>
                    <a:pt x="623" y="596"/>
                    <a:pt x="917" y="792"/>
                  </a:cubicBezTo>
                  <a:cubicBezTo>
                    <a:pt x="934" y="809"/>
                    <a:pt x="950" y="809"/>
                    <a:pt x="966" y="809"/>
                  </a:cubicBezTo>
                  <a:cubicBezTo>
                    <a:pt x="999" y="809"/>
                    <a:pt x="1032" y="809"/>
                    <a:pt x="1048" y="776"/>
                  </a:cubicBezTo>
                  <a:cubicBezTo>
                    <a:pt x="1081" y="727"/>
                    <a:pt x="1081" y="661"/>
                    <a:pt x="1032" y="629"/>
                  </a:cubicBezTo>
                  <a:cubicBezTo>
                    <a:pt x="737" y="432"/>
                    <a:pt x="459" y="219"/>
                    <a:pt x="181" y="23"/>
                  </a:cubicBezTo>
                  <a:cubicBezTo>
                    <a:pt x="159" y="8"/>
                    <a:pt x="133" y="0"/>
                    <a:pt x="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rot="10800000" flipH="1">
              <a:off x="4491825" y="4654925"/>
              <a:ext cx="27850" cy="19400"/>
            </a:xfrm>
            <a:custGeom>
              <a:avLst/>
              <a:gdLst/>
              <a:ahLst/>
              <a:cxnLst/>
              <a:rect l="l" t="t" r="r" b="b"/>
              <a:pathLst>
                <a:path w="1114" h="776" extrusionOk="0">
                  <a:moveTo>
                    <a:pt x="1005" y="0"/>
                  </a:moveTo>
                  <a:cubicBezTo>
                    <a:pt x="981" y="0"/>
                    <a:pt x="955" y="8"/>
                    <a:pt x="933" y="23"/>
                  </a:cubicBezTo>
                  <a:cubicBezTo>
                    <a:pt x="638" y="203"/>
                    <a:pt x="344" y="400"/>
                    <a:pt x="66" y="580"/>
                  </a:cubicBezTo>
                  <a:cubicBezTo>
                    <a:pt x="16" y="596"/>
                    <a:pt x="0" y="661"/>
                    <a:pt x="16" y="711"/>
                  </a:cubicBezTo>
                  <a:cubicBezTo>
                    <a:pt x="49" y="743"/>
                    <a:pt x="82" y="776"/>
                    <a:pt x="115" y="776"/>
                  </a:cubicBezTo>
                  <a:cubicBezTo>
                    <a:pt x="131" y="776"/>
                    <a:pt x="147" y="760"/>
                    <a:pt x="164" y="760"/>
                  </a:cubicBezTo>
                  <a:cubicBezTo>
                    <a:pt x="458" y="580"/>
                    <a:pt x="753" y="383"/>
                    <a:pt x="1048" y="187"/>
                  </a:cubicBezTo>
                  <a:cubicBezTo>
                    <a:pt x="1097" y="154"/>
                    <a:pt x="1113" y="89"/>
                    <a:pt x="1080" y="39"/>
                  </a:cubicBezTo>
                  <a:cubicBezTo>
                    <a:pt x="1062" y="12"/>
                    <a:pt x="1034" y="0"/>
                    <a:pt x="1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rot="10800000" flipH="1">
              <a:off x="3846900" y="4650000"/>
              <a:ext cx="28250" cy="19275"/>
            </a:xfrm>
            <a:custGeom>
              <a:avLst/>
              <a:gdLst/>
              <a:ahLst/>
              <a:cxnLst/>
              <a:rect l="l" t="t" r="r" b="b"/>
              <a:pathLst>
                <a:path w="1130" h="771" extrusionOk="0">
                  <a:moveTo>
                    <a:pt x="124" y="0"/>
                  </a:moveTo>
                  <a:cubicBezTo>
                    <a:pt x="89" y="0"/>
                    <a:pt x="54" y="19"/>
                    <a:pt x="33" y="50"/>
                  </a:cubicBezTo>
                  <a:cubicBezTo>
                    <a:pt x="0" y="99"/>
                    <a:pt x="17" y="165"/>
                    <a:pt x="66" y="198"/>
                  </a:cubicBezTo>
                  <a:cubicBezTo>
                    <a:pt x="361" y="394"/>
                    <a:pt x="672" y="574"/>
                    <a:pt x="950" y="754"/>
                  </a:cubicBezTo>
                  <a:cubicBezTo>
                    <a:pt x="966" y="754"/>
                    <a:pt x="983" y="770"/>
                    <a:pt x="1015" y="770"/>
                  </a:cubicBezTo>
                  <a:cubicBezTo>
                    <a:pt x="1048" y="770"/>
                    <a:pt x="1081" y="738"/>
                    <a:pt x="1097" y="705"/>
                  </a:cubicBezTo>
                  <a:cubicBezTo>
                    <a:pt x="1130" y="656"/>
                    <a:pt x="1113" y="590"/>
                    <a:pt x="1064" y="574"/>
                  </a:cubicBezTo>
                  <a:cubicBezTo>
                    <a:pt x="770" y="394"/>
                    <a:pt x="475" y="214"/>
                    <a:pt x="180" y="17"/>
                  </a:cubicBezTo>
                  <a:cubicBezTo>
                    <a:pt x="163" y="6"/>
                    <a:pt x="144"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rot="10800000" flipH="1">
              <a:off x="4445975" y="4629950"/>
              <a:ext cx="29075" cy="17225"/>
            </a:xfrm>
            <a:custGeom>
              <a:avLst/>
              <a:gdLst/>
              <a:ahLst/>
              <a:cxnLst/>
              <a:rect l="l" t="t" r="r" b="b"/>
              <a:pathLst>
                <a:path w="1163" h="689" extrusionOk="0">
                  <a:moveTo>
                    <a:pt x="1055" y="0"/>
                  </a:moveTo>
                  <a:cubicBezTo>
                    <a:pt x="1036" y="0"/>
                    <a:pt x="1017" y="6"/>
                    <a:pt x="999" y="17"/>
                  </a:cubicBezTo>
                  <a:lnTo>
                    <a:pt x="852" y="83"/>
                  </a:lnTo>
                  <a:cubicBezTo>
                    <a:pt x="590" y="230"/>
                    <a:pt x="328" y="361"/>
                    <a:pt x="66" y="492"/>
                  </a:cubicBezTo>
                  <a:cubicBezTo>
                    <a:pt x="17" y="525"/>
                    <a:pt x="1" y="590"/>
                    <a:pt x="17" y="639"/>
                  </a:cubicBezTo>
                  <a:cubicBezTo>
                    <a:pt x="50" y="672"/>
                    <a:pt x="83" y="688"/>
                    <a:pt x="115" y="688"/>
                  </a:cubicBezTo>
                  <a:lnTo>
                    <a:pt x="164" y="688"/>
                  </a:lnTo>
                  <a:cubicBezTo>
                    <a:pt x="426" y="558"/>
                    <a:pt x="688" y="410"/>
                    <a:pt x="967" y="263"/>
                  </a:cubicBezTo>
                  <a:lnTo>
                    <a:pt x="1097" y="197"/>
                  </a:lnTo>
                  <a:cubicBezTo>
                    <a:pt x="1147" y="165"/>
                    <a:pt x="1163" y="99"/>
                    <a:pt x="1130" y="50"/>
                  </a:cubicBezTo>
                  <a:cubicBezTo>
                    <a:pt x="1120" y="18"/>
                    <a:pt x="1089" y="0"/>
                    <a:pt x="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rot="10800000" flipH="1">
              <a:off x="3891900" y="4625450"/>
              <a:ext cx="29500" cy="17200"/>
            </a:xfrm>
            <a:custGeom>
              <a:avLst/>
              <a:gdLst/>
              <a:ahLst/>
              <a:cxnLst/>
              <a:rect l="l" t="t" r="r" b="b"/>
              <a:pathLst>
                <a:path w="1180" h="688" extrusionOk="0">
                  <a:moveTo>
                    <a:pt x="113" y="0"/>
                  </a:moveTo>
                  <a:cubicBezTo>
                    <a:pt x="77" y="0"/>
                    <a:pt x="45" y="22"/>
                    <a:pt x="34" y="66"/>
                  </a:cubicBezTo>
                  <a:cubicBezTo>
                    <a:pt x="1" y="115"/>
                    <a:pt x="17" y="164"/>
                    <a:pt x="66" y="196"/>
                  </a:cubicBezTo>
                  <a:cubicBezTo>
                    <a:pt x="377" y="360"/>
                    <a:pt x="688" y="524"/>
                    <a:pt x="1016" y="671"/>
                  </a:cubicBezTo>
                  <a:cubicBezTo>
                    <a:pt x="1016" y="671"/>
                    <a:pt x="1032" y="688"/>
                    <a:pt x="1049" y="688"/>
                  </a:cubicBezTo>
                  <a:cubicBezTo>
                    <a:pt x="1098" y="688"/>
                    <a:pt x="1130" y="655"/>
                    <a:pt x="1147" y="622"/>
                  </a:cubicBezTo>
                  <a:cubicBezTo>
                    <a:pt x="1179" y="573"/>
                    <a:pt x="1147" y="507"/>
                    <a:pt x="1098" y="475"/>
                  </a:cubicBezTo>
                  <a:cubicBezTo>
                    <a:pt x="787" y="327"/>
                    <a:pt x="476" y="180"/>
                    <a:pt x="165" y="16"/>
                  </a:cubicBezTo>
                  <a:cubicBezTo>
                    <a:pt x="148" y="6"/>
                    <a:pt x="130" y="0"/>
                    <a:pt x="1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rot="10800000" flipH="1">
              <a:off x="4398100" y="4608675"/>
              <a:ext cx="30300" cy="15325"/>
            </a:xfrm>
            <a:custGeom>
              <a:avLst/>
              <a:gdLst/>
              <a:ahLst/>
              <a:cxnLst/>
              <a:rect l="l" t="t" r="r" b="b"/>
              <a:pathLst>
                <a:path w="1212" h="613" extrusionOk="0">
                  <a:moveTo>
                    <a:pt x="1087" y="1"/>
                  </a:moveTo>
                  <a:cubicBezTo>
                    <a:pt x="1074" y="1"/>
                    <a:pt x="1061" y="3"/>
                    <a:pt x="1048" y="7"/>
                  </a:cubicBezTo>
                  <a:cubicBezTo>
                    <a:pt x="737" y="154"/>
                    <a:pt x="410" y="285"/>
                    <a:pt x="83" y="416"/>
                  </a:cubicBezTo>
                  <a:cubicBezTo>
                    <a:pt x="33" y="433"/>
                    <a:pt x="1" y="498"/>
                    <a:pt x="33" y="547"/>
                  </a:cubicBezTo>
                  <a:cubicBezTo>
                    <a:pt x="33" y="580"/>
                    <a:pt x="83" y="613"/>
                    <a:pt x="115" y="613"/>
                  </a:cubicBezTo>
                  <a:lnTo>
                    <a:pt x="164" y="613"/>
                  </a:lnTo>
                  <a:cubicBezTo>
                    <a:pt x="492" y="482"/>
                    <a:pt x="819" y="334"/>
                    <a:pt x="1130" y="203"/>
                  </a:cubicBezTo>
                  <a:cubicBezTo>
                    <a:pt x="1179" y="187"/>
                    <a:pt x="1212" y="122"/>
                    <a:pt x="1179" y="56"/>
                  </a:cubicBezTo>
                  <a:cubicBezTo>
                    <a:pt x="1167" y="19"/>
                    <a:pt x="1127"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rot="10800000" flipH="1">
              <a:off x="3938975" y="4605400"/>
              <a:ext cx="30300" cy="14900"/>
            </a:xfrm>
            <a:custGeom>
              <a:avLst/>
              <a:gdLst/>
              <a:ahLst/>
              <a:cxnLst/>
              <a:rect l="l" t="t" r="r" b="b"/>
              <a:pathLst>
                <a:path w="1212" h="596" extrusionOk="0">
                  <a:moveTo>
                    <a:pt x="127" y="0"/>
                  </a:moveTo>
                  <a:cubicBezTo>
                    <a:pt x="87" y="0"/>
                    <a:pt x="46" y="22"/>
                    <a:pt x="33" y="72"/>
                  </a:cubicBezTo>
                  <a:cubicBezTo>
                    <a:pt x="0" y="121"/>
                    <a:pt x="33" y="186"/>
                    <a:pt x="82" y="203"/>
                  </a:cubicBezTo>
                  <a:cubicBezTo>
                    <a:pt x="410" y="334"/>
                    <a:pt x="737" y="465"/>
                    <a:pt x="1064" y="596"/>
                  </a:cubicBezTo>
                  <a:lnTo>
                    <a:pt x="1097" y="596"/>
                  </a:lnTo>
                  <a:cubicBezTo>
                    <a:pt x="1146" y="596"/>
                    <a:pt x="1179" y="563"/>
                    <a:pt x="1195" y="530"/>
                  </a:cubicBezTo>
                  <a:cubicBezTo>
                    <a:pt x="1212" y="481"/>
                    <a:pt x="1195" y="416"/>
                    <a:pt x="1130" y="399"/>
                  </a:cubicBezTo>
                  <a:cubicBezTo>
                    <a:pt x="802" y="268"/>
                    <a:pt x="475" y="154"/>
                    <a:pt x="164" y="6"/>
                  </a:cubicBezTo>
                  <a:cubicBezTo>
                    <a:pt x="152" y="2"/>
                    <a:pt x="140"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rot="10800000" flipH="1">
              <a:off x="4348600" y="4591900"/>
              <a:ext cx="31125" cy="13225"/>
            </a:xfrm>
            <a:custGeom>
              <a:avLst/>
              <a:gdLst/>
              <a:ahLst/>
              <a:cxnLst/>
              <a:rect l="l" t="t" r="r" b="b"/>
              <a:pathLst>
                <a:path w="1245" h="529" extrusionOk="0">
                  <a:moveTo>
                    <a:pt x="1114" y="1"/>
                  </a:moveTo>
                  <a:cubicBezTo>
                    <a:pt x="1103" y="1"/>
                    <a:pt x="1092" y="2"/>
                    <a:pt x="1080" y="5"/>
                  </a:cubicBezTo>
                  <a:cubicBezTo>
                    <a:pt x="753" y="120"/>
                    <a:pt x="426" y="218"/>
                    <a:pt x="98" y="316"/>
                  </a:cubicBezTo>
                  <a:cubicBezTo>
                    <a:pt x="33" y="332"/>
                    <a:pt x="0" y="398"/>
                    <a:pt x="16" y="447"/>
                  </a:cubicBezTo>
                  <a:cubicBezTo>
                    <a:pt x="33" y="496"/>
                    <a:pt x="82" y="529"/>
                    <a:pt x="115" y="529"/>
                  </a:cubicBezTo>
                  <a:lnTo>
                    <a:pt x="147" y="529"/>
                  </a:lnTo>
                  <a:cubicBezTo>
                    <a:pt x="491" y="431"/>
                    <a:pt x="819" y="316"/>
                    <a:pt x="1146" y="201"/>
                  </a:cubicBezTo>
                  <a:cubicBezTo>
                    <a:pt x="1211" y="185"/>
                    <a:pt x="1244" y="136"/>
                    <a:pt x="1211" y="70"/>
                  </a:cubicBezTo>
                  <a:cubicBezTo>
                    <a:pt x="1198" y="30"/>
                    <a:pt x="1162" y="1"/>
                    <a:pt x="1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rot="10800000" flipH="1">
              <a:off x="3988075" y="4589450"/>
              <a:ext cx="31125" cy="12800"/>
            </a:xfrm>
            <a:custGeom>
              <a:avLst/>
              <a:gdLst/>
              <a:ahLst/>
              <a:cxnLst/>
              <a:rect l="l" t="t" r="r" b="b"/>
              <a:pathLst>
                <a:path w="1245" h="512" extrusionOk="0">
                  <a:moveTo>
                    <a:pt x="121" y="0"/>
                  </a:moveTo>
                  <a:cubicBezTo>
                    <a:pt x="78" y="0"/>
                    <a:pt x="30" y="32"/>
                    <a:pt x="17" y="86"/>
                  </a:cubicBezTo>
                  <a:cubicBezTo>
                    <a:pt x="1" y="136"/>
                    <a:pt x="33" y="201"/>
                    <a:pt x="82" y="217"/>
                  </a:cubicBezTo>
                  <a:cubicBezTo>
                    <a:pt x="410" y="316"/>
                    <a:pt x="753" y="414"/>
                    <a:pt x="1097" y="512"/>
                  </a:cubicBezTo>
                  <a:lnTo>
                    <a:pt x="1130" y="512"/>
                  </a:lnTo>
                  <a:cubicBezTo>
                    <a:pt x="1163" y="512"/>
                    <a:pt x="1212" y="479"/>
                    <a:pt x="1228" y="430"/>
                  </a:cubicBezTo>
                  <a:cubicBezTo>
                    <a:pt x="1245" y="381"/>
                    <a:pt x="1212" y="316"/>
                    <a:pt x="1146" y="299"/>
                  </a:cubicBezTo>
                  <a:cubicBezTo>
                    <a:pt x="819" y="217"/>
                    <a:pt x="475" y="119"/>
                    <a:pt x="148" y="5"/>
                  </a:cubicBezTo>
                  <a:cubicBezTo>
                    <a:pt x="139" y="2"/>
                    <a:pt x="131"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rot="10800000" flipH="1">
              <a:off x="4298250" y="4579625"/>
              <a:ext cx="31125" cy="10775"/>
            </a:xfrm>
            <a:custGeom>
              <a:avLst/>
              <a:gdLst/>
              <a:ahLst/>
              <a:cxnLst/>
              <a:rect l="l" t="t" r="r" b="b"/>
              <a:pathLst>
                <a:path w="1245" h="431" extrusionOk="0">
                  <a:moveTo>
                    <a:pt x="1131" y="1"/>
                  </a:moveTo>
                  <a:cubicBezTo>
                    <a:pt x="1120" y="1"/>
                    <a:pt x="1109" y="2"/>
                    <a:pt x="1097" y="5"/>
                  </a:cubicBezTo>
                  <a:cubicBezTo>
                    <a:pt x="770" y="87"/>
                    <a:pt x="426" y="153"/>
                    <a:pt x="83" y="218"/>
                  </a:cubicBezTo>
                  <a:cubicBezTo>
                    <a:pt x="34" y="234"/>
                    <a:pt x="1" y="284"/>
                    <a:pt x="1" y="349"/>
                  </a:cubicBezTo>
                  <a:cubicBezTo>
                    <a:pt x="17" y="398"/>
                    <a:pt x="50" y="431"/>
                    <a:pt x="99" y="431"/>
                  </a:cubicBezTo>
                  <a:lnTo>
                    <a:pt x="132" y="431"/>
                  </a:lnTo>
                  <a:cubicBezTo>
                    <a:pt x="475" y="365"/>
                    <a:pt x="819" y="284"/>
                    <a:pt x="1147" y="202"/>
                  </a:cubicBezTo>
                  <a:cubicBezTo>
                    <a:pt x="1212" y="185"/>
                    <a:pt x="1245" y="136"/>
                    <a:pt x="1228" y="71"/>
                  </a:cubicBezTo>
                  <a:cubicBezTo>
                    <a:pt x="1215" y="30"/>
                    <a:pt x="1179" y="1"/>
                    <a:pt x="1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rot="10800000" flipH="1">
              <a:off x="4038825" y="4577975"/>
              <a:ext cx="31125" cy="10375"/>
            </a:xfrm>
            <a:custGeom>
              <a:avLst/>
              <a:gdLst/>
              <a:ahLst/>
              <a:cxnLst/>
              <a:rect l="l" t="t" r="r" b="b"/>
              <a:pathLst>
                <a:path w="1245" h="415" extrusionOk="0">
                  <a:moveTo>
                    <a:pt x="99" y="1"/>
                  </a:moveTo>
                  <a:cubicBezTo>
                    <a:pt x="50" y="1"/>
                    <a:pt x="14" y="33"/>
                    <a:pt x="0" y="87"/>
                  </a:cubicBezTo>
                  <a:cubicBezTo>
                    <a:pt x="0" y="136"/>
                    <a:pt x="33" y="202"/>
                    <a:pt x="82" y="202"/>
                  </a:cubicBezTo>
                  <a:cubicBezTo>
                    <a:pt x="426" y="283"/>
                    <a:pt x="770" y="349"/>
                    <a:pt x="1113" y="414"/>
                  </a:cubicBezTo>
                  <a:lnTo>
                    <a:pt x="1130" y="414"/>
                  </a:lnTo>
                  <a:cubicBezTo>
                    <a:pt x="1179" y="414"/>
                    <a:pt x="1228" y="382"/>
                    <a:pt x="1228" y="332"/>
                  </a:cubicBezTo>
                  <a:cubicBezTo>
                    <a:pt x="1244" y="283"/>
                    <a:pt x="1211" y="218"/>
                    <a:pt x="1146" y="218"/>
                  </a:cubicBezTo>
                  <a:cubicBezTo>
                    <a:pt x="802" y="152"/>
                    <a:pt x="459" y="71"/>
                    <a:pt x="131" y="5"/>
                  </a:cubicBezTo>
                  <a:cubicBezTo>
                    <a:pt x="120" y="2"/>
                    <a:pt x="109" y="1"/>
                    <a:pt x="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rot="10800000" flipH="1">
              <a:off x="4246300" y="4571425"/>
              <a:ext cx="31525" cy="9025"/>
            </a:xfrm>
            <a:custGeom>
              <a:avLst/>
              <a:gdLst/>
              <a:ahLst/>
              <a:cxnLst/>
              <a:rect l="l" t="t" r="r" b="b"/>
              <a:pathLst>
                <a:path w="1261" h="361" extrusionOk="0">
                  <a:moveTo>
                    <a:pt x="1146" y="0"/>
                  </a:moveTo>
                  <a:cubicBezTo>
                    <a:pt x="802" y="66"/>
                    <a:pt x="458" y="115"/>
                    <a:pt x="115" y="147"/>
                  </a:cubicBezTo>
                  <a:cubicBezTo>
                    <a:pt x="49" y="147"/>
                    <a:pt x="0" y="197"/>
                    <a:pt x="16" y="262"/>
                  </a:cubicBezTo>
                  <a:cubicBezTo>
                    <a:pt x="16" y="311"/>
                    <a:pt x="65" y="360"/>
                    <a:pt x="115" y="360"/>
                  </a:cubicBezTo>
                  <a:lnTo>
                    <a:pt x="131" y="360"/>
                  </a:lnTo>
                  <a:cubicBezTo>
                    <a:pt x="475" y="311"/>
                    <a:pt x="835" y="262"/>
                    <a:pt x="1162" y="213"/>
                  </a:cubicBezTo>
                  <a:cubicBezTo>
                    <a:pt x="1228" y="213"/>
                    <a:pt x="1260" y="147"/>
                    <a:pt x="1260" y="98"/>
                  </a:cubicBezTo>
                  <a:cubicBezTo>
                    <a:pt x="1244" y="33"/>
                    <a:pt x="1195" y="0"/>
                    <a:pt x="1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rot="10800000" flipH="1">
              <a:off x="4089975" y="4570625"/>
              <a:ext cx="31525" cy="8275"/>
            </a:xfrm>
            <a:custGeom>
              <a:avLst/>
              <a:gdLst/>
              <a:ahLst/>
              <a:cxnLst/>
              <a:rect l="l" t="t" r="r" b="b"/>
              <a:pathLst>
                <a:path w="1261" h="331" extrusionOk="0">
                  <a:moveTo>
                    <a:pt x="111" y="0"/>
                  </a:moveTo>
                  <a:cubicBezTo>
                    <a:pt x="66" y="0"/>
                    <a:pt x="17" y="43"/>
                    <a:pt x="17" y="85"/>
                  </a:cubicBezTo>
                  <a:cubicBezTo>
                    <a:pt x="0" y="151"/>
                    <a:pt x="49" y="200"/>
                    <a:pt x="98" y="200"/>
                  </a:cubicBezTo>
                  <a:cubicBezTo>
                    <a:pt x="442" y="249"/>
                    <a:pt x="802" y="298"/>
                    <a:pt x="1146" y="331"/>
                  </a:cubicBezTo>
                  <a:lnTo>
                    <a:pt x="1162" y="331"/>
                  </a:lnTo>
                  <a:cubicBezTo>
                    <a:pt x="1212" y="331"/>
                    <a:pt x="1261" y="298"/>
                    <a:pt x="1261" y="233"/>
                  </a:cubicBezTo>
                  <a:cubicBezTo>
                    <a:pt x="1261" y="184"/>
                    <a:pt x="1228" y="135"/>
                    <a:pt x="1162" y="118"/>
                  </a:cubicBezTo>
                  <a:cubicBezTo>
                    <a:pt x="819" y="85"/>
                    <a:pt x="475" y="53"/>
                    <a:pt x="131" y="4"/>
                  </a:cubicBezTo>
                  <a:cubicBezTo>
                    <a:pt x="125" y="1"/>
                    <a:pt x="118"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rot="10800000" flipH="1">
              <a:off x="4194325" y="4568150"/>
              <a:ext cx="31525" cy="6250"/>
            </a:xfrm>
            <a:custGeom>
              <a:avLst/>
              <a:gdLst/>
              <a:ahLst/>
              <a:cxnLst/>
              <a:rect l="l" t="t" r="r" b="b"/>
              <a:pathLst>
                <a:path w="1261" h="250" extrusionOk="0">
                  <a:moveTo>
                    <a:pt x="1171" y="0"/>
                  </a:moveTo>
                  <a:cubicBezTo>
                    <a:pt x="1163" y="0"/>
                    <a:pt x="1155" y="1"/>
                    <a:pt x="1146" y="4"/>
                  </a:cubicBezTo>
                  <a:cubicBezTo>
                    <a:pt x="802" y="20"/>
                    <a:pt x="459" y="36"/>
                    <a:pt x="115" y="53"/>
                  </a:cubicBezTo>
                  <a:cubicBezTo>
                    <a:pt x="49" y="53"/>
                    <a:pt x="0" y="102"/>
                    <a:pt x="17" y="151"/>
                  </a:cubicBezTo>
                  <a:cubicBezTo>
                    <a:pt x="17" y="216"/>
                    <a:pt x="49" y="249"/>
                    <a:pt x="115" y="249"/>
                  </a:cubicBezTo>
                  <a:cubicBezTo>
                    <a:pt x="459" y="249"/>
                    <a:pt x="819" y="233"/>
                    <a:pt x="1162" y="200"/>
                  </a:cubicBezTo>
                  <a:cubicBezTo>
                    <a:pt x="1228" y="200"/>
                    <a:pt x="1261" y="151"/>
                    <a:pt x="1261" y="102"/>
                  </a:cubicBezTo>
                  <a:cubicBezTo>
                    <a:pt x="1261" y="45"/>
                    <a:pt x="1224" y="0"/>
                    <a:pt x="1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rot="10800000" flipH="1">
              <a:off x="4142350" y="4567750"/>
              <a:ext cx="31125" cy="6175"/>
            </a:xfrm>
            <a:custGeom>
              <a:avLst/>
              <a:gdLst/>
              <a:ahLst/>
              <a:cxnLst/>
              <a:rect l="l" t="t" r="r" b="b"/>
              <a:pathLst>
                <a:path w="1245" h="247" extrusionOk="0">
                  <a:moveTo>
                    <a:pt x="115" y="1"/>
                  </a:moveTo>
                  <a:cubicBezTo>
                    <a:pt x="50" y="1"/>
                    <a:pt x="0" y="50"/>
                    <a:pt x="0" y="99"/>
                  </a:cubicBezTo>
                  <a:cubicBezTo>
                    <a:pt x="0" y="165"/>
                    <a:pt x="33" y="214"/>
                    <a:pt x="99" y="214"/>
                  </a:cubicBezTo>
                  <a:cubicBezTo>
                    <a:pt x="442" y="230"/>
                    <a:pt x="802" y="247"/>
                    <a:pt x="1146" y="247"/>
                  </a:cubicBezTo>
                  <a:cubicBezTo>
                    <a:pt x="1195" y="247"/>
                    <a:pt x="1244" y="197"/>
                    <a:pt x="1244" y="148"/>
                  </a:cubicBezTo>
                  <a:cubicBezTo>
                    <a:pt x="1244" y="83"/>
                    <a:pt x="1212" y="34"/>
                    <a:pt x="1146" y="34"/>
                  </a:cubicBezTo>
                  <a:cubicBezTo>
                    <a:pt x="802" y="34"/>
                    <a:pt x="459" y="17"/>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3" name="Google Shape;1603;p14"/>
          <p:cNvSpPr/>
          <p:nvPr/>
        </p:nvSpPr>
        <p:spPr>
          <a:xfrm rot="10800000" flipH="1">
            <a:off x="3557947" y="6521509"/>
            <a:ext cx="315903" cy="314235"/>
          </a:xfrm>
          <a:custGeom>
            <a:avLst/>
            <a:gdLst/>
            <a:ahLst/>
            <a:cxnLst/>
            <a:rect l="l" t="t" r="r" b="b"/>
            <a:pathLst>
              <a:path w="8201" h="8157" extrusionOk="0">
                <a:moveTo>
                  <a:pt x="4234" y="1"/>
                </a:moveTo>
                <a:cubicBezTo>
                  <a:pt x="4191" y="1"/>
                  <a:pt x="4149" y="21"/>
                  <a:pt x="4125" y="60"/>
                </a:cubicBezTo>
                <a:lnTo>
                  <a:pt x="3356" y="1353"/>
                </a:lnTo>
                <a:cubicBezTo>
                  <a:pt x="2898" y="2122"/>
                  <a:pt x="2243" y="2744"/>
                  <a:pt x="1441" y="3137"/>
                </a:cubicBezTo>
                <a:lnTo>
                  <a:pt x="99" y="3825"/>
                </a:lnTo>
                <a:cubicBezTo>
                  <a:pt x="0" y="3874"/>
                  <a:pt x="0" y="4005"/>
                  <a:pt x="82" y="4054"/>
                </a:cubicBezTo>
                <a:lnTo>
                  <a:pt x="1392" y="4823"/>
                </a:lnTo>
                <a:cubicBezTo>
                  <a:pt x="2145" y="5282"/>
                  <a:pt x="2767" y="5936"/>
                  <a:pt x="3176" y="6738"/>
                </a:cubicBezTo>
                <a:lnTo>
                  <a:pt x="3847" y="8081"/>
                </a:lnTo>
                <a:cubicBezTo>
                  <a:pt x="3873" y="8132"/>
                  <a:pt x="3921" y="8156"/>
                  <a:pt x="3968" y="8156"/>
                </a:cubicBezTo>
                <a:cubicBezTo>
                  <a:pt x="4011" y="8156"/>
                  <a:pt x="4053" y="8136"/>
                  <a:pt x="4076" y="8097"/>
                </a:cubicBezTo>
                <a:lnTo>
                  <a:pt x="4845" y="6787"/>
                </a:lnTo>
                <a:cubicBezTo>
                  <a:pt x="5304" y="6018"/>
                  <a:pt x="5958" y="5413"/>
                  <a:pt x="6761" y="5003"/>
                </a:cubicBezTo>
                <a:lnTo>
                  <a:pt x="8103" y="4332"/>
                </a:lnTo>
                <a:cubicBezTo>
                  <a:pt x="8201" y="4283"/>
                  <a:pt x="8201" y="4152"/>
                  <a:pt x="8119" y="4087"/>
                </a:cubicBezTo>
                <a:lnTo>
                  <a:pt x="6810" y="3334"/>
                </a:lnTo>
                <a:cubicBezTo>
                  <a:pt x="6057" y="2875"/>
                  <a:pt x="5435" y="2204"/>
                  <a:pt x="5025" y="1419"/>
                </a:cubicBezTo>
                <a:lnTo>
                  <a:pt x="4354" y="76"/>
                </a:lnTo>
                <a:cubicBezTo>
                  <a:pt x="4329" y="25"/>
                  <a:pt x="4281" y="1"/>
                  <a:pt x="423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4" name="Google Shape;1604;p14"/>
          <p:cNvSpPr/>
          <p:nvPr/>
        </p:nvSpPr>
        <p:spPr>
          <a:xfrm rot="10800000" flipH="1">
            <a:off x="5686936" y="5890389"/>
            <a:ext cx="499173" cy="496828"/>
          </a:xfrm>
          <a:custGeom>
            <a:avLst/>
            <a:gdLst/>
            <a:ahLst/>
            <a:cxnLst/>
            <a:rect l="l" t="t" r="r" b="b"/>
            <a:pathLst>
              <a:path w="8202" h="8163" extrusionOk="0">
                <a:moveTo>
                  <a:pt x="4231" y="1"/>
                </a:moveTo>
                <a:cubicBezTo>
                  <a:pt x="4186" y="1"/>
                  <a:pt x="4140" y="22"/>
                  <a:pt x="4109" y="69"/>
                </a:cubicBezTo>
                <a:lnTo>
                  <a:pt x="3356" y="1362"/>
                </a:lnTo>
                <a:cubicBezTo>
                  <a:pt x="2898" y="2131"/>
                  <a:pt x="2227" y="2753"/>
                  <a:pt x="1441" y="3146"/>
                </a:cubicBezTo>
                <a:lnTo>
                  <a:pt x="99" y="3833"/>
                </a:lnTo>
                <a:cubicBezTo>
                  <a:pt x="0" y="3882"/>
                  <a:pt x="0" y="4013"/>
                  <a:pt x="82" y="4062"/>
                </a:cubicBezTo>
                <a:lnTo>
                  <a:pt x="1375" y="4832"/>
                </a:lnTo>
                <a:cubicBezTo>
                  <a:pt x="2145" y="5290"/>
                  <a:pt x="2767" y="5945"/>
                  <a:pt x="3160" y="6747"/>
                </a:cubicBezTo>
                <a:lnTo>
                  <a:pt x="3847" y="8089"/>
                </a:lnTo>
                <a:cubicBezTo>
                  <a:pt x="3872" y="8138"/>
                  <a:pt x="3917" y="8163"/>
                  <a:pt x="3962" y="8163"/>
                </a:cubicBezTo>
                <a:cubicBezTo>
                  <a:pt x="4007" y="8163"/>
                  <a:pt x="4052" y="8138"/>
                  <a:pt x="4076" y="8089"/>
                </a:cubicBezTo>
                <a:lnTo>
                  <a:pt x="4846" y="6796"/>
                </a:lnTo>
                <a:cubicBezTo>
                  <a:pt x="5304" y="6027"/>
                  <a:pt x="5959" y="5405"/>
                  <a:pt x="6761" y="5012"/>
                </a:cubicBezTo>
                <a:lnTo>
                  <a:pt x="8103" y="4341"/>
                </a:lnTo>
                <a:cubicBezTo>
                  <a:pt x="8201" y="4292"/>
                  <a:pt x="8201" y="4161"/>
                  <a:pt x="8119" y="4095"/>
                </a:cubicBezTo>
                <a:lnTo>
                  <a:pt x="6810" y="3326"/>
                </a:lnTo>
                <a:cubicBezTo>
                  <a:pt x="6040" y="2884"/>
                  <a:pt x="5435" y="2213"/>
                  <a:pt x="5026" y="1427"/>
                </a:cubicBezTo>
                <a:lnTo>
                  <a:pt x="4354" y="69"/>
                </a:lnTo>
                <a:cubicBezTo>
                  <a:pt x="4329" y="26"/>
                  <a:pt x="4281" y="1"/>
                  <a:pt x="423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11696184" y="5475951"/>
            <a:ext cx="898800" cy="898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6" name="Google Shape;1606;p14"/>
          <p:cNvGrpSpPr/>
          <p:nvPr/>
        </p:nvGrpSpPr>
        <p:grpSpPr>
          <a:xfrm rot="-6515278">
            <a:off x="7352988" y="-912145"/>
            <a:ext cx="564331" cy="1920380"/>
            <a:chOff x="2869625" y="946450"/>
            <a:chExt cx="52800" cy="179675"/>
          </a:xfrm>
        </p:grpSpPr>
        <p:sp>
          <p:nvSpPr>
            <p:cNvPr id="1607" name="Google Shape;1607;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5" name="Google Shape;1615;p14"/>
          <p:cNvGrpSpPr/>
          <p:nvPr/>
        </p:nvGrpSpPr>
        <p:grpSpPr>
          <a:xfrm rot="-3738908">
            <a:off x="9426677" y="5826121"/>
            <a:ext cx="564327" cy="1920367"/>
            <a:chOff x="2869625" y="946450"/>
            <a:chExt cx="52800" cy="179675"/>
          </a:xfrm>
        </p:grpSpPr>
        <p:sp>
          <p:nvSpPr>
            <p:cNvPr id="1616" name="Google Shape;1616;p14"/>
            <p:cNvSpPr/>
            <p:nvPr/>
          </p:nvSpPr>
          <p:spPr>
            <a:xfrm>
              <a:off x="2869625" y="971425"/>
              <a:ext cx="52800" cy="154700"/>
            </a:xfrm>
            <a:custGeom>
              <a:avLst/>
              <a:gdLst/>
              <a:ahLst/>
              <a:cxnLst/>
              <a:rect l="l" t="t" r="r" b="b"/>
              <a:pathLst>
                <a:path w="2112" h="6188" extrusionOk="0">
                  <a:moveTo>
                    <a:pt x="1572" y="50"/>
                  </a:moveTo>
                  <a:lnTo>
                    <a:pt x="2063" y="6024"/>
                  </a:lnTo>
                  <a:lnTo>
                    <a:pt x="557" y="6139"/>
                  </a:lnTo>
                  <a:lnTo>
                    <a:pt x="49" y="180"/>
                  </a:lnTo>
                  <a:lnTo>
                    <a:pt x="1572" y="50"/>
                  </a:lnTo>
                  <a:close/>
                  <a:moveTo>
                    <a:pt x="1604" y="0"/>
                  </a:moveTo>
                  <a:lnTo>
                    <a:pt x="0" y="148"/>
                  </a:lnTo>
                  <a:lnTo>
                    <a:pt x="508" y="6188"/>
                  </a:lnTo>
                  <a:lnTo>
                    <a:pt x="2112" y="6057"/>
                  </a:lnTo>
                  <a:lnTo>
                    <a:pt x="16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4"/>
            <p:cNvSpPr/>
            <p:nvPr/>
          </p:nvSpPr>
          <p:spPr>
            <a:xfrm>
              <a:off x="2869625" y="946450"/>
              <a:ext cx="40125" cy="29500"/>
            </a:xfrm>
            <a:custGeom>
              <a:avLst/>
              <a:gdLst/>
              <a:ahLst/>
              <a:cxnLst/>
              <a:rect l="l" t="t" r="r" b="b"/>
              <a:pathLst>
                <a:path w="1605" h="1180" extrusionOk="0">
                  <a:moveTo>
                    <a:pt x="737" y="1"/>
                  </a:moveTo>
                  <a:lnTo>
                    <a:pt x="0" y="1147"/>
                  </a:lnTo>
                  <a:lnTo>
                    <a:pt x="33" y="1179"/>
                  </a:lnTo>
                  <a:lnTo>
                    <a:pt x="737" y="66"/>
                  </a:lnTo>
                  <a:lnTo>
                    <a:pt x="1572" y="1049"/>
                  </a:lnTo>
                  <a:lnTo>
                    <a:pt x="1604" y="1016"/>
                  </a:lnTo>
                  <a:lnTo>
                    <a:pt x="7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4"/>
            <p:cNvSpPr/>
            <p:nvPr/>
          </p:nvSpPr>
          <p:spPr>
            <a:xfrm>
              <a:off x="2881900" y="1103200"/>
              <a:ext cx="38500" cy="4100"/>
            </a:xfrm>
            <a:custGeom>
              <a:avLst/>
              <a:gdLst/>
              <a:ahLst/>
              <a:cxnLst/>
              <a:rect l="l" t="t" r="r" b="b"/>
              <a:pathLst>
                <a:path w="1540" h="164" extrusionOk="0">
                  <a:moveTo>
                    <a:pt x="1539" y="0"/>
                  </a:moveTo>
                  <a:lnTo>
                    <a:pt x="0" y="131"/>
                  </a:lnTo>
                  <a:lnTo>
                    <a:pt x="0" y="164"/>
                  </a:lnTo>
                  <a:lnTo>
                    <a:pt x="1539" y="3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4"/>
            <p:cNvSpPr/>
            <p:nvPr/>
          </p:nvSpPr>
          <p:spPr>
            <a:xfrm>
              <a:off x="2882300" y="1106875"/>
              <a:ext cx="38500" cy="4525"/>
            </a:xfrm>
            <a:custGeom>
              <a:avLst/>
              <a:gdLst/>
              <a:ahLst/>
              <a:cxnLst/>
              <a:rect l="l" t="t" r="r" b="b"/>
              <a:pathLst>
                <a:path w="1540" h="181" extrusionOk="0">
                  <a:moveTo>
                    <a:pt x="1539" y="0"/>
                  </a:moveTo>
                  <a:lnTo>
                    <a:pt x="1" y="131"/>
                  </a:lnTo>
                  <a:lnTo>
                    <a:pt x="1" y="180"/>
                  </a:lnTo>
                  <a:lnTo>
                    <a:pt x="1539" y="50"/>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4"/>
            <p:cNvSpPr/>
            <p:nvPr/>
          </p:nvSpPr>
          <p:spPr>
            <a:xfrm>
              <a:off x="2881900" y="947275"/>
              <a:ext cx="13125" cy="9850"/>
            </a:xfrm>
            <a:custGeom>
              <a:avLst/>
              <a:gdLst/>
              <a:ahLst/>
              <a:cxnLst/>
              <a:rect l="l" t="t" r="r" b="b"/>
              <a:pathLst>
                <a:path w="525" h="394" extrusionOk="0">
                  <a:moveTo>
                    <a:pt x="246" y="1"/>
                  </a:moveTo>
                  <a:lnTo>
                    <a:pt x="0" y="394"/>
                  </a:lnTo>
                  <a:lnTo>
                    <a:pt x="524" y="328"/>
                  </a:lnTo>
                  <a:lnTo>
                    <a:pt x="2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4"/>
            <p:cNvSpPr/>
            <p:nvPr/>
          </p:nvSpPr>
          <p:spPr>
            <a:xfrm>
              <a:off x="2878625" y="975100"/>
              <a:ext cx="11900" cy="130975"/>
            </a:xfrm>
            <a:custGeom>
              <a:avLst/>
              <a:gdLst/>
              <a:ahLst/>
              <a:cxnLst/>
              <a:rect l="l" t="t" r="r" b="b"/>
              <a:pathLst>
                <a:path w="476" h="5239" extrusionOk="0">
                  <a:moveTo>
                    <a:pt x="0" y="1"/>
                  </a:moveTo>
                  <a:lnTo>
                    <a:pt x="442" y="5239"/>
                  </a:lnTo>
                  <a:lnTo>
                    <a:pt x="475" y="5222"/>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4"/>
            <p:cNvSpPr/>
            <p:nvPr/>
          </p:nvSpPr>
          <p:spPr>
            <a:xfrm>
              <a:off x="2888850" y="973875"/>
              <a:ext cx="11900" cy="131375"/>
            </a:xfrm>
            <a:custGeom>
              <a:avLst/>
              <a:gdLst/>
              <a:ahLst/>
              <a:cxnLst/>
              <a:rect l="l" t="t" r="r" b="b"/>
              <a:pathLst>
                <a:path w="476" h="5255" extrusionOk="0">
                  <a:moveTo>
                    <a:pt x="33" y="1"/>
                  </a:moveTo>
                  <a:lnTo>
                    <a:pt x="1" y="17"/>
                  </a:lnTo>
                  <a:lnTo>
                    <a:pt x="443" y="5255"/>
                  </a:lnTo>
                  <a:lnTo>
                    <a:pt x="475" y="5239"/>
                  </a:lnTo>
                  <a:lnTo>
                    <a:pt x="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4"/>
            <p:cNvSpPr/>
            <p:nvPr/>
          </p:nvSpPr>
          <p:spPr>
            <a:xfrm>
              <a:off x="2898675" y="973050"/>
              <a:ext cx="12300" cy="131400"/>
            </a:xfrm>
            <a:custGeom>
              <a:avLst/>
              <a:gdLst/>
              <a:ahLst/>
              <a:cxnLst/>
              <a:rect l="l" t="t" r="r" b="b"/>
              <a:pathLst>
                <a:path w="492" h="5256" extrusionOk="0">
                  <a:moveTo>
                    <a:pt x="50" y="1"/>
                  </a:moveTo>
                  <a:lnTo>
                    <a:pt x="1" y="17"/>
                  </a:lnTo>
                  <a:lnTo>
                    <a:pt x="442" y="5255"/>
                  </a:lnTo>
                  <a:lnTo>
                    <a:pt x="492" y="5239"/>
                  </a:lnTo>
                  <a:lnTo>
                    <a:pt x="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22EC75-67D7-44AB-8333-FB84865E7AAD}"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FD22EC75-67D7-44AB-8333-FB84865E7AAD}"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D22EC75-67D7-44AB-8333-FB84865E7AAD}"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2EC75-67D7-44AB-8333-FB84865E7AAD}"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22EC75-67D7-44AB-8333-FB84865E7AAD}"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A5F0E18-F6B6-4B05-B0AB-7657641F8A90}"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2EC75-67D7-44AB-8333-FB84865E7AAD}"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F0E18-F6B6-4B05-B0AB-7657641F8A90}"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43" name="Google Shape;132;p28"/>
          <p:cNvGrpSpPr/>
          <p:nvPr/>
        </p:nvGrpSpPr>
        <p:grpSpPr>
          <a:xfrm>
            <a:off x="9564794" y="4563533"/>
            <a:ext cx="1856740" cy="2436707"/>
            <a:chOff x="6958861" y="1600042"/>
            <a:chExt cx="1813855" cy="3680665"/>
          </a:xfrm>
        </p:grpSpPr>
        <p:sp>
          <p:nvSpPr>
            <p:cNvPr id="44" name="Google Shape;133;p28"/>
            <p:cNvSpPr/>
            <p:nvPr/>
          </p:nvSpPr>
          <p:spPr>
            <a:xfrm>
              <a:off x="7286861" y="4377432"/>
              <a:ext cx="582554" cy="624435"/>
            </a:xfrm>
            <a:custGeom>
              <a:avLst/>
              <a:gdLst/>
              <a:ahLst/>
              <a:cxnLst/>
              <a:rect l="l" t="t" r="r" b="b"/>
              <a:pathLst>
                <a:path w="18444" h="19770" extrusionOk="0">
                  <a:moveTo>
                    <a:pt x="18443" y="0"/>
                  </a:moveTo>
                  <a:lnTo>
                    <a:pt x="5593" y="434"/>
                  </a:lnTo>
                  <a:cubicBezTo>
                    <a:pt x="3744" y="5478"/>
                    <a:pt x="1872" y="10523"/>
                    <a:pt x="1" y="15590"/>
                  </a:cubicBezTo>
                  <a:cubicBezTo>
                    <a:pt x="2694" y="17051"/>
                    <a:pt x="5502" y="18329"/>
                    <a:pt x="8378" y="19425"/>
                  </a:cubicBezTo>
                  <a:cubicBezTo>
                    <a:pt x="8834" y="19607"/>
                    <a:pt x="9331" y="19770"/>
                    <a:pt x="9808" y="19770"/>
                  </a:cubicBezTo>
                  <a:cubicBezTo>
                    <a:pt x="10046" y="19770"/>
                    <a:pt x="10280" y="19729"/>
                    <a:pt x="10500" y="19630"/>
                  </a:cubicBezTo>
                  <a:cubicBezTo>
                    <a:pt x="11048" y="19402"/>
                    <a:pt x="11368" y="18854"/>
                    <a:pt x="11664" y="18329"/>
                  </a:cubicBezTo>
                  <a:cubicBezTo>
                    <a:pt x="14883" y="12623"/>
                    <a:pt x="17165" y="6414"/>
                    <a:pt x="18443"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5" name="Google Shape;134;p28"/>
            <p:cNvSpPr/>
            <p:nvPr/>
          </p:nvSpPr>
          <p:spPr>
            <a:xfrm>
              <a:off x="7408712" y="2525897"/>
              <a:ext cx="1141987" cy="793984"/>
            </a:xfrm>
            <a:custGeom>
              <a:avLst/>
              <a:gdLst/>
              <a:ahLst/>
              <a:cxnLst/>
              <a:rect l="l" t="t" r="r" b="b"/>
              <a:pathLst>
                <a:path w="36156" h="25138" extrusionOk="0">
                  <a:moveTo>
                    <a:pt x="11568" y="1"/>
                  </a:moveTo>
                  <a:cubicBezTo>
                    <a:pt x="9806" y="1"/>
                    <a:pt x="8058" y="259"/>
                    <a:pt x="6437" y="943"/>
                  </a:cubicBezTo>
                  <a:cubicBezTo>
                    <a:pt x="2899" y="2472"/>
                    <a:pt x="91" y="6375"/>
                    <a:pt x="1826" y="10233"/>
                  </a:cubicBezTo>
                  <a:cubicBezTo>
                    <a:pt x="662" y="11420"/>
                    <a:pt x="0" y="13063"/>
                    <a:pt x="23" y="14729"/>
                  </a:cubicBezTo>
                  <a:cubicBezTo>
                    <a:pt x="23" y="16373"/>
                    <a:pt x="708" y="18016"/>
                    <a:pt x="1895" y="19180"/>
                  </a:cubicBezTo>
                  <a:lnTo>
                    <a:pt x="33759" y="25138"/>
                  </a:lnTo>
                  <a:cubicBezTo>
                    <a:pt x="35105" y="21874"/>
                    <a:pt x="35859" y="18359"/>
                    <a:pt x="36018" y="14844"/>
                  </a:cubicBezTo>
                  <a:cubicBezTo>
                    <a:pt x="36155" y="11876"/>
                    <a:pt x="36155" y="7517"/>
                    <a:pt x="33028" y="5942"/>
                  </a:cubicBezTo>
                  <a:cubicBezTo>
                    <a:pt x="32298" y="5554"/>
                    <a:pt x="31431" y="5576"/>
                    <a:pt x="30791" y="5074"/>
                  </a:cubicBezTo>
                  <a:cubicBezTo>
                    <a:pt x="29947" y="4458"/>
                    <a:pt x="29376" y="3773"/>
                    <a:pt x="28372" y="3317"/>
                  </a:cubicBezTo>
                  <a:cubicBezTo>
                    <a:pt x="26386" y="2449"/>
                    <a:pt x="24195" y="2290"/>
                    <a:pt x="22118" y="1787"/>
                  </a:cubicBezTo>
                  <a:cubicBezTo>
                    <a:pt x="19858" y="1240"/>
                    <a:pt x="17576" y="692"/>
                    <a:pt x="15270" y="327"/>
                  </a:cubicBezTo>
                  <a:cubicBezTo>
                    <a:pt x="14055" y="129"/>
                    <a:pt x="12808" y="1"/>
                    <a:pt x="1156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135;p28"/>
            <p:cNvSpPr/>
            <p:nvPr/>
          </p:nvSpPr>
          <p:spPr>
            <a:xfrm>
              <a:off x="6958861" y="3879726"/>
              <a:ext cx="677688" cy="1222782"/>
            </a:xfrm>
            <a:custGeom>
              <a:avLst/>
              <a:gdLst/>
              <a:ahLst/>
              <a:cxnLst/>
              <a:rect l="l" t="t" r="r" b="b"/>
              <a:pathLst>
                <a:path w="21456" h="38714" extrusionOk="0">
                  <a:moveTo>
                    <a:pt x="2472" y="0"/>
                  </a:moveTo>
                  <a:cubicBezTo>
                    <a:pt x="2223" y="0"/>
                    <a:pt x="1952" y="135"/>
                    <a:pt x="1872" y="374"/>
                  </a:cubicBezTo>
                  <a:cubicBezTo>
                    <a:pt x="1781" y="671"/>
                    <a:pt x="2009" y="968"/>
                    <a:pt x="2214" y="1196"/>
                  </a:cubicBezTo>
                  <a:cubicBezTo>
                    <a:pt x="3743" y="2816"/>
                    <a:pt x="5798" y="3912"/>
                    <a:pt x="7989" y="4323"/>
                  </a:cubicBezTo>
                  <a:cubicBezTo>
                    <a:pt x="7750" y="4360"/>
                    <a:pt x="7508" y="4378"/>
                    <a:pt x="7267" y="4378"/>
                  </a:cubicBezTo>
                  <a:cubicBezTo>
                    <a:pt x="6332" y="4378"/>
                    <a:pt x="5390" y="4120"/>
                    <a:pt x="4520" y="3775"/>
                  </a:cubicBezTo>
                  <a:cubicBezTo>
                    <a:pt x="3424" y="3364"/>
                    <a:pt x="2374" y="2794"/>
                    <a:pt x="1256" y="2406"/>
                  </a:cubicBezTo>
                  <a:cubicBezTo>
                    <a:pt x="1120" y="2356"/>
                    <a:pt x="964" y="2314"/>
                    <a:pt x="821" y="2314"/>
                  </a:cubicBezTo>
                  <a:cubicBezTo>
                    <a:pt x="699" y="2314"/>
                    <a:pt x="586" y="2344"/>
                    <a:pt x="502" y="2428"/>
                  </a:cubicBezTo>
                  <a:cubicBezTo>
                    <a:pt x="274" y="2680"/>
                    <a:pt x="502" y="3068"/>
                    <a:pt x="731" y="3319"/>
                  </a:cubicBezTo>
                  <a:cubicBezTo>
                    <a:pt x="2328" y="4939"/>
                    <a:pt x="4702" y="5464"/>
                    <a:pt x="6939" y="5921"/>
                  </a:cubicBezTo>
                  <a:cubicBezTo>
                    <a:pt x="4862" y="5715"/>
                    <a:pt x="2808" y="5487"/>
                    <a:pt x="753" y="5259"/>
                  </a:cubicBezTo>
                  <a:cubicBezTo>
                    <a:pt x="692" y="5251"/>
                    <a:pt x="632" y="5246"/>
                    <a:pt x="572" y="5246"/>
                  </a:cubicBezTo>
                  <a:cubicBezTo>
                    <a:pt x="454" y="5246"/>
                    <a:pt x="343" y="5266"/>
                    <a:pt x="251" y="5327"/>
                  </a:cubicBezTo>
                  <a:cubicBezTo>
                    <a:pt x="46" y="5464"/>
                    <a:pt x="0" y="5761"/>
                    <a:pt x="114" y="5989"/>
                  </a:cubicBezTo>
                  <a:cubicBezTo>
                    <a:pt x="228" y="6195"/>
                    <a:pt x="434" y="6354"/>
                    <a:pt x="662" y="6469"/>
                  </a:cubicBezTo>
                  <a:cubicBezTo>
                    <a:pt x="1438" y="6948"/>
                    <a:pt x="2328" y="7245"/>
                    <a:pt x="3241" y="7359"/>
                  </a:cubicBezTo>
                  <a:cubicBezTo>
                    <a:pt x="3972" y="7450"/>
                    <a:pt x="4748" y="7427"/>
                    <a:pt x="5410" y="7747"/>
                  </a:cubicBezTo>
                  <a:cubicBezTo>
                    <a:pt x="6414" y="8272"/>
                    <a:pt x="6551" y="9459"/>
                    <a:pt x="6619" y="10463"/>
                  </a:cubicBezTo>
                  <a:cubicBezTo>
                    <a:pt x="6642" y="10554"/>
                    <a:pt x="6642" y="10623"/>
                    <a:pt x="6642" y="10714"/>
                  </a:cubicBezTo>
                  <a:cubicBezTo>
                    <a:pt x="6711" y="14777"/>
                    <a:pt x="6916" y="18817"/>
                    <a:pt x="7487" y="22903"/>
                  </a:cubicBezTo>
                  <a:cubicBezTo>
                    <a:pt x="7898" y="25870"/>
                    <a:pt x="8445" y="28814"/>
                    <a:pt x="9153" y="31736"/>
                  </a:cubicBezTo>
                  <a:cubicBezTo>
                    <a:pt x="9724" y="34041"/>
                    <a:pt x="10523" y="36461"/>
                    <a:pt x="12600" y="37830"/>
                  </a:cubicBezTo>
                  <a:cubicBezTo>
                    <a:pt x="12645" y="37876"/>
                    <a:pt x="12691" y="37899"/>
                    <a:pt x="12759" y="37922"/>
                  </a:cubicBezTo>
                  <a:cubicBezTo>
                    <a:pt x="13649" y="38474"/>
                    <a:pt x="14588" y="38713"/>
                    <a:pt x="15536" y="38713"/>
                  </a:cubicBezTo>
                  <a:cubicBezTo>
                    <a:pt x="17606" y="38713"/>
                    <a:pt x="19719" y="37575"/>
                    <a:pt x="21456" y="36073"/>
                  </a:cubicBezTo>
                  <a:cubicBezTo>
                    <a:pt x="20794" y="31143"/>
                    <a:pt x="19881" y="26258"/>
                    <a:pt x="18854" y="21396"/>
                  </a:cubicBezTo>
                  <a:cubicBezTo>
                    <a:pt x="18375" y="19068"/>
                    <a:pt x="17827" y="16763"/>
                    <a:pt x="17302" y="14435"/>
                  </a:cubicBezTo>
                  <a:cubicBezTo>
                    <a:pt x="17073" y="13453"/>
                    <a:pt x="16685" y="12540"/>
                    <a:pt x="16526" y="11559"/>
                  </a:cubicBezTo>
                  <a:cubicBezTo>
                    <a:pt x="16366" y="10486"/>
                    <a:pt x="16275" y="9436"/>
                    <a:pt x="16115" y="8386"/>
                  </a:cubicBezTo>
                  <a:cubicBezTo>
                    <a:pt x="15909" y="7062"/>
                    <a:pt x="15590" y="5784"/>
                    <a:pt x="14882" y="4574"/>
                  </a:cubicBezTo>
                  <a:cubicBezTo>
                    <a:pt x="14357" y="3707"/>
                    <a:pt x="13695" y="2953"/>
                    <a:pt x="12919" y="2314"/>
                  </a:cubicBezTo>
                  <a:cubicBezTo>
                    <a:pt x="11435" y="1118"/>
                    <a:pt x="9543" y="395"/>
                    <a:pt x="7617" y="395"/>
                  </a:cubicBezTo>
                  <a:cubicBezTo>
                    <a:pt x="7559" y="395"/>
                    <a:pt x="7500" y="396"/>
                    <a:pt x="7441" y="397"/>
                  </a:cubicBezTo>
                  <a:cubicBezTo>
                    <a:pt x="7167" y="397"/>
                    <a:pt x="6848" y="465"/>
                    <a:pt x="6779" y="717"/>
                  </a:cubicBezTo>
                  <a:cubicBezTo>
                    <a:pt x="6734" y="990"/>
                    <a:pt x="7053" y="1196"/>
                    <a:pt x="7304" y="1310"/>
                  </a:cubicBezTo>
                  <a:cubicBezTo>
                    <a:pt x="8309" y="1721"/>
                    <a:pt x="9313" y="2132"/>
                    <a:pt x="10317" y="2543"/>
                  </a:cubicBezTo>
                  <a:cubicBezTo>
                    <a:pt x="9842" y="2725"/>
                    <a:pt x="9338" y="2806"/>
                    <a:pt x="8830" y="2806"/>
                  </a:cubicBezTo>
                  <a:cubicBezTo>
                    <a:pt x="8068" y="2806"/>
                    <a:pt x="7295" y="2625"/>
                    <a:pt x="6597" y="2337"/>
                  </a:cubicBezTo>
                  <a:cubicBezTo>
                    <a:pt x="5410" y="1858"/>
                    <a:pt x="4383" y="1105"/>
                    <a:pt x="3355" y="374"/>
                  </a:cubicBezTo>
                  <a:cubicBezTo>
                    <a:pt x="3104" y="214"/>
                    <a:pt x="2853" y="55"/>
                    <a:pt x="2579" y="9"/>
                  </a:cubicBezTo>
                  <a:cubicBezTo>
                    <a:pt x="2545" y="3"/>
                    <a:pt x="2509" y="0"/>
                    <a:pt x="2472" y="0"/>
                  </a:cubicBezTo>
                  <a:close/>
                </a:path>
              </a:pathLst>
            </a:custGeom>
            <a:solidFill>
              <a:srgbClr val="E9794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136;p28"/>
            <p:cNvSpPr/>
            <p:nvPr/>
          </p:nvSpPr>
          <p:spPr>
            <a:xfrm>
              <a:off x="7413734" y="2611680"/>
              <a:ext cx="1321516" cy="2669027"/>
            </a:xfrm>
            <a:custGeom>
              <a:avLst/>
              <a:gdLst/>
              <a:ahLst/>
              <a:cxnLst/>
              <a:rect l="l" t="t" r="r" b="b"/>
              <a:pathLst>
                <a:path w="41840" h="84503" extrusionOk="0">
                  <a:moveTo>
                    <a:pt x="18391" y="1"/>
                  </a:moveTo>
                  <a:cubicBezTo>
                    <a:pt x="18226" y="1"/>
                    <a:pt x="18061" y="3"/>
                    <a:pt x="17896" y="7"/>
                  </a:cubicBezTo>
                  <a:cubicBezTo>
                    <a:pt x="14518" y="99"/>
                    <a:pt x="11162" y="1034"/>
                    <a:pt x="8195" y="2678"/>
                  </a:cubicBezTo>
                  <a:cubicBezTo>
                    <a:pt x="6894" y="3385"/>
                    <a:pt x="5228" y="4321"/>
                    <a:pt x="4292" y="5508"/>
                  </a:cubicBezTo>
                  <a:cubicBezTo>
                    <a:pt x="3265" y="6832"/>
                    <a:pt x="2740" y="8749"/>
                    <a:pt x="2398" y="10370"/>
                  </a:cubicBezTo>
                  <a:cubicBezTo>
                    <a:pt x="1895" y="12858"/>
                    <a:pt x="1804" y="15414"/>
                    <a:pt x="1485" y="17948"/>
                  </a:cubicBezTo>
                  <a:cubicBezTo>
                    <a:pt x="1119" y="20984"/>
                    <a:pt x="754" y="24111"/>
                    <a:pt x="1302" y="27147"/>
                  </a:cubicBezTo>
                  <a:cubicBezTo>
                    <a:pt x="1804" y="29977"/>
                    <a:pt x="2717" y="32305"/>
                    <a:pt x="5365" y="33629"/>
                  </a:cubicBezTo>
                  <a:cubicBezTo>
                    <a:pt x="7217" y="34541"/>
                    <a:pt x="9189" y="34772"/>
                    <a:pt x="11198" y="34772"/>
                  </a:cubicBezTo>
                  <a:cubicBezTo>
                    <a:pt x="12457" y="34772"/>
                    <a:pt x="13730" y="34681"/>
                    <a:pt x="14997" y="34610"/>
                  </a:cubicBezTo>
                  <a:cubicBezTo>
                    <a:pt x="15248" y="35957"/>
                    <a:pt x="15454" y="37281"/>
                    <a:pt x="15591" y="38628"/>
                  </a:cubicBezTo>
                  <a:cubicBezTo>
                    <a:pt x="15654" y="39413"/>
                    <a:pt x="15027" y="40100"/>
                    <a:pt x="14259" y="40100"/>
                  </a:cubicBezTo>
                  <a:cubicBezTo>
                    <a:pt x="14201" y="40100"/>
                    <a:pt x="14143" y="40096"/>
                    <a:pt x="14084" y="40088"/>
                  </a:cubicBezTo>
                  <a:cubicBezTo>
                    <a:pt x="13819" y="40056"/>
                    <a:pt x="13552" y="40040"/>
                    <a:pt x="13285" y="40040"/>
                  </a:cubicBezTo>
                  <a:cubicBezTo>
                    <a:pt x="12033" y="40040"/>
                    <a:pt x="10778" y="40389"/>
                    <a:pt x="9724" y="41047"/>
                  </a:cubicBezTo>
                  <a:cubicBezTo>
                    <a:pt x="7807" y="42257"/>
                    <a:pt x="6620" y="44950"/>
                    <a:pt x="5525" y="46868"/>
                  </a:cubicBezTo>
                  <a:cubicBezTo>
                    <a:pt x="3584" y="50269"/>
                    <a:pt x="1781" y="53761"/>
                    <a:pt x="1" y="57276"/>
                  </a:cubicBezTo>
                  <a:cubicBezTo>
                    <a:pt x="2626" y="59764"/>
                    <a:pt x="6757" y="61476"/>
                    <a:pt x="10318" y="62092"/>
                  </a:cubicBezTo>
                  <a:lnTo>
                    <a:pt x="10318" y="62092"/>
                  </a:lnTo>
                  <a:cubicBezTo>
                    <a:pt x="10314" y="62091"/>
                    <a:pt x="10310" y="62091"/>
                    <a:pt x="10306" y="62091"/>
                  </a:cubicBezTo>
                  <a:cubicBezTo>
                    <a:pt x="9900" y="62091"/>
                    <a:pt x="8445" y="65360"/>
                    <a:pt x="8286" y="65767"/>
                  </a:cubicBezTo>
                  <a:cubicBezTo>
                    <a:pt x="7716" y="67205"/>
                    <a:pt x="7214" y="68689"/>
                    <a:pt x="6780" y="70172"/>
                  </a:cubicBezTo>
                  <a:cubicBezTo>
                    <a:pt x="6369" y="71610"/>
                    <a:pt x="6027" y="73048"/>
                    <a:pt x="5776" y="74509"/>
                  </a:cubicBezTo>
                  <a:cubicBezTo>
                    <a:pt x="5593" y="75513"/>
                    <a:pt x="4840" y="77750"/>
                    <a:pt x="5251" y="78686"/>
                  </a:cubicBezTo>
                  <a:cubicBezTo>
                    <a:pt x="5570" y="79462"/>
                    <a:pt x="7054" y="80170"/>
                    <a:pt x="7990" y="80603"/>
                  </a:cubicBezTo>
                  <a:cubicBezTo>
                    <a:pt x="9245" y="81197"/>
                    <a:pt x="10523" y="81699"/>
                    <a:pt x="11847" y="82110"/>
                  </a:cubicBezTo>
                  <a:cubicBezTo>
                    <a:pt x="17129" y="83701"/>
                    <a:pt x="22196" y="84502"/>
                    <a:pt x="27501" y="84502"/>
                  </a:cubicBezTo>
                  <a:cubicBezTo>
                    <a:pt x="29119" y="84502"/>
                    <a:pt x="30760" y="84428"/>
                    <a:pt x="32436" y="84278"/>
                  </a:cubicBezTo>
                  <a:cubicBezTo>
                    <a:pt x="33189" y="84210"/>
                    <a:pt x="33988" y="84118"/>
                    <a:pt x="34650" y="83730"/>
                  </a:cubicBezTo>
                  <a:cubicBezTo>
                    <a:pt x="36316" y="82772"/>
                    <a:pt x="37297" y="79964"/>
                    <a:pt x="37708" y="78207"/>
                  </a:cubicBezTo>
                  <a:cubicBezTo>
                    <a:pt x="37868" y="77453"/>
                    <a:pt x="37845" y="76700"/>
                    <a:pt x="37982" y="75947"/>
                  </a:cubicBezTo>
                  <a:cubicBezTo>
                    <a:pt x="38188" y="74806"/>
                    <a:pt x="38690" y="73733"/>
                    <a:pt x="39055" y="72660"/>
                  </a:cubicBezTo>
                  <a:cubicBezTo>
                    <a:pt x="39260" y="72021"/>
                    <a:pt x="39466" y="71382"/>
                    <a:pt x="39671" y="70743"/>
                  </a:cubicBezTo>
                  <a:cubicBezTo>
                    <a:pt x="40972" y="66474"/>
                    <a:pt x="41840" y="62024"/>
                    <a:pt x="41657" y="57573"/>
                  </a:cubicBezTo>
                  <a:cubicBezTo>
                    <a:pt x="41543" y="54765"/>
                    <a:pt x="41109" y="51866"/>
                    <a:pt x="40607" y="49150"/>
                  </a:cubicBezTo>
                  <a:cubicBezTo>
                    <a:pt x="39945" y="45612"/>
                    <a:pt x="37800" y="42782"/>
                    <a:pt x="34787" y="40842"/>
                  </a:cubicBezTo>
                  <a:cubicBezTo>
                    <a:pt x="32725" y="39507"/>
                    <a:pt x="30208" y="39050"/>
                    <a:pt x="27728" y="39050"/>
                  </a:cubicBezTo>
                  <a:cubicBezTo>
                    <a:pt x="27325" y="39050"/>
                    <a:pt x="26923" y="39062"/>
                    <a:pt x="26524" y="39084"/>
                  </a:cubicBezTo>
                  <a:cubicBezTo>
                    <a:pt x="26496" y="39086"/>
                    <a:pt x="26469" y="39087"/>
                    <a:pt x="26442" y="39087"/>
                  </a:cubicBezTo>
                  <a:cubicBezTo>
                    <a:pt x="25746" y="39087"/>
                    <a:pt x="25153" y="38532"/>
                    <a:pt x="25109" y="37829"/>
                  </a:cubicBezTo>
                  <a:cubicBezTo>
                    <a:pt x="24995" y="36094"/>
                    <a:pt x="24744" y="34519"/>
                    <a:pt x="24789" y="32784"/>
                  </a:cubicBezTo>
                  <a:cubicBezTo>
                    <a:pt x="24789" y="32784"/>
                    <a:pt x="26821" y="31780"/>
                    <a:pt x="27003" y="31643"/>
                  </a:cubicBezTo>
                  <a:cubicBezTo>
                    <a:pt x="28692" y="30411"/>
                    <a:pt x="29651" y="28311"/>
                    <a:pt x="30199" y="26348"/>
                  </a:cubicBezTo>
                  <a:cubicBezTo>
                    <a:pt x="30747" y="24408"/>
                    <a:pt x="30039" y="22490"/>
                    <a:pt x="30450" y="20459"/>
                  </a:cubicBezTo>
                  <a:cubicBezTo>
                    <a:pt x="30724" y="19249"/>
                    <a:pt x="31294" y="18176"/>
                    <a:pt x="31637" y="16989"/>
                  </a:cubicBezTo>
                  <a:cubicBezTo>
                    <a:pt x="32367" y="14479"/>
                    <a:pt x="32618" y="11785"/>
                    <a:pt x="32025" y="9229"/>
                  </a:cubicBezTo>
                  <a:cubicBezTo>
                    <a:pt x="30581" y="2852"/>
                    <a:pt x="24422" y="1"/>
                    <a:pt x="18391" y="1"/>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137;p28"/>
            <p:cNvSpPr/>
            <p:nvPr/>
          </p:nvSpPr>
          <p:spPr>
            <a:xfrm>
              <a:off x="7485114" y="4273614"/>
              <a:ext cx="114654" cy="528480"/>
            </a:xfrm>
            <a:custGeom>
              <a:avLst/>
              <a:gdLst/>
              <a:ahLst/>
              <a:cxnLst/>
              <a:rect l="l" t="t" r="r" b="b"/>
              <a:pathLst>
                <a:path w="3630" h="16732" extrusionOk="0">
                  <a:moveTo>
                    <a:pt x="23" y="1"/>
                  </a:moveTo>
                  <a:cubicBezTo>
                    <a:pt x="1" y="23"/>
                    <a:pt x="69" y="252"/>
                    <a:pt x="206" y="662"/>
                  </a:cubicBezTo>
                  <a:cubicBezTo>
                    <a:pt x="389" y="1256"/>
                    <a:pt x="571" y="1849"/>
                    <a:pt x="754" y="2420"/>
                  </a:cubicBezTo>
                  <a:cubicBezTo>
                    <a:pt x="1188" y="3904"/>
                    <a:pt x="1781" y="5958"/>
                    <a:pt x="2283" y="8263"/>
                  </a:cubicBezTo>
                  <a:cubicBezTo>
                    <a:pt x="2762" y="10569"/>
                    <a:pt x="3082" y="12691"/>
                    <a:pt x="3287" y="14244"/>
                  </a:cubicBezTo>
                  <a:cubicBezTo>
                    <a:pt x="3356" y="14814"/>
                    <a:pt x="3424" y="15430"/>
                    <a:pt x="3516" y="16047"/>
                  </a:cubicBezTo>
                  <a:cubicBezTo>
                    <a:pt x="3561" y="16480"/>
                    <a:pt x="3584" y="16731"/>
                    <a:pt x="3607" y="16731"/>
                  </a:cubicBezTo>
                  <a:cubicBezTo>
                    <a:pt x="3630" y="16731"/>
                    <a:pt x="3630" y="16480"/>
                    <a:pt x="3630" y="16047"/>
                  </a:cubicBezTo>
                  <a:cubicBezTo>
                    <a:pt x="3607" y="15613"/>
                    <a:pt x="3561" y="14974"/>
                    <a:pt x="3493" y="14221"/>
                  </a:cubicBezTo>
                  <a:cubicBezTo>
                    <a:pt x="3356" y="12669"/>
                    <a:pt x="3059" y="10523"/>
                    <a:pt x="2557" y="8218"/>
                  </a:cubicBezTo>
                  <a:cubicBezTo>
                    <a:pt x="2055" y="5889"/>
                    <a:pt x="1461" y="3812"/>
                    <a:pt x="936" y="2352"/>
                  </a:cubicBezTo>
                  <a:cubicBezTo>
                    <a:pt x="685" y="1621"/>
                    <a:pt x="480" y="1028"/>
                    <a:pt x="297" y="617"/>
                  </a:cubicBezTo>
                  <a:cubicBezTo>
                    <a:pt x="138" y="229"/>
                    <a:pt x="46" y="1"/>
                    <a:pt x="23"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138;p28"/>
            <p:cNvSpPr/>
            <p:nvPr/>
          </p:nvSpPr>
          <p:spPr>
            <a:xfrm>
              <a:off x="7566569" y="4581308"/>
              <a:ext cx="61338" cy="116991"/>
            </a:xfrm>
            <a:custGeom>
              <a:avLst/>
              <a:gdLst/>
              <a:ahLst/>
              <a:cxnLst/>
              <a:rect l="l" t="t" r="r" b="b"/>
              <a:pathLst>
                <a:path w="1942" h="3704" extrusionOk="0">
                  <a:moveTo>
                    <a:pt x="82" y="0"/>
                  </a:moveTo>
                  <a:cubicBezTo>
                    <a:pt x="77" y="0"/>
                    <a:pt x="72" y="2"/>
                    <a:pt x="69" y="5"/>
                  </a:cubicBezTo>
                  <a:cubicBezTo>
                    <a:pt x="1" y="51"/>
                    <a:pt x="571" y="804"/>
                    <a:pt x="1051" y="1808"/>
                  </a:cubicBezTo>
                  <a:cubicBezTo>
                    <a:pt x="1547" y="2822"/>
                    <a:pt x="1775" y="3703"/>
                    <a:pt x="1869" y="3703"/>
                  </a:cubicBezTo>
                  <a:cubicBezTo>
                    <a:pt x="1870" y="3703"/>
                    <a:pt x="1871" y="3703"/>
                    <a:pt x="1873" y="3703"/>
                  </a:cubicBezTo>
                  <a:cubicBezTo>
                    <a:pt x="1941" y="3703"/>
                    <a:pt x="1827" y="2744"/>
                    <a:pt x="1325" y="1694"/>
                  </a:cubicBezTo>
                  <a:cubicBezTo>
                    <a:pt x="824" y="671"/>
                    <a:pt x="198" y="0"/>
                    <a:pt x="8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139;p28"/>
            <p:cNvSpPr/>
            <p:nvPr/>
          </p:nvSpPr>
          <p:spPr>
            <a:xfrm>
              <a:off x="8058964" y="3081212"/>
              <a:ext cx="279748" cy="489031"/>
            </a:xfrm>
            <a:custGeom>
              <a:avLst/>
              <a:gdLst/>
              <a:ahLst/>
              <a:cxnLst/>
              <a:rect l="l" t="t" r="r" b="b"/>
              <a:pathLst>
                <a:path w="8857" h="15483" extrusionOk="0">
                  <a:moveTo>
                    <a:pt x="3561" y="1"/>
                  </a:moveTo>
                  <a:cubicBezTo>
                    <a:pt x="2055" y="1165"/>
                    <a:pt x="1028" y="2899"/>
                    <a:pt x="685" y="4771"/>
                  </a:cubicBezTo>
                  <a:cubicBezTo>
                    <a:pt x="366" y="6643"/>
                    <a:pt x="1" y="8697"/>
                    <a:pt x="389" y="10591"/>
                  </a:cubicBezTo>
                  <a:cubicBezTo>
                    <a:pt x="799" y="12440"/>
                    <a:pt x="1918" y="14175"/>
                    <a:pt x="3630" y="14997"/>
                  </a:cubicBezTo>
                  <a:cubicBezTo>
                    <a:pt x="4276" y="15320"/>
                    <a:pt x="5005" y="15482"/>
                    <a:pt x="5731" y="15482"/>
                  </a:cubicBezTo>
                  <a:cubicBezTo>
                    <a:pt x="6903" y="15482"/>
                    <a:pt x="8067" y="15058"/>
                    <a:pt x="8857" y="14198"/>
                  </a:cubicBezTo>
                  <a:lnTo>
                    <a:pt x="3561" y="1"/>
                  </a:ln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140;p28"/>
            <p:cNvSpPr/>
            <p:nvPr/>
          </p:nvSpPr>
          <p:spPr>
            <a:xfrm>
              <a:off x="7413734" y="3845331"/>
              <a:ext cx="1321516" cy="1435349"/>
            </a:xfrm>
            <a:custGeom>
              <a:avLst/>
              <a:gdLst/>
              <a:ahLst/>
              <a:cxnLst/>
              <a:rect l="l" t="t" r="r" b="b"/>
              <a:pathLst>
                <a:path w="41840" h="45444" extrusionOk="0">
                  <a:moveTo>
                    <a:pt x="27887" y="0"/>
                  </a:moveTo>
                  <a:cubicBezTo>
                    <a:pt x="27561" y="0"/>
                    <a:pt x="27236" y="9"/>
                    <a:pt x="26912" y="25"/>
                  </a:cubicBezTo>
                  <a:cubicBezTo>
                    <a:pt x="25497" y="1669"/>
                    <a:pt x="23488" y="2855"/>
                    <a:pt x="21320" y="3198"/>
                  </a:cubicBezTo>
                  <a:cubicBezTo>
                    <a:pt x="20896" y="3260"/>
                    <a:pt x="20470" y="3291"/>
                    <a:pt x="20043" y="3291"/>
                  </a:cubicBezTo>
                  <a:cubicBezTo>
                    <a:pt x="17823" y="3291"/>
                    <a:pt x="15605" y="2465"/>
                    <a:pt x="13902" y="1029"/>
                  </a:cubicBezTo>
                  <a:cubicBezTo>
                    <a:pt x="13682" y="1009"/>
                    <a:pt x="13463" y="999"/>
                    <a:pt x="13244" y="999"/>
                  </a:cubicBezTo>
                  <a:cubicBezTo>
                    <a:pt x="12001" y="999"/>
                    <a:pt x="10772" y="1328"/>
                    <a:pt x="9724" y="1988"/>
                  </a:cubicBezTo>
                  <a:cubicBezTo>
                    <a:pt x="7807" y="3198"/>
                    <a:pt x="6620" y="5891"/>
                    <a:pt x="5525" y="7809"/>
                  </a:cubicBezTo>
                  <a:cubicBezTo>
                    <a:pt x="3584" y="11210"/>
                    <a:pt x="1781" y="14702"/>
                    <a:pt x="1" y="18217"/>
                  </a:cubicBezTo>
                  <a:cubicBezTo>
                    <a:pt x="2626" y="20705"/>
                    <a:pt x="6757" y="22417"/>
                    <a:pt x="10318" y="23033"/>
                  </a:cubicBezTo>
                  <a:lnTo>
                    <a:pt x="10318" y="23033"/>
                  </a:lnTo>
                  <a:cubicBezTo>
                    <a:pt x="10314" y="23032"/>
                    <a:pt x="10310" y="23032"/>
                    <a:pt x="10306" y="23032"/>
                  </a:cubicBezTo>
                  <a:cubicBezTo>
                    <a:pt x="9900" y="23032"/>
                    <a:pt x="8445" y="26301"/>
                    <a:pt x="8286" y="26708"/>
                  </a:cubicBezTo>
                  <a:cubicBezTo>
                    <a:pt x="7716" y="28146"/>
                    <a:pt x="7214" y="29630"/>
                    <a:pt x="6780" y="31113"/>
                  </a:cubicBezTo>
                  <a:cubicBezTo>
                    <a:pt x="6369" y="32551"/>
                    <a:pt x="6027" y="33989"/>
                    <a:pt x="5776" y="35450"/>
                  </a:cubicBezTo>
                  <a:cubicBezTo>
                    <a:pt x="5593" y="36454"/>
                    <a:pt x="4840" y="38691"/>
                    <a:pt x="5251" y="39627"/>
                  </a:cubicBezTo>
                  <a:cubicBezTo>
                    <a:pt x="5570" y="40403"/>
                    <a:pt x="7054" y="41111"/>
                    <a:pt x="7990" y="41544"/>
                  </a:cubicBezTo>
                  <a:cubicBezTo>
                    <a:pt x="9245" y="42138"/>
                    <a:pt x="10523" y="42640"/>
                    <a:pt x="11847" y="43051"/>
                  </a:cubicBezTo>
                  <a:cubicBezTo>
                    <a:pt x="17129" y="44642"/>
                    <a:pt x="22196" y="45443"/>
                    <a:pt x="27501" y="45443"/>
                  </a:cubicBezTo>
                  <a:cubicBezTo>
                    <a:pt x="29119" y="45443"/>
                    <a:pt x="30760" y="45369"/>
                    <a:pt x="32436" y="45219"/>
                  </a:cubicBezTo>
                  <a:cubicBezTo>
                    <a:pt x="33189" y="45151"/>
                    <a:pt x="33988" y="45059"/>
                    <a:pt x="34650" y="44671"/>
                  </a:cubicBezTo>
                  <a:cubicBezTo>
                    <a:pt x="36316" y="43713"/>
                    <a:pt x="37297" y="40905"/>
                    <a:pt x="37708" y="39148"/>
                  </a:cubicBezTo>
                  <a:cubicBezTo>
                    <a:pt x="37868" y="38394"/>
                    <a:pt x="37845" y="37641"/>
                    <a:pt x="37982" y="36888"/>
                  </a:cubicBezTo>
                  <a:cubicBezTo>
                    <a:pt x="38188" y="35747"/>
                    <a:pt x="38690" y="34674"/>
                    <a:pt x="39055" y="33601"/>
                  </a:cubicBezTo>
                  <a:cubicBezTo>
                    <a:pt x="39260" y="32962"/>
                    <a:pt x="39466" y="32323"/>
                    <a:pt x="39671" y="31684"/>
                  </a:cubicBezTo>
                  <a:cubicBezTo>
                    <a:pt x="40972" y="27415"/>
                    <a:pt x="41840" y="22965"/>
                    <a:pt x="41657" y="18514"/>
                  </a:cubicBezTo>
                  <a:cubicBezTo>
                    <a:pt x="41543" y="15706"/>
                    <a:pt x="41109" y="12807"/>
                    <a:pt x="40607" y="10091"/>
                  </a:cubicBezTo>
                  <a:cubicBezTo>
                    <a:pt x="39945" y="6553"/>
                    <a:pt x="37800" y="3723"/>
                    <a:pt x="34787" y="1783"/>
                  </a:cubicBezTo>
                  <a:cubicBezTo>
                    <a:pt x="32754" y="475"/>
                    <a:pt x="30313" y="0"/>
                    <a:pt x="27887" y="0"/>
                  </a:cubicBezTo>
                  <a:close/>
                </a:path>
              </a:pathLst>
            </a:custGeom>
            <a:solidFill>
              <a:srgbClr val="C84CA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141;p28"/>
            <p:cNvSpPr/>
            <p:nvPr/>
          </p:nvSpPr>
          <p:spPr>
            <a:xfrm>
              <a:off x="7525478" y="2708138"/>
              <a:ext cx="818304" cy="470080"/>
            </a:xfrm>
            <a:custGeom>
              <a:avLst/>
              <a:gdLst/>
              <a:ahLst/>
              <a:cxnLst/>
              <a:rect l="l" t="t" r="r" b="b"/>
              <a:pathLst>
                <a:path w="25908" h="14883" extrusionOk="0">
                  <a:moveTo>
                    <a:pt x="18639" y="0"/>
                  </a:moveTo>
                  <a:cubicBezTo>
                    <a:pt x="17337" y="0"/>
                    <a:pt x="15997" y="220"/>
                    <a:pt x="14723" y="446"/>
                  </a:cubicBezTo>
                  <a:lnTo>
                    <a:pt x="1" y="1952"/>
                  </a:lnTo>
                  <a:cubicBezTo>
                    <a:pt x="526" y="5901"/>
                    <a:pt x="5319" y="6677"/>
                    <a:pt x="8629" y="6951"/>
                  </a:cubicBezTo>
                  <a:cubicBezTo>
                    <a:pt x="9238" y="7000"/>
                    <a:pt x="9850" y="7024"/>
                    <a:pt x="10463" y="7024"/>
                  </a:cubicBezTo>
                  <a:cubicBezTo>
                    <a:pt x="12950" y="7024"/>
                    <a:pt x="15451" y="6633"/>
                    <a:pt x="17850" y="5992"/>
                  </a:cubicBezTo>
                  <a:lnTo>
                    <a:pt x="17850" y="5992"/>
                  </a:lnTo>
                  <a:cubicBezTo>
                    <a:pt x="17439" y="9416"/>
                    <a:pt x="19357" y="12999"/>
                    <a:pt x="22438" y="14552"/>
                  </a:cubicBezTo>
                  <a:cubicBezTo>
                    <a:pt x="22816" y="14723"/>
                    <a:pt x="23233" y="14882"/>
                    <a:pt x="23639" y="14882"/>
                  </a:cubicBezTo>
                  <a:cubicBezTo>
                    <a:pt x="23773" y="14882"/>
                    <a:pt x="23906" y="14865"/>
                    <a:pt x="24036" y="14825"/>
                  </a:cubicBezTo>
                  <a:cubicBezTo>
                    <a:pt x="24926" y="14552"/>
                    <a:pt x="25177" y="13456"/>
                    <a:pt x="25314" y="12543"/>
                  </a:cubicBezTo>
                  <a:cubicBezTo>
                    <a:pt x="25611" y="10443"/>
                    <a:pt x="25908" y="8297"/>
                    <a:pt x="25588" y="6198"/>
                  </a:cubicBezTo>
                  <a:cubicBezTo>
                    <a:pt x="25268" y="4098"/>
                    <a:pt x="24218" y="2021"/>
                    <a:pt x="22415" y="925"/>
                  </a:cubicBezTo>
                  <a:cubicBezTo>
                    <a:pt x="21271" y="232"/>
                    <a:pt x="19975" y="0"/>
                    <a:pt x="18639"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142;p28"/>
            <p:cNvSpPr/>
            <p:nvPr/>
          </p:nvSpPr>
          <p:spPr>
            <a:xfrm>
              <a:off x="7198900" y="4388676"/>
              <a:ext cx="1554393" cy="769663"/>
            </a:xfrm>
            <a:custGeom>
              <a:avLst/>
              <a:gdLst/>
              <a:ahLst/>
              <a:cxnLst/>
              <a:rect l="l" t="t" r="r" b="b"/>
              <a:pathLst>
                <a:path w="49213" h="24368" extrusionOk="0">
                  <a:moveTo>
                    <a:pt x="45310" y="0"/>
                  </a:moveTo>
                  <a:cubicBezTo>
                    <a:pt x="44086" y="0"/>
                    <a:pt x="42807" y="255"/>
                    <a:pt x="41794" y="626"/>
                  </a:cubicBezTo>
                  <a:cubicBezTo>
                    <a:pt x="40584" y="1082"/>
                    <a:pt x="39649" y="1927"/>
                    <a:pt x="38621" y="2703"/>
                  </a:cubicBezTo>
                  <a:cubicBezTo>
                    <a:pt x="38051" y="3114"/>
                    <a:pt x="37457" y="3479"/>
                    <a:pt x="36818" y="3776"/>
                  </a:cubicBezTo>
                  <a:cubicBezTo>
                    <a:pt x="35905" y="4164"/>
                    <a:pt x="34810" y="4164"/>
                    <a:pt x="33919" y="4552"/>
                  </a:cubicBezTo>
                  <a:cubicBezTo>
                    <a:pt x="33440" y="4757"/>
                    <a:pt x="33554" y="4666"/>
                    <a:pt x="33463" y="5214"/>
                  </a:cubicBezTo>
                  <a:cubicBezTo>
                    <a:pt x="33417" y="5488"/>
                    <a:pt x="33417" y="5807"/>
                    <a:pt x="33417" y="6081"/>
                  </a:cubicBezTo>
                  <a:cubicBezTo>
                    <a:pt x="33372" y="6675"/>
                    <a:pt x="33326" y="7268"/>
                    <a:pt x="33303" y="7861"/>
                  </a:cubicBezTo>
                  <a:cubicBezTo>
                    <a:pt x="33257" y="9003"/>
                    <a:pt x="33417" y="10144"/>
                    <a:pt x="33349" y="11285"/>
                  </a:cubicBezTo>
                  <a:cubicBezTo>
                    <a:pt x="32156" y="11276"/>
                    <a:pt x="30964" y="11271"/>
                    <a:pt x="29772" y="11271"/>
                  </a:cubicBezTo>
                  <a:cubicBezTo>
                    <a:pt x="25128" y="11271"/>
                    <a:pt x="20492" y="11341"/>
                    <a:pt x="15842" y="11468"/>
                  </a:cubicBezTo>
                  <a:lnTo>
                    <a:pt x="15819" y="11422"/>
                  </a:lnTo>
                  <a:cubicBezTo>
                    <a:pt x="13719" y="11377"/>
                    <a:pt x="11619" y="11194"/>
                    <a:pt x="9519" y="10874"/>
                  </a:cubicBezTo>
                  <a:cubicBezTo>
                    <a:pt x="8675" y="10760"/>
                    <a:pt x="7830" y="10532"/>
                    <a:pt x="6963" y="10441"/>
                  </a:cubicBezTo>
                  <a:cubicBezTo>
                    <a:pt x="6644" y="10405"/>
                    <a:pt x="6265" y="10358"/>
                    <a:pt x="5895" y="10358"/>
                  </a:cubicBezTo>
                  <a:cubicBezTo>
                    <a:pt x="5547" y="10358"/>
                    <a:pt x="5207" y="10400"/>
                    <a:pt x="4931" y="10532"/>
                  </a:cubicBezTo>
                  <a:cubicBezTo>
                    <a:pt x="4543" y="10737"/>
                    <a:pt x="4612" y="11057"/>
                    <a:pt x="4954" y="11285"/>
                  </a:cubicBezTo>
                  <a:cubicBezTo>
                    <a:pt x="5411" y="11582"/>
                    <a:pt x="6050" y="11673"/>
                    <a:pt x="6575" y="11856"/>
                  </a:cubicBezTo>
                  <a:cubicBezTo>
                    <a:pt x="7396" y="12153"/>
                    <a:pt x="8218" y="12381"/>
                    <a:pt x="9040" y="12678"/>
                  </a:cubicBezTo>
                  <a:cubicBezTo>
                    <a:pt x="8690" y="12556"/>
                    <a:pt x="8228" y="12546"/>
                    <a:pt x="7797" y="12546"/>
                  </a:cubicBezTo>
                  <a:cubicBezTo>
                    <a:pt x="7711" y="12546"/>
                    <a:pt x="7626" y="12546"/>
                    <a:pt x="7543" y="12546"/>
                  </a:cubicBezTo>
                  <a:cubicBezTo>
                    <a:pt x="7419" y="12546"/>
                    <a:pt x="7300" y="12545"/>
                    <a:pt x="7191" y="12541"/>
                  </a:cubicBezTo>
                  <a:cubicBezTo>
                    <a:pt x="6529" y="12495"/>
                    <a:pt x="5867" y="12495"/>
                    <a:pt x="5205" y="12495"/>
                  </a:cubicBezTo>
                  <a:cubicBezTo>
                    <a:pt x="4041" y="12518"/>
                    <a:pt x="2831" y="12541"/>
                    <a:pt x="1759" y="13066"/>
                  </a:cubicBezTo>
                  <a:cubicBezTo>
                    <a:pt x="1622" y="13134"/>
                    <a:pt x="1485" y="13248"/>
                    <a:pt x="1485" y="13385"/>
                  </a:cubicBezTo>
                  <a:cubicBezTo>
                    <a:pt x="1507" y="13545"/>
                    <a:pt x="1667" y="13613"/>
                    <a:pt x="1804" y="13682"/>
                  </a:cubicBezTo>
                  <a:cubicBezTo>
                    <a:pt x="2626" y="13979"/>
                    <a:pt x="3493" y="14024"/>
                    <a:pt x="4361" y="14138"/>
                  </a:cubicBezTo>
                  <a:cubicBezTo>
                    <a:pt x="5045" y="14207"/>
                    <a:pt x="5753" y="14298"/>
                    <a:pt x="6438" y="14367"/>
                  </a:cubicBezTo>
                  <a:cubicBezTo>
                    <a:pt x="6963" y="14435"/>
                    <a:pt x="7419" y="14595"/>
                    <a:pt x="7944" y="14618"/>
                  </a:cubicBezTo>
                  <a:cubicBezTo>
                    <a:pt x="7332" y="14596"/>
                    <a:pt x="6710" y="14577"/>
                    <a:pt x="6087" y="14577"/>
                  </a:cubicBezTo>
                  <a:cubicBezTo>
                    <a:pt x="4109" y="14577"/>
                    <a:pt x="2114" y="14771"/>
                    <a:pt x="343" y="15691"/>
                  </a:cubicBezTo>
                  <a:cubicBezTo>
                    <a:pt x="184" y="15782"/>
                    <a:pt x="1" y="15896"/>
                    <a:pt x="24" y="16079"/>
                  </a:cubicBezTo>
                  <a:cubicBezTo>
                    <a:pt x="24" y="16238"/>
                    <a:pt x="184" y="16352"/>
                    <a:pt x="343" y="16421"/>
                  </a:cubicBezTo>
                  <a:cubicBezTo>
                    <a:pt x="744" y="16579"/>
                    <a:pt x="1165" y="16630"/>
                    <a:pt x="1594" y="16630"/>
                  </a:cubicBezTo>
                  <a:cubicBezTo>
                    <a:pt x="2092" y="16630"/>
                    <a:pt x="2602" y="16561"/>
                    <a:pt x="3105" y="16512"/>
                  </a:cubicBezTo>
                  <a:cubicBezTo>
                    <a:pt x="3661" y="16454"/>
                    <a:pt x="4219" y="16426"/>
                    <a:pt x="4778" y="16426"/>
                  </a:cubicBezTo>
                  <a:cubicBezTo>
                    <a:pt x="5759" y="16426"/>
                    <a:pt x="6742" y="16512"/>
                    <a:pt x="7716" y="16672"/>
                  </a:cubicBezTo>
                  <a:cubicBezTo>
                    <a:pt x="5821" y="16786"/>
                    <a:pt x="3858" y="17083"/>
                    <a:pt x="2192" y="18019"/>
                  </a:cubicBezTo>
                  <a:cubicBezTo>
                    <a:pt x="1918" y="18201"/>
                    <a:pt x="1599" y="18475"/>
                    <a:pt x="1713" y="18795"/>
                  </a:cubicBezTo>
                  <a:cubicBezTo>
                    <a:pt x="1781" y="19023"/>
                    <a:pt x="2032" y="19114"/>
                    <a:pt x="2283" y="19160"/>
                  </a:cubicBezTo>
                  <a:cubicBezTo>
                    <a:pt x="2507" y="19195"/>
                    <a:pt x="2731" y="19208"/>
                    <a:pt x="2954" y="19208"/>
                  </a:cubicBezTo>
                  <a:cubicBezTo>
                    <a:pt x="3648" y="19208"/>
                    <a:pt x="4342" y="19081"/>
                    <a:pt x="5037" y="19081"/>
                  </a:cubicBezTo>
                  <a:cubicBezTo>
                    <a:pt x="5146" y="19081"/>
                    <a:pt x="5255" y="19084"/>
                    <a:pt x="5365" y="19092"/>
                  </a:cubicBezTo>
                  <a:cubicBezTo>
                    <a:pt x="6415" y="19137"/>
                    <a:pt x="7419" y="19525"/>
                    <a:pt x="8309" y="20027"/>
                  </a:cubicBezTo>
                  <a:cubicBezTo>
                    <a:pt x="9108" y="20484"/>
                    <a:pt x="9907" y="21009"/>
                    <a:pt x="10638" y="21557"/>
                  </a:cubicBezTo>
                  <a:cubicBezTo>
                    <a:pt x="11117" y="21922"/>
                    <a:pt x="11573" y="22127"/>
                    <a:pt x="12098" y="22264"/>
                  </a:cubicBezTo>
                  <a:cubicBezTo>
                    <a:pt x="12098" y="22287"/>
                    <a:pt x="12121" y="22287"/>
                    <a:pt x="12144" y="22287"/>
                  </a:cubicBezTo>
                  <a:cubicBezTo>
                    <a:pt x="12372" y="22356"/>
                    <a:pt x="12623" y="22401"/>
                    <a:pt x="12897" y="22470"/>
                  </a:cubicBezTo>
                  <a:cubicBezTo>
                    <a:pt x="14061" y="22721"/>
                    <a:pt x="15088" y="23177"/>
                    <a:pt x="16275" y="23383"/>
                  </a:cubicBezTo>
                  <a:cubicBezTo>
                    <a:pt x="17170" y="23529"/>
                    <a:pt x="18080" y="23602"/>
                    <a:pt x="18980" y="23602"/>
                  </a:cubicBezTo>
                  <a:cubicBezTo>
                    <a:pt x="19205" y="23602"/>
                    <a:pt x="19430" y="23597"/>
                    <a:pt x="19654" y="23588"/>
                  </a:cubicBezTo>
                  <a:cubicBezTo>
                    <a:pt x="23077" y="24045"/>
                    <a:pt x="26524" y="24296"/>
                    <a:pt x="29971" y="24341"/>
                  </a:cubicBezTo>
                  <a:cubicBezTo>
                    <a:pt x="30857" y="24356"/>
                    <a:pt x="31744" y="24368"/>
                    <a:pt x="32630" y="24368"/>
                  </a:cubicBezTo>
                  <a:cubicBezTo>
                    <a:pt x="34574" y="24368"/>
                    <a:pt x="36518" y="24310"/>
                    <a:pt x="38462" y="24090"/>
                  </a:cubicBezTo>
                  <a:cubicBezTo>
                    <a:pt x="40950" y="23816"/>
                    <a:pt x="43574" y="23839"/>
                    <a:pt x="45629" y="22150"/>
                  </a:cubicBezTo>
                  <a:cubicBezTo>
                    <a:pt x="48162" y="20027"/>
                    <a:pt x="47957" y="15348"/>
                    <a:pt x="48254" y="12335"/>
                  </a:cubicBezTo>
                  <a:cubicBezTo>
                    <a:pt x="48413" y="10532"/>
                    <a:pt x="48528" y="8706"/>
                    <a:pt x="48573" y="6903"/>
                  </a:cubicBezTo>
                  <a:cubicBezTo>
                    <a:pt x="48619" y="5533"/>
                    <a:pt x="49212" y="2863"/>
                    <a:pt x="48505" y="1333"/>
                  </a:cubicBezTo>
                  <a:cubicBezTo>
                    <a:pt x="48276" y="854"/>
                    <a:pt x="47934" y="466"/>
                    <a:pt x="47386" y="306"/>
                  </a:cubicBezTo>
                  <a:cubicBezTo>
                    <a:pt x="46761" y="92"/>
                    <a:pt x="46046" y="0"/>
                    <a:pt x="4531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143;p28"/>
            <p:cNvSpPr/>
            <p:nvPr/>
          </p:nvSpPr>
          <p:spPr>
            <a:xfrm>
              <a:off x="7551440" y="3127325"/>
              <a:ext cx="69234" cy="121192"/>
            </a:xfrm>
            <a:custGeom>
              <a:avLst/>
              <a:gdLst/>
              <a:ahLst/>
              <a:cxnLst/>
              <a:rect l="l" t="t" r="r" b="b"/>
              <a:pathLst>
                <a:path w="2192" h="3837" extrusionOk="0">
                  <a:moveTo>
                    <a:pt x="1141" y="1"/>
                  </a:moveTo>
                  <a:cubicBezTo>
                    <a:pt x="558" y="1"/>
                    <a:pt x="68" y="837"/>
                    <a:pt x="23" y="1896"/>
                  </a:cubicBezTo>
                  <a:cubicBezTo>
                    <a:pt x="1" y="2946"/>
                    <a:pt x="434" y="3813"/>
                    <a:pt x="1028" y="3836"/>
                  </a:cubicBezTo>
                  <a:cubicBezTo>
                    <a:pt x="1036" y="3836"/>
                    <a:pt x="1043" y="3836"/>
                    <a:pt x="1051" y="3836"/>
                  </a:cubicBezTo>
                  <a:cubicBezTo>
                    <a:pt x="1634" y="3836"/>
                    <a:pt x="2124" y="3000"/>
                    <a:pt x="2169" y="1964"/>
                  </a:cubicBezTo>
                  <a:cubicBezTo>
                    <a:pt x="2192" y="892"/>
                    <a:pt x="1758" y="24"/>
                    <a:pt x="1165" y="1"/>
                  </a:cubicBezTo>
                  <a:cubicBezTo>
                    <a:pt x="1157" y="1"/>
                    <a:pt x="1149" y="1"/>
                    <a:pt x="114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144;p28"/>
            <p:cNvSpPr/>
            <p:nvPr/>
          </p:nvSpPr>
          <p:spPr>
            <a:xfrm>
              <a:off x="7867217" y="3138158"/>
              <a:ext cx="69961" cy="121160"/>
            </a:xfrm>
            <a:custGeom>
              <a:avLst/>
              <a:gdLst/>
              <a:ahLst/>
              <a:cxnLst/>
              <a:rect l="l" t="t" r="r" b="b"/>
              <a:pathLst>
                <a:path w="2215" h="3836" extrusionOk="0">
                  <a:moveTo>
                    <a:pt x="1141" y="0"/>
                  </a:moveTo>
                  <a:cubicBezTo>
                    <a:pt x="580" y="0"/>
                    <a:pt x="68" y="836"/>
                    <a:pt x="46" y="1872"/>
                  </a:cubicBezTo>
                  <a:cubicBezTo>
                    <a:pt x="0" y="2945"/>
                    <a:pt x="457" y="3813"/>
                    <a:pt x="1050" y="3835"/>
                  </a:cubicBezTo>
                  <a:cubicBezTo>
                    <a:pt x="1643" y="3835"/>
                    <a:pt x="2146" y="3014"/>
                    <a:pt x="2191" y="1941"/>
                  </a:cubicBezTo>
                  <a:cubicBezTo>
                    <a:pt x="2214" y="891"/>
                    <a:pt x="1758" y="24"/>
                    <a:pt x="1164" y="1"/>
                  </a:cubicBezTo>
                  <a:cubicBezTo>
                    <a:pt x="1157" y="0"/>
                    <a:pt x="1149" y="0"/>
                    <a:pt x="114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145;p28"/>
            <p:cNvSpPr/>
            <p:nvPr/>
          </p:nvSpPr>
          <p:spPr>
            <a:xfrm>
              <a:off x="7529805" y="2917890"/>
              <a:ext cx="147818" cy="77762"/>
            </a:xfrm>
            <a:custGeom>
              <a:avLst/>
              <a:gdLst/>
              <a:ahLst/>
              <a:cxnLst/>
              <a:rect l="l" t="t" r="r" b="b"/>
              <a:pathLst>
                <a:path w="4680" h="2462" extrusionOk="0">
                  <a:moveTo>
                    <a:pt x="3129" y="0"/>
                  </a:moveTo>
                  <a:cubicBezTo>
                    <a:pt x="2791" y="0"/>
                    <a:pt x="2416" y="49"/>
                    <a:pt x="2032" y="150"/>
                  </a:cubicBezTo>
                  <a:cubicBezTo>
                    <a:pt x="845" y="492"/>
                    <a:pt x="1" y="1246"/>
                    <a:pt x="161" y="1839"/>
                  </a:cubicBezTo>
                  <a:cubicBezTo>
                    <a:pt x="268" y="2238"/>
                    <a:pt x="808" y="2461"/>
                    <a:pt x="1511" y="2461"/>
                  </a:cubicBezTo>
                  <a:cubicBezTo>
                    <a:pt x="1854" y="2461"/>
                    <a:pt x="2236" y="2408"/>
                    <a:pt x="2626" y="2296"/>
                  </a:cubicBezTo>
                  <a:cubicBezTo>
                    <a:pt x="3835" y="1976"/>
                    <a:pt x="4680" y="1223"/>
                    <a:pt x="4520" y="629"/>
                  </a:cubicBezTo>
                  <a:cubicBezTo>
                    <a:pt x="4411" y="224"/>
                    <a:pt x="3856" y="0"/>
                    <a:pt x="3129"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146;p28"/>
            <p:cNvSpPr/>
            <p:nvPr/>
          </p:nvSpPr>
          <p:spPr>
            <a:xfrm>
              <a:off x="7869365" y="2927365"/>
              <a:ext cx="147818" cy="81363"/>
            </a:xfrm>
            <a:custGeom>
              <a:avLst/>
              <a:gdLst/>
              <a:ahLst/>
              <a:cxnLst/>
              <a:rect l="l" t="t" r="r" b="b"/>
              <a:pathLst>
                <a:path w="4680" h="2576" extrusionOk="0">
                  <a:moveTo>
                    <a:pt x="1407" y="1"/>
                  </a:moveTo>
                  <a:cubicBezTo>
                    <a:pt x="795" y="1"/>
                    <a:pt x="331" y="187"/>
                    <a:pt x="206" y="535"/>
                  </a:cubicBezTo>
                  <a:cubicBezTo>
                    <a:pt x="0" y="1128"/>
                    <a:pt x="799" y="1927"/>
                    <a:pt x="1963" y="2338"/>
                  </a:cubicBezTo>
                  <a:cubicBezTo>
                    <a:pt x="2427" y="2499"/>
                    <a:pt x="2881" y="2575"/>
                    <a:pt x="3274" y="2575"/>
                  </a:cubicBezTo>
                  <a:cubicBezTo>
                    <a:pt x="3885" y="2575"/>
                    <a:pt x="4349" y="2389"/>
                    <a:pt x="4474" y="2041"/>
                  </a:cubicBezTo>
                  <a:cubicBezTo>
                    <a:pt x="4680" y="1448"/>
                    <a:pt x="3881" y="649"/>
                    <a:pt x="2717" y="238"/>
                  </a:cubicBezTo>
                  <a:cubicBezTo>
                    <a:pt x="2253" y="77"/>
                    <a:pt x="1799" y="1"/>
                    <a:pt x="1407"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147;p28"/>
            <p:cNvSpPr/>
            <p:nvPr/>
          </p:nvSpPr>
          <p:spPr>
            <a:xfrm>
              <a:off x="7659584" y="3301102"/>
              <a:ext cx="203344" cy="134678"/>
            </a:xfrm>
            <a:custGeom>
              <a:avLst/>
              <a:gdLst/>
              <a:ahLst/>
              <a:cxnLst/>
              <a:rect l="l" t="t" r="r" b="b"/>
              <a:pathLst>
                <a:path w="6438" h="4264" extrusionOk="0">
                  <a:moveTo>
                    <a:pt x="5935" y="0"/>
                  </a:moveTo>
                  <a:cubicBezTo>
                    <a:pt x="4879" y="994"/>
                    <a:pt x="3465" y="1523"/>
                    <a:pt x="2022" y="1523"/>
                  </a:cubicBezTo>
                  <a:cubicBezTo>
                    <a:pt x="1343" y="1523"/>
                    <a:pt x="658" y="1405"/>
                    <a:pt x="0" y="1164"/>
                  </a:cubicBezTo>
                  <a:lnTo>
                    <a:pt x="0" y="1164"/>
                  </a:lnTo>
                  <a:cubicBezTo>
                    <a:pt x="0" y="1370"/>
                    <a:pt x="23" y="1598"/>
                    <a:pt x="69" y="1803"/>
                  </a:cubicBezTo>
                  <a:cubicBezTo>
                    <a:pt x="368" y="3261"/>
                    <a:pt x="1645" y="4264"/>
                    <a:pt x="3075" y="4264"/>
                  </a:cubicBezTo>
                  <a:cubicBezTo>
                    <a:pt x="3280" y="4264"/>
                    <a:pt x="3489" y="4243"/>
                    <a:pt x="3698" y="4200"/>
                  </a:cubicBezTo>
                  <a:cubicBezTo>
                    <a:pt x="5364" y="3858"/>
                    <a:pt x="6437" y="2237"/>
                    <a:pt x="6118" y="571"/>
                  </a:cubicBezTo>
                  <a:cubicBezTo>
                    <a:pt x="6072" y="365"/>
                    <a:pt x="6003" y="183"/>
                    <a:pt x="593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148;p28"/>
            <p:cNvSpPr/>
            <p:nvPr/>
          </p:nvSpPr>
          <p:spPr>
            <a:xfrm>
              <a:off x="7704275" y="3373904"/>
              <a:ext cx="137016" cy="62096"/>
            </a:xfrm>
            <a:custGeom>
              <a:avLst/>
              <a:gdLst/>
              <a:ahLst/>
              <a:cxnLst/>
              <a:rect l="l" t="t" r="r" b="b"/>
              <a:pathLst>
                <a:path w="4338" h="1966" extrusionOk="0">
                  <a:moveTo>
                    <a:pt x="2717" y="1"/>
                  </a:moveTo>
                  <a:cubicBezTo>
                    <a:pt x="1575" y="1"/>
                    <a:pt x="594" y="594"/>
                    <a:pt x="0" y="1461"/>
                  </a:cubicBezTo>
                  <a:cubicBezTo>
                    <a:pt x="490" y="1782"/>
                    <a:pt x="1054" y="1965"/>
                    <a:pt x="1647" y="1965"/>
                  </a:cubicBezTo>
                  <a:cubicBezTo>
                    <a:pt x="1856" y="1965"/>
                    <a:pt x="2069" y="1943"/>
                    <a:pt x="2283" y="1895"/>
                  </a:cubicBezTo>
                  <a:cubicBezTo>
                    <a:pt x="3173" y="1713"/>
                    <a:pt x="3904" y="1165"/>
                    <a:pt x="4337" y="434"/>
                  </a:cubicBezTo>
                  <a:cubicBezTo>
                    <a:pt x="3858" y="160"/>
                    <a:pt x="3310" y="1"/>
                    <a:pt x="2717" y="1"/>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149;p28"/>
            <p:cNvSpPr/>
            <p:nvPr/>
          </p:nvSpPr>
          <p:spPr>
            <a:xfrm>
              <a:off x="7660310" y="2975973"/>
              <a:ext cx="100219" cy="322767"/>
            </a:xfrm>
            <a:custGeom>
              <a:avLst/>
              <a:gdLst/>
              <a:ahLst/>
              <a:cxnLst/>
              <a:rect l="l" t="t" r="r" b="b"/>
              <a:pathLst>
                <a:path w="3173" h="10219" extrusionOk="0">
                  <a:moveTo>
                    <a:pt x="2602" y="0"/>
                  </a:moveTo>
                  <a:lnTo>
                    <a:pt x="2602" y="0"/>
                  </a:lnTo>
                  <a:cubicBezTo>
                    <a:pt x="2557" y="23"/>
                    <a:pt x="2648" y="730"/>
                    <a:pt x="2739" y="1895"/>
                  </a:cubicBezTo>
                  <a:cubicBezTo>
                    <a:pt x="2785" y="2488"/>
                    <a:pt x="2830" y="3173"/>
                    <a:pt x="2853" y="3949"/>
                  </a:cubicBezTo>
                  <a:cubicBezTo>
                    <a:pt x="2876" y="4337"/>
                    <a:pt x="2876" y="4748"/>
                    <a:pt x="2876" y="5159"/>
                  </a:cubicBezTo>
                  <a:cubicBezTo>
                    <a:pt x="2876" y="5547"/>
                    <a:pt x="2762" y="5957"/>
                    <a:pt x="2420" y="6140"/>
                  </a:cubicBezTo>
                  <a:cubicBezTo>
                    <a:pt x="2054" y="6345"/>
                    <a:pt x="1621" y="6368"/>
                    <a:pt x="1187" y="6551"/>
                  </a:cubicBezTo>
                  <a:cubicBezTo>
                    <a:pt x="776" y="6756"/>
                    <a:pt x="457" y="7076"/>
                    <a:pt x="274" y="7441"/>
                  </a:cubicBezTo>
                  <a:cubicBezTo>
                    <a:pt x="91" y="7829"/>
                    <a:pt x="0" y="8217"/>
                    <a:pt x="46" y="8582"/>
                  </a:cubicBezTo>
                  <a:cubicBezTo>
                    <a:pt x="91" y="8970"/>
                    <a:pt x="251" y="9290"/>
                    <a:pt x="457" y="9518"/>
                  </a:cubicBezTo>
                  <a:cubicBezTo>
                    <a:pt x="845" y="9998"/>
                    <a:pt x="1347" y="10180"/>
                    <a:pt x="1689" y="10203"/>
                  </a:cubicBezTo>
                  <a:cubicBezTo>
                    <a:pt x="1775" y="10214"/>
                    <a:pt x="1850" y="10219"/>
                    <a:pt x="1916" y="10219"/>
                  </a:cubicBezTo>
                  <a:cubicBezTo>
                    <a:pt x="2111" y="10219"/>
                    <a:pt x="2214" y="10180"/>
                    <a:pt x="2214" y="10180"/>
                  </a:cubicBezTo>
                  <a:cubicBezTo>
                    <a:pt x="2191" y="10157"/>
                    <a:pt x="2009" y="10180"/>
                    <a:pt x="1712" y="10089"/>
                  </a:cubicBezTo>
                  <a:cubicBezTo>
                    <a:pt x="1415" y="10020"/>
                    <a:pt x="959" y="9838"/>
                    <a:pt x="616" y="9381"/>
                  </a:cubicBezTo>
                  <a:cubicBezTo>
                    <a:pt x="457" y="9176"/>
                    <a:pt x="320" y="8879"/>
                    <a:pt x="297" y="8560"/>
                  </a:cubicBezTo>
                  <a:cubicBezTo>
                    <a:pt x="274" y="8240"/>
                    <a:pt x="343" y="7898"/>
                    <a:pt x="502" y="7578"/>
                  </a:cubicBezTo>
                  <a:cubicBezTo>
                    <a:pt x="685" y="7259"/>
                    <a:pt x="959" y="6985"/>
                    <a:pt x="1301" y="6825"/>
                  </a:cubicBezTo>
                  <a:cubicBezTo>
                    <a:pt x="1666" y="6665"/>
                    <a:pt x="2123" y="6642"/>
                    <a:pt x="2557" y="6391"/>
                  </a:cubicBezTo>
                  <a:cubicBezTo>
                    <a:pt x="2785" y="6277"/>
                    <a:pt x="2967" y="6072"/>
                    <a:pt x="3059" y="5843"/>
                  </a:cubicBezTo>
                  <a:cubicBezTo>
                    <a:pt x="3150" y="5615"/>
                    <a:pt x="3173" y="5364"/>
                    <a:pt x="3173" y="5159"/>
                  </a:cubicBezTo>
                  <a:cubicBezTo>
                    <a:pt x="3173" y="4725"/>
                    <a:pt x="3150" y="4314"/>
                    <a:pt x="3127" y="3926"/>
                  </a:cubicBezTo>
                  <a:cubicBezTo>
                    <a:pt x="3104" y="3150"/>
                    <a:pt x="3036" y="2465"/>
                    <a:pt x="2945" y="1872"/>
                  </a:cubicBezTo>
                  <a:cubicBezTo>
                    <a:pt x="2876" y="1301"/>
                    <a:pt x="2785" y="822"/>
                    <a:pt x="2716" y="502"/>
                  </a:cubicBezTo>
                  <a:cubicBezTo>
                    <a:pt x="2671" y="183"/>
                    <a:pt x="2602" y="0"/>
                    <a:pt x="2602"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150;p28"/>
            <p:cNvSpPr/>
            <p:nvPr/>
          </p:nvSpPr>
          <p:spPr>
            <a:xfrm>
              <a:off x="7744640" y="3267559"/>
              <a:ext cx="25268" cy="21320"/>
            </a:xfrm>
            <a:custGeom>
              <a:avLst/>
              <a:gdLst/>
              <a:ahLst/>
              <a:cxnLst/>
              <a:rect l="l" t="t" r="r" b="b"/>
              <a:pathLst>
                <a:path w="800" h="675" extrusionOk="0">
                  <a:moveTo>
                    <a:pt x="694" y="1"/>
                  </a:moveTo>
                  <a:cubicBezTo>
                    <a:pt x="615" y="1"/>
                    <a:pt x="448" y="86"/>
                    <a:pt x="297" y="218"/>
                  </a:cubicBezTo>
                  <a:cubicBezTo>
                    <a:pt x="115" y="400"/>
                    <a:pt x="1" y="583"/>
                    <a:pt x="46" y="651"/>
                  </a:cubicBezTo>
                  <a:cubicBezTo>
                    <a:pt x="62" y="667"/>
                    <a:pt x="83" y="674"/>
                    <a:pt x="109" y="674"/>
                  </a:cubicBezTo>
                  <a:cubicBezTo>
                    <a:pt x="198" y="674"/>
                    <a:pt x="344" y="587"/>
                    <a:pt x="503" y="446"/>
                  </a:cubicBezTo>
                  <a:cubicBezTo>
                    <a:pt x="685" y="263"/>
                    <a:pt x="800" y="81"/>
                    <a:pt x="731" y="12"/>
                  </a:cubicBezTo>
                  <a:cubicBezTo>
                    <a:pt x="723" y="4"/>
                    <a:pt x="710" y="1"/>
                    <a:pt x="694"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151;p28"/>
            <p:cNvSpPr/>
            <p:nvPr/>
          </p:nvSpPr>
          <p:spPr>
            <a:xfrm>
              <a:off x="7776382" y="3845015"/>
              <a:ext cx="553685" cy="169927"/>
            </a:xfrm>
            <a:custGeom>
              <a:avLst/>
              <a:gdLst/>
              <a:ahLst/>
              <a:cxnLst/>
              <a:rect l="l" t="t" r="r" b="b"/>
              <a:pathLst>
                <a:path w="17530" h="5380" extrusionOk="0">
                  <a:moveTo>
                    <a:pt x="16480" y="1"/>
                  </a:moveTo>
                  <a:cubicBezTo>
                    <a:pt x="16132" y="1"/>
                    <a:pt x="15784" y="12"/>
                    <a:pt x="15430" y="35"/>
                  </a:cubicBezTo>
                  <a:cubicBezTo>
                    <a:pt x="14015" y="1679"/>
                    <a:pt x="12006" y="2865"/>
                    <a:pt x="9838" y="3208"/>
                  </a:cubicBezTo>
                  <a:cubicBezTo>
                    <a:pt x="9414" y="3270"/>
                    <a:pt x="8988" y="3301"/>
                    <a:pt x="8561" y="3301"/>
                  </a:cubicBezTo>
                  <a:cubicBezTo>
                    <a:pt x="6341" y="3301"/>
                    <a:pt x="4123" y="2475"/>
                    <a:pt x="2420" y="1039"/>
                  </a:cubicBezTo>
                  <a:cubicBezTo>
                    <a:pt x="2191" y="1013"/>
                    <a:pt x="1961" y="1000"/>
                    <a:pt x="1730" y="1000"/>
                  </a:cubicBezTo>
                  <a:cubicBezTo>
                    <a:pt x="1153" y="1000"/>
                    <a:pt x="571" y="1082"/>
                    <a:pt x="0" y="1245"/>
                  </a:cubicBezTo>
                  <a:cubicBezTo>
                    <a:pt x="2005" y="3809"/>
                    <a:pt x="5247" y="5380"/>
                    <a:pt x="8503" y="5380"/>
                  </a:cubicBezTo>
                  <a:cubicBezTo>
                    <a:pt x="9102" y="5380"/>
                    <a:pt x="9702" y="5326"/>
                    <a:pt x="10294" y="5216"/>
                  </a:cubicBezTo>
                  <a:cubicBezTo>
                    <a:pt x="13307" y="4669"/>
                    <a:pt x="15978" y="2683"/>
                    <a:pt x="17530" y="35"/>
                  </a:cubicBezTo>
                  <a:cubicBezTo>
                    <a:pt x="17176" y="12"/>
                    <a:pt x="16828" y="1"/>
                    <a:pt x="16480"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152;p28"/>
            <p:cNvSpPr/>
            <p:nvPr/>
          </p:nvSpPr>
          <p:spPr>
            <a:xfrm>
              <a:off x="7687694" y="4050123"/>
              <a:ext cx="56253" cy="530660"/>
            </a:xfrm>
            <a:custGeom>
              <a:avLst/>
              <a:gdLst/>
              <a:ahLst/>
              <a:cxnLst/>
              <a:rect l="l" t="t" r="r" b="b"/>
              <a:pathLst>
                <a:path w="1781" h="16801" extrusionOk="0">
                  <a:moveTo>
                    <a:pt x="731" y="1"/>
                  </a:moveTo>
                  <a:cubicBezTo>
                    <a:pt x="708" y="1"/>
                    <a:pt x="662" y="229"/>
                    <a:pt x="571" y="663"/>
                  </a:cubicBezTo>
                  <a:cubicBezTo>
                    <a:pt x="480" y="1074"/>
                    <a:pt x="389" y="1690"/>
                    <a:pt x="297" y="2466"/>
                  </a:cubicBezTo>
                  <a:cubicBezTo>
                    <a:pt x="115" y="3995"/>
                    <a:pt x="1" y="6118"/>
                    <a:pt x="137" y="8469"/>
                  </a:cubicBezTo>
                  <a:cubicBezTo>
                    <a:pt x="297" y="10820"/>
                    <a:pt x="662" y="12920"/>
                    <a:pt x="1028" y="14426"/>
                  </a:cubicBezTo>
                  <a:cubicBezTo>
                    <a:pt x="1210" y="15180"/>
                    <a:pt x="1393" y="15773"/>
                    <a:pt x="1530" y="16184"/>
                  </a:cubicBezTo>
                  <a:cubicBezTo>
                    <a:pt x="1667" y="16595"/>
                    <a:pt x="1735" y="16800"/>
                    <a:pt x="1758" y="16800"/>
                  </a:cubicBezTo>
                  <a:cubicBezTo>
                    <a:pt x="1781" y="16800"/>
                    <a:pt x="1735" y="16572"/>
                    <a:pt x="1644" y="16138"/>
                  </a:cubicBezTo>
                  <a:cubicBezTo>
                    <a:pt x="1530" y="15727"/>
                    <a:pt x="1393" y="15134"/>
                    <a:pt x="1233" y="14381"/>
                  </a:cubicBezTo>
                  <a:cubicBezTo>
                    <a:pt x="936" y="12874"/>
                    <a:pt x="594" y="10797"/>
                    <a:pt x="434" y="8469"/>
                  </a:cubicBezTo>
                  <a:cubicBezTo>
                    <a:pt x="297" y="6118"/>
                    <a:pt x="389" y="4018"/>
                    <a:pt x="503" y="2489"/>
                  </a:cubicBezTo>
                  <a:cubicBezTo>
                    <a:pt x="571" y="1713"/>
                    <a:pt x="640" y="1096"/>
                    <a:pt x="685" y="685"/>
                  </a:cubicBezTo>
                  <a:cubicBezTo>
                    <a:pt x="731" y="252"/>
                    <a:pt x="754" y="24"/>
                    <a:pt x="731"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2" name="Google Shape;153;p28"/>
            <p:cNvSpPr/>
            <p:nvPr/>
          </p:nvSpPr>
          <p:spPr>
            <a:xfrm>
              <a:off x="7643823" y="4101322"/>
              <a:ext cx="56885" cy="193269"/>
            </a:xfrm>
            <a:custGeom>
              <a:avLst/>
              <a:gdLst/>
              <a:ahLst/>
              <a:cxnLst/>
              <a:rect l="l" t="t" r="r" b="b"/>
              <a:pathLst>
                <a:path w="1801" h="6119" extrusionOk="0">
                  <a:moveTo>
                    <a:pt x="361" y="0"/>
                  </a:moveTo>
                  <a:cubicBezTo>
                    <a:pt x="289" y="0"/>
                    <a:pt x="0" y="1452"/>
                    <a:pt x="385" y="3196"/>
                  </a:cubicBezTo>
                  <a:cubicBezTo>
                    <a:pt x="766" y="4921"/>
                    <a:pt x="1631" y="6119"/>
                    <a:pt x="1706" y="6119"/>
                  </a:cubicBezTo>
                  <a:cubicBezTo>
                    <a:pt x="1707" y="6119"/>
                    <a:pt x="1708" y="6118"/>
                    <a:pt x="1709" y="6117"/>
                  </a:cubicBezTo>
                  <a:cubicBezTo>
                    <a:pt x="1800" y="6072"/>
                    <a:pt x="1047" y="4839"/>
                    <a:pt x="682" y="3127"/>
                  </a:cubicBezTo>
                  <a:cubicBezTo>
                    <a:pt x="294" y="1438"/>
                    <a:pt x="454" y="23"/>
                    <a:pt x="362" y="0"/>
                  </a:cubicBezTo>
                  <a:cubicBezTo>
                    <a:pt x="362" y="0"/>
                    <a:pt x="361" y="0"/>
                    <a:pt x="361"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3" name="Google Shape;154;p28"/>
            <p:cNvSpPr/>
            <p:nvPr/>
          </p:nvSpPr>
          <p:spPr>
            <a:xfrm>
              <a:off x="7432495" y="4373105"/>
              <a:ext cx="290550" cy="134836"/>
            </a:xfrm>
            <a:custGeom>
              <a:avLst/>
              <a:gdLst/>
              <a:ahLst/>
              <a:cxnLst/>
              <a:rect l="l" t="t" r="r" b="b"/>
              <a:pathLst>
                <a:path w="9199" h="4269" extrusionOk="0">
                  <a:moveTo>
                    <a:pt x="183" y="0"/>
                  </a:moveTo>
                  <a:lnTo>
                    <a:pt x="0" y="320"/>
                  </a:lnTo>
                  <a:cubicBezTo>
                    <a:pt x="411" y="594"/>
                    <a:pt x="868" y="868"/>
                    <a:pt x="1347" y="1142"/>
                  </a:cubicBezTo>
                  <a:cubicBezTo>
                    <a:pt x="2329" y="1712"/>
                    <a:pt x="3424" y="2283"/>
                    <a:pt x="4611" y="2785"/>
                  </a:cubicBezTo>
                  <a:cubicBezTo>
                    <a:pt x="5821" y="3287"/>
                    <a:pt x="7008" y="3698"/>
                    <a:pt x="8081" y="3995"/>
                  </a:cubicBezTo>
                  <a:cubicBezTo>
                    <a:pt x="8469" y="4109"/>
                    <a:pt x="8834" y="4200"/>
                    <a:pt x="9199" y="4269"/>
                  </a:cubicBezTo>
                  <a:cubicBezTo>
                    <a:pt x="9153" y="4155"/>
                    <a:pt x="9108" y="4018"/>
                    <a:pt x="9085" y="3881"/>
                  </a:cubicBezTo>
                  <a:cubicBezTo>
                    <a:pt x="8788" y="3789"/>
                    <a:pt x="8491" y="3721"/>
                    <a:pt x="8195" y="3630"/>
                  </a:cubicBezTo>
                  <a:cubicBezTo>
                    <a:pt x="7122" y="3287"/>
                    <a:pt x="5981" y="2899"/>
                    <a:pt x="4794" y="2397"/>
                  </a:cubicBezTo>
                  <a:cubicBezTo>
                    <a:pt x="3607" y="1895"/>
                    <a:pt x="2511" y="1347"/>
                    <a:pt x="1530" y="799"/>
                  </a:cubicBezTo>
                  <a:cubicBezTo>
                    <a:pt x="1050" y="525"/>
                    <a:pt x="594" y="274"/>
                    <a:pt x="183"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4" name="Google Shape;155;p28"/>
            <p:cNvSpPr/>
            <p:nvPr/>
          </p:nvSpPr>
          <p:spPr>
            <a:xfrm>
              <a:off x="7512497" y="2586475"/>
              <a:ext cx="931505" cy="700239"/>
            </a:xfrm>
            <a:custGeom>
              <a:avLst/>
              <a:gdLst/>
              <a:ahLst/>
              <a:cxnLst/>
              <a:rect l="l" t="t" r="r" b="b"/>
              <a:pathLst>
                <a:path w="29492" h="22170" extrusionOk="0">
                  <a:moveTo>
                    <a:pt x="16125" y="0"/>
                  </a:moveTo>
                  <a:cubicBezTo>
                    <a:pt x="15463" y="0"/>
                    <a:pt x="14789" y="41"/>
                    <a:pt x="14107" y="98"/>
                  </a:cubicBezTo>
                  <a:cubicBezTo>
                    <a:pt x="12190" y="258"/>
                    <a:pt x="10204" y="280"/>
                    <a:pt x="8309" y="714"/>
                  </a:cubicBezTo>
                  <a:cubicBezTo>
                    <a:pt x="5730" y="1330"/>
                    <a:pt x="3288" y="2563"/>
                    <a:pt x="1325" y="4366"/>
                  </a:cubicBezTo>
                  <a:cubicBezTo>
                    <a:pt x="868" y="4800"/>
                    <a:pt x="412" y="5302"/>
                    <a:pt x="298" y="5918"/>
                  </a:cubicBezTo>
                  <a:cubicBezTo>
                    <a:pt x="1" y="7813"/>
                    <a:pt x="4543" y="8360"/>
                    <a:pt x="5799" y="8566"/>
                  </a:cubicBezTo>
                  <a:cubicBezTo>
                    <a:pt x="7697" y="8895"/>
                    <a:pt x="9626" y="9111"/>
                    <a:pt x="11546" y="9111"/>
                  </a:cubicBezTo>
                  <a:cubicBezTo>
                    <a:pt x="12950" y="9111"/>
                    <a:pt x="14349" y="8996"/>
                    <a:pt x="15728" y="8726"/>
                  </a:cubicBezTo>
                  <a:cubicBezTo>
                    <a:pt x="17303" y="8406"/>
                    <a:pt x="18855" y="7881"/>
                    <a:pt x="20270" y="7128"/>
                  </a:cubicBezTo>
                  <a:lnTo>
                    <a:pt x="20270" y="7128"/>
                  </a:lnTo>
                  <a:cubicBezTo>
                    <a:pt x="20064" y="8840"/>
                    <a:pt x="20087" y="10575"/>
                    <a:pt x="20384" y="12264"/>
                  </a:cubicBezTo>
                  <a:cubicBezTo>
                    <a:pt x="21023" y="15870"/>
                    <a:pt x="22963" y="19317"/>
                    <a:pt x="25931" y="21462"/>
                  </a:cubicBezTo>
                  <a:cubicBezTo>
                    <a:pt x="26319" y="21736"/>
                    <a:pt x="26729" y="22010"/>
                    <a:pt x="27186" y="22170"/>
                  </a:cubicBezTo>
                  <a:cubicBezTo>
                    <a:pt x="27232" y="21873"/>
                    <a:pt x="27277" y="21576"/>
                    <a:pt x="27323" y="21257"/>
                  </a:cubicBezTo>
                  <a:cubicBezTo>
                    <a:pt x="27597" y="20047"/>
                    <a:pt x="28167" y="18974"/>
                    <a:pt x="28510" y="17787"/>
                  </a:cubicBezTo>
                  <a:cubicBezTo>
                    <a:pt x="29240" y="15277"/>
                    <a:pt x="29491" y="12583"/>
                    <a:pt x="28898" y="10027"/>
                  </a:cubicBezTo>
                  <a:cubicBezTo>
                    <a:pt x="28601" y="8657"/>
                    <a:pt x="28053" y="7356"/>
                    <a:pt x="27254" y="6215"/>
                  </a:cubicBezTo>
                  <a:cubicBezTo>
                    <a:pt x="25657" y="3932"/>
                    <a:pt x="23283" y="2860"/>
                    <a:pt x="21046" y="1330"/>
                  </a:cubicBezTo>
                  <a:cubicBezTo>
                    <a:pt x="19539" y="287"/>
                    <a:pt x="17875" y="0"/>
                    <a:pt x="1612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5" name="Google Shape;156;p28"/>
            <p:cNvSpPr/>
            <p:nvPr/>
          </p:nvSpPr>
          <p:spPr>
            <a:xfrm>
              <a:off x="8250015" y="4388676"/>
              <a:ext cx="503244" cy="355742"/>
            </a:xfrm>
            <a:custGeom>
              <a:avLst/>
              <a:gdLst/>
              <a:ahLst/>
              <a:cxnLst/>
              <a:rect l="l" t="t" r="r" b="b"/>
              <a:pathLst>
                <a:path w="15933" h="11263" extrusionOk="0">
                  <a:moveTo>
                    <a:pt x="12030" y="0"/>
                  </a:moveTo>
                  <a:cubicBezTo>
                    <a:pt x="10806" y="0"/>
                    <a:pt x="9527" y="255"/>
                    <a:pt x="8514" y="626"/>
                  </a:cubicBezTo>
                  <a:cubicBezTo>
                    <a:pt x="7304" y="1082"/>
                    <a:pt x="6369" y="1927"/>
                    <a:pt x="5341" y="2703"/>
                  </a:cubicBezTo>
                  <a:cubicBezTo>
                    <a:pt x="4771" y="3114"/>
                    <a:pt x="4177" y="3479"/>
                    <a:pt x="3538" y="3776"/>
                  </a:cubicBezTo>
                  <a:cubicBezTo>
                    <a:pt x="2625" y="4164"/>
                    <a:pt x="1530" y="4164"/>
                    <a:pt x="639" y="4552"/>
                  </a:cubicBezTo>
                  <a:cubicBezTo>
                    <a:pt x="160" y="4757"/>
                    <a:pt x="274" y="4666"/>
                    <a:pt x="183" y="5214"/>
                  </a:cubicBezTo>
                  <a:cubicBezTo>
                    <a:pt x="137" y="5488"/>
                    <a:pt x="137" y="5807"/>
                    <a:pt x="137" y="6081"/>
                  </a:cubicBezTo>
                  <a:cubicBezTo>
                    <a:pt x="92" y="6675"/>
                    <a:pt x="46" y="7268"/>
                    <a:pt x="23" y="7861"/>
                  </a:cubicBezTo>
                  <a:cubicBezTo>
                    <a:pt x="0" y="8478"/>
                    <a:pt x="23" y="9094"/>
                    <a:pt x="46" y="9710"/>
                  </a:cubicBezTo>
                  <a:cubicBezTo>
                    <a:pt x="3059" y="10646"/>
                    <a:pt x="6209" y="11125"/>
                    <a:pt x="9359" y="11240"/>
                  </a:cubicBezTo>
                  <a:cubicBezTo>
                    <a:pt x="9790" y="11255"/>
                    <a:pt x="10221" y="11262"/>
                    <a:pt x="10650" y="11262"/>
                  </a:cubicBezTo>
                  <a:cubicBezTo>
                    <a:pt x="12129" y="11262"/>
                    <a:pt x="13597" y="11176"/>
                    <a:pt x="15065" y="11034"/>
                  </a:cubicBezTo>
                  <a:cubicBezTo>
                    <a:pt x="15179" y="9665"/>
                    <a:pt x="15248" y="8272"/>
                    <a:pt x="15293" y="6903"/>
                  </a:cubicBezTo>
                  <a:cubicBezTo>
                    <a:pt x="15339" y="5533"/>
                    <a:pt x="15932" y="2863"/>
                    <a:pt x="15225" y="1333"/>
                  </a:cubicBezTo>
                  <a:cubicBezTo>
                    <a:pt x="14996" y="854"/>
                    <a:pt x="14654" y="466"/>
                    <a:pt x="14106" y="306"/>
                  </a:cubicBezTo>
                  <a:cubicBezTo>
                    <a:pt x="13481" y="92"/>
                    <a:pt x="12766" y="0"/>
                    <a:pt x="12030" y="0"/>
                  </a:cubicBezTo>
                  <a:close/>
                </a:path>
              </a:pathLst>
            </a:custGeom>
            <a:solidFill>
              <a:srgbClr val="F6845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6" name="Google Shape;157;p28"/>
            <p:cNvSpPr/>
            <p:nvPr/>
          </p:nvSpPr>
          <p:spPr>
            <a:xfrm>
              <a:off x="8231981" y="3885253"/>
              <a:ext cx="540735" cy="721465"/>
            </a:xfrm>
            <a:custGeom>
              <a:avLst/>
              <a:gdLst/>
              <a:ahLst/>
              <a:cxnLst/>
              <a:rect l="l" t="t" r="r" b="b"/>
              <a:pathLst>
                <a:path w="17120" h="22842" extrusionOk="0">
                  <a:moveTo>
                    <a:pt x="7119" y="0"/>
                  </a:moveTo>
                  <a:cubicBezTo>
                    <a:pt x="6005" y="0"/>
                    <a:pt x="4911" y="317"/>
                    <a:pt x="3904" y="884"/>
                  </a:cubicBezTo>
                  <a:cubicBezTo>
                    <a:pt x="1918" y="1980"/>
                    <a:pt x="1324" y="5152"/>
                    <a:pt x="891" y="7343"/>
                  </a:cubicBezTo>
                  <a:cubicBezTo>
                    <a:pt x="1" y="11863"/>
                    <a:pt x="275" y="16656"/>
                    <a:pt x="138" y="21267"/>
                  </a:cubicBezTo>
                  <a:cubicBezTo>
                    <a:pt x="138" y="21586"/>
                    <a:pt x="138" y="21883"/>
                    <a:pt x="160" y="22180"/>
                  </a:cubicBezTo>
                  <a:cubicBezTo>
                    <a:pt x="3014" y="22842"/>
                    <a:pt x="6209" y="22751"/>
                    <a:pt x="8811" y="22796"/>
                  </a:cubicBezTo>
                  <a:cubicBezTo>
                    <a:pt x="9261" y="22804"/>
                    <a:pt x="9712" y="22808"/>
                    <a:pt x="10164" y="22808"/>
                  </a:cubicBezTo>
                  <a:cubicBezTo>
                    <a:pt x="12486" y="22808"/>
                    <a:pt x="14827" y="22692"/>
                    <a:pt x="17120" y="22271"/>
                  </a:cubicBezTo>
                  <a:cubicBezTo>
                    <a:pt x="17074" y="21358"/>
                    <a:pt x="16983" y="20468"/>
                    <a:pt x="17005" y="19578"/>
                  </a:cubicBezTo>
                  <a:cubicBezTo>
                    <a:pt x="17051" y="17432"/>
                    <a:pt x="16914" y="15355"/>
                    <a:pt x="16458" y="13278"/>
                  </a:cubicBezTo>
                  <a:cubicBezTo>
                    <a:pt x="16070" y="11475"/>
                    <a:pt x="15750" y="9466"/>
                    <a:pt x="15088" y="7777"/>
                  </a:cubicBezTo>
                  <a:cubicBezTo>
                    <a:pt x="13833" y="4604"/>
                    <a:pt x="11870" y="1089"/>
                    <a:pt x="8629" y="199"/>
                  </a:cubicBezTo>
                  <a:cubicBezTo>
                    <a:pt x="8126" y="65"/>
                    <a:pt x="7620" y="0"/>
                    <a:pt x="7119" y="0"/>
                  </a:cubicBezTo>
                  <a:close/>
                </a:path>
              </a:pathLst>
            </a:custGeom>
            <a:solidFill>
              <a:srgbClr val="DB76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7" name="Google Shape;158;p28"/>
            <p:cNvSpPr/>
            <p:nvPr/>
          </p:nvSpPr>
          <p:spPr>
            <a:xfrm>
              <a:off x="8237034" y="4523762"/>
              <a:ext cx="532807" cy="26531"/>
            </a:xfrm>
            <a:custGeom>
              <a:avLst/>
              <a:gdLst/>
              <a:ahLst/>
              <a:cxnLst/>
              <a:rect l="l" t="t" r="r" b="b"/>
              <a:pathLst>
                <a:path w="16869" h="840" extrusionOk="0">
                  <a:moveTo>
                    <a:pt x="16845" y="1"/>
                  </a:moveTo>
                  <a:cubicBezTo>
                    <a:pt x="15065" y="161"/>
                    <a:pt x="13148" y="298"/>
                    <a:pt x="11139" y="389"/>
                  </a:cubicBezTo>
                  <a:cubicBezTo>
                    <a:pt x="10202" y="418"/>
                    <a:pt x="9285" y="430"/>
                    <a:pt x="8393" y="430"/>
                  </a:cubicBezTo>
                  <a:cubicBezTo>
                    <a:pt x="7156" y="430"/>
                    <a:pt x="5967" y="406"/>
                    <a:pt x="4839" y="366"/>
                  </a:cubicBezTo>
                  <a:cubicBezTo>
                    <a:pt x="3036" y="298"/>
                    <a:pt x="1393" y="184"/>
                    <a:pt x="0" y="69"/>
                  </a:cubicBezTo>
                  <a:cubicBezTo>
                    <a:pt x="0" y="161"/>
                    <a:pt x="0" y="275"/>
                    <a:pt x="0" y="366"/>
                  </a:cubicBezTo>
                  <a:cubicBezTo>
                    <a:pt x="1393" y="526"/>
                    <a:pt x="3013" y="663"/>
                    <a:pt x="4817" y="754"/>
                  </a:cubicBezTo>
                  <a:cubicBezTo>
                    <a:pt x="6005" y="809"/>
                    <a:pt x="7252" y="840"/>
                    <a:pt x="8553" y="840"/>
                  </a:cubicBezTo>
                  <a:cubicBezTo>
                    <a:pt x="9401" y="840"/>
                    <a:pt x="10271" y="827"/>
                    <a:pt x="11162" y="800"/>
                  </a:cubicBezTo>
                  <a:cubicBezTo>
                    <a:pt x="13171" y="731"/>
                    <a:pt x="15088" y="572"/>
                    <a:pt x="16868" y="389"/>
                  </a:cubicBezTo>
                  <a:cubicBezTo>
                    <a:pt x="16845" y="252"/>
                    <a:pt x="16845" y="115"/>
                    <a:pt x="16845"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8" name="Google Shape;159;p28"/>
            <p:cNvSpPr/>
            <p:nvPr/>
          </p:nvSpPr>
          <p:spPr>
            <a:xfrm>
              <a:off x="7132273" y="1600042"/>
              <a:ext cx="893608" cy="855362"/>
            </a:xfrm>
            <a:custGeom>
              <a:avLst/>
              <a:gdLst/>
              <a:ahLst/>
              <a:cxnLst/>
              <a:rect l="l" t="t" r="r" b="b"/>
              <a:pathLst>
                <a:path w="47569" h="50236" extrusionOk="0">
                  <a:moveTo>
                    <a:pt x="23785" y="1"/>
                  </a:moveTo>
                  <a:cubicBezTo>
                    <a:pt x="10660" y="1"/>
                    <a:pt x="1" y="10637"/>
                    <a:pt x="1" y="23762"/>
                  </a:cubicBezTo>
                  <a:cubicBezTo>
                    <a:pt x="1" y="36909"/>
                    <a:pt x="10660" y="47546"/>
                    <a:pt x="23785" y="47546"/>
                  </a:cubicBezTo>
                  <a:cubicBezTo>
                    <a:pt x="26158" y="47546"/>
                    <a:pt x="28441" y="47203"/>
                    <a:pt x="30609" y="46542"/>
                  </a:cubicBezTo>
                  <a:cubicBezTo>
                    <a:pt x="32664" y="48810"/>
                    <a:pt x="35661" y="50236"/>
                    <a:pt x="38717" y="50236"/>
                  </a:cubicBezTo>
                  <a:cubicBezTo>
                    <a:pt x="38921" y="50236"/>
                    <a:pt x="39125" y="50229"/>
                    <a:pt x="39329" y="50216"/>
                  </a:cubicBezTo>
                  <a:cubicBezTo>
                    <a:pt x="39785" y="50194"/>
                    <a:pt x="40287" y="50102"/>
                    <a:pt x="40516" y="49737"/>
                  </a:cubicBezTo>
                  <a:cubicBezTo>
                    <a:pt x="40858" y="49166"/>
                    <a:pt x="40379" y="48482"/>
                    <a:pt x="39922" y="47980"/>
                  </a:cubicBezTo>
                  <a:cubicBezTo>
                    <a:pt x="38758" y="46633"/>
                    <a:pt x="37822" y="45104"/>
                    <a:pt x="37137" y="43437"/>
                  </a:cubicBezTo>
                  <a:cubicBezTo>
                    <a:pt x="43414" y="39169"/>
                    <a:pt x="47569" y="31956"/>
                    <a:pt x="47569" y="23762"/>
                  </a:cubicBezTo>
                  <a:cubicBezTo>
                    <a:pt x="47569" y="10637"/>
                    <a:pt x="36909" y="1"/>
                    <a:pt x="23785" y="1"/>
                  </a:cubicBezTo>
                  <a:close/>
                </a:path>
              </a:pathLst>
            </a:custGeom>
            <a:solidFill>
              <a:srgbClr val="3E49E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79" name="Google Shape;160;p28"/>
            <p:cNvSpPr/>
            <p:nvPr/>
          </p:nvSpPr>
          <p:spPr>
            <a:xfrm>
              <a:off x="7174717" y="1934629"/>
              <a:ext cx="165757" cy="145775"/>
            </a:xfrm>
            <a:custGeom>
              <a:avLst/>
              <a:gdLst/>
              <a:ahLst/>
              <a:cxnLst/>
              <a:rect l="l" t="t" r="r" b="b"/>
              <a:pathLst>
                <a:path w="6529" h="6506" extrusionOk="0">
                  <a:moveTo>
                    <a:pt x="3264" y="0"/>
                  </a:moveTo>
                  <a:cubicBezTo>
                    <a:pt x="1461" y="0"/>
                    <a:pt x="0" y="1461"/>
                    <a:pt x="0" y="3242"/>
                  </a:cubicBezTo>
                  <a:cubicBezTo>
                    <a:pt x="0" y="5045"/>
                    <a:pt x="1461" y="6506"/>
                    <a:pt x="3264" y="6506"/>
                  </a:cubicBezTo>
                  <a:cubicBezTo>
                    <a:pt x="5067" y="6506"/>
                    <a:pt x="6528" y="5045"/>
                    <a:pt x="6528" y="3242"/>
                  </a:cubicBezTo>
                  <a:cubicBezTo>
                    <a:pt x="6528" y="1461"/>
                    <a:pt x="5067"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0" name="Google Shape;161;p28"/>
            <p:cNvSpPr/>
            <p:nvPr/>
          </p:nvSpPr>
          <p:spPr>
            <a:xfrm>
              <a:off x="7501991" y="1934629"/>
              <a:ext cx="165757" cy="145775"/>
            </a:xfrm>
            <a:custGeom>
              <a:avLst/>
              <a:gdLst/>
              <a:ahLst/>
              <a:cxnLst/>
              <a:rect l="l" t="t" r="r" b="b"/>
              <a:pathLst>
                <a:path w="6529" h="6506" extrusionOk="0">
                  <a:moveTo>
                    <a:pt x="3265" y="0"/>
                  </a:moveTo>
                  <a:cubicBezTo>
                    <a:pt x="1462" y="0"/>
                    <a:pt x="1" y="1461"/>
                    <a:pt x="1" y="3242"/>
                  </a:cubicBezTo>
                  <a:cubicBezTo>
                    <a:pt x="1" y="5045"/>
                    <a:pt x="1462" y="6506"/>
                    <a:pt x="3265" y="6506"/>
                  </a:cubicBezTo>
                  <a:cubicBezTo>
                    <a:pt x="5068" y="6506"/>
                    <a:pt x="6529" y="5045"/>
                    <a:pt x="6529" y="3242"/>
                  </a:cubicBezTo>
                  <a:cubicBezTo>
                    <a:pt x="6529" y="1461"/>
                    <a:pt x="5068" y="0"/>
                    <a:pt x="3265"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81" name="Google Shape;162;p28"/>
            <p:cNvSpPr/>
            <p:nvPr/>
          </p:nvSpPr>
          <p:spPr>
            <a:xfrm>
              <a:off x="7829879" y="1934629"/>
              <a:ext cx="165173" cy="145775"/>
            </a:xfrm>
            <a:custGeom>
              <a:avLst/>
              <a:gdLst/>
              <a:ahLst/>
              <a:cxnLst/>
              <a:rect l="l" t="t" r="r" b="b"/>
              <a:pathLst>
                <a:path w="6506" h="6506" extrusionOk="0">
                  <a:moveTo>
                    <a:pt x="3264" y="0"/>
                  </a:moveTo>
                  <a:cubicBezTo>
                    <a:pt x="1461" y="0"/>
                    <a:pt x="0" y="1461"/>
                    <a:pt x="0" y="3242"/>
                  </a:cubicBezTo>
                  <a:cubicBezTo>
                    <a:pt x="0" y="5045"/>
                    <a:pt x="1461" y="6506"/>
                    <a:pt x="3264" y="6506"/>
                  </a:cubicBezTo>
                  <a:cubicBezTo>
                    <a:pt x="5045" y="6506"/>
                    <a:pt x="6506" y="5045"/>
                    <a:pt x="6506" y="3242"/>
                  </a:cubicBezTo>
                  <a:cubicBezTo>
                    <a:pt x="6506" y="1461"/>
                    <a:pt x="5045" y="0"/>
                    <a:pt x="3264" y="0"/>
                  </a:cubicBezTo>
                  <a:close/>
                </a:path>
              </a:pathLst>
            </a:custGeom>
            <a:solidFill>
              <a:srgbClr val="F7B68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
        <p:nvSpPr>
          <p:cNvPr id="64" name="Text Box 63"/>
          <p:cNvSpPr txBox="1"/>
          <p:nvPr/>
        </p:nvSpPr>
        <p:spPr>
          <a:xfrm>
            <a:off x="740834" y="2293621"/>
            <a:ext cx="10799233" cy="14056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threePt" dir="t"/>
            </a:scene3d>
          </a:bodyPr>
          <a:lstStyle/>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Bài 7. NHỮNG ĐIỀU TRÔNG THẤY</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(TRUYỆN THƠ NÔM VÀ NGUYỄN DU)</a:t>
            </a:r>
            <a:endParaRPr lang="en-US" sz="4265" b="1">
              <a:ln w="12700">
                <a:solidFill>
                  <a:srgbClr val="FF0000"/>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35"/>
                                        </p:tgtEl>
                                        <p:attrNameLst>
                                          <p:attrName>style.visibility</p:attrName>
                                        </p:attrNameLst>
                                      </p:cBhvr>
                                      <p:to>
                                        <p:strVal val="visible"/>
                                      </p:to>
                                    </p:set>
                                    <p:anim calcmode="lin" valueType="num">
                                      <p:cBhvr additive="base">
                                        <p:cTn id="11" dur="500" fill="hold"/>
                                        <p:tgtEl>
                                          <p:spTgt spid="4735"/>
                                        </p:tgtEl>
                                        <p:attrNameLst>
                                          <p:attrName>ppt_x</p:attrName>
                                        </p:attrNameLst>
                                      </p:cBhvr>
                                      <p:tavLst>
                                        <p:tav tm="0">
                                          <p:val>
                                            <p:strVal val="#ppt_x"/>
                                          </p:val>
                                        </p:tav>
                                        <p:tav tm="100000">
                                          <p:val>
                                            <p:strVal val="#ppt_x"/>
                                          </p:val>
                                        </p:tav>
                                      </p:tavLst>
                                    </p:anim>
                                    <p:anim calcmode="lin" valueType="num">
                                      <p:cBhvr additive="base">
                                        <p:cTn id="12" dur="500" fill="hold"/>
                                        <p:tgtEl>
                                          <p:spTgt spid="47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51"/>
                                        </p:tgtEl>
                                        <p:attrNameLst>
                                          <p:attrName>style.visibility</p:attrName>
                                        </p:attrNameLst>
                                      </p:cBhvr>
                                      <p:to>
                                        <p:strVal val="visible"/>
                                      </p:to>
                                    </p:set>
                                    <p:anim calcmode="lin" valueType="num">
                                      <p:cBhvr additive="base">
                                        <p:cTn id="15" dur="500" fill="hold"/>
                                        <p:tgtEl>
                                          <p:spTgt spid="4751"/>
                                        </p:tgtEl>
                                        <p:attrNameLst>
                                          <p:attrName>ppt_x</p:attrName>
                                        </p:attrNameLst>
                                      </p:cBhvr>
                                      <p:tavLst>
                                        <p:tav tm="0">
                                          <p:val>
                                            <p:strVal val="#ppt_x"/>
                                          </p:val>
                                        </p:tav>
                                        <p:tav tm="100000">
                                          <p:val>
                                            <p:strVal val="#ppt_x"/>
                                          </p:val>
                                        </p:tav>
                                      </p:tavLst>
                                    </p:anim>
                                    <p:anim calcmode="lin" valueType="num">
                                      <p:cBhvr additive="base">
                                        <p:cTn id="16" dur="500" fill="hold"/>
                                        <p:tgtEl>
                                          <p:spTgt spid="47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2736215" y="1513840"/>
            <a:ext cx="6074410" cy="1742440"/>
          </a:xfrm>
          <a:noFill/>
          <a:extLst>
            <a:ext uri="{909E8E84-426E-40DD-AFC4-6F175D3DCCD1}">
              <a14:hiddenFill xmlns:a14="http://schemas.microsoft.com/office/drawing/2010/main">
                <a:solidFill>
                  <a:srgbClr val="92D050"/>
                </a:solidFill>
              </a14:hiddenFill>
            </a:ext>
          </a:extLst>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bodyPr>
          <a:p>
            <a:pPr algn="ctr"/>
            <a:r>
              <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Học sinh thảo luận</a:t>
            </a:r>
            <a:endPar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a:p>
            <a:pPr algn="ctr"/>
            <a:r>
              <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nhóm 4 - 6 em</a:t>
            </a:r>
            <a:endParaRPr lang="en-US" sz="440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86979" y="138586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831340"/>
          <a:ext cx="11193780" cy="4883150"/>
        </p:xfrm>
        <a:graphic>
          <a:graphicData uri="http://schemas.openxmlformats.org/drawingml/2006/table">
            <a:tbl>
              <a:tblPr firstRow="1" bandRow="1">
                <a:tableStyleId>{5940675A-B579-460E-94D1-54222C63F5DA}</a:tableStyleId>
              </a:tblPr>
              <a:tblGrid>
                <a:gridCol w="3690620"/>
                <a:gridCol w="3106420"/>
                <a:gridCol w="4396740"/>
              </a:tblGrid>
              <a:tr h="2020570">
                <a:tc>
                  <a:txBody>
                    <a:bodyPr/>
                    <a:p>
                      <a:pPr indent="0" algn="just">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Tình huống/ 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250950">
                <a:tc>
                  <a:txBody>
                    <a:bodyPr/>
                    <a:p>
                      <a:pPr indent="0" algn="just">
                        <a:buNone/>
                      </a:pPr>
                      <a:r>
                        <a:rPr lang="en-US" sz="3200" b="1">
                          <a:latin typeface="Times New Roman" panose="02020603050405020304" pitchFamily="18" charset="0"/>
                          <a:cs typeface="Times New Roman" panose="02020603050405020304" pitchFamily="18" charset="0"/>
                        </a:rPr>
                        <a:t>Trao duyên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1611630">
                <a:tc>
                  <a:txBody>
                    <a:bodyPr/>
                    <a:p>
                      <a:pPr indent="0" algn="just">
                        <a:buNone/>
                      </a:pPr>
                      <a:r>
                        <a:rPr lang="en-US" sz="3200" b="1">
                          <a:latin typeface="Times New Roman" panose="02020603050405020304" pitchFamily="18" charset="0"/>
                          <a:cs typeface="Times New Roman" panose="02020603050405020304" pitchFamily="18" charset="0"/>
                        </a:rPr>
                        <a:t>Thúy Kiều hầu rượu Hoạn Thư - Thúc Sinh</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r>
                        <a:rPr lang="en-US" sz="400" b="0">
                          <a:latin typeface="Times New Roman" panose="02020603050405020304" pitchFamily="18" charset="0"/>
                          <a:cs typeface="Times New Roman" panose="02020603050405020304" pitchFamily="18" charset="0"/>
                        </a:rPr>
                        <a:t> </a:t>
                      </a: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buNone/>
                      </a:pPr>
                      <a:endParaRPr lang="en-US" sz="4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sp>
        <p:nvSpPr>
          <p:cNvPr id="6" name="Subtitle 2"/>
          <p:cNvSpPr>
            <a:spLocks noGrp="1"/>
          </p:cNvSpPr>
          <p:nvPr/>
        </p:nvSpPr>
        <p:spPr>
          <a:xfrm>
            <a:off x="696595" y="88900"/>
            <a:ext cx="10748010" cy="1742440"/>
          </a:xfrm>
          <a:prstGeom prst="rect">
            <a:avLst/>
          </a:prstGeom>
        </p:spPr>
        <p:txBody>
          <a:bodyPr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2135"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100000"/>
              </a:lnSpc>
              <a:spcBef>
                <a:spcPts val="2135"/>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100000"/>
              </a:lnSpc>
              <a:spcBef>
                <a:spcPts val="2135"/>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100000"/>
              </a:lnSpc>
              <a:spcBef>
                <a:spcPts val="2135"/>
              </a:spcBef>
              <a:spcAft>
                <a:spcPts val="2135"/>
              </a:spcAft>
              <a:buSzPts val="1400"/>
              <a:buFont typeface="Arial" panose="020B0604020202020204" pitchFamily="34" charset="0"/>
              <a:buNone/>
              <a:defRPr sz="1800" kern="1200">
                <a:solidFill>
                  <a:schemeClr val="tx1"/>
                </a:solidFill>
                <a:latin typeface="+mn-lt"/>
                <a:ea typeface="+mn-ea"/>
                <a:cs typeface="+mn-cs"/>
              </a:defRPr>
            </a:lvl9pPr>
          </a:lstStyle>
          <a:p>
            <a:pPr algn="just"/>
            <a:r>
              <a:rPr lang="en-US" sz="3200">
                <a:latin typeface="Times New Roman" panose="02020603050405020304" pitchFamily="18" charset="0"/>
                <a:cs typeface="Times New Roman" panose="02020603050405020304" pitchFamily="18" charset="0"/>
              </a:rPr>
              <a:t>        Kẻ bảng dưới đây vào vở, tóm tắt tình huống, sự kiện và xác định nét nổi bật trong tâm trạng của nhân vật Thúy Kiều thể hiện qua các văn bản trích trong bài học</a:t>
            </a:r>
            <a:endParaRPr lang="en-US" sz="320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467995" y="3826510"/>
            <a:ext cx="11240770" cy="31115"/>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499110" y="5066665"/>
            <a:ext cx="11209655" cy="1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178935" y="1849120"/>
            <a:ext cx="14605" cy="4906645"/>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7309485" y="1836420"/>
            <a:ext cx="14605" cy="4906645"/>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1"/>
          <p:cNvPicPr>
            <a:picLocks noChangeAspect="1"/>
          </p:cNvPicPr>
          <p:nvPr>
            <p:ph idx="1"/>
          </p:nvPr>
        </p:nvPicPr>
        <p:blipFill>
          <a:blip r:embed="rId1"/>
          <a:stretch>
            <a:fillRect/>
          </a:stretch>
        </p:blipFill>
        <p:spPr>
          <a:xfrm>
            <a:off x="635" y="0"/>
            <a:ext cx="12078335" cy="72218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29464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just">
                        <a:buNone/>
                      </a:pPr>
                      <a:r>
                        <a:rPr lang="en-US" sz="3200" b="1">
                          <a:latin typeface="Times New Roman" panose="02020603050405020304" pitchFamily="18" charset="0"/>
                          <a:cs typeface="Times New Roman" panose="02020603050405020304" pitchFamily="18" charset="0"/>
                        </a:rPr>
                        <a:t>Văn bản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Tình huống/ sự kiện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1">
                          <a:latin typeface="Times New Roman" panose="02020603050405020304" pitchFamily="18" charset="0"/>
                          <a:cs typeface="Times New Roman" panose="02020603050405020304" pitchFamily="18" charset="0"/>
                        </a:rPr>
                        <a:t>Nét nổi bật trong tâm trạng của nhân vật Thúy Kiều</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r>
                        <a:rPr lang="en-US" sz="3200" b="1">
                          <a:latin typeface="Times New Roman" panose="02020603050405020304" pitchFamily="18" charset="0"/>
                          <a:cs typeface="Times New Roman" panose="02020603050405020304" pitchFamily="18" charset="0"/>
                        </a:rPr>
                        <a:t>Trao duyên</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Thúy Kiều mở lời nhờ cậy, trao duyên cho em gái mình - Thúy Vân</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Kiều đau đớn, xót xa tột cùng, nỗi đau không thể diễn tả, Kiều như đã chết trong tâm khi vì chữ hiếu mà Thúy Kiều phải quên đi chữ tình, quên đi hạnh phúc của đời mình đành dang dở.</a:t>
                      </a:r>
                      <a:endParaRPr lang="en-US" sz="32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308610"/>
            <a:ext cx="368300" cy="6311900"/>
          </a:xfrm>
          <a:prstGeom prst="rect">
            <a:avLst/>
          </a:prstGeom>
        </p:spPr>
      </p:pic>
      <p:pic>
        <p:nvPicPr>
          <p:cNvPr id="3" name="Picture 2"/>
          <p:cNvPicPr>
            <a:picLocks noChangeAspect="1"/>
          </p:cNvPicPr>
          <p:nvPr/>
        </p:nvPicPr>
        <p:blipFill rotWithShape="1">
          <a:blip r:embed="rId1"/>
          <a:srcRect l="95915" r="-775"/>
          <a:stretch>
            <a:fillRect/>
          </a:stretch>
        </p:blipFill>
        <p:spPr>
          <a:xfrm>
            <a:off x="7081520" y="323850"/>
            <a:ext cx="368300" cy="6311900"/>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6652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Content Placeholder 3"/>
          <p:cNvGraphicFramePr/>
          <p:nvPr>
            <p:ph idx="1"/>
          </p:nvPr>
        </p:nvGraphicFramePr>
        <p:xfrm>
          <a:off x="507365" y="140970"/>
          <a:ext cx="11193780" cy="6311900"/>
        </p:xfrm>
        <a:graphic>
          <a:graphicData uri="http://schemas.openxmlformats.org/drawingml/2006/table">
            <a:tbl>
              <a:tblPr firstRow="1" bandRow="1">
                <a:tableStyleId>{5940675A-B579-460E-94D1-54222C63F5DA}</a:tableStyleId>
              </a:tblPr>
              <a:tblGrid>
                <a:gridCol w="3690620"/>
                <a:gridCol w="3106420"/>
                <a:gridCol w="4396740"/>
              </a:tblGrid>
              <a:tr h="1770380">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Văn bản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Tình huống/ sự kiện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endParaRPr lang="en-US" sz="2800" b="1">
                        <a:latin typeface="Times New Roman" panose="02020603050405020304" pitchFamily="18" charset="0"/>
                        <a:cs typeface="Times New Roman" panose="02020603050405020304" pitchFamily="18" charset="0"/>
                      </a:endParaRPr>
                    </a:p>
                    <a:p>
                      <a:pPr indent="0" algn="just">
                        <a:buNone/>
                      </a:pPr>
                      <a:r>
                        <a:rPr lang="en-US" sz="2800" b="1">
                          <a:latin typeface="Times New Roman" panose="02020603050405020304" pitchFamily="18" charset="0"/>
                          <a:cs typeface="Times New Roman" panose="02020603050405020304" pitchFamily="18" charset="0"/>
                        </a:rPr>
                        <a:t>Nét nổi bật trong tâm trạng của nhân vật Thúy Kiều</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r h="4541520">
                <a:tc>
                  <a:txBody>
                    <a:bodyPr/>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just">
                        <a:buNone/>
                      </a:pPr>
                      <a:endParaRPr lang="en-US" sz="2800" b="1">
                        <a:latin typeface="Times New Roman" panose="02020603050405020304" pitchFamily="18" charset="0"/>
                        <a:cs typeface="Times New Roman" panose="02020603050405020304" pitchFamily="18" charset="0"/>
                        <a:sym typeface="+mn-ea"/>
                      </a:endParaRPr>
                    </a:p>
                    <a:p>
                      <a:pPr indent="0" algn="l">
                        <a:buNone/>
                      </a:pPr>
                      <a:r>
                        <a:rPr lang="en-US" sz="2800" b="1">
                          <a:latin typeface="Times New Roman" panose="02020603050405020304" pitchFamily="18" charset="0"/>
                          <a:cs typeface="Times New Roman" panose="02020603050405020304" pitchFamily="18" charset="0"/>
                          <a:sym typeface="+mn-ea"/>
                        </a:rPr>
                        <a:t>Thúy Kiều hầu rượu Hoạn Thư - Thúc Sinh</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Thúy Kiều bị Hoạn Thư ép làm người ở, hầu rượu và đánh đàn cho mình và Thúc Sinh.</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Kiều đã gặp lại Thúc Sinh và chứng kiến Thúc Sinh đau khổ, thương xót cho số phận của nàng.</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a:noFill/>
                    </a:lnR>
                    <a:lnT cap="flat">
                      <a:noFill/>
                    </a:lnT>
                    <a:lnB cap="flat">
                      <a:noFill/>
                    </a:lnB>
                    <a:lnTlToBr>
                      <a:noFill/>
                    </a:lnTlToBr>
                    <a:lnBlToTr>
                      <a:noFill/>
                    </a:lnBlToTr>
                    <a:solidFill>
                      <a:schemeClr val="accent4">
                        <a:lumMod val="40000"/>
                        <a:lumOff val="60000"/>
                      </a:schemeClr>
                    </a:solidFill>
                  </a:tcPr>
                </a:tc>
                <a:tc>
                  <a:txBody>
                    <a:bodyPr/>
                    <a:p>
                      <a:pPr indent="0" algn="just">
                        <a:buNone/>
                      </a:pPr>
                      <a:r>
                        <a:rPr lang="en-US" sz="3200" b="0">
                          <a:latin typeface="Times New Roman" panose="02020603050405020304" pitchFamily="18" charset="0"/>
                          <a:cs typeface="Times New Roman" panose="02020603050405020304" pitchFamily="18" charset="0"/>
                        </a:rPr>
                        <a:t> </a:t>
                      </a:r>
                      <a:r>
                        <a:rPr lang="en-US" sz="2800" b="0">
                          <a:latin typeface="Times New Roman" panose="02020603050405020304" pitchFamily="18" charset="0"/>
                          <a:cs typeface="Times New Roman" panose="02020603050405020304" pitchFamily="18" charset="0"/>
                        </a:rPr>
                        <a:t>- Kiều bàng hoàng, chua xót nhận ra con người Hoạn Thư bên ngoài nói nói cười cười nhưng bên trong lại luôn tính kế hại Kiều.</a:t>
                      </a:r>
                      <a:endParaRPr lang="en-US" sz="2800" b="0">
                        <a:latin typeface="Times New Roman" panose="02020603050405020304" pitchFamily="18" charset="0"/>
                        <a:cs typeface="Times New Roman" panose="02020603050405020304" pitchFamily="18" charset="0"/>
                      </a:endParaRPr>
                    </a:p>
                    <a:p>
                      <a:pPr indent="0" algn="just">
                        <a:buNone/>
                      </a:pPr>
                      <a:r>
                        <a:rPr lang="en-US" sz="2800" b="0">
                          <a:latin typeface="Times New Roman" panose="02020603050405020304" pitchFamily="18" charset="0"/>
                          <a:cs typeface="Times New Roman" panose="02020603050405020304" pitchFamily="18" charset="0"/>
                        </a:rPr>
                        <a:t>- Kiều ngậm ngùi chấp nhận, tiếc thương, khóc than trong lòng vì số phận của mình, tủi thân khi chứng kiến Thúc Sinh - Hoạn Thư cười cười nói nói bên nhau.</a:t>
                      </a:r>
                      <a:endParaRPr lang="en-US" sz="2800" b="0">
                        <a:latin typeface="Times New Roman" panose="02020603050405020304" pitchFamily="18" charset="0"/>
                        <a:cs typeface="Times New Roman" panose="02020603050405020304" pitchFamily="18" charset="0"/>
                      </a:endParaRPr>
                    </a:p>
                  </a:txBody>
                  <a:tcPr marL="47625" marR="47625" marT="47625" marB="47625" vert="horz" anchor="t" anchorCtr="0">
                    <a:lnL>
                      <a:noFill/>
                    </a:lnL>
                    <a:lnR cap="flat">
                      <a:noFill/>
                    </a:lnR>
                    <a:lnT cap="flat">
                      <a:noFill/>
                    </a:lnT>
                    <a:lnB cap="flat">
                      <a:noFill/>
                    </a:lnB>
                    <a:lnTlToBr>
                      <a:noFill/>
                    </a:lnTlToBr>
                    <a:lnBlToTr>
                      <a:noFill/>
                    </a:lnBlToTr>
                    <a:solidFill>
                      <a:schemeClr val="accent4">
                        <a:lumMod val="40000"/>
                        <a:lumOff val="60000"/>
                      </a:schemeClr>
                    </a:solidFill>
                  </a:tcPr>
                </a:tc>
              </a:tr>
            </a:tbl>
          </a:graphicData>
        </a:graphic>
      </p:graphicFrame>
      <p:pic>
        <p:nvPicPr>
          <p:cNvPr id="68" name="Picture 67"/>
          <p:cNvPicPr>
            <a:picLocks noChangeAspect="1"/>
          </p:cNvPicPr>
          <p:nvPr/>
        </p:nvPicPr>
        <p:blipFill rotWithShape="1">
          <a:blip r:embed="rId1"/>
          <a:srcRect l="95915" r="-775"/>
          <a:stretch>
            <a:fillRect/>
          </a:stretch>
        </p:blipFill>
        <p:spPr>
          <a:xfrm>
            <a:off x="3964940" y="140970"/>
            <a:ext cx="368300" cy="6621145"/>
          </a:xfrm>
          <a:prstGeom prst="rect">
            <a:avLst/>
          </a:prstGeom>
        </p:spPr>
      </p:pic>
      <p:pic>
        <p:nvPicPr>
          <p:cNvPr id="3" name="Picture 2"/>
          <p:cNvPicPr>
            <a:picLocks noChangeAspect="1"/>
          </p:cNvPicPr>
          <p:nvPr/>
        </p:nvPicPr>
        <p:blipFill rotWithShape="1">
          <a:blip r:embed="rId1"/>
          <a:srcRect l="95915" r="-775"/>
          <a:stretch>
            <a:fillRect/>
          </a:stretch>
        </p:blipFill>
        <p:spPr>
          <a:xfrm>
            <a:off x="7109460" y="140335"/>
            <a:ext cx="340360" cy="6621145"/>
          </a:xfrm>
          <a:prstGeom prst="rect">
            <a:avLst/>
          </a:prstGeom>
        </p:spPr>
      </p:pic>
      <p:pic>
        <p:nvPicPr>
          <p:cNvPr id="11" name="Picture 10"/>
          <p:cNvPicPr>
            <a:picLocks noChangeAspect="1"/>
          </p:cNvPicPr>
          <p:nvPr/>
        </p:nvPicPr>
        <p:blipFill rotWithShape="1">
          <a:blip r:embed="rId1"/>
          <a:srcRect l="95915" r="-775"/>
          <a:stretch>
            <a:fillRect/>
          </a:stretch>
        </p:blipFill>
        <p:spPr>
          <a:xfrm rot="5400000">
            <a:off x="5887720" y="-3804920"/>
            <a:ext cx="368300" cy="11300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3279140" y="1261745"/>
            <a:ext cx="6650990" cy="2713355"/>
          </a:xfrm>
        </p:spPr>
        <p:style>
          <a:lnRef idx="1">
            <a:schemeClr val="accent2"/>
          </a:lnRef>
          <a:fillRef idx="2">
            <a:schemeClr val="accent2"/>
          </a:fillRef>
          <a:effectRef idx="1">
            <a:schemeClr val="accent2"/>
          </a:effectRef>
          <a:fontRef idx="minor">
            <a:schemeClr val="dk1"/>
          </a:fontRef>
        </p:style>
        <p:txBody>
          <a:bodyPr>
            <a:scene3d>
              <a:camera prst="orthographicFront"/>
              <a:lightRig rig="threePt" dir="t"/>
            </a:scene3d>
          </a:bodyPr>
          <a:p>
            <a:pPr marL="0" indent="0" algn="just">
              <a:buNone/>
            </a:pPr>
            <a:r>
              <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Nhận xét về một số nét đặc sắc nghệ thuật của "Truyện Kiều" qua các văn bản đã học?</a:t>
            </a:r>
            <a:endParaRPr lang="en-US" sz="4400">
              <a:ln w="6600">
                <a:no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4384040" y="4454525"/>
            <a:ext cx="4547870" cy="245618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2056130" y="2294255"/>
            <a:ext cx="8637270" cy="1814830"/>
          </a:xfrm>
          <a:prstGeom prst="rect">
            <a:avLst/>
          </a:prstGeom>
          <a:noFill/>
        </p:spPr>
        <p:txBody>
          <a:bodyPr wrap="square">
            <a:spAutoFit/>
          </a:bodyPr>
          <a:lstStyle/>
          <a:p>
            <a:pPr algn="just"/>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Tác phẩm Truyện Kiều của Nguyễn Du là một tác phẩm văn </a:t>
            </a:r>
            <a:r>
              <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nổi tiếng của văn học Việt Nam không chỉ bởi nội dung, cốt truyện đặc sắc mà còn bởi những vẻ đẹp nổi bật trong nghệ thuật tác phẩm:</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910"/>
                                        </p:tgtEl>
                                        <p:attrNameLst>
                                          <p:attrName>style.visibility</p:attrName>
                                        </p:attrNameLst>
                                      </p:cBhvr>
                                      <p:to>
                                        <p:strVal val="visible"/>
                                      </p:to>
                                    </p:set>
                                    <p:animEffect transition="in" filter="barn(inVertical)">
                                      <p:cBhvr>
                                        <p:cTn id="12" dur="500"/>
                                        <p:tgtEl>
                                          <p:spTgt spid="4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077720"/>
            <a:ext cx="370395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Tài tình trong việc sử dụng ngôn ngữ để tạo nên những hình ảnh sắc nét, mạch lạc và đầy cảm xúc, sử dụng đa dạng các loại câu như câu đơn, câu ghép... tạo nên sự phong phú và hấp dẫn cho ngôn ngữ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5389245" y="1946910"/>
            <a:ext cx="6597650" cy="44926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xây dựng nhân vật của Nguyễn Du cũng để lại những ấn tượng sâu sắc: sử dụng ngòi bút ước lệ, ẩn dụ tượng trưng quen thuộc trong thơ trung đại; với các nhân vật phản diện, nhà thơ thường sử dụng ngôn từ bình dân tả thực...</a:t>
            </a:r>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bút pháp tả cảnh ngụ tình sinh động, giúp nhân vật thể hiện cảm xúc, tâm trạng của mình một cách gián tiếp. Tất cả đã làm nên một "Truyện Kiều" với những sáng tạo mới mẻ về hình thức thể hiện.</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just"/>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2"/>
                                        </p:tgtEl>
                                        <p:attrNameLst>
                                          <p:attrName>style.visibility</p:attrName>
                                        </p:attrNameLst>
                                      </p:cBhvr>
                                      <p:to>
                                        <p:strVal val="visible"/>
                                      </p:to>
                                    </p:set>
                                    <p:animEffect transition="in" filter="barn(inVertical)">
                                      <p:cBhvr>
                                        <p:cTn id="10"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88258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77609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612390" y="468630"/>
            <a:ext cx="7007860" cy="137033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999105" y="615315"/>
            <a:ext cx="6130925"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M</a:t>
            </a:r>
            <a:r>
              <a:rPr lang="en-US" sz="3200" i="1">
                <a:solidFill>
                  <a:srgbClr val="FF0000"/>
                </a:solidFill>
                <a:latin typeface="Times New Roman" panose="02020603050405020304" pitchFamily="18" charset="0"/>
                <a:cs typeface="Times New Roman" panose="02020603050405020304" pitchFamily="18" charset="0"/>
                <a:sym typeface="+mn-ea"/>
              </a:rPr>
              <a:t>ột số nét đặc sắc nghệ thuật của "Truyện Kiều" qua các văn bản đã học</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9" name="Google Shape;2624;p45"/>
          <p:cNvCxnSpPr>
            <a:endCxn id="4856" idx="2"/>
          </p:cNvCxnSpPr>
          <p:nvPr/>
        </p:nvCxnSpPr>
        <p:spPr>
          <a:xfrm>
            <a:off x="4274549" y="4404659"/>
            <a:ext cx="2058733" cy="211823"/>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cxnSp>
        <p:nvCxnSpPr>
          <p:cNvPr id="4861" name="Google Shape;2626;p45"/>
          <p:cNvCxnSpPr>
            <a:stCxn id="4914" idx="1"/>
            <a:endCxn id="4858" idx="6"/>
          </p:cNvCxnSpPr>
          <p:nvPr/>
        </p:nvCxnSpPr>
        <p:spPr>
          <a:xfrm rot="10800000" flipV="1">
            <a:off x="6525895" y="4761865"/>
            <a:ext cx="1734185" cy="72390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143125"/>
          </a:xfrm>
          <a:prstGeom prst="rect">
            <a:avLst/>
          </a:prstGeom>
          <a:noFill/>
        </p:spPr>
        <p:txBody>
          <a:bodyPr wrap="square">
            <a:spAutoFit/>
          </a:bodyPr>
          <a:lstStyle/>
          <a:p>
            <a:pPr algn="just"/>
            <a:r>
              <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Tác phẩm là sự kết tinh các thành tựu nghệ thuật văn học dân tộc trên các phương diện ngôn ngữ, thể loại:</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8722872" y="4239901"/>
            <a:ext cx="3264073" cy="2399665"/>
          </a:xfrm>
          <a:prstGeom prst="rect">
            <a:avLst/>
          </a:prstGeom>
          <a:noFill/>
        </p:spPr>
        <p:txBody>
          <a:bodyPr wrap="square">
            <a:spAutoFit/>
          </a:bodyPr>
          <a:lstStyle/>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+Về ngôn ngữ, tác phẩm được viết bằng chữ Nôm có vận dụng kết hợp linh hoạt với các ca dao, thành ngữ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8825865" y="1801495"/>
            <a:ext cx="3161665" cy="2399665"/>
          </a:xfrm>
          <a:prstGeom prst="rect">
            <a:avLst/>
          </a:prstGeom>
          <a:noFill/>
        </p:spPr>
        <p:txBody>
          <a:bodyPr wrap="square">
            <a:spAutoFit/>
          </a:bodyPr>
          <a:p>
            <a:pPr algn="just"/>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Về thể loại, tác phẩm được viết dưới hình thức một truyện thơ Nôm với thể thơ lục bát truyền thống quen thuộc.</a:t>
            </a: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12"/>
                                        </p:tgtEl>
                                        <p:attrNameLst>
                                          <p:attrName>style.visibility</p:attrName>
                                        </p:attrNameLst>
                                      </p:cBhvr>
                                      <p:to>
                                        <p:strVal val="visible"/>
                                      </p:to>
                                    </p:set>
                                    <p:animEffect transition="in" filter="barn(inVertical)">
                                      <p:cBhvr>
                                        <p:cTn id="25" dur="500"/>
                                        <p:tgtEl>
                                          <p:spTgt spid="49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61"/>
                                        </p:tgtEl>
                                        <p:attrNameLst>
                                          <p:attrName>style.visibility</p:attrName>
                                        </p:attrNameLst>
                                      </p:cBhvr>
                                      <p:to>
                                        <p:strVal val="visible"/>
                                      </p:to>
                                    </p:set>
                                    <p:animEffect transition="in" filter="barn(inVertical)">
                                      <p:cBhvr>
                                        <p:cTn id="30" dur="500"/>
                                        <p:tgtEl>
                                          <p:spTgt spid="486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59"/>
                                        </p:tgtEl>
                                        <p:attrNameLst>
                                          <p:attrName>style.visibility</p:attrName>
                                        </p:attrNameLst>
                                      </p:cBhvr>
                                      <p:to>
                                        <p:strVal val="visible"/>
                                      </p:to>
                                    </p:set>
                                    <p:animEffect transition="in" filter="barn(inVertical)">
                                      <p:cBhvr>
                                        <p:cTn id="35" dur="500"/>
                                        <p:tgtEl>
                                          <p:spTgt spid="485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38555" y="2031365"/>
            <a:ext cx="8098790" cy="2810510"/>
          </a:xfrm>
        </p:spPr>
        <p:style>
          <a:lnRef idx="1">
            <a:schemeClr val="accent2"/>
          </a:lnRef>
          <a:fillRef idx="2">
            <a:schemeClr val="accent2"/>
          </a:fillRef>
          <a:effectRef idx="1">
            <a:schemeClr val="accent2"/>
          </a:effectRef>
          <a:fontRef idx="minor">
            <a:schemeClr val="dk1"/>
          </a:fontRef>
        </p:style>
        <p:txBody>
          <a:bodyPr>
            <a:normAutofit/>
          </a:bodyPr>
          <a:p>
            <a:pPr algn="just"/>
            <a:r>
              <a:rPr lang="en-US" sz="3555">
                <a:latin typeface="Times New Roman" panose="02020603050405020304" pitchFamily="18" charset="0"/>
                <a:cs typeface="Times New Roman" panose="02020603050405020304" pitchFamily="18" charset="0"/>
              </a:rPr>
              <a:t>       Qua các văn bản đã học, đã đọc, bạn rút ra được những lưu ý gì khi đọc một đoạn trích trong một truyện thơ Nôm như "Truyện Kiều" hoặc một bài thơ chữ Hán của Nguyễn Du? </a:t>
            </a:r>
            <a:endParaRPr lang="en-US" sz="3555">
              <a:latin typeface="Times New Roman" panose="02020603050405020304" pitchFamily="18" charset="0"/>
              <a:cs typeface="Times New Roman" panose="02020603050405020304" pitchFamily="18" charset="0"/>
            </a:endParaRPr>
          </a:p>
        </p:txBody>
      </p:sp>
      <p:grpSp>
        <p:nvGrpSpPr>
          <p:cNvPr id="7" name="Google Shape;519;p46"/>
          <p:cNvGrpSpPr/>
          <p:nvPr/>
        </p:nvGrpSpPr>
        <p:grpSpPr>
          <a:xfrm>
            <a:off x="9237345" y="1385570"/>
            <a:ext cx="2205355" cy="4606925"/>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2" name="Google Shape;131;p28"/>
          <p:cNvSpPr/>
          <p:nvPr/>
        </p:nvSpPr>
        <p:spPr>
          <a:xfrm rot="2700000">
            <a:off x="8278937" y="2865075"/>
            <a:ext cx="5655228" cy="3446019"/>
          </a:xfrm>
          <a:custGeom>
            <a:avLst/>
            <a:gdLst/>
            <a:ahLst/>
            <a:cxnLst/>
            <a:rect l="l" t="t" r="r" b="b"/>
            <a:pathLst>
              <a:path w="148069" h="90226" extrusionOk="0">
                <a:moveTo>
                  <a:pt x="33761" y="1"/>
                </a:moveTo>
                <a:cubicBezTo>
                  <a:pt x="29668" y="1"/>
                  <a:pt x="25526" y="1169"/>
                  <a:pt x="21822" y="3006"/>
                </a:cubicBezTo>
                <a:cubicBezTo>
                  <a:pt x="9017" y="9397"/>
                  <a:pt x="1096" y="23640"/>
                  <a:pt x="480" y="37951"/>
                </a:cubicBezTo>
                <a:cubicBezTo>
                  <a:pt x="1" y="49181"/>
                  <a:pt x="3630" y="62877"/>
                  <a:pt x="10980" y="71641"/>
                </a:cubicBezTo>
                <a:cubicBezTo>
                  <a:pt x="17622" y="79493"/>
                  <a:pt x="23420" y="87436"/>
                  <a:pt x="34855" y="87551"/>
                </a:cubicBezTo>
                <a:cubicBezTo>
                  <a:pt x="34933" y="87551"/>
                  <a:pt x="35012" y="87552"/>
                  <a:pt x="35090" y="87552"/>
                </a:cubicBezTo>
                <a:cubicBezTo>
                  <a:pt x="42104" y="87552"/>
                  <a:pt x="48811" y="84553"/>
                  <a:pt x="55786" y="83853"/>
                </a:cubicBezTo>
                <a:cubicBezTo>
                  <a:pt x="56928" y="83739"/>
                  <a:pt x="58070" y="83686"/>
                  <a:pt x="59212" y="83686"/>
                </a:cubicBezTo>
                <a:cubicBezTo>
                  <a:pt x="65141" y="83686"/>
                  <a:pt x="71047" y="85099"/>
                  <a:pt x="76808" y="86592"/>
                </a:cubicBezTo>
                <a:cubicBezTo>
                  <a:pt x="83507" y="88344"/>
                  <a:pt x="90270" y="90226"/>
                  <a:pt x="97161" y="90226"/>
                </a:cubicBezTo>
                <a:cubicBezTo>
                  <a:pt x="97361" y="90226"/>
                  <a:pt x="97561" y="90224"/>
                  <a:pt x="97762" y="90221"/>
                </a:cubicBezTo>
                <a:cubicBezTo>
                  <a:pt x="106024" y="90061"/>
                  <a:pt x="113671" y="90198"/>
                  <a:pt x="121637" y="87231"/>
                </a:cubicBezTo>
                <a:cubicBezTo>
                  <a:pt x="128827" y="84538"/>
                  <a:pt x="135286" y="81023"/>
                  <a:pt x="139463" y="74472"/>
                </a:cubicBezTo>
                <a:cubicBezTo>
                  <a:pt x="145900" y="64406"/>
                  <a:pt x="148069" y="51669"/>
                  <a:pt x="142180" y="40804"/>
                </a:cubicBezTo>
                <a:cubicBezTo>
                  <a:pt x="138254" y="33500"/>
                  <a:pt x="130630" y="28639"/>
                  <a:pt x="122573" y="26630"/>
                </a:cubicBezTo>
                <a:cubicBezTo>
                  <a:pt x="118997" y="25749"/>
                  <a:pt x="115336" y="25380"/>
                  <a:pt x="111658" y="25380"/>
                </a:cubicBezTo>
                <a:cubicBezTo>
                  <a:pt x="107047" y="25380"/>
                  <a:pt x="102408" y="25959"/>
                  <a:pt x="97876" y="26835"/>
                </a:cubicBezTo>
                <a:cubicBezTo>
                  <a:pt x="91909" y="27987"/>
                  <a:pt x="85697" y="29628"/>
                  <a:pt x="79708" y="29628"/>
                </a:cubicBezTo>
                <a:cubicBezTo>
                  <a:pt x="76557" y="29628"/>
                  <a:pt x="73467" y="29174"/>
                  <a:pt x="70508" y="27954"/>
                </a:cubicBezTo>
                <a:cubicBezTo>
                  <a:pt x="57657" y="22658"/>
                  <a:pt x="52819" y="5037"/>
                  <a:pt x="39557" y="860"/>
                </a:cubicBezTo>
                <a:cubicBezTo>
                  <a:pt x="37672" y="269"/>
                  <a:pt x="35722" y="1"/>
                  <a:pt x="33761" y="1"/>
                </a:cubicBezTo>
                <a:close/>
              </a:path>
            </a:pathLst>
          </a:custGeom>
          <a:solidFill>
            <a:srgbClr val="F7B681">
              <a:alpha val="227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32" name="Google Shape;4732;p39"/>
          <p:cNvSpPr/>
          <p:nvPr/>
        </p:nvSpPr>
        <p:spPr>
          <a:xfrm>
            <a:off x="2377623" y="1344879"/>
            <a:ext cx="7388400" cy="3622800"/>
          </a:xfrm>
          <a:prstGeom prst="roundRect">
            <a:avLst>
              <a:gd name="adj" fmla="val 10701"/>
            </a:avLst>
          </a:prstGeom>
          <a:solidFill>
            <a:schemeClr val="lt2"/>
          </a:solidFill>
          <a:ln w="76200" cap="flat" cmpd="sng">
            <a:solidFill>
              <a:schemeClr val="accent1"/>
            </a:solidFill>
            <a:prstDash val="solid"/>
            <a:round/>
            <a:headEnd type="none" w="sm" len="sm"/>
            <a:tailEnd type="none" w="sm" len="sm"/>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3" name="Google Shape;4733;p39"/>
          <p:cNvSpPr txBox="1">
            <a:spLocks noGrp="1"/>
          </p:cNvSpPr>
          <p:nvPr>
            <p:ph type="ctrTitle"/>
          </p:nvPr>
        </p:nvSpPr>
        <p:spPr>
          <a:xfrm>
            <a:off x="2735588" y="1596925"/>
            <a:ext cx="6857200" cy="3156000"/>
          </a:xfrm>
          <a:prstGeom prst="rect">
            <a:avLst/>
          </a:prstGeom>
        </p:spPr>
        <p:txBody>
          <a:bodyPr spcFirstLastPara="1" vert="horz" wrap="square" lIns="121900" tIns="121900" rIns="121900" bIns="121900" rtlCol="0" anchor="t" anchorCtr="0">
            <a:noAutofit/>
          </a:bodyPr>
          <a:lstStyle/>
          <a:p>
            <a:pPr>
              <a:spcBef>
                <a:spcPts val="0"/>
              </a:spcBef>
            </a:pPr>
            <a:r>
              <a:rPr lang="en-US" sz="15335" b="1">
                <a:latin typeface="Times New Roman" panose="02020603050405020304" pitchFamily="18" charset="0"/>
                <a:cs typeface="Times New Roman" panose="02020603050405020304" pitchFamily="18" charset="0"/>
              </a:rPr>
              <a:t>Ôn tập </a:t>
            </a:r>
            <a:endParaRPr sz="11735" b="1">
              <a:solidFill>
                <a:schemeClr val="dk1"/>
              </a:solidFill>
              <a:latin typeface="Times New Roman" panose="02020603050405020304" pitchFamily="18" charset="0"/>
              <a:cs typeface="Times New Roman" panose="02020603050405020304" pitchFamily="18" charset="0"/>
            </a:endParaRPr>
          </a:p>
        </p:txBody>
      </p:sp>
      <p:grpSp>
        <p:nvGrpSpPr>
          <p:cNvPr id="4735" name="Google Shape;4735;p39"/>
          <p:cNvGrpSpPr/>
          <p:nvPr/>
        </p:nvGrpSpPr>
        <p:grpSpPr>
          <a:xfrm>
            <a:off x="4164146" y="4723491"/>
            <a:ext cx="989303" cy="1357608"/>
            <a:chOff x="4757725" y="2390975"/>
            <a:chExt cx="509075" cy="698550"/>
          </a:xfrm>
        </p:grpSpPr>
        <p:sp>
          <p:nvSpPr>
            <p:cNvPr id="4736" name="Google Shape;4736;p39"/>
            <p:cNvSpPr/>
            <p:nvPr/>
          </p:nvSpPr>
          <p:spPr>
            <a:xfrm>
              <a:off x="4757725" y="2390975"/>
              <a:ext cx="509075" cy="698550"/>
            </a:xfrm>
            <a:custGeom>
              <a:avLst/>
              <a:gdLst/>
              <a:ahLst/>
              <a:cxnLst/>
              <a:rect l="l" t="t" r="r" b="b"/>
              <a:pathLst>
                <a:path w="20363" h="27942" extrusionOk="0">
                  <a:moveTo>
                    <a:pt x="17465" y="1"/>
                  </a:moveTo>
                  <a:cubicBezTo>
                    <a:pt x="17105" y="1"/>
                    <a:pt x="16745" y="83"/>
                    <a:pt x="16418" y="230"/>
                  </a:cubicBezTo>
                  <a:lnTo>
                    <a:pt x="11606" y="2456"/>
                  </a:lnTo>
                  <a:cubicBezTo>
                    <a:pt x="11164" y="2653"/>
                    <a:pt x="10820" y="2996"/>
                    <a:pt x="10591" y="3406"/>
                  </a:cubicBezTo>
                  <a:lnTo>
                    <a:pt x="573" y="21231"/>
                  </a:lnTo>
                  <a:cubicBezTo>
                    <a:pt x="0" y="22246"/>
                    <a:pt x="328" y="23522"/>
                    <a:pt x="1310" y="24144"/>
                  </a:cubicBezTo>
                  <a:lnTo>
                    <a:pt x="6810" y="27615"/>
                  </a:lnTo>
                  <a:cubicBezTo>
                    <a:pt x="7153" y="27827"/>
                    <a:pt x="7563" y="27942"/>
                    <a:pt x="7972" y="27942"/>
                  </a:cubicBezTo>
                  <a:cubicBezTo>
                    <a:pt x="8152" y="27942"/>
                    <a:pt x="8332" y="27926"/>
                    <a:pt x="8512" y="27876"/>
                  </a:cubicBezTo>
                  <a:cubicBezTo>
                    <a:pt x="9085" y="27729"/>
                    <a:pt x="9576" y="27353"/>
                    <a:pt x="9870" y="26829"/>
                  </a:cubicBezTo>
                  <a:lnTo>
                    <a:pt x="20084" y="8693"/>
                  </a:lnTo>
                  <a:cubicBezTo>
                    <a:pt x="20248" y="8398"/>
                    <a:pt x="20330" y="8071"/>
                    <a:pt x="20363" y="7760"/>
                  </a:cubicBezTo>
                  <a:cubicBezTo>
                    <a:pt x="20363" y="7645"/>
                    <a:pt x="20363" y="7530"/>
                    <a:pt x="20346" y="7416"/>
                  </a:cubicBezTo>
                  <a:cubicBezTo>
                    <a:pt x="20330" y="7269"/>
                    <a:pt x="20215" y="5763"/>
                    <a:pt x="20101" y="4339"/>
                  </a:cubicBezTo>
                  <a:lnTo>
                    <a:pt x="19953" y="2292"/>
                  </a:lnTo>
                  <a:cubicBezTo>
                    <a:pt x="19855" y="1016"/>
                    <a:pt x="18759" y="1"/>
                    <a:pt x="17465"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737" name="Google Shape;4737;p39"/>
            <p:cNvSpPr/>
            <p:nvPr/>
          </p:nvSpPr>
          <p:spPr>
            <a:xfrm>
              <a:off x="4819500" y="2501875"/>
              <a:ext cx="392475" cy="533225"/>
            </a:xfrm>
            <a:custGeom>
              <a:avLst/>
              <a:gdLst/>
              <a:ahLst/>
              <a:cxnLst/>
              <a:rect l="l" t="t" r="r" b="b"/>
              <a:pathLst>
                <a:path w="15699" h="21329" extrusionOk="0">
                  <a:moveTo>
                    <a:pt x="10051" y="1"/>
                  </a:moveTo>
                  <a:lnTo>
                    <a:pt x="9413" y="1130"/>
                  </a:lnTo>
                  <a:lnTo>
                    <a:pt x="8856" y="2129"/>
                  </a:lnTo>
                  <a:lnTo>
                    <a:pt x="8693" y="2423"/>
                  </a:lnTo>
                  <a:lnTo>
                    <a:pt x="3455" y="11721"/>
                  </a:lnTo>
                  <a:lnTo>
                    <a:pt x="3291" y="11999"/>
                  </a:lnTo>
                  <a:lnTo>
                    <a:pt x="2587" y="13276"/>
                  </a:lnTo>
                  <a:lnTo>
                    <a:pt x="1" y="17859"/>
                  </a:lnTo>
                  <a:lnTo>
                    <a:pt x="5501" y="21329"/>
                  </a:lnTo>
                  <a:lnTo>
                    <a:pt x="8365" y="16238"/>
                  </a:lnTo>
                  <a:lnTo>
                    <a:pt x="9135" y="14863"/>
                  </a:lnTo>
                  <a:lnTo>
                    <a:pt x="9298" y="14569"/>
                  </a:lnTo>
                  <a:lnTo>
                    <a:pt x="14520" y="5288"/>
                  </a:lnTo>
                  <a:lnTo>
                    <a:pt x="14683" y="4993"/>
                  </a:lnTo>
                  <a:lnTo>
                    <a:pt x="15240" y="3995"/>
                  </a:lnTo>
                  <a:lnTo>
                    <a:pt x="15698" y="3176"/>
                  </a:lnTo>
                  <a:lnTo>
                    <a:pt x="10182" y="83"/>
                  </a:lnTo>
                  <a:cubicBezTo>
                    <a:pt x="10166" y="66"/>
                    <a:pt x="10149" y="66"/>
                    <a:pt x="10149" y="50"/>
                  </a:cubicBezTo>
                  <a:cubicBezTo>
                    <a:pt x="10133" y="50"/>
                    <a:pt x="10117" y="33"/>
                    <a:pt x="10100" y="33"/>
                  </a:cubicBezTo>
                  <a:cubicBezTo>
                    <a:pt x="10100" y="17"/>
                    <a:pt x="10084" y="17"/>
                    <a:pt x="10068" y="17"/>
                  </a:cubicBezTo>
                  <a:cubicBezTo>
                    <a:pt x="10051" y="1"/>
                    <a:pt x="10051" y="1"/>
                    <a:pt x="10051"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8" name="Google Shape;4738;p39"/>
            <p:cNvSpPr/>
            <p:nvPr/>
          </p:nvSpPr>
          <p:spPr>
            <a:xfrm>
              <a:off x="5070775" y="2445450"/>
              <a:ext cx="141200" cy="135875"/>
            </a:xfrm>
            <a:custGeom>
              <a:avLst/>
              <a:gdLst/>
              <a:ahLst/>
              <a:cxnLst/>
              <a:rect l="l" t="t" r="r" b="b"/>
              <a:pathLst>
                <a:path w="5648" h="5435" extrusionOk="0">
                  <a:moveTo>
                    <a:pt x="4943" y="1"/>
                  </a:moveTo>
                  <a:cubicBezTo>
                    <a:pt x="4899" y="1"/>
                    <a:pt x="4855" y="10"/>
                    <a:pt x="4812" y="32"/>
                  </a:cubicBezTo>
                  <a:lnTo>
                    <a:pt x="3241" y="752"/>
                  </a:lnTo>
                  <a:lnTo>
                    <a:pt x="0" y="2258"/>
                  </a:lnTo>
                  <a:cubicBezTo>
                    <a:pt x="0" y="2258"/>
                    <a:pt x="5524" y="5435"/>
                    <a:pt x="5645" y="5435"/>
                  </a:cubicBezTo>
                  <a:cubicBezTo>
                    <a:pt x="5647" y="5435"/>
                    <a:pt x="5647" y="5434"/>
                    <a:pt x="5647" y="5433"/>
                  </a:cubicBezTo>
                  <a:cubicBezTo>
                    <a:pt x="5647" y="5401"/>
                    <a:pt x="5533" y="3813"/>
                    <a:pt x="5418" y="2340"/>
                  </a:cubicBezTo>
                  <a:cubicBezTo>
                    <a:pt x="5353" y="1538"/>
                    <a:pt x="5287" y="752"/>
                    <a:pt x="5254" y="294"/>
                  </a:cubicBezTo>
                  <a:cubicBezTo>
                    <a:pt x="5242" y="127"/>
                    <a:pt x="5098" y="1"/>
                    <a:pt x="4943"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39" name="Google Shape;4739;p39"/>
            <p:cNvSpPr/>
            <p:nvPr/>
          </p:nvSpPr>
          <p:spPr>
            <a:xfrm>
              <a:off x="4884175" y="2530125"/>
              <a:ext cx="316325" cy="377725"/>
            </a:xfrm>
            <a:custGeom>
              <a:avLst/>
              <a:gdLst/>
              <a:ahLst/>
              <a:cxnLst/>
              <a:rect l="l" t="t" r="r" b="b"/>
              <a:pathLst>
                <a:path w="12653" h="15109" extrusionOk="0">
                  <a:moveTo>
                    <a:pt x="6826" y="0"/>
                  </a:moveTo>
                  <a:lnTo>
                    <a:pt x="6269" y="999"/>
                  </a:lnTo>
                  <a:lnTo>
                    <a:pt x="6106" y="1293"/>
                  </a:lnTo>
                  <a:lnTo>
                    <a:pt x="868" y="10591"/>
                  </a:lnTo>
                  <a:lnTo>
                    <a:pt x="704" y="10869"/>
                  </a:lnTo>
                  <a:lnTo>
                    <a:pt x="0" y="12146"/>
                  </a:lnTo>
                  <a:lnTo>
                    <a:pt x="5778" y="15108"/>
                  </a:lnTo>
                  <a:lnTo>
                    <a:pt x="6548" y="13733"/>
                  </a:lnTo>
                  <a:lnTo>
                    <a:pt x="6711" y="13439"/>
                  </a:lnTo>
                  <a:lnTo>
                    <a:pt x="11933" y="4158"/>
                  </a:lnTo>
                  <a:lnTo>
                    <a:pt x="12096" y="3863"/>
                  </a:lnTo>
                  <a:lnTo>
                    <a:pt x="12653" y="2865"/>
                  </a:lnTo>
                  <a:lnTo>
                    <a:pt x="682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740" name="Google Shape;4740;p39"/>
            <p:cNvSpPr/>
            <p:nvPr/>
          </p:nvSpPr>
          <p:spPr>
            <a:xfrm>
              <a:off x="4983600" y="2629725"/>
              <a:ext cx="129350" cy="178000"/>
            </a:xfrm>
            <a:custGeom>
              <a:avLst/>
              <a:gdLst/>
              <a:ahLst/>
              <a:cxnLst/>
              <a:rect l="l" t="t" r="r" b="b"/>
              <a:pathLst>
                <a:path w="5174" h="7120" extrusionOk="0">
                  <a:moveTo>
                    <a:pt x="3502" y="331"/>
                  </a:moveTo>
                  <a:cubicBezTo>
                    <a:pt x="3541" y="331"/>
                    <a:pt x="3579" y="333"/>
                    <a:pt x="3618" y="337"/>
                  </a:cubicBezTo>
                  <a:cubicBezTo>
                    <a:pt x="3749" y="337"/>
                    <a:pt x="3880" y="387"/>
                    <a:pt x="3995" y="436"/>
                  </a:cubicBezTo>
                  <a:cubicBezTo>
                    <a:pt x="4567" y="714"/>
                    <a:pt x="4797" y="1385"/>
                    <a:pt x="4535" y="1942"/>
                  </a:cubicBezTo>
                  <a:lnTo>
                    <a:pt x="2521" y="6148"/>
                  </a:lnTo>
                  <a:cubicBezTo>
                    <a:pt x="2390" y="6427"/>
                    <a:pt x="2161" y="6623"/>
                    <a:pt x="1867" y="6721"/>
                  </a:cubicBezTo>
                  <a:cubicBezTo>
                    <a:pt x="1754" y="6771"/>
                    <a:pt x="1632" y="6793"/>
                    <a:pt x="1508" y="6793"/>
                  </a:cubicBezTo>
                  <a:cubicBezTo>
                    <a:pt x="1469" y="6793"/>
                    <a:pt x="1431" y="6791"/>
                    <a:pt x="1392" y="6787"/>
                  </a:cubicBezTo>
                  <a:cubicBezTo>
                    <a:pt x="1261" y="6770"/>
                    <a:pt x="1130" y="6738"/>
                    <a:pt x="1016" y="6688"/>
                  </a:cubicBezTo>
                  <a:cubicBezTo>
                    <a:pt x="737" y="6558"/>
                    <a:pt x="541" y="6328"/>
                    <a:pt x="443" y="6050"/>
                  </a:cubicBezTo>
                  <a:cubicBezTo>
                    <a:pt x="344" y="5755"/>
                    <a:pt x="361" y="5461"/>
                    <a:pt x="492" y="5183"/>
                  </a:cubicBezTo>
                  <a:lnTo>
                    <a:pt x="2505" y="976"/>
                  </a:lnTo>
                  <a:cubicBezTo>
                    <a:pt x="2685" y="571"/>
                    <a:pt x="3084" y="331"/>
                    <a:pt x="3502" y="331"/>
                  </a:cubicBezTo>
                  <a:close/>
                  <a:moveTo>
                    <a:pt x="3524" y="1"/>
                  </a:moveTo>
                  <a:cubicBezTo>
                    <a:pt x="2981" y="1"/>
                    <a:pt x="2459" y="308"/>
                    <a:pt x="2210" y="829"/>
                  </a:cubicBezTo>
                  <a:lnTo>
                    <a:pt x="181" y="5035"/>
                  </a:lnTo>
                  <a:cubicBezTo>
                    <a:pt x="17" y="5395"/>
                    <a:pt x="1" y="5788"/>
                    <a:pt x="132" y="6148"/>
                  </a:cubicBezTo>
                  <a:cubicBezTo>
                    <a:pt x="263" y="6525"/>
                    <a:pt x="524" y="6819"/>
                    <a:pt x="868" y="6983"/>
                  </a:cubicBezTo>
                  <a:cubicBezTo>
                    <a:pt x="1032" y="7065"/>
                    <a:pt x="1196" y="7098"/>
                    <a:pt x="1376" y="7114"/>
                  </a:cubicBezTo>
                  <a:cubicBezTo>
                    <a:pt x="1420" y="7118"/>
                    <a:pt x="1465" y="7120"/>
                    <a:pt x="1510" y="7120"/>
                  </a:cubicBezTo>
                  <a:cubicBezTo>
                    <a:pt x="1667" y="7120"/>
                    <a:pt x="1829" y="7096"/>
                    <a:pt x="1981" y="7032"/>
                  </a:cubicBezTo>
                  <a:cubicBezTo>
                    <a:pt x="2358" y="6918"/>
                    <a:pt x="2652" y="6639"/>
                    <a:pt x="2816" y="6296"/>
                  </a:cubicBezTo>
                  <a:lnTo>
                    <a:pt x="4829" y="2089"/>
                  </a:lnTo>
                  <a:cubicBezTo>
                    <a:pt x="5173" y="1352"/>
                    <a:pt x="4862" y="485"/>
                    <a:pt x="4142" y="141"/>
                  </a:cubicBezTo>
                  <a:cubicBezTo>
                    <a:pt x="3942" y="46"/>
                    <a:pt x="3732" y="1"/>
                    <a:pt x="352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1" name="Google Shape;4741;p39"/>
            <p:cNvSpPr/>
            <p:nvPr/>
          </p:nvSpPr>
          <p:spPr>
            <a:xfrm>
              <a:off x="5036800" y="2555075"/>
              <a:ext cx="149800" cy="79000"/>
            </a:xfrm>
            <a:custGeom>
              <a:avLst/>
              <a:gdLst/>
              <a:ahLst/>
              <a:cxnLst/>
              <a:rect l="l" t="t" r="r" b="b"/>
              <a:pathLst>
                <a:path w="5992" h="3160" extrusionOk="0">
                  <a:moveTo>
                    <a:pt x="164" y="1"/>
                  </a:moveTo>
                  <a:lnTo>
                    <a:pt x="1" y="295"/>
                  </a:lnTo>
                  <a:lnTo>
                    <a:pt x="5828" y="3160"/>
                  </a:lnTo>
                  <a:lnTo>
                    <a:pt x="5991" y="2865"/>
                  </a:lnTo>
                  <a:lnTo>
                    <a:pt x="16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42" name="Google Shape;4742;p39"/>
            <p:cNvSpPr/>
            <p:nvPr/>
          </p:nvSpPr>
          <p:spPr>
            <a:xfrm>
              <a:off x="4901750" y="2794875"/>
              <a:ext cx="150225" cy="78600"/>
            </a:xfrm>
            <a:custGeom>
              <a:avLst/>
              <a:gdLst/>
              <a:ahLst/>
              <a:cxnLst/>
              <a:rect l="l" t="t" r="r" b="b"/>
              <a:pathLst>
                <a:path w="6009" h="3144" extrusionOk="0">
                  <a:moveTo>
                    <a:pt x="165" y="1"/>
                  </a:moveTo>
                  <a:lnTo>
                    <a:pt x="1" y="279"/>
                  </a:lnTo>
                  <a:lnTo>
                    <a:pt x="5845" y="3143"/>
                  </a:lnTo>
                  <a:lnTo>
                    <a:pt x="6008" y="2849"/>
                  </a:lnTo>
                  <a:lnTo>
                    <a:pt x="1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4751" name="Google Shape;4751;p39"/>
          <p:cNvGrpSpPr/>
          <p:nvPr/>
        </p:nvGrpSpPr>
        <p:grpSpPr>
          <a:xfrm>
            <a:off x="138842" y="-4357957"/>
            <a:ext cx="2092407" cy="6078305"/>
            <a:chOff x="8047475" y="-664825"/>
            <a:chExt cx="1114167" cy="3236585"/>
          </a:xfrm>
        </p:grpSpPr>
        <p:sp>
          <p:nvSpPr>
            <p:cNvPr id="4752" name="Google Shape;4752;p39"/>
            <p:cNvSpPr/>
            <p:nvPr/>
          </p:nvSpPr>
          <p:spPr>
            <a:xfrm>
              <a:off x="8348230" y="1887401"/>
              <a:ext cx="19201" cy="15210"/>
            </a:xfrm>
            <a:custGeom>
              <a:avLst/>
              <a:gdLst/>
              <a:ahLst/>
              <a:cxnLst/>
              <a:rect l="l" t="t" r="r" b="b"/>
              <a:pathLst>
                <a:path w="279" h="221" extrusionOk="0">
                  <a:moveTo>
                    <a:pt x="48" y="1"/>
                  </a:moveTo>
                  <a:cubicBezTo>
                    <a:pt x="32" y="1"/>
                    <a:pt x="12" y="12"/>
                    <a:pt x="1" y="24"/>
                  </a:cubicBezTo>
                  <a:cubicBezTo>
                    <a:pt x="1" y="40"/>
                    <a:pt x="1" y="73"/>
                    <a:pt x="17" y="89"/>
                  </a:cubicBezTo>
                  <a:cubicBezTo>
                    <a:pt x="83" y="122"/>
                    <a:pt x="132" y="171"/>
                    <a:pt x="197" y="220"/>
                  </a:cubicBezTo>
                  <a:lnTo>
                    <a:pt x="230" y="220"/>
                  </a:lnTo>
                  <a:cubicBezTo>
                    <a:pt x="230" y="220"/>
                    <a:pt x="246" y="220"/>
                    <a:pt x="263" y="204"/>
                  </a:cubicBezTo>
                  <a:cubicBezTo>
                    <a:pt x="279" y="188"/>
                    <a:pt x="279" y="155"/>
                    <a:pt x="246" y="139"/>
                  </a:cubicBezTo>
                  <a:cubicBezTo>
                    <a:pt x="197" y="89"/>
                    <a:pt x="132" y="57"/>
                    <a:pt x="66" y="8"/>
                  </a:cubicBezTo>
                  <a:cubicBezTo>
                    <a:pt x="61" y="3"/>
                    <a:pt x="55" y="1"/>
                    <a:pt x="48" y="1"/>
                  </a:cubicBezTo>
                  <a:close/>
                </a:path>
              </a:pathLst>
            </a:custGeom>
            <a:solidFill>
              <a:srgbClr val="FFE7E6"/>
            </a:solidFill>
            <a:ln>
              <a:noFill/>
            </a:ln>
          </p:spPr>
          <p:txBody>
            <a:bodyPr spcFirstLastPara="1" wrap="square" lIns="121900" tIns="121900" rIns="121900" bIns="121900" anchor="ctr" anchorCtr="0">
              <a:noAutofit/>
            </a:bodyPr>
            <a:lstStyle/>
            <a:p>
              <a:endParaRPr sz="2400"/>
            </a:p>
          </p:txBody>
        </p:sp>
        <p:sp>
          <p:nvSpPr>
            <p:cNvPr id="4753" name="Google Shape;4753;p39"/>
            <p:cNvSpPr/>
            <p:nvPr/>
          </p:nvSpPr>
          <p:spPr>
            <a:xfrm>
              <a:off x="8090283" y="-664825"/>
              <a:ext cx="1071360" cy="3236585"/>
            </a:xfrm>
            <a:custGeom>
              <a:avLst/>
              <a:gdLst/>
              <a:ahLst/>
              <a:cxnLst/>
              <a:rect l="l" t="t" r="r" b="b"/>
              <a:pathLst>
                <a:path w="15567" h="47028" extrusionOk="0">
                  <a:moveTo>
                    <a:pt x="5222" y="0"/>
                  </a:moveTo>
                  <a:cubicBezTo>
                    <a:pt x="5238" y="0"/>
                    <a:pt x="5238" y="17"/>
                    <a:pt x="5255" y="17"/>
                  </a:cubicBezTo>
                  <a:cubicBezTo>
                    <a:pt x="5255" y="17"/>
                    <a:pt x="5271" y="0"/>
                    <a:pt x="5287" y="0"/>
                  </a:cubicBezTo>
                  <a:close/>
                  <a:moveTo>
                    <a:pt x="4960" y="266"/>
                  </a:moveTo>
                  <a:cubicBezTo>
                    <a:pt x="4948" y="266"/>
                    <a:pt x="4935" y="271"/>
                    <a:pt x="4927" y="279"/>
                  </a:cubicBezTo>
                  <a:cubicBezTo>
                    <a:pt x="4845" y="410"/>
                    <a:pt x="4747" y="524"/>
                    <a:pt x="4665" y="639"/>
                  </a:cubicBezTo>
                  <a:cubicBezTo>
                    <a:pt x="4649" y="672"/>
                    <a:pt x="4649" y="688"/>
                    <a:pt x="4682" y="704"/>
                  </a:cubicBezTo>
                  <a:cubicBezTo>
                    <a:pt x="4682" y="721"/>
                    <a:pt x="4698" y="721"/>
                    <a:pt x="4698" y="721"/>
                  </a:cubicBezTo>
                  <a:cubicBezTo>
                    <a:pt x="4714" y="721"/>
                    <a:pt x="4731" y="704"/>
                    <a:pt x="4731" y="704"/>
                  </a:cubicBezTo>
                  <a:cubicBezTo>
                    <a:pt x="4829" y="573"/>
                    <a:pt x="4911" y="459"/>
                    <a:pt x="5009" y="344"/>
                  </a:cubicBezTo>
                  <a:cubicBezTo>
                    <a:pt x="5025" y="328"/>
                    <a:pt x="5009" y="295"/>
                    <a:pt x="4993" y="279"/>
                  </a:cubicBezTo>
                  <a:cubicBezTo>
                    <a:pt x="4984" y="271"/>
                    <a:pt x="4972" y="266"/>
                    <a:pt x="4960" y="266"/>
                  </a:cubicBezTo>
                  <a:close/>
                  <a:moveTo>
                    <a:pt x="4469" y="999"/>
                  </a:moveTo>
                  <a:cubicBezTo>
                    <a:pt x="4453" y="999"/>
                    <a:pt x="4420" y="999"/>
                    <a:pt x="4403" y="1015"/>
                  </a:cubicBezTo>
                  <a:cubicBezTo>
                    <a:pt x="4322" y="1146"/>
                    <a:pt x="4256" y="1277"/>
                    <a:pt x="4174" y="1408"/>
                  </a:cubicBezTo>
                  <a:cubicBezTo>
                    <a:pt x="4158" y="1425"/>
                    <a:pt x="4174" y="1457"/>
                    <a:pt x="4191" y="1457"/>
                  </a:cubicBezTo>
                  <a:cubicBezTo>
                    <a:pt x="4191" y="1474"/>
                    <a:pt x="4207" y="1474"/>
                    <a:pt x="4207" y="1474"/>
                  </a:cubicBezTo>
                  <a:cubicBezTo>
                    <a:pt x="4223" y="1474"/>
                    <a:pt x="4240" y="1457"/>
                    <a:pt x="4256" y="1441"/>
                  </a:cubicBezTo>
                  <a:cubicBezTo>
                    <a:pt x="4322" y="1326"/>
                    <a:pt x="4403" y="1195"/>
                    <a:pt x="4485" y="1064"/>
                  </a:cubicBezTo>
                  <a:cubicBezTo>
                    <a:pt x="4502" y="1048"/>
                    <a:pt x="4485" y="1015"/>
                    <a:pt x="4469" y="999"/>
                  </a:cubicBezTo>
                  <a:close/>
                  <a:moveTo>
                    <a:pt x="4011" y="1768"/>
                  </a:moveTo>
                  <a:cubicBezTo>
                    <a:pt x="3994" y="1768"/>
                    <a:pt x="3961" y="1768"/>
                    <a:pt x="3945" y="1801"/>
                  </a:cubicBezTo>
                  <a:cubicBezTo>
                    <a:pt x="3880" y="1916"/>
                    <a:pt x="3814" y="2063"/>
                    <a:pt x="3749" y="2194"/>
                  </a:cubicBezTo>
                  <a:cubicBezTo>
                    <a:pt x="3732" y="2210"/>
                    <a:pt x="3749" y="2243"/>
                    <a:pt x="3765" y="2259"/>
                  </a:cubicBezTo>
                  <a:lnTo>
                    <a:pt x="3781" y="2259"/>
                  </a:lnTo>
                  <a:cubicBezTo>
                    <a:pt x="3798" y="2259"/>
                    <a:pt x="3814" y="2243"/>
                    <a:pt x="3831" y="2227"/>
                  </a:cubicBezTo>
                  <a:cubicBezTo>
                    <a:pt x="3896" y="2096"/>
                    <a:pt x="3961" y="1965"/>
                    <a:pt x="4027" y="1834"/>
                  </a:cubicBezTo>
                  <a:cubicBezTo>
                    <a:pt x="4043" y="1817"/>
                    <a:pt x="4027" y="1785"/>
                    <a:pt x="4011" y="1768"/>
                  </a:cubicBezTo>
                  <a:close/>
                  <a:moveTo>
                    <a:pt x="3593" y="2580"/>
                  </a:moveTo>
                  <a:cubicBezTo>
                    <a:pt x="3575" y="2580"/>
                    <a:pt x="3564" y="2592"/>
                    <a:pt x="3552" y="2603"/>
                  </a:cubicBezTo>
                  <a:cubicBezTo>
                    <a:pt x="3487" y="2734"/>
                    <a:pt x="3438" y="2881"/>
                    <a:pt x="3372" y="3012"/>
                  </a:cubicBezTo>
                  <a:cubicBezTo>
                    <a:pt x="3372" y="3045"/>
                    <a:pt x="3389" y="3061"/>
                    <a:pt x="3405" y="3078"/>
                  </a:cubicBezTo>
                  <a:lnTo>
                    <a:pt x="3421" y="3078"/>
                  </a:lnTo>
                  <a:cubicBezTo>
                    <a:pt x="3438" y="3078"/>
                    <a:pt x="3454" y="3061"/>
                    <a:pt x="3470" y="3045"/>
                  </a:cubicBezTo>
                  <a:cubicBezTo>
                    <a:pt x="3520" y="2914"/>
                    <a:pt x="3569" y="2783"/>
                    <a:pt x="3634" y="2636"/>
                  </a:cubicBezTo>
                  <a:cubicBezTo>
                    <a:pt x="3650" y="2619"/>
                    <a:pt x="3634" y="2587"/>
                    <a:pt x="3618" y="2587"/>
                  </a:cubicBezTo>
                  <a:cubicBezTo>
                    <a:pt x="3608" y="2582"/>
                    <a:pt x="3600" y="2580"/>
                    <a:pt x="3593" y="2580"/>
                  </a:cubicBezTo>
                  <a:close/>
                  <a:moveTo>
                    <a:pt x="3274" y="3405"/>
                  </a:moveTo>
                  <a:cubicBezTo>
                    <a:pt x="3258" y="3405"/>
                    <a:pt x="3225" y="3422"/>
                    <a:pt x="3225" y="3438"/>
                  </a:cubicBezTo>
                  <a:cubicBezTo>
                    <a:pt x="3176" y="3585"/>
                    <a:pt x="3127" y="3716"/>
                    <a:pt x="3078" y="3863"/>
                  </a:cubicBezTo>
                  <a:cubicBezTo>
                    <a:pt x="3078" y="3896"/>
                    <a:pt x="3078" y="3913"/>
                    <a:pt x="3110" y="3929"/>
                  </a:cubicBezTo>
                  <a:lnTo>
                    <a:pt x="3127" y="3929"/>
                  </a:lnTo>
                  <a:cubicBezTo>
                    <a:pt x="3143" y="3929"/>
                    <a:pt x="3159" y="3913"/>
                    <a:pt x="3159" y="3896"/>
                  </a:cubicBezTo>
                  <a:cubicBezTo>
                    <a:pt x="3209" y="3749"/>
                    <a:pt x="3258" y="3602"/>
                    <a:pt x="3307" y="3471"/>
                  </a:cubicBezTo>
                  <a:cubicBezTo>
                    <a:pt x="3307" y="3454"/>
                    <a:pt x="3307" y="3422"/>
                    <a:pt x="3274" y="3405"/>
                  </a:cubicBezTo>
                  <a:close/>
                  <a:moveTo>
                    <a:pt x="2989" y="4266"/>
                  </a:moveTo>
                  <a:cubicBezTo>
                    <a:pt x="2971" y="4266"/>
                    <a:pt x="2959" y="4281"/>
                    <a:pt x="2947" y="4305"/>
                  </a:cubicBezTo>
                  <a:cubicBezTo>
                    <a:pt x="2914" y="4436"/>
                    <a:pt x="2865" y="4584"/>
                    <a:pt x="2832" y="4731"/>
                  </a:cubicBezTo>
                  <a:cubicBezTo>
                    <a:pt x="2832" y="4764"/>
                    <a:pt x="2848" y="4780"/>
                    <a:pt x="2865" y="4796"/>
                  </a:cubicBezTo>
                  <a:lnTo>
                    <a:pt x="2881" y="4796"/>
                  </a:lnTo>
                  <a:cubicBezTo>
                    <a:pt x="2898" y="4796"/>
                    <a:pt x="2914" y="4780"/>
                    <a:pt x="2930" y="4764"/>
                  </a:cubicBezTo>
                  <a:cubicBezTo>
                    <a:pt x="2963" y="4616"/>
                    <a:pt x="2996" y="4469"/>
                    <a:pt x="3028" y="4322"/>
                  </a:cubicBezTo>
                  <a:cubicBezTo>
                    <a:pt x="3045" y="4305"/>
                    <a:pt x="3028" y="4273"/>
                    <a:pt x="3012" y="4273"/>
                  </a:cubicBezTo>
                  <a:cubicBezTo>
                    <a:pt x="3003" y="4268"/>
                    <a:pt x="2996" y="4266"/>
                    <a:pt x="2989" y="4266"/>
                  </a:cubicBezTo>
                  <a:close/>
                  <a:moveTo>
                    <a:pt x="2783" y="5140"/>
                  </a:moveTo>
                  <a:cubicBezTo>
                    <a:pt x="2767" y="5140"/>
                    <a:pt x="2750" y="5157"/>
                    <a:pt x="2734" y="5173"/>
                  </a:cubicBezTo>
                  <a:cubicBezTo>
                    <a:pt x="2701" y="5320"/>
                    <a:pt x="2685" y="5468"/>
                    <a:pt x="2652" y="5615"/>
                  </a:cubicBezTo>
                  <a:cubicBezTo>
                    <a:pt x="2652" y="5648"/>
                    <a:pt x="2668" y="5664"/>
                    <a:pt x="2685" y="5664"/>
                  </a:cubicBezTo>
                  <a:lnTo>
                    <a:pt x="2701" y="5664"/>
                  </a:lnTo>
                  <a:cubicBezTo>
                    <a:pt x="2717" y="5664"/>
                    <a:pt x="2734" y="5648"/>
                    <a:pt x="2750" y="5631"/>
                  </a:cubicBezTo>
                  <a:cubicBezTo>
                    <a:pt x="2767" y="5484"/>
                    <a:pt x="2799" y="5337"/>
                    <a:pt x="2832" y="5189"/>
                  </a:cubicBezTo>
                  <a:cubicBezTo>
                    <a:pt x="2832" y="5173"/>
                    <a:pt x="2816" y="5140"/>
                    <a:pt x="2783" y="5140"/>
                  </a:cubicBezTo>
                  <a:close/>
                  <a:moveTo>
                    <a:pt x="2636" y="6024"/>
                  </a:moveTo>
                  <a:cubicBezTo>
                    <a:pt x="2619" y="6024"/>
                    <a:pt x="2587" y="6040"/>
                    <a:pt x="2587" y="6057"/>
                  </a:cubicBezTo>
                  <a:cubicBezTo>
                    <a:pt x="2570" y="6204"/>
                    <a:pt x="2554" y="6368"/>
                    <a:pt x="2537" y="6515"/>
                  </a:cubicBezTo>
                  <a:cubicBezTo>
                    <a:pt x="2521" y="6532"/>
                    <a:pt x="2554" y="6564"/>
                    <a:pt x="2570" y="6564"/>
                  </a:cubicBezTo>
                  <a:cubicBezTo>
                    <a:pt x="2603" y="6564"/>
                    <a:pt x="2619" y="6548"/>
                    <a:pt x="2619" y="6515"/>
                  </a:cubicBezTo>
                  <a:cubicBezTo>
                    <a:pt x="2636" y="6368"/>
                    <a:pt x="2652" y="6221"/>
                    <a:pt x="2668" y="6073"/>
                  </a:cubicBezTo>
                  <a:cubicBezTo>
                    <a:pt x="2685" y="6057"/>
                    <a:pt x="2668" y="6024"/>
                    <a:pt x="2636" y="6024"/>
                  </a:cubicBezTo>
                  <a:close/>
                  <a:moveTo>
                    <a:pt x="2537" y="6908"/>
                  </a:moveTo>
                  <a:cubicBezTo>
                    <a:pt x="2521" y="6908"/>
                    <a:pt x="2488" y="6941"/>
                    <a:pt x="2488" y="6957"/>
                  </a:cubicBezTo>
                  <a:cubicBezTo>
                    <a:pt x="2488" y="7104"/>
                    <a:pt x="2472" y="7252"/>
                    <a:pt x="2472" y="7415"/>
                  </a:cubicBezTo>
                  <a:cubicBezTo>
                    <a:pt x="2472" y="7432"/>
                    <a:pt x="2488" y="7448"/>
                    <a:pt x="2505" y="7448"/>
                  </a:cubicBezTo>
                  <a:cubicBezTo>
                    <a:pt x="2537" y="7448"/>
                    <a:pt x="2554" y="7432"/>
                    <a:pt x="2554" y="7415"/>
                  </a:cubicBezTo>
                  <a:cubicBezTo>
                    <a:pt x="2570" y="7268"/>
                    <a:pt x="2570" y="7104"/>
                    <a:pt x="2587" y="6957"/>
                  </a:cubicBezTo>
                  <a:cubicBezTo>
                    <a:pt x="2587" y="6941"/>
                    <a:pt x="2570" y="6924"/>
                    <a:pt x="2537" y="6908"/>
                  </a:cubicBezTo>
                  <a:close/>
                  <a:moveTo>
                    <a:pt x="2505" y="7808"/>
                  </a:moveTo>
                  <a:cubicBezTo>
                    <a:pt x="2472" y="7808"/>
                    <a:pt x="2456" y="7825"/>
                    <a:pt x="2456" y="7857"/>
                  </a:cubicBezTo>
                  <a:lnTo>
                    <a:pt x="2456" y="7972"/>
                  </a:lnTo>
                  <a:cubicBezTo>
                    <a:pt x="2456" y="8087"/>
                    <a:pt x="2456" y="8201"/>
                    <a:pt x="2456" y="8299"/>
                  </a:cubicBezTo>
                  <a:cubicBezTo>
                    <a:pt x="2456" y="8332"/>
                    <a:pt x="2488" y="8348"/>
                    <a:pt x="2505" y="8348"/>
                  </a:cubicBezTo>
                  <a:cubicBezTo>
                    <a:pt x="2537" y="8348"/>
                    <a:pt x="2554" y="8332"/>
                    <a:pt x="2554" y="8299"/>
                  </a:cubicBezTo>
                  <a:cubicBezTo>
                    <a:pt x="2554" y="8201"/>
                    <a:pt x="2554" y="8087"/>
                    <a:pt x="2554" y="7972"/>
                  </a:cubicBezTo>
                  <a:lnTo>
                    <a:pt x="2554" y="7857"/>
                  </a:lnTo>
                  <a:cubicBezTo>
                    <a:pt x="2554" y="7841"/>
                    <a:pt x="2521" y="7808"/>
                    <a:pt x="2505" y="7808"/>
                  </a:cubicBezTo>
                  <a:close/>
                  <a:moveTo>
                    <a:pt x="2521" y="8709"/>
                  </a:moveTo>
                  <a:cubicBezTo>
                    <a:pt x="2488" y="8709"/>
                    <a:pt x="2472" y="8725"/>
                    <a:pt x="2472" y="8758"/>
                  </a:cubicBezTo>
                  <a:cubicBezTo>
                    <a:pt x="2488" y="8905"/>
                    <a:pt x="2505" y="9052"/>
                    <a:pt x="2505" y="9200"/>
                  </a:cubicBezTo>
                  <a:cubicBezTo>
                    <a:pt x="2505" y="9232"/>
                    <a:pt x="2537" y="9249"/>
                    <a:pt x="2554" y="9249"/>
                  </a:cubicBezTo>
                  <a:cubicBezTo>
                    <a:pt x="2587" y="9249"/>
                    <a:pt x="2603" y="9216"/>
                    <a:pt x="2603" y="9200"/>
                  </a:cubicBezTo>
                  <a:cubicBezTo>
                    <a:pt x="2587" y="9052"/>
                    <a:pt x="2570" y="8905"/>
                    <a:pt x="2570" y="8758"/>
                  </a:cubicBezTo>
                  <a:cubicBezTo>
                    <a:pt x="2570" y="8725"/>
                    <a:pt x="2554" y="8709"/>
                    <a:pt x="2521" y="8709"/>
                  </a:cubicBezTo>
                  <a:close/>
                  <a:moveTo>
                    <a:pt x="2603" y="9609"/>
                  </a:moveTo>
                  <a:cubicBezTo>
                    <a:pt x="2570" y="9609"/>
                    <a:pt x="2554" y="9625"/>
                    <a:pt x="2554" y="9658"/>
                  </a:cubicBezTo>
                  <a:cubicBezTo>
                    <a:pt x="2570" y="9805"/>
                    <a:pt x="2603" y="9953"/>
                    <a:pt x="2619" y="10100"/>
                  </a:cubicBezTo>
                  <a:cubicBezTo>
                    <a:pt x="2619" y="10116"/>
                    <a:pt x="2636" y="10133"/>
                    <a:pt x="2668" y="10133"/>
                  </a:cubicBezTo>
                  <a:cubicBezTo>
                    <a:pt x="2701" y="10133"/>
                    <a:pt x="2717" y="10116"/>
                    <a:pt x="2701" y="10084"/>
                  </a:cubicBezTo>
                  <a:cubicBezTo>
                    <a:pt x="2685" y="9936"/>
                    <a:pt x="2668" y="9789"/>
                    <a:pt x="2652" y="9642"/>
                  </a:cubicBezTo>
                  <a:cubicBezTo>
                    <a:pt x="2636" y="9625"/>
                    <a:pt x="2619" y="9609"/>
                    <a:pt x="2603" y="9609"/>
                  </a:cubicBezTo>
                  <a:close/>
                  <a:moveTo>
                    <a:pt x="2734" y="10493"/>
                  </a:moveTo>
                  <a:cubicBezTo>
                    <a:pt x="2701" y="10493"/>
                    <a:pt x="2685" y="10525"/>
                    <a:pt x="2701" y="10542"/>
                  </a:cubicBezTo>
                  <a:cubicBezTo>
                    <a:pt x="2717" y="10689"/>
                    <a:pt x="2750" y="10836"/>
                    <a:pt x="2783" y="10984"/>
                  </a:cubicBezTo>
                  <a:cubicBezTo>
                    <a:pt x="2783" y="11000"/>
                    <a:pt x="2799" y="11017"/>
                    <a:pt x="2832" y="11017"/>
                  </a:cubicBezTo>
                  <a:cubicBezTo>
                    <a:pt x="2865" y="11017"/>
                    <a:pt x="2881" y="10984"/>
                    <a:pt x="2865" y="10967"/>
                  </a:cubicBezTo>
                  <a:cubicBezTo>
                    <a:pt x="2832" y="10820"/>
                    <a:pt x="2816" y="10673"/>
                    <a:pt x="2783" y="10525"/>
                  </a:cubicBezTo>
                  <a:cubicBezTo>
                    <a:pt x="2783" y="10509"/>
                    <a:pt x="2750" y="10493"/>
                    <a:pt x="2734" y="10493"/>
                  </a:cubicBezTo>
                  <a:close/>
                  <a:moveTo>
                    <a:pt x="2914" y="11360"/>
                  </a:moveTo>
                  <a:cubicBezTo>
                    <a:pt x="2898" y="11377"/>
                    <a:pt x="2881" y="11393"/>
                    <a:pt x="2881" y="11426"/>
                  </a:cubicBezTo>
                  <a:cubicBezTo>
                    <a:pt x="2930" y="11557"/>
                    <a:pt x="2963" y="11704"/>
                    <a:pt x="3012" y="11851"/>
                  </a:cubicBezTo>
                  <a:cubicBezTo>
                    <a:pt x="3012" y="11884"/>
                    <a:pt x="3028" y="11884"/>
                    <a:pt x="3045" y="11884"/>
                  </a:cubicBezTo>
                  <a:lnTo>
                    <a:pt x="3061" y="11884"/>
                  </a:lnTo>
                  <a:cubicBezTo>
                    <a:pt x="3078" y="11884"/>
                    <a:pt x="3094" y="11851"/>
                    <a:pt x="3094" y="11835"/>
                  </a:cubicBezTo>
                  <a:cubicBezTo>
                    <a:pt x="3045" y="11688"/>
                    <a:pt x="3012" y="11540"/>
                    <a:pt x="2979" y="11393"/>
                  </a:cubicBezTo>
                  <a:cubicBezTo>
                    <a:pt x="2963" y="11377"/>
                    <a:pt x="2947" y="11360"/>
                    <a:pt x="2914" y="11360"/>
                  </a:cubicBezTo>
                  <a:close/>
                  <a:moveTo>
                    <a:pt x="3159" y="12228"/>
                  </a:moveTo>
                  <a:cubicBezTo>
                    <a:pt x="3143" y="12244"/>
                    <a:pt x="3127" y="12261"/>
                    <a:pt x="3143" y="12293"/>
                  </a:cubicBezTo>
                  <a:cubicBezTo>
                    <a:pt x="3176" y="12424"/>
                    <a:pt x="3225" y="12572"/>
                    <a:pt x="3274" y="12719"/>
                  </a:cubicBezTo>
                  <a:cubicBezTo>
                    <a:pt x="3290" y="12735"/>
                    <a:pt x="3307" y="12735"/>
                    <a:pt x="3323" y="12735"/>
                  </a:cubicBezTo>
                  <a:lnTo>
                    <a:pt x="3339" y="12735"/>
                  </a:lnTo>
                  <a:cubicBezTo>
                    <a:pt x="3356" y="12735"/>
                    <a:pt x="3372" y="12702"/>
                    <a:pt x="3356" y="12686"/>
                  </a:cubicBezTo>
                  <a:cubicBezTo>
                    <a:pt x="3307" y="12539"/>
                    <a:pt x="3258" y="12408"/>
                    <a:pt x="3225" y="12261"/>
                  </a:cubicBezTo>
                  <a:cubicBezTo>
                    <a:pt x="3209" y="12244"/>
                    <a:pt x="3192" y="12228"/>
                    <a:pt x="3159" y="12228"/>
                  </a:cubicBezTo>
                  <a:close/>
                  <a:moveTo>
                    <a:pt x="3477" y="13073"/>
                  </a:moveTo>
                  <a:cubicBezTo>
                    <a:pt x="3470" y="13073"/>
                    <a:pt x="3463" y="13075"/>
                    <a:pt x="3454" y="13079"/>
                  </a:cubicBezTo>
                  <a:cubicBezTo>
                    <a:pt x="3438" y="13079"/>
                    <a:pt x="3421" y="13112"/>
                    <a:pt x="3421" y="13128"/>
                  </a:cubicBezTo>
                  <a:cubicBezTo>
                    <a:pt x="3487" y="13275"/>
                    <a:pt x="3536" y="13406"/>
                    <a:pt x="3601" y="13554"/>
                  </a:cubicBezTo>
                  <a:cubicBezTo>
                    <a:pt x="3601" y="13570"/>
                    <a:pt x="3618" y="13586"/>
                    <a:pt x="3634" y="13586"/>
                  </a:cubicBezTo>
                  <a:lnTo>
                    <a:pt x="3650" y="13586"/>
                  </a:lnTo>
                  <a:cubicBezTo>
                    <a:pt x="3667" y="13570"/>
                    <a:pt x="3683" y="13537"/>
                    <a:pt x="3683" y="13521"/>
                  </a:cubicBezTo>
                  <a:cubicBezTo>
                    <a:pt x="3618" y="13390"/>
                    <a:pt x="3569" y="13243"/>
                    <a:pt x="3520" y="13112"/>
                  </a:cubicBezTo>
                  <a:cubicBezTo>
                    <a:pt x="3508" y="13088"/>
                    <a:pt x="3496" y="13073"/>
                    <a:pt x="3477" y="13073"/>
                  </a:cubicBezTo>
                  <a:close/>
                  <a:moveTo>
                    <a:pt x="3815" y="13907"/>
                  </a:moveTo>
                  <a:cubicBezTo>
                    <a:pt x="3809" y="13907"/>
                    <a:pt x="3803" y="13909"/>
                    <a:pt x="3798" y="13914"/>
                  </a:cubicBezTo>
                  <a:cubicBezTo>
                    <a:pt x="3765" y="13914"/>
                    <a:pt x="3765" y="13946"/>
                    <a:pt x="3765" y="13963"/>
                  </a:cubicBezTo>
                  <a:cubicBezTo>
                    <a:pt x="3831" y="14110"/>
                    <a:pt x="3896" y="14241"/>
                    <a:pt x="3961" y="14372"/>
                  </a:cubicBezTo>
                  <a:cubicBezTo>
                    <a:pt x="3961" y="14388"/>
                    <a:pt x="3978" y="14405"/>
                    <a:pt x="3994" y="14405"/>
                  </a:cubicBezTo>
                  <a:lnTo>
                    <a:pt x="4011" y="14405"/>
                  </a:lnTo>
                  <a:cubicBezTo>
                    <a:pt x="4043" y="14388"/>
                    <a:pt x="4043" y="14356"/>
                    <a:pt x="4027" y="14339"/>
                  </a:cubicBezTo>
                  <a:cubicBezTo>
                    <a:pt x="3978" y="14208"/>
                    <a:pt x="3912" y="14077"/>
                    <a:pt x="3847" y="13930"/>
                  </a:cubicBezTo>
                  <a:cubicBezTo>
                    <a:pt x="3847" y="13919"/>
                    <a:pt x="3831" y="13907"/>
                    <a:pt x="3815" y="13907"/>
                  </a:cubicBezTo>
                  <a:close/>
                  <a:moveTo>
                    <a:pt x="4174" y="14716"/>
                  </a:moveTo>
                  <a:cubicBezTo>
                    <a:pt x="4142" y="14732"/>
                    <a:pt x="4142" y="14765"/>
                    <a:pt x="4142" y="14781"/>
                  </a:cubicBezTo>
                  <a:cubicBezTo>
                    <a:pt x="4223" y="14912"/>
                    <a:pt x="4289" y="15043"/>
                    <a:pt x="4354" y="15190"/>
                  </a:cubicBezTo>
                  <a:cubicBezTo>
                    <a:pt x="4354" y="15207"/>
                    <a:pt x="4371" y="15207"/>
                    <a:pt x="4387" y="15207"/>
                  </a:cubicBezTo>
                  <a:lnTo>
                    <a:pt x="4420" y="15207"/>
                  </a:lnTo>
                  <a:cubicBezTo>
                    <a:pt x="4436" y="15190"/>
                    <a:pt x="4453" y="15158"/>
                    <a:pt x="4436" y="15141"/>
                  </a:cubicBezTo>
                  <a:cubicBezTo>
                    <a:pt x="4371" y="15010"/>
                    <a:pt x="4289" y="14879"/>
                    <a:pt x="4223" y="14749"/>
                  </a:cubicBezTo>
                  <a:cubicBezTo>
                    <a:pt x="4223" y="14716"/>
                    <a:pt x="4191" y="14716"/>
                    <a:pt x="4174" y="14716"/>
                  </a:cubicBezTo>
                  <a:close/>
                  <a:moveTo>
                    <a:pt x="4601" y="15511"/>
                  </a:moveTo>
                  <a:cubicBezTo>
                    <a:pt x="4594" y="15511"/>
                    <a:pt x="4588" y="15513"/>
                    <a:pt x="4583" y="15518"/>
                  </a:cubicBezTo>
                  <a:cubicBezTo>
                    <a:pt x="4567" y="15534"/>
                    <a:pt x="4551" y="15551"/>
                    <a:pt x="4567" y="15583"/>
                  </a:cubicBezTo>
                  <a:cubicBezTo>
                    <a:pt x="4633" y="15714"/>
                    <a:pt x="4714" y="15845"/>
                    <a:pt x="4796" y="15976"/>
                  </a:cubicBezTo>
                  <a:cubicBezTo>
                    <a:pt x="4796" y="15976"/>
                    <a:pt x="4813" y="15993"/>
                    <a:pt x="4829" y="15993"/>
                  </a:cubicBezTo>
                  <a:lnTo>
                    <a:pt x="4845" y="15993"/>
                  </a:lnTo>
                  <a:cubicBezTo>
                    <a:pt x="4878" y="15976"/>
                    <a:pt x="4878" y="15943"/>
                    <a:pt x="4862" y="15927"/>
                  </a:cubicBezTo>
                  <a:cubicBezTo>
                    <a:pt x="4796" y="15796"/>
                    <a:pt x="4714" y="15665"/>
                    <a:pt x="4649" y="15534"/>
                  </a:cubicBezTo>
                  <a:cubicBezTo>
                    <a:pt x="4637" y="15523"/>
                    <a:pt x="4618" y="15511"/>
                    <a:pt x="4601" y="15511"/>
                  </a:cubicBezTo>
                  <a:close/>
                  <a:moveTo>
                    <a:pt x="5042" y="16287"/>
                  </a:moveTo>
                  <a:cubicBezTo>
                    <a:pt x="5009" y="16304"/>
                    <a:pt x="5009" y="16336"/>
                    <a:pt x="5025" y="16353"/>
                  </a:cubicBezTo>
                  <a:cubicBezTo>
                    <a:pt x="5107" y="16484"/>
                    <a:pt x="5189" y="16615"/>
                    <a:pt x="5255" y="16729"/>
                  </a:cubicBezTo>
                  <a:cubicBezTo>
                    <a:pt x="5271" y="16746"/>
                    <a:pt x="5287" y="16762"/>
                    <a:pt x="5304" y="16762"/>
                  </a:cubicBezTo>
                  <a:cubicBezTo>
                    <a:pt x="5304" y="16762"/>
                    <a:pt x="5320" y="16762"/>
                    <a:pt x="5320" y="16746"/>
                  </a:cubicBezTo>
                  <a:cubicBezTo>
                    <a:pt x="5353" y="16729"/>
                    <a:pt x="5353" y="16713"/>
                    <a:pt x="5336" y="16680"/>
                  </a:cubicBezTo>
                  <a:cubicBezTo>
                    <a:pt x="5255" y="16565"/>
                    <a:pt x="5173" y="16434"/>
                    <a:pt x="5091" y="16304"/>
                  </a:cubicBezTo>
                  <a:cubicBezTo>
                    <a:pt x="5091" y="16287"/>
                    <a:pt x="5058" y="16287"/>
                    <a:pt x="5042" y="16287"/>
                  </a:cubicBezTo>
                  <a:close/>
                  <a:moveTo>
                    <a:pt x="5555" y="17044"/>
                  </a:moveTo>
                  <a:cubicBezTo>
                    <a:pt x="5545" y="17044"/>
                    <a:pt x="5533" y="17048"/>
                    <a:pt x="5516" y="17057"/>
                  </a:cubicBezTo>
                  <a:cubicBezTo>
                    <a:pt x="5500" y="17057"/>
                    <a:pt x="5500" y="17089"/>
                    <a:pt x="5516" y="17106"/>
                  </a:cubicBezTo>
                  <a:cubicBezTo>
                    <a:pt x="5598" y="17237"/>
                    <a:pt x="5680" y="17351"/>
                    <a:pt x="5762" y="17482"/>
                  </a:cubicBezTo>
                  <a:cubicBezTo>
                    <a:pt x="5778" y="17498"/>
                    <a:pt x="5795" y="17498"/>
                    <a:pt x="5795" y="17498"/>
                  </a:cubicBezTo>
                  <a:lnTo>
                    <a:pt x="5827" y="17498"/>
                  </a:lnTo>
                  <a:cubicBezTo>
                    <a:pt x="5844" y="17482"/>
                    <a:pt x="5860" y="17449"/>
                    <a:pt x="5844" y="17433"/>
                  </a:cubicBezTo>
                  <a:cubicBezTo>
                    <a:pt x="5746" y="17302"/>
                    <a:pt x="5664" y="17187"/>
                    <a:pt x="5582" y="17057"/>
                  </a:cubicBezTo>
                  <a:cubicBezTo>
                    <a:pt x="5574" y="17048"/>
                    <a:pt x="5566" y="17044"/>
                    <a:pt x="5555" y="17044"/>
                  </a:cubicBezTo>
                  <a:close/>
                  <a:moveTo>
                    <a:pt x="6073" y="17781"/>
                  </a:moveTo>
                  <a:cubicBezTo>
                    <a:pt x="6061" y="17781"/>
                    <a:pt x="6048" y="17785"/>
                    <a:pt x="6040" y="17793"/>
                  </a:cubicBezTo>
                  <a:cubicBezTo>
                    <a:pt x="6024" y="17793"/>
                    <a:pt x="6008" y="17826"/>
                    <a:pt x="6024" y="17842"/>
                  </a:cubicBezTo>
                  <a:cubicBezTo>
                    <a:pt x="6122" y="17973"/>
                    <a:pt x="6204" y="18088"/>
                    <a:pt x="6302" y="18202"/>
                  </a:cubicBezTo>
                  <a:cubicBezTo>
                    <a:pt x="6302" y="18219"/>
                    <a:pt x="6319" y="18219"/>
                    <a:pt x="6335" y="18219"/>
                  </a:cubicBezTo>
                  <a:lnTo>
                    <a:pt x="6351" y="18219"/>
                  </a:lnTo>
                  <a:cubicBezTo>
                    <a:pt x="6384" y="18202"/>
                    <a:pt x="6384" y="18170"/>
                    <a:pt x="6368" y="18153"/>
                  </a:cubicBezTo>
                  <a:cubicBezTo>
                    <a:pt x="6269" y="18039"/>
                    <a:pt x="6188" y="17908"/>
                    <a:pt x="6106" y="17793"/>
                  </a:cubicBezTo>
                  <a:cubicBezTo>
                    <a:pt x="6098" y="17785"/>
                    <a:pt x="6085" y="17781"/>
                    <a:pt x="6073" y="17781"/>
                  </a:cubicBezTo>
                  <a:close/>
                  <a:moveTo>
                    <a:pt x="6607" y="18486"/>
                  </a:moveTo>
                  <a:cubicBezTo>
                    <a:pt x="6597" y="18486"/>
                    <a:pt x="6587" y="18490"/>
                    <a:pt x="6580" y="18497"/>
                  </a:cubicBezTo>
                  <a:cubicBezTo>
                    <a:pt x="6564" y="18513"/>
                    <a:pt x="6564" y="18546"/>
                    <a:pt x="6580" y="18562"/>
                  </a:cubicBezTo>
                  <a:cubicBezTo>
                    <a:pt x="6662" y="18677"/>
                    <a:pt x="6760" y="18792"/>
                    <a:pt x="6859" y="18906"/>
                  </a:cubicBezTo>
                  <a:cubicBezTo>
                    <a:pt x="6859" y="18923"/>
                    <a:pt x="6875" y="18923"/>
                    <a:pt x="6891" y="18923"/>
                  </a:cubicBezTo>
                  <a:lnTo>
                    <a:pt x="6924" y="18923"/>
                  </a:lnTo>
                  <a:cubicBezTo>
                    <a:pt x="6941" y="18906"/>
                    <a:pt x="6941" y="18873"/>
                    <a:pt x="6924" y="18857"/>
                  </a:cubicBezTo>
                  <a:cubicBezTo>
                    <a:pt x="6826" y="18742"/>
                    <a:pt x="6728" y="18628"/>
                    <a:pt x="6646" y="18513"/>
                  </a:cubicBezTo>
                  <a:cubicBezTo>
                    <a:pt x="6636" y="18494"/>
                    <a:pt x="6621" y="18486"/>
                    <a:pt x="6607" y="18486"/>
                  </a:cubicBezTo>
                  <a:close/>
                  <a:moveTo>
                    <a:pt x="7178" y="19189"/>
                  </a:moveTo>
                  <a:cubicBezTo>
                    <a:pt x="7170" y="19189"/>
                    <a:pt x="7161" y="19193"/>
                    <a:pt x="7153" y="19201"/>
                  </a:cubicBezTo>
                  <a:cubicBezTo>
                    <a:pt x="7121" y="19217"/>
                    <a:pt x="7121" y="19234"/>
                    <a:pt x="7137" y="19266"/>
                  </a:cubicBezTo>
                  <a:cubicBezTo>
                    <a:pt x="7235" y="19381"/>
                    <a:pt x="7333" y="19479"/>
                    <a:pt x="7432" y="19594"/>
                  </a:cubicBezTo>
                  <a:cubicBezTo>
                    <a:pt x="7448" y="19610"/>
                    <a:pt x="7448" y="19610"/>
                    <a:pt x="7464" y="19610"/>
                  </a:cubicBezTo>
                  <a:lnTo>
                    <a:pt x="7497" y="19610"/>
                  </a:lnTo>
                  <a:cubicBezTo>
                    <a:pt x="7513" y="19594"/>
                    <a:pt x="7513" y="19561"/>
                    <a:pt x="7497" y="19545"/>
                  </a:cubicBezTo>
                  <a:cubicBezTo>
                    <a:pt x="7399" y="19430"/>
                    <a:pt x="7301" y="19315"/>
                    <a:pt x="7202" y="19201"/>
                  </a:cubicBezTo>
                  <a:cubicBezTo>
                    <a:pt x="7194" y="19193"/>
                    <a:pt x="7186" y="19189"/>
                    <a:pt x="7178" y="19189"/>
                  </a:cubicBezTo>
                  <a:close/>
                  <a:moveTo>
                    <a:pt x="7769" y="19860"/>
                  </a:moveTo>
                  <a:cubicBezTo>
                    <a:pt x="7759" y="19860"/>
                    <a:pt x="7751" y="19864"/>
                    <a:pt x="7743" y="19872"/>
                  </a:cubicBezTo>
                  <a:cubicBezTo>
                    <a:pt x="7726" y="19888"/>
                    <a:pt x="7710" y="19921"/>
                    <a:pt x="7726" y="19937"/>
                  </a:cubicBezTo>
                  <a:cubicBezTo>
                    <a:pt x="7841" y="20052"/>
                    <a:pt x="7939" y="20150"/>
                    <a:pt x="8037" y="20265"/>
                  </a:cubicBezTo>
                  <a:cubicBezTo>
                    <a:pt x="8054" y="20281"/>
                    <a:pt x="8054" y="20281"/>
                    <a:pt x="8070" y="20281"/>
                  </a:cubicBezTo>
                  <a:cubicBezTo>
                    <a:pt x="8086" y="20281"/>
                    <a:pt x="8086" y="20281"/>
                    <a:pt x="8103" y="20265"/>
                  </a:cubicBezTo>
                  <a:cubicBezTo>
                    <a:pt x="8119" y="20248"/>
                    <a:pt x="8119" y="20232"/>
                    <a:pt x="8103" y="20199"/>
                  </a:cubicBezTo>
                  <a:cubicBezTo>
                    <a:pt x="8004" y="20101"/>
                    <a:pt x="7906" y="19986"/>
                    <a:pt x="7808" y="19872"/>
                  </a:cubicBezTo>
                  <a:cubicBezTo>
                    <a:pt x="7792" y="19864"/>
                    <a:pt x="7779" y="19860"/>
                    <a:pt x="7769" y="19860"/>
                  </a:cubicBezTo>
                  <a:close/>
                  <a:moveTo>
                    <a:pt x="8381" y="20514"/>
                  </a:moveTo>
                  <a:cubicBezTo>
                    <a:pt x="8369" y="20514"/>
                    <a:pt x="8356" y="20518"/>
                    <a:pt x="8348" y="20527"/>
                  </a:cubicBezTo>
                  <a:cubicBezTo>
                    <a:pt x="8332" y="20543"/>
                    <a:pt x="8332" y="20576"/>
                    <a:pt x="8348" y="20592"/>
                  </a:cubicBezTo>
                  <a:cubicBezTo>
                    <a:pt x="8446" y="20707"/>
                    <a:pt x="8561" y="20805"/>
                    <a:pt x="8659" y="20919"/>
                  </a:cubicBezTo>
                  <a:cubicBezTo>
                    <a:pt x="8676" y="20919"/>
                    <a:pt x="8676" y="20936"/>
                    <a:pt x="8692" y="20936"/>
                  </a:cubicBezTo>
                  <a:cubicBezTo>
                    <a:pt x="8708" y="20936"/>
                    <a:pt x="8708" y="20919"/>
                    <a:pt x="8725" y="20919"/>
                  </a:cubicBezTo>
                  <a:cubicBezTo>
                    <a:pt x="8741" y="20903"/>
                    <a:pt x="8741" y="20870"/>
                    <a:pt x="8725" y="20854"/>
                  </a:cubicBezTo>
                  <a:cubicBezTo>
                    <a:pt x="8626" y="20739"/>
                    <a:pt x="8512" y="20641"/>
                    <a:pt x="8414" y="20527"/>
                  </a:cubicBezTo>
                  <a:cubicBezTo>
                    <a:pt x="8405" y="20518"/>
                    <a:pt x="8393" y="20514"/>
                    <a:pt x="8381" y="20514"/>
                  </a:cubicBezTo>
                  <a:close/>
                  <a:moveTo>
                    <a:pt x="9003" y="21153"/>
                  </a:moveTo>
                  <a:cubicBezTo>
                    <a:pt x="8991" y="21153"/>
                    <a:pt x="8978" y="21157"/>
                    <a:pt x="8970" y="21165"/>
                  </a:cubicBezTo>
                  <a:cubicBezTo>
                    <a:pt x="8954" y="21181"/>
                    <a:pt x="8954" y="21214"/>
                    <a:pt x="8970" y="21230"/>
                  </a:cubicBezTo>
                  <a:cubicBezTo>
                    <a:pt x="9085" y="21345"/>
                    <a:pt x="9199" y="21443"/>
                    <a:pt x="9298" y="21541"/>
                  </a:cubicBezTo>
                  <a:cubicBezTo>
                    <a:pt x="9314" y="21558"/>
                    <a:pt x="9314" y="21558"/>
                    <a:pt x="9330" y="21558"/>
                  </a:cubicBezTo>
                  <a:cubicBezTo>
                    <a:pt x="9347" y="21558"/>
                    <a:pt x="9347" y="21558"/>
                    <a:pt x="9363" y="21541"/>
                  </a:cubicBezTo>
                  <a:cubicBezTo>
                    <a:pt x="9379" y="21525"/>
                    <a:pt x="9379" y="21492"/>
                    <a:pt x="9363" y="21476"/>
                  </a:cubicBezTo>
                  <a:cubicBezTo>
                    <a:pt x="9248" y="21378"/>
                    <a:pt x="9150" y="21280"/>
                    <a:pt x="9036" y="21165"/>
                  </a:cubicBezTo>
                  <a:cubicBezTo>
                    <a:pt x="9027" y="21157"/>
                    <a:pt x="9015" y="21153"/>
                    <a:pt x="9003" y="21153"/>
                  </a:cubicBezTo>
                  <a:close/>
                  <a:moveTo>
                    <a:pt x="9658" y="21775"/>
                  </a:moveTo>
                  <a:cubicBezTo>
                    <a:pt x="9645" y="21775"/>
                    <a:pt x="9633" y="21779"/>
                    <a:pt x="9625" y="21787"/>
                  </a:cubicBezTo>
                  <a:cubicBezTo>
                    <a:pt x="9609" y="21803"/>
                    <a:pt x="9609" y="21836"/>
                    <a:pt x="9625" y="21852"/>
                  </a:cubicBezTo>
                  <a:cubicBezTo>
                    <a:pt x="9740" y="21951"/>
                    <a:pt x="9838" y="22065"/>
                    <a:pt x="9952" y="22163"/>
                  </a:cubicBezTo>
                  <a:lnTo>
                    <a:pt x="10018" y="22163"/>
                  </a:lnTo>
                  <a:cubicBezTo>
                    <a:pt x="10034" y="22131"/>
                    <a:pt x="10034" y="22114"/>
                    <a:pt x="10018" y="22098"/>
                  </a:cubicBezTo>
                  <a:cubicBezTo>
                    <a:pt x="9903" y="22000"/>
                    <a:pt x="9789" y="21885"/>
                    <a:pt x="9690" y="21787"/>
                  </a:cubicBezTo>
                  <a:cubicBezTo>
                    <a:pt x="9682" y="21779"/>
                    <a:pt x="9670" y="21775"/>
                    <a:pt x="9658" y="21775"/>
                  </a:cubicBezTo>
                  <a:close/>
                  <a:moveTo>
                    <a:pt x="10312" y="22380"/>
                  </a:moveTo>
                  <a:cubicBezTo>
                    <a:pt x="10300" y="22380"/>
                    <a:pt x="10288" y="22384"/>
                    <a:pt x="10280" y="22393"/>
                  </a:cubicBezTo>
                  <a:cubicBezTo>
                    <a:pt x="10263" y="22409"/>
                    <a:pt x="10263" y="22442"/>
                    <a:pt x="10296" y="22458"/>
                  </a:cubicBezTo>
                  <a:cubicBezTo>
                    <a:pt x="10394" y="22556"/>
                    <a:pt x="10509" y="22655"/>
                    <a:pt x="10623" y="22753"/>
                  </a:cubicBezTo>
                  <a:cubicBezTo>
                    <a:pt x="10640" y="22769"/>
                    <a:pt x="10640" y="22769"/>
                    <a:pt x="10656" y="22769"/>
                  </a:cubicBezTo>
                  <a:cubicBezTo>
                    <a:pt x="10673" y="22769"/>
                    <a:pt x="10689" y="22769"/>
                    <a:pt x="10689" y="22753"/>
                  </a:cubicBezTo>
                  <a:cubicBezTo>
                    <a:pt x="10705" y="22736"/>
                    <a:pt x="10705" y="22704"/>
                    <a:pt x="10689" y="22687"/>
                  </a:cubicBezTo>
                  <a:cubicBezTo>
                    <a:pt x="10574" y="22589"/>
                    <a:pt x="10460" y="22491"/>
                    <a:pt x="10345" y="22393"/>
                  </a:cubicBezTo>
                  <a:cubicBezTo>
                    <a:pt x="10337" y="22384"/>
                    <a:pt x="10325" y="22380"/>
                    <a:pt x="10312" y="22380"/>
                  </a:cubicBezTo>
                  <a:close/>
                  <a:moveTo>
                    <a:pt x="10994" y="22970"/>
                  </a:moveTo>
                  <a:cubicBezTo>
                    <a:pt x="10984" y="22970"/>
                    <a:pt x="10975" y="22974"/>
                    <a:pt x="10967" y="22982"/>
                  </a:cubicBezTo>
                  <a:cubicBezTo>
                    <a:pt x="10951" y="22998"/>
                    <a:pt x="10951" y="23031"/>
                    <a:pt x="10967" y="23047"/>
                  </a:cubicBezTo>
                  <a:lnTo>
                    <a:pt x="11311" y="23342"/>
                  </a:lnTo>
                  <a:lnTo>
                    <a:pt x="11344" y="23342"/>
                  </a:lnTo>
                  <a:cubicBezTo>
                    <a:pt x="11360" y="23342"/>
                    <a:pt x="11360" y="23342"/>
                    <a:pt x="11376" y="23326"/>
                  </a:cubicBezTo>
                  <a:cubicBezTo>
                    <a:pt x="11393" y="23309"/>
                    <a:pt x="11393" y="23293"/>
                    <a:pt x="11360" y="23277"/>
                  </a:cubicBezTo>
                  <a:lnTo>
                    <a:pt x="11033" y="22982"/>
                  </a:lnTo>
                  <a:cubicBezTo>
                    <a:pt x="11016" y="22974"/>
                    <a:pt x="11004" y="22970"/>
                    <a:pt x="10994" y="22970"/>
                  </a:cubicBezTo>
                  <a:close/>
                  <a:moveTo>
                    <a:pt x="11681" y="23543"/>
                  </a:moveTo>
                  <a:cubicBezTo>
                    <a:pt x="11671" y="23543"/>
                    <a:pt x="11663" y="23547"/>
                    <a:pt x="11655" y="23555"/>
                  </a:cubicBezTo>
                  <a:cubicBezTo>
                    <a:pt x="11638" y="23588"/>
                    <a:pt x="11638" y="23604"/>
                    <a:pt x="11655" y="23620"/>
                  </a:cubicBezTo>
                  <a:cubicBezTo>
                    <a:pt x="11769" y="23718"/>
                    <a:pt x="11884" y="23817"/>
                    <a:pt x="11998" y="23915"/>
                  </a:cubicBezTo>
                  <a:cubicBezTo>
                    <a:pt x="12015" y="23915"/>
                    <a:pt x="12015" y="23931"/>
                    <a:pt x="12031" y="23931"/>
                  </a:cubicBezTo>
                  <a:cubicBezTo>
                    <a:pt x="12047" y="23931"/>
                    <a:pt x="12047" y="23915"/>
                    <a:pt x="12064" y="23915"/>
                  </a:cubicBezTo>
                  <a:cubicBezTo>
                    <a:pt x="12080" y="23882"/>
                    <a:pt x="12080" y="23866"/>
                    <a:pt x="12064" y="23849"/>
                  </a:cubicBezTo>
                  <a:cubicBezTo>
                    <a:pt x="11949" y="23751"/>
                    <a:pt x="11835" y="23653"/>
                    <a:pt x="11720" y="23555"/>
                  </a:cubicBezTo>
                  <a:cubicBezTo>
                    <a:pt x="11704" y="23547"/>
                    <a:pt x="11691" y="23543"/>
                    <a:pt x="11681" y="23543"/>
                  </a:cubicBezTo>
                  <a:close/>
                  <a:moveTo>
                    <a:pt x="12367" y="24132"/>
                  </a:moveTo>
                  <a:cubicBezTo>
                    <a:pt x="12358" y="24132"/>
                    <a:pt x="12350" y="24136"/>
                    <a:pt x="12342" y="24144"/>
                  </a:cubicBezTo>
                  <a:cubicBezTo>
                    <a:pt x="12326" y="24160"/>
                    <a:pt x="12326" y="24193"/>
                    <a:pt x="12342" y="24210"/>
                  </a:cubicBezTo>
                  <a:cubicBezTo>
                    <a:pt x="12457" y="24308"/>
                    <a:pt x="12571" y="24406"/>
                    <a:pt x="12669" y="24504"/>
                  </a:cubicBezTo>
                  <a:lnTo>
                    <a:pt x="12735" y="24504"/>
                  </a:lnTo>
                  <a:cubicBezTo>
                    <a:pt x="12751" y="24471"/>
                    <a:pt x="12751" y="24455"/>
                    <a:pt x="12735" y="24439"/>
                  </a:cubicBezTo>
                  <a:cubicBezTo>
                    <a:pt x="12620" y="24341"/>
                    <a:pt x="12506" y="24242"/>
                    <a:pt x="12391" y="24144"/>
                  </a:cubicBezTo>
                  <a:cubicBezTo>
                    <a:pt x="12383" y="24136"/>
                    <a:pt x="12375" y="24132"/>
                    <a:pt x="12367" y="24132"/>
                  </a:cubicBezTo>
                  <a:close/>
                  <a:moveTo>
                    <a:pt x="13030" y="24721"/>
                  </a:moveTo>
                  <a:cubicBezTo>
                    <a:pt x="13017" y="24721"/>
                    <a:pt x="13005" y="24725"/>
                    <a:pt x="12997" y="24733"/>
                  </a:cubicBezTo>
                  <a:cubicBezTo>
                    <a:pt x="12980" y="24750"/>
                    <a:pt x="12980" y="24782"/>
                    <a:pt x="13013" y="24799"/>
                  </a:cubicBezTo>
                  <a:cubicBezTo>
                    <a:pt x="13111" y="24913"/>
                    <a:pt x="13226" y="25012"/>
                    <a:pt x="13324" y="25110"/>
                  </a:cubicBezTo>
                  <a:cubicBezTo>
                    <a:pt x="13341" y="25126"/>
                    <a:pt x="13341" y="25126"/>
                    <a:pt x="13357" y="25126"/>
                  </a:cubicBezTo>
                  <a:cubicBezTo>
                    <a:pt x="13373" y="25126"/>
                    <a:pt x="13390" y="25126"/>
                    <a:pt x="13390" y="25110"/>
                  </a:cubicBezTo>
                  <a:cubicBezTo>
                    <a:pt x="13406" y="25093"/>
                    <a:pt x="13406" y="25061"/>
                    <a:pt x="13390" y="25044"/>
                  </a:cubicBezTo>
                  <a:cubicBezTo>
                    <a:pt x="13291" y="24946"/>
                    <a:pt x="13177" y="24848"/>
                    <a:pt x="13062" y="24733"/>
                  </a:cubicBezTo>
                  <a:cubicBezTo>
                    <a:pt x="13054" y="24725"/>
                    <a:pt x="13042" y="24721"/>
                    <a:pt x="13030" y="24721"/>
                  </a:cubicBezTo>
                  <a:close/>
                  <a:moveTo>
                    <a:pt x="13674" y="25359"/>
                  </a:moveTo>
                  <a:cubicBezTo>
                    <a:pt x="13664" y="25359"/>
                    <a:pt x="13652" y="25364"/>
                    <a:pt x="13635" y="25372"/>
                  </a:cubicBezTo>
                  <a:cubicBezTo>
                    <a:pt x="13619" y="25388"/>
                    <a:pt x="13619" y="25421"/>
                    <a:pt x="13635" y="25437"/>
                  </a:cubicBezTo>
                  <a:cubicBezTo>
                    <a:pt x="13750" y="25552"/>
                    <a:pt x="13848" y="25650"/>
                    <a:pt x="13946" y="25765"/>
                  </a:cubicBezTo>
                  <a:cubicBezTo>
                    <a:pt x="13946" y="25781"/>
                    <a:pt x="13963" y="25781"/>
                    <a:pt x="13979" y="25781"/>
                  </a:cubicBezTo>
                  <a:cubicBezTo>
                    <a:pt x="13979" y="25781"/>
                    <a:pt x="13995" y="25781"/>
                    <a:pt x="13995" y="25765"/>
                  </a:cubicBezTo>
                  <a:cubicBezTo>
                    <a:pt x="14028" y="25748"/>
                    <a:pt x="14028" y="25732"/>
                    <a:pt x="14012" y="25715"/>
                  </a:cubicBezTo>
                  <a:cubicBezTo>
                    <a:pt x="13913" y="25601"/>
                    <a:pt x="13815" y="25486"/>
                    <a:pt x="13701" y="25372"/>
                  </a:cubicBezTo>
                  <a:cubicBezTo>
                    <a:pt x="13693" y="25364"/>
                    <a:pt x="13684" y="25359"/>
                    <a:pt x="13674" y="25359"/>
                  </a:cubicBezTo>
                  <a:close/>
                  <a:moveTo>
                    <a:pt x="14242" y="26036"/>
                  </a:moveTo>
                  <a:cubicBezTo>
                    <a:pt x="14235" y="26036"/>
                    <a:pt x="14229" y="26038"/>
                    <a:pt x="14224" y="26043"/>
                  </a:cubicBezTo>
                  <a:cubicBezTo>
                    <a:pt x="14208" y="26059"/>
                    <a:pt x="14208" y="26092"/>
                    <a:pt x="14224" y="26108"/>
                  </a:cubicBezTo>
                  <a:cubicBezTo>
                    <a:pt x="14306" y="26239"/>
                    <a:pt x="14405" y="26354"/>
                    <a:pt x="14486" y="26468"/>
                  </a:cubicBezTo>
                  <a:cubicBezTo>
                    <a:pt x="14486" y="26485"/>
                    <a:pt x="14503" y="26485"/>
                    <a:pt x="14519" y="26485"/>
                  </a:cubicBezTo>
                  <a:lnTo>
                    <a:pt x="14552" y="26485"/>
                  </a:lnTo>
                  <a:cubicBezTo>
                    <a:pt x="14568" y="26468"/>
                    <a:pt x="14568" y="26436"/>
                    <a:pt x="14552" y="26419"/>
                  </a:cubicBezTo>
                  <a:cubicBezTo>
                    <a:pt x="14470" y="26305"/>
                    <a:pt x="14388" y="26174"/>
                    <a:pt x="14290" y="26059"/>
                  </a:cubicBezTo>
                  <a:cubicBezTo>
                    <a:pt x="14278" y="26048"/>
                    <a:pt x="14259" y="26036"/>
                    <a:pt x="14242" y="26036"/>
                  </a:cubicBezTo>
                  <a:close/>
                  <a:moveTo>
                    <a:pt x="14732" y="26779"/>
                  </a:moveTo>
                  <a:cubicBezTo>
                    <a:pt x="14716" y="26796"/>
                    <a:pt x="14716" y="26829"/>
                    <a:pt x="14716" y="26845"/>
                  </a:cubicBezTo>
                  <a:cubicBezTo>
                    <a:pt x="14797" y="26976"/>
                    <a:pt x="14863" y="27107"/>
                    <a:pt x="14928" y="27238"/>
                  </a:cubicBezTo>
                  <a:cubicBezTo>
                    <a:pt x="14945" y="27254"/>
                    <a:pt x="14961" y="27270"/>
                    <a:pt x="14977" y="27270"/>
                  </a:cubicBezTo>
                  <a:cubicBezTo>
                    <a:pt x="14977" y="27270"/>
                    <a:pt x="14994" y="27254"/>
                    <a:pt x="14994" y="27254"/>
                  </a:cubicBezTo>
                  <a:cubicBezTo>
                    <a:pt x="15010" y="27254"/>
                    <a:pt x="15027" y="27221"/>
                    <a:pt x="15010" y="27205"/>
                  </a:cubicBezTo>
                  <a:cubicBezTo>
                    <a:pt x="14945" y="27074"/>
                    <a:pt x="14879" y="26927"/>
                    <a:pt x="14797" y="26796"/>
                  </a:cubicBezTo>
                  <a:cubicBezTo>
                    <a:pt x="14781" y="26779"/>
                    <a:pt x="14765" y="26779"/>
                    <a:pt x="14732" y="26779"/>
                  </a:cubicBezTo>
                  <a:close/>
                  <a:moveTo>
                    <a:pt x="15141" y="27581"/>
                  </a:moveTo>
                  <a:cubicBezTo>
                    <a:pt x="15125" y="27598"/>
                    <a:pt x="15108" y="27614"/>
                    <a:pt x="15108" y="27647"/>
                  </a:cubicBezTo>
                  <a:cubicBezTo>
                    <a:pt x="15174" y="27778"/>
                    <a:pt x="15223" y="27925"/>
                    <a:pt x="15256" y="28056"/>
                  </a:cubicBezTo>
                  <a:cubicBezTo>
                    <a:pt x="15272" y="28089"/>
                    <a:pt x="15288" y="28089"/>
                    <a:pt x="15305" y="28089"/>
                  </a:cubicBezTo>
                  <a:lnTo>
                    <a:pt x="15321" y="28089"/>
                  </a:lnTo>
                  <a:cubicBezTo>
                    <a:pt x="15338" y="28089"/>
                    <a:pt x="15354" y="28056"/>
                    <a:pt x="15354" y="28040"/>
                  </a:cubicBezTo>
                  <a:cubicBezTo>
                    <a:pt x="15305" y="27892"/>
                    <a:pt x="15256" y="27745"/>
                    <a:pt x="15207" y="27614"/>
                  </a:cubicBezTo>
                  <a:cubicBezTo>
                    <a:pt x="15190" y="27581"/>
                    <a:pt x="15157" y="27581"/>
                    <a:pt x="15141" y="27581"/>
                  </a:cubicBezTo>
                  <a:close/>
                  <a:moveTo>
                    <a:pt x="15426" y="28443"/>
                  </a:moveTo>
                  <a:cubicBezTo>
                    <a:pt x="15419" y="28443"/>
                    <a:pt x="15412" y="28445"/>
                    <a:pt x="15403" y="28449"/>
                  </a:cubicBezTo>
                  <a:cubicBezTo>
                    <a:pt x="15387" y="28449"/>
                    <a:pt x="15370" y="28465"/>
                    <a:pt x="15370" y="28498"/>
                  </a:cubicBezTo>
                  <a:cubicBezTo>
                    <a:pt x="15403" y="28645"/>
                    <a:pt x="15419" y="28793"/>
                    <a:pt x="15436" y="28940"/>
                  </a:cubicBezTo>
                  <a:cubicBezTo>
                    <a:pt x="15452" y="28956"/>
                    <a:pt x="15468" y="28973"/>
                    <a:pt x="15485" y="28973"/>
                  </a:cubicBezTo>
                  <a:cubicBezTo>
                    <a:pt x="15518" y="28973"/>
                    <a:pt x="15534" y="28956"/>
                    <a:pt x="15534" y="28924"/>
                  </a:cubicBezTo>
                  <a:cubicBezTo>
                    <a:pt x="15518" y="28776"/>
                    <a:pt x="15485" y="28629"/>
                    <a:pt x="15452" y="28482"/>
                  </a:cubicBezTo>
                  <a:cubicBezTo>
                    <a:pt x="15452" y="28458"/>
                    <a:pt x="15443" y="28443"/>
                    <a:pt x="15426" y="28443"/>
                  </a:cubicBezTo>
                  <a:close/>
                  <a:moveTo>
                    <a:pt x="15518" y="29333"/>
                  </a:moveTo>
                  <a:cubicBezTo>
                    <a:pt x="15485" y="29333"/>
                    <a:pt x="15468" y="29349"/>
                    <a:pt x="15468" y="29382"/>
                  </a:cubicBezTo>
                  <a:cubicBezTo>
                    <a:pt x="15468" y="29431"/>
                    <a:pt x="15468" y="29497"/>
                    <a:pt x="15468" y="29562"/>
                  </a:cubicBezTo>
                  <a:cubicBezTo>
                    <a:pt x="15468" y="29644"/>
                    <a:pt x="15468" y="29742"/>
                    <a:pt x="15468" y="29824"/>
                  </a:cubicBezTo>
                  <a:cubicBezTo>
                    <a:pt x="15468" y="29840"/>
                    <a:pt x="15485" y="29873"/>
                    <a:pt x="15518" y="29873"/>
                  </a:cubicBezTo>
                  <a:cubicBezTo>
                    <a:pt x="15534" y="29873"/>
                    <a:pt x="15567" y="29857"/>
                    <a:pt x="15567" y="29824"/>
                  </a:cubicBezTo>
                  <a:cubicBezTo>
                    <a:pt x="15567" y="29742"/>
                    <a:pt x="15567" y="29644"/>
                    <a:pt x="15567" y="29562"/>
                  </a:cubicBezTo>
                  <a:cubicBezTo>
                    <a:pt x="15567" y="29497"/>
                    <a:pt x="15567" y="29431"/>
                    <a:pt x="15567" y="29382"/>
                  </a:cubicBezTo>
                  <a:cubicBezTo>
                    <a:pt x="15567" y="29349"/>
                    <a:pt x="15550" y="29333"/>
                    <a:pt x="15518" y="29333"/>
                  </a:cubicBezTo>
                  <a:close/>
                  <a:moveTo>
                    <a:pt x="15485" y="30233"/>
                  </a:moveTo>
                  <a:cubicBezTo>
                    <a:pt x="15468" y="30233"/>
                    <a:pt x="15436" y="30250"/>
                    <a:pt x="15436" y="30266"/>
                  </a:cubicBezTo>
                  <a:cubicBezTo>
                    <a:pt x="15419" y="30413"/>
                    <a:pt x="15403" y="30561"/>
                    <a:pt x="15370" y="30708"/>
                  </a:cubicBezTo>
                  <a:cubicBezTo>
                    <a:pt x="15370" y="30724"/>
                    <a:pt x="15387" y="30757"/>
                    <a:pt x="15403" y="30757"/>
                  </a:cubicBezTo>
                  <a:lnTo>
                    <a:pt x="15419" y="30757"/>
                  </a:lnTo>
                  <a:cubicBezTo>
                    <a:pt x="15436" y="30757"/>
                    <a:pt x="15452" y="30741"/>
                    <a:pt x="15452" y="30724"/>
                  </a:cubicBezTo>
                  <a:cubicBezTo>
                    <a:pt x="15485" y="30577"/>
                    <a:pt x="15501" y="30430"/>
                    <a:pt x="15518" y="30282"/>
                  </a:cubicBezTo>
                  <a:cubicBezTo>
                    <a:pt x="15534" y="30250"/>
                    <a:pt x="15518" y="30233"/>
                    <a:pt x="15485" y="30233"/>
                  </a:cubicBezTo>
                  <a:close/>
                  <a:moveTo>
                    <a:pt x="15308" y="31111"/>
                  </a:moveTo>
                  <a:cubicBezTo>
                    <a:pt x="15296" y="31111"/>
                    <a:pt x="15284" y="31126"/>
                    <a:pt x="15272" y="31150"/>
                  </a:cubicBezTo>
                  <a:cubicBezTo>
                    <a:pt x="15239" y="31281"/>
                    <a:pt x="15207" y="31428"/>
                    <a:pt x="15157" y="31575"/>
                  </a:cubicBezTo>
                  <a:cubicBezTo>
                    <a:pt x="15141" y="31592"/>
                    <a:pt x="15157" y="31625"/>
                    <a:pt x="15190" y="31625"/>
                  </a:cubicBezTo>
                  <a:cubicBezTo>
                    <a:pt x="15223" y="31625"/>
                    <a:pt x="15239" y="31625"/>
                    <a:pt x="15239" y="31592"/>
                  </a:cubicBezTo>
                  <a:cubicBezTo>
                    <a:pt x="15288" y="31461"/>
                    <a:pt x="15321" y="31313"/>
                    <a:pt x="15354" y="31166"/>
                  </a:cubicBezTo>
                  <a:cubicBezTo>
                    <a:pt x="15370" y="31133"/>
                    <a:pt x="15354" y="31117"/>
                    <a:pt x="15321" y="31117"/>
                  </a:cubicBezTo>
                  <a:cubicBezTo>
                    <a:pt x="15317" y="31113"/>
                    <a:pt x="15312" y="31111"/>
                    <a:pt x="15308" y="31111"/>
                  </a:cubicBezTo>
                  <a:close/>
                  <a:moveTo>
                    <a:pt x="15076" y="31968"/>
                  </a:moveTo>
                  <a:cubicBezTo>
                    <a:pt x="15043" y="31968"/>
                    <a:pt x="15027" y="31968"/>
                    <a:pt x="15010" y="32001"/>
                  </a:cubicBezTo>
                  <a:cubicBezTo>
                    <a:pt x="14961" y="32132"/>
                    <a:pt x="14912" y="32279"/>
                    <a:pt x="14846" y="32410"/>
                  </a:cubicBezTo>
                  <a:cubicBezTo>
                    <a:pt x="14830" y="32427"/>
                    <a:pt x="14846" y="32459"/>
                    <a:pt x="14863" y="32476"/>
                  </a:cubicBezTo>
                  <a:lnTo>
                    <a:pt x="14879" y="32476"/>
                  </a:lnTo>
                  <a:cubicBezTo>
                    <a:pt x="14912" y="32476"/>
                    <a:pt x="14928" y="32459"/>
                    <a:pt x="14928" y="32443"/>
                  </a:cubicBezTo>
                  <a:cubicBezTo>
                    <a:pt x="14994" y="32312"/>
                    <a:pt x="15043" y="32165"/>
                    <a:pt x="15092" y="32034"/>
                  </a:cubicBezTo>
                  <a:cubicBezTo>
                    <a:pt x="15108" y="32001"/>
                    <a:pt x="15092" y="31985"/>
                    <a:pt x="15076" y="31968"/>
                  </a:cubicBezTo>
                  <a:close/>
                  <a:moveTo>
                    <a:pt x="14690" y="32792"/>
                  </a:moveTo>
                  <a:cubicBezTo>
                    <a:pt x="14678" y="32792"/>
                    <a:pt x="14666" y="32800"/>
                    <a:pt x="14666" y="32819"/>
                  </a:cubicBezTo>
                  <a:cubicBezTo>
                    <a:pt x="14650" y="32852"/>
                    <a:pt x="14617" y="32885"/>
                    <a:pt x="14601" y="32918"/>
                  </a:cubicBezTo>
                  <a:cubicBezTo>
                    <a:pt x="14552" y="33016"/>
                    <a:pt x="14503" y="33114"/>
                    <a:pt x="14454" y="33212"/>
                  </a:cubicBezTo>
                  <a:cubicBezTo>
                    <a:pt x="14437" y="33229"/>
                    <a:pt x="14454" y="33261"/>
                    <a:pt x="14470" y="33278"/>
                  </a:cubicBezTo>
                  <a:lnTo>
                    <a:pt x="14503" y="33278"/>
                  </a:lnTo>
                  <a:cubicBezTo>
                    <a:pt x="14519" y="33278"/>
                    <a:pt x="14519" y="33278"/>
                    <a:pt x="14535" y="33261"/>
                  </a:cubicBezTo>
                  <a:cubicBezTo>
                    <a:pt x="14585" y="33163"/>
                    <a:pt x="14634" y="33065"/>
                    <a:pt x="14683" y="32967"/>
                  </a:cubicBezTo>
                  <a:cubicBezTo>
                    <a:pt x="14699" y="32934"/>
                    <a:pt x="14716" y="32885"/>
                    <a:pt x="14748" y="32852"/>
                  </a:cubicBezTo>
                  <a:cubicBezTo>
                    <a:pt x="14748" y="32836"/>
                    <a:pt x="14748" y="32803"/>
                    <a:pt x="14716" y="32803"/>
                  </a:cubicBezTo>
                  <a:cubicBezTo>
                    <a:pt x="14709" y="32796"/>
                    <a:pt x="14699" y="32792"/>
                    <a:pt x="14690" y="32792"/>
                  </a:cubicBezTo>
                  <a:close/>
                  <a:moveTo>
                    <a:pt x="14265" y="33578"/>
                  </a:moveTo>
                  <a:cubicBezTo>
                    <a:pt x="14252" y="33578"/>
                    <a:pt x="14241" y="33586"/>
                    <a:pt x="14241" y="33605"/>
                  </a:cubicBezTo>
                  <a:cubicBezTo>
                    <a:pt x="14159" y="33736"/>
                    <a:pt x="14077" y="33851"/>
                    <a:pt x="13995" y="33982"/>
                  </a:cubicBezTo>
                  <a:cubicBezTo>
                    <a:pt x="13979" y="33998"/>
                    <a:pt x="13995" y="34031"/>
                    <a:pt x="14012" y="34047"/>
                  </a:cubicBezTo>
                  <a:lnTo>
                    <a:pt x="14028" y="34047"/>
                  </a:lnTo>
                  <a:cubicBezTo>
                    <a:pt x="14044" y="34047"/>
                    <a:pt x="14061" y="34047"/>
                    <a:pt x="14077" y="34031"/>
                  </a:cubicBezTo>
                  <a:cubicBezTo>
                    <a:pt x="14159" y="33900"/>
                    <a:pt x="14241" y="33769"/>
                    <a:pt x="14306" y="33654"/>
                  </a:cubicBezTo>
                  <a:cubicBezTo>
                    <a:pt x="14323" y="33621"/>
                    <a:pt x="14323" y="33605"/>
                    <a:pt x="14290" y="33589"/>
                  </a:cubicBezTo>
                  <a:cubicBezTo>
                    <a:pt x="14283" y="33582"/>
                    <a:pt x="14274" y="33578"/>
                    <a:pt x="14265" y="33578"/>
                  </a:cubicBezTo>
                  <a:close/>
                  <a:moveTo>
                    <a:pt x="13774" y="34329"/>
                  </a:moveTo>
                  <a:cubicBezTo>
                    <a:pt x="13766" y="34329"/>
                    <a:pt x="13758" y="34333"/>
                    <a:pt x="13750" y="34342"/>
                  </a:cubicBezTo>
                  <a:cubicBezTo>
                    <a:pt x="13652" y="34473"/>
                    <a:pt x="13570" y="34587"/>
                    <a:pt x="13472" y="34702"/>
                  </a:cubicBezTo>
                  <a:cubicBezTo>
                    <a:pt x="13455" y="34718"/>
                    <a:pt x="13472" y="34751"/>
                    <a:pt x="13488" y="34767"/>
                  </a:cubicBezTo>
                  <a:cubicBezTo>
                    <a:pt x="13488" y="34767"/>
                    <a:pt x="13504" y="34784"/>
                    <a:pt x="13504" y="34784"/>
                  </a:cubicBezTo>
                  <a:cubicBezTo>
                    <a:pt x="13521" y="34784"/>
                    <a:pt x="13537" y="34767"/>
                    <a:pt x="13553" y="34767"/>
                  </a:cubicBezTo>
                  <a:cubicBezTo>
                    <a:pt x="13635" y="34636"/>
                    <a:pt x="13733" y="34522"/>
                    <a:pt x="13815" y="34407"/>
                  </a:cubicBezTo>
                  <a:cubicBezTo>
                    <a:pt x="13832" y="34374"/>
                    <a:pt x="13832" y="34358"/>
                    <a:pt x="13799" y="34342"/>
                  </a:cubicBezTo>
                  <a:cubicBezTo>
                    <a:pt x="13791" y="34333"/>
                    <a:pt x="13783" y="34329"/>
                    <a:pt x="13774" y="34329"/>
                  </a:cubicBezTo>
                  <a:close/>
                  <a:moveTo>
                    <a:pt x="13226" y="35033"/>
                  </a:moveTo>
                  <a:cubicBezTo>
                    <a:pt x="13214" y="35033"/>
                    <a:pt x="13201" y="35037"/>
                    <a:pt x="13193" y="35046"/>
                  </a:cubicBezTo>
                  <a:cubicBezTo>
                    <a:pt x="13095" y="35160"/>
                    <a:pt x="12997" y="35275"/>
                    <a:pt x="12899" y="35389"/>
                  </a:cubicBezTo>
                  <a:cubicBezTo>
                    <a:pt x="12882" y="35406"/>
                    <a:pt x="12882" y="35422"/>
                    <a:pt x="12899" y="35438"/>
                  </a:cubicBezTo>
                  <a:cubicBezTo>
                    <a:pt x="12899" y="35455"/>
                    <a:pt x="12915" y="35455"/>
                    <a:pt x="12931" y="35455"/>
                  </a:cubicBezTo>
                  <a:cubicBezTo>
                    <a:pt x="12931" y="35455"/>
                    <a:pt x="12948" y="35455"/>
                    <a:pt x="12964" y="35438"/>
                  </a:cubicBezTo>
                  <a:cubicBezTo>
                    <a:pt x="13062" y="35340"/>
                    <a:pt x="13161" y="35226"/>
                    <a:pt x="13259" y="35111"/>
                  </a:cubicBezTo>
                  <a:cubicBezTo>
                    <a:pt x="13275" y="35095"/>
                    <a:pt x="13275" y="35062"/>
                    <a:pt x="13259" y="35046"/>
                  </a:cubicBezTo>
                  <a:cubicBezTo>
                    <a:pt x="13251" y="35037"/>
                    <a:pt x="13238" y="35033"/>
                    <a:pt x="13226" y="35033"/>
                  </a:cubicBezTo>
                  <a:close/>
                  <a:moveTo>
                    <a:pt x="12612" y="35688"/>
                  </a:moveTo>
                  <a:cubicBezTo>
                    <a:pt x="12604" y="35688"/>
                    <a:pt x="12596" y="35692"/>
                    <a:pt x="12588" y="35700"/>
                  </a:cubicBezTo>
                  <a:cubicBezTo>
                    <a:pt x="12473" y="35798"/>
                    <a:pt x="12358" y="35913"/>
                    <a:pt x="12260" y="36011"/>
                  </a:cubicBezTo>
                  <a:cubicBezTo>
                    <a:pt x="12228" y="36028"/>
                    <a:pt x="12228" y="36044"/>
                    <a:pt x="12244" y="36077"/>
                  </a:cubicBezTo>
                  <a:lnTo>
                    <a:pt x="12309" y="36077"/>
                  </a:lnTo>
                  <a:cubicBezTo>
                    <a:pt x="12424" y="35979"/>
                    <a:pt x="12539" y="35864"/>
                    <a:pt x="12637" y="35766"/>
                  </a:cubicBezTo>
                  <a:cubicBezTo>
                    <a:pt x="12653" y="35749"/>
                    <a:pt x="12653" y="35717"/>
                    <a:pt x="12637" y="35700"/>
                  </a:cubicBezTo>
                  <a:cubicBezTo>
                    <a:pt x="12629" y="35692"/>
                    <a:pt x="12620" y="35688"/>
                    <a:pt x="12612" y="35688"/>
                  </a:cubicBezTo>
                  <a:close/>
                  <a:moveTo>
                    <a:pt x="11934" y="36283"/>
                  </a:moveTo>
                  <a:cubicBezTo>
                    <a:pt x="11928" y="36283"/>
                    <a:pt x="11921" y="36285"/>
                    <a:pt x="11917" y="36290"/>
                  </a:cubicBezTo>
                  <a:cubicBezTo>
                    <a:pt x="11802" y="36388"/>
                    <a:pt x="11687" y="36486"/>
                    <a:pt x="11556" y="36568"/>
                  </a:cubicBezTo>
                  <a:cubicBezTo>
                    <a:pt x="11540" y="36584"/>
                    <a:pt x="11540" y="36617"/>
                    <a:pt x="11556" y="36633"/>
                  </a:cubicBezTo>
                  <a:cubicBezTo>
                    <a:pt x="11556" y="36650"/>
                    <a:pt x="11573" y="36650"/>
                    <a:pt x="11589" y="36650"/>
                  </a:cubicBezTo>
                  <a:lnTo>
                    <a:pt x="11622" y="36650"/>
                  </a:lnTo>
                  <a:cubicBezTo>
                    <a:pt x="11736" y="36551"/>
                    <a:pt x="11851" y="36453"/>
                    <a:pt x="11966" y="36371"/>
                  </a:cubicBezTo>
                  <a:cubicBezTo>
                    <a:pt x="11998" y="36355"/>
                    <a:pt x="11998" y="36322"/>
                    <a:pt x="11982" y="36306"/>
                  </a:cubicBezTo>
                  <a:cubicBezTo>
                    <a:pt x="11970" y="36294"/>
                    <a:pt x="11951" y="36283"/>
                    <a:pt x="11934" y="36283"/>
                  </a:cubicBezTo>
                  <a:close/>
                  <a:moveTo>
                    <a:pt x="11214" y="36823"/>
                  </a:moveTo>
                  <a:cubicBezTo>
                    <a:pt x="11207" y="36823"/>
                    <a:pt x="11201" y="36825"/>
                    <a:pt x="11196" y="36830"/>
                  </a:cubicBezTo>
                  <a:cubicBezTo>
                    <a:pt x="11082" y="36912"/>
                    <a:pt x="10951" y="36993"/>
                    <a:pt x="10820" y="37075"/>
                  </a:cubicBezTo>
                  <a:cubicBezTo>
                    <a:pt x="10803" y="37092"/>
                    <a:pt x="10803" y="37108"/>
                    <a:pt x="10803" y="37141"/>
                  </a:cubicBezTo>
                  <a:cubicBezTo>
                    <a:pt x="10820" y="37157"/>
                    <a:pt x="10836" y="37157"/>
                    <a:pt x="10853" y="37157"/>
                  </a:cubicBezTo>
                  <a:lnTo>
                    <a:pt x="10869" y="37157"/>
                  </a:lnTo>
                  <a:cubicBezTo>
                    <a:pt x="11000" y="37075"/>
                    <a:pt x="11131" y="36993"/>
                    <a:pt x="11245" y="36912"/>
                  </a:cubicBezTo>
                  <a:cubicBezTo>
                    <a:pt x="11278" y="36895"/>
                    <a:pt x="11278" y="36862"/>
                    <a:pt x="11262" y="36846"/>
                  </a:cubicBezTo>
                  <a:cubicBezTo>
                    <a:pt x="11250" y="36834"/>
                    <a:pt x="11230" y="36823"/>
                    <a:pt x="11214" y="36823"/>
                  </a:cubicBezTo>
                  <a:close/>
                  <a:moveTo>
                    <a:pt x="10469" y="37294"/>
                  </a:moveTo>
                  <a:cubicBezTo>
                    <a:pt x="10460" y="37294"/>
                    <a:pt x="10450" y="37298"/>
                    <a:pt x="10443" y="37304"/>
                  </a:cubicBezTo>
                  <a:cubicBezTo>
                    <a:pt x="10312" y="37370"/>
                    <a:pt x="10181" y="37435"/>
                    <a:pt x="10051" y="37501"/>
                  </a:cubicBezTo>
                  <a:cubicBezTo>
                    <a:pt x="10018" y="37517"/>
                    <a:pt x="10018" y="37550"/>
                    <a:pt x="10018" y="37566"/>
                  </a:cubicBezTo>
                  <a:cubicBezTo>
                    <a:pt x="10034" y="37583"/>
                    <a:pt x="10051" y="37599"/>
                    <a:pt x="10067" y="37599"/>
                  </a:cubicBezTo>
                  <a:cubicBezTo>
                    <a:pt x="10067" y="37599"/>
                    <a:pt x="10083" y="37583"/>
                    <a:pt x="10083" y="37583"/>
                  </a:cubicBezTo>
                  <a:cubicBezTo>
                    <a:pt x="10214" y="37517"/>
                    <a:pt x="10345" y="37452"/>
                    <a:pt x="10476" y="37370"/>
                  </a:cubicBezTo>
                  <a:cubicBezTo>
                    <a:pt x="10509" y="37370"/>
                    <a:pt x="10509" y="37337"/>
                    <a:pt x="10492" y="37321"/>
                  </a:cubicBezTo>
                  <a:cubicBezTo>
                    <a:pt x="10492" y="37302"/>
                    <a:pt x="10481" y="37294"/>
                    <a:pt x="10469" y="37294"/>
                  </a:cubicBezTo>
                  <a:close/>
                  <a:moveTo>
                    <a:pt x="4322" y="37505"/>
                  </a:moveTo>
                  <a:cubicBezTo>
                    <a:pt x="4309" y="37505"/>
                    <a:pt x="4297" y="37509"/>
                    <a:pt x="4289" y="37517"/>
                  </a:cubicBezTo>
                  <a:cubicBezTo>
                    <a:pt x="4272" y="37534"/>
                    <a:pt x="4272" y="37566"/>
                    <a:pt x="4289" y="37583"/>
                  </a:cubicBezTo>
                  <a:cubicBezTo>
                    <a:pt x="4403" y="37681"/>
                    <a:pt x="4502" y="37779"/>
                    <a:pt x="4616" y="37894"/>
                  </a:cubicBezTo>
                  <a:lnTo>
                    <a:pt x="4682" y="37894"/>
                  </a:lnTo>
                  <a:cubicBezTo>
                    <a:pt x="4698" y="37861"/>
                    <a:pt x="4698" y="37845"/>
                    <a:pt x="4682" y="37828"/>
                  </a:cubicBezTo>
                  <a:cubicBezTo>
                    <a:pt x="4567" y="37714"/>
                    <a:pt x="4469" y="37615"/>
                    <a:pt x="4354" y="37517"/>
                  </a:cubicBezTo>
                  <a:cubicBezTo>
                    <a:pt x="4346" y="37509"/>
                    <a:pt x="4334" y="37505"/>
                    <a:pt x="4322" y="37505"/>
                  </a:cubicBezTo>
                  <a:close/>
                  <a:moveTo>
                    <a:pt x="9659" y="37690"/>
                  </a:moveTo>
                  <a:cubicBezTo>
                    <a:pt x="9652" y="37690"/>
                    <a:pt x="9646" y="37692"/>
                    <a:pt x="9641" y="37697"/>
                  </a:cubicBezTo>
                  <a:cubicBezTo>
                    <a:pt x="9510" y="37746"/>
                    <a:pt x="9363" y="37812"/>
                    <a:pt x="9232" y="37861"/>
                  </a:cubicBezTo>
                  <a:cubicBezTo>
                    <a:pt x="9199" y="37877"/>
                    <a:pt x="9183" y="37894"/>
                    <a:pt x="9199" y="37926"/>
                  </a:cubicBezTo>
                  <a:cubicBezTo>
                    <a:pt x="9199" y="37943"/>
                    <a:pt x="9216" y="37943"/>
                    <a:pt x="9248" y="37943"/>
                  </a:cubicBezTo>
                  <a:lnTo>
                    <a:pt x="9265" y="37943"/>
                  </a:lnTo>
                  <a:cubicBezTo>
                    <a:pt x="9396" y="37894"/>
                    <a:pt x="9543" y="37828"/>
                    <a:pt x="9674" y="37779"/>
                  </a:cubicBezTo>
                  <a:cubicBezTo>
                    <a:pt x="9690" y="37763"/>
                    <a:pt x="9707" y="37746"/>
                    <a:pt x="9690" y="37714"/>
                  </a:cubicBezTo>
                  <a:cubicBezTo>
                    <a:pt x="9690" y="37702"/>
                    <a:pt x="9674" y="37690"/>
                    <a:pt x="9659" y="37690"/>
                  </a:cubicBezTo>
                  <a:close/>
                  <a:moveTo>
                    <a:pt x="8807" y="38008"/>
                  </a:moveTo>
                  <a:cubicBezTo>
                    <a:pt x="8676" y="38057"/>
                    <a:pt x="8528" y="38106"/>
                    <a:pt x="8381" y="38156"/>
                  </a:cubicBezTo>
                  <a:cubicBezTo>
                    <a:pt x="8365" y="38156"/>
                    <a:pt x="8348" y="38188"/>
                    <a:pt x="8348" y="38205"/>
                  </a:cubicBezTo>
                  <a:cubicBezTo>
                    <a:pt x="8365" y="38237"/>
                    <a:pt x="8381" y="38237"/>
                    <a:pt x="8397" y="38237"/>
                  </a:cubicBezTo>
                  <a:lnTo>
                    <a:pt x="8414" y="38237"/>
                  </a:lnTo>
                  <a:cubicBezTo>
                    <a:pt x="8561" y="38188"/>
                    <a:pt x="8692" y="38139"/>
                    <a:pt x="8839" y="38106"/>
                  </a:cubicBezTo>
                  <a:cubicBezTo>
                    <a:pt x="8856" y="38090"/>
                    <a:pt x="8872" y="38074"/>
                    <a:pt x="8856" y="38041"/>
                  </a:cubicBezTo>
                  <a:cubicBezTo>
                    <a:pt x="8856" y="38025"/>
                    <a:pt x="8823" y="38008"/>
                    <a:pt x="8807" y="38008"/>
                  </a:cubicBezTo>
                  <a:close/>
                  <a:moveTo>
                    <a:pt x="7971" y="38280"/>
                  </a:moveTo>
                  <a:cubicBezTo>
                    <a:pt x="7965" y="38280"/>
                    <a:pt x="7960" y="38282"/>
                    <a:pt x="7955" y="38286"/>
                  </a:cubicBezTo>
                  <a:cubicBezTo>
                    <a:pt x="7808" y="38319"/>
                    <a:pt x="7661" y="38368"/>
                    <a:pt x="7513" y="38401"/>
                  </a:cubicBezTo>
                  <a:cubicBezTo>
                    <a:pt x="7497" y="38401"/>
                    <a:pt x="7481" y="38434"/>
                    <a:pt x="7481" y="38450"/>
                  </a:cubicBezTo>
                  <a:cubicBezTo>
                    <a:pt x="7497" y="38483"/>
                    <a:pt x="7513" y="38483"/>
                    <a:pt x="7530" y="38483"/>
                  </a:cubicBezTo>
                  <a:lnTo>
                    <a:pt x="7546" y="38483"/>
                  </a:lnTo>
                  <a:cubicBezTo>
                    <a:pt x="7693" y="38450"/>
                    <a:pt x="7824" y="38417"/>
                    <a:pt x="7972" y="38368"/>
                  </a:cubicBezTo>
                  <a:cubicBezTo>
                    <a:pt x="8004" y="38368"/>
                    <a:pt x="8021" y="38336"/>
                    <a:pt x="8004" y="38319"/>
                  </a:cubicBezTo>
                  <a:cubicBezTo>
                    <a:pt x="8004" y="38295"/>
                    <a:pt x="7987" y="38280"/>
                    <a:pt x="7971" y="38280"/>
                  </a:cubicBezTo>
                  <a:close/>
                  <a:moveTo>
                    <a:pt x="4960" y="38143"/>
                  </a:moveTo>
                  <a:cubicBezTo>
                    <a:pt x="4948" y="38143"/>
                    <a:pt x="4935" y="38147"/>
                    <a:pt x="4927" y="38156"/>
                  </a:cubicBezTo>
                  <a:cubicBezTo>
                    <a:pt x="4911" y="38172"/>
                    <a:pt x="4894" y="38188"/>
                    <a:pt x="4911" y="38205"/>
                  </a:cubicBezTo>
                  <a:cubicBezTo>
                    <a:pt x="5009" y="38319"/>
                    <a:pt x="5107" y="38434"/>
                    <a:pt x="5205" y="38565"/>
                  </a:cubicBezTo>
                  <a:cubicBezTo>
                    <a:pt x="5205" y="38565"/>
                    <a:pt x="5222" y="38581"/>
                    <a:pt x="5238" y="38581"/>
                  </a:cubicBezTo>
                  <a:cubicBezTo>
                    <a:pt x="5238" y="38581"/>
                    <a:pt x="5255" y="38565"/>
                    <a:pt x="5255" y="38565"/>
                  </a:cubicBezTo>
                  <a:cubicBezTo>
                    <a:pt x="5287" y="38548"/>
                    <a:pt x="5287" y="38516"/>
                    <a:pt x="5271" y="38499"/>
                  </a:cubicBezTo>
                  <a:cubicBezTo>
                    <a:pt x="5173" y="38385"/>
                    <a:pt x="5091" y="38270"/>
                    <a:pt x="4993" y="38156"/>
                  </a:cubicBezTo>
                  <a:cubicBezTo>
                    <a:pt x="4984" y="38147"/>
                    <a:pt x="4972" y="38143"/>
                    <a:pt x="4960" y="38143"/>
                  </a:cubicBezTo>
                  <a:close/>
                  <a:moveTo>
                    <a:pt x="7088" y="38516"/>
                  </a:moveTo>
                  <a:cubicBezTo>
                    <a:pt x="6941" y="38548"/>
                    <a:pt x="6793" y="38581"/>
                    <a:pt x="6646" y="38630"/>
                  </a:cubicBezTo>
                  <a:cubicBezTo>
                    <a:pt x="6630" y="38630"/>
                    <a:pt x="6613" y="38663"/>
                    <a:pt x="6613" y="38679"/>
                  </a:cubicBezTo>
                  <a:cubicBezTo>
                    <a:pt x="6630" y="38696"/>
                    <a:pt x="6646" y="38712"/>
                    <a:pt x="6662" y="38712"/>
                  </a:cubicBezTo>
                  <a:lnTo>
                    <a:pt x="6679" y="38712"/>
                  </a:lnTo>
                  <a:cubicBezTo>
                    <a:pt x="6810" y="38679"/>
                    <a:pt x="6957" y="38647"/>
                    <a:pt x="7104" y="38597"/>
                  </a:cubicBezTo>
                  <a:cubicBezTo>
                    <a:pt x="7137" y="38597"/>
                    <a:pt x="7153" y="38565"/>
                    <a:pt x="7137" y="38548"/>
                  </a:cubicBezTo>
                  <a:cubicBezTo>
                    <a:pt x="7137" y="38516"/>
                    <a:pt x="7104" y="38516"/>
                    <a:pt x="7088" y="38516"/>
                  </a:cubicBezTo>
                  <a:close/>
                  <a:moveTo>
                    <a:pt x="6220" y="38728"/>
                  </a:moveTo>
                  <a:cubicBezTo>
                    <a:pt x="6073" y="38778"/>
                    <a:pt x="5926" y="38810"/>
                    <a:pt x="5778" y="38843"/>
                  </a:cubicBezTo>
                  <a:cubicBezTo>
                    <a:pt x="5762" y="38859"/>
                    <a:pt x="5746" y="38876"/>
                    <a:pt x="5746" y="38908"/>
                  </a:cubicBezTo>
                  <a:cubicBezTo>
                    <a:pt x="5762" y="38925"/>
                    <a:pt x="5778" y="38941"/>
                    <a:pt x="5795" y="38941"/>
                  </a:cubicBezTo>
                  <a:lnTo>
                    <a:pt x="5811" y="38941"/>
                  </a:lnTo>
                  <a:cubicBezTo>
                    <a:pt x="5942" y="38892"/>
                    <a:pt x="6089" y="38859"/>
                    <a:pt x="6237" y="38827"/>
                  </a:cubicBezTo>
                  <a:cubicBezTo>
                    <a:pt x="6269" y="38810"/>
                    <a:pt x="6269" y="38794"/>
                    <a:pt x="6269" y="38761"/>
                  </a:cubicBezTo>
                  <a:cubicBezTo>
                    <a:pt x="6269" y="38745"/>
                    <a:pt x="6237" y="38728"/>
                    <a:pt x="6220" y="38728"/>
                  </a:cubicBezTo>
                  <a:close/>
                  <a:moveTo>
                    <a:pt x="5353" y="38958"/>
                  </a:moveTo>
                  <a:cubicBezTo>
                    <a:pt x="5205" y="39007"/>
                    <a:pt x="5058" y="39039"/>
                    <a:pt x="4911" y="39089"/>
                  </a:cubicBezTo>
                  <a:lnTo>
                    <a:pt x="4927" y="39138"/>
                  </a:lnTo>
                  <a:lnTo>
                    <a:pt x="4944" y="39170"/>
                  </a:lnTo>
                  <a:cubicBezTo>
                    <a:pt x="5091" y="39138"/>
                    <a:pt x="5222" y="39089"/>
                    <a:pt x="5369" y="39056"/>
                  </a:cubicBezTo>
                  <a:cubicBezTo>
                    <a:pt x="5402" y="39039"/>
                    <a:pt x="5402" y="39023"/>
                    <a:pt x="5402" y="38990"/>
                  </a:cubicBezTo>
                  <a:cubicBezTo>
                    <a:pt x="5402" y="38974"/>
                    <a:pt x="5369" y="38958"/>
                    <a:pt x="5353" y="38958"/>
                  </a:cubicBezTo>
                  <a:close/>
                  <a:moveTo>
                    <a:pt x="5494" y="38849"/>
                  </a:moveTo>
                  <a:cubicBezTo>
                    <a:pt x="5484" y="38849"/>
                    <a:pt x="5474" y="38853"/>
                    <a:pt x="5467" y="38859"/>
                  </a:cubicBezTo>
                  <a:cubicBezTo>
                    <a:pt x="5451" y="38876"/>
                    <a:pt x="5451" y="38892"/>
                    <a:pt x="5451" y="38925"/>
                  </a:cubicBezTo>
                  <a:cubicBezTo>
                    <a:pt x="5533" y="39039"/>
                    <a:pt x="5615" y="39170"/>
                    <a:pt x="5697" y="39301"/>
                  </a:cubicBezTo>
                  <a:cubicBezTo>
                    <a:pt x="5697" y="39318"/>
                    <a:pt x="5713" y="39318"/>
                    <a:pt x="5729" y="39318"/>
                  </a:cubicBezTo>
                  <a:lnTo>
                    <a:pt x="5762" y="39318"/>
                  </a:lnTo>
                  <a:cubicBezTo>
                    <a:pt x="5778" y="39301"/>
                    <a:pt x="5778" y="39269"/>
                    <a:pt x="5778" y="39252"/>
                  </a:cubicBezTo>
                  <a:cubicBezTo>
                    <a:pt x="5697" y="39121"/>
                    <a:pt x="5615" y="38990"/>
                    <a:pt x="5533" y="38876"/>
                  </a:cubicBezTo>
                  <a:cubicBezTo>
                    <a:pt x="5523" y="38857"/>
                    <a:pt x="5508" y="38849"/>
                    <a:pt x="5494" y="38849"/>
                  </a:cubicBezTo>
                  <a:close/>
                  <a:moveTo>
                    <a:pt x="4485" y="39220"/>
                  </a:moveTo>
                  <a:cubicBezTo>
                    <a:pt x="4338" y="39269"/>
                    <a:pt x="4191" y="39318"/>
                    <a:pt x="4060" y="39367"/>
                  </a:cubicBezTo>
                  <a:cubicBezTo>
                    <a:pt x="4043" y="39383"/>
                    <a:pt x="4027" y="39416"/>
                    <a:pt x="4043" y="39432"/>
                  </a:cubicBezTo>
                  <a:cubicBezTo>
                    <a:pt x="4043" y="39449"/>
                    <a:pt x="4060" y="39465"/>
                    <a:pt x="4076" y="39465"/>
                  </a:cubicBezTo>
                  <a:lnTo>
                    <a:pt x="4092" y="39465"/>
                  </a:lnTo>
                  <a:cubicBezTo>
                    <a:pt x="4223" y="39400"/>
                    <a:pt x="4371" y="39350"/>
                    <a:pt x="4518" y="39318"/>
                  </a:cubicBezTo>
                  <a:cubicBezTo>
                    <a:pt x="4534" y="39301"/>
                    <a:pt x="4551" y="39285"/>
                    <a:pt x="4551" y="39252"/>
                  </a:cubicBezTo>
                  <a:cubicBezTo>
                    <a:pt x="4534" y="39236"/>
                    <a:pt x="4502" y="39220"/>
                    <a:pt x="4485" y="39220"/>
                  </a:cubicBezTo>
                  <a:close/>
                  <a:moveTo>
                    <a:pt x="3668" y="39540"/>
                  </a:moveTo>
                  <a:cubicBezTo>
                    <a:pt x="3661" y="39540"/>
                    <a:pt x="3655" y="39542"/>
                    <a:pt x="3650" y="39547"/>
                  </a:cubicBezTo>
                  <a:cubicBezTo>
                    <a:pt x="3503" y="39596"/>
                    <a:pt x="3356" y="39661"/>
                    <a:pt x="3225" y="39727"/>
                  </a:cubicBezTo>
                  <a:cubicBezTo>
                    <a:pt x="3209" y="39727"/>
                    <a:pt x="3192" y="39760"/>
                    <a:pt x="3209" y="39776"/>
                  </a:cubicBezTo>
                  <a:cubicBezTo>
                    <a:pt x="3225" y="39792"/>
                    <a:pt x="3241" y="39809"/>
                    <a:pt x="3258" y="39809"/>
                  </a:cubicBezTo>
                  <a:lnTo>
                    <a:pt x="3274" y="39809"/>
                  </a:lnTo>
                  <a:cubicBezTo>
                    <a:pt x="3405" y="39743"/>
                    <a:pt x="3536" y="39678"/>
                    <a:pt x="3683" y="39629"/>
                  </a:cubicBezTo>
                  <a:cubicBezTo>
                    <a:pt x="3700" y="39612"/>
                    <a:pt x="3716" y="39596"/>
                    <a:pt x="3700" y="39563"/>
                  </a:cubicBezTo>
                  <a:cubicBezTo>
                    <a:pt x="3700" y="39552"/>
                    <a:pt x="3683" y="39540"/>
                    <a:pt x="3668" y="39540"/>
                  </a:cubicBezTo>
                  <a:close/>
                  <a:moveTo>
                    <a:pt x="5926" y="39629"/>
                  </a:moveTo>
                  <a:cubicBezTo>
                    <a:pt x="5909" y="39645"/>
                    <a:pt x="5893" y="39661"/>
                    <a:pt x="5909" y="39694"/>
                  </a:cubicBezTo>
                  <a:cubicBezTo>
                    <a:pt x="5975" y="39825"/>
                    <a:pt x="6024" y="39956"/>
                    <a:pt x="6089" y="40103"/>
                  </a:cubicBezTo>
                  <a:cubicBezTo>
                    <a:pt x="6089" y="40120"/>
                    <a:pt x="6106" y="40120"/>
                    <a:pt x="6122" y="40120"/>
                  </a:cubicBezTo>
                  <a:lnTo>
                    <a:pt x="6155" y="40120"/>
                  </a:lnTo>
                  <a:cubicBezTo>
                    <a:pt x="6171" y="40103"/>
                    <a:pt x="6188" y="40087"/>
                    <a:pt x="6171" y="40071"/>
                  </a:cubicBezTo>
                  <a:cubicBezTo>
                    <a:pt x="6122" y="39923"/>
                    <a:pt x="6057" y="39792"/>
                    <a:pt x="5991" y="39645"/>
                  </a:cubicBezTo>
                  <a:cubicBezTo>
                    <a:pt x="5975" y="39629"/>
                    <a:pt x="5942" y="39629"/>
                    <a:pt x="5926" y="39629"/>
                  </a:cubicBezTo>
                  <a:close/>
                  <a:moveTo>
                    <a:pt x="2849" y="39917"/>
                  </a:moveTo>
                  <a:cubicBezTo>
                    <a:pt x="2843" y="39917"/>
                    <a:pt x="2837" y="39919"/>
                    <a:pt x="2832" y="39923"/>
                  </a:cubicBezTo>
                  <a:cubicBezTo>
                    <a:pt x="2685" y="40005"/>
                    <a:pt x="2554" y="40071"/>
                    <a:pt x="2439" y="40153"/>
                  </a:cubicBezTo>
                  <a:cubicBezTo>
                    <a:pt x="2423" y="40169"/>
                    <a:pt x="2406" y="40185"/>
                    <a:pt x="2423" y="40218"/>
                  </a:cubicBezTo>
                  <a:cubicBezTo>
                    <a:pt x="2423" y="40218"/>
                    <a:pt x="2439" y="40234"/>
                    <a:pt x="2456" y="40234"/>
                  </a:cubicBezTo>
                  <a:lnTo>
                    <a:pt x="2488" y="40234"/>
                  </a:lnTo>
                  <a:cubicBezTo>
                    <a:pt x="2603" y="40153"/>
                    <a:pt x="2734" y="40071"/>
                    <a:pt x="2865" y="40005"/>
                  </a:cubicBezTo>
                  <a:cubicBezTo>
                    <a:pt x="2898" y="39989"/>
                    <a:pt x="2898" y="39972"/>
                    <a:pt x="2881" y="39940"/>
                  </a:cubicBezTo>
                  <a:cubicBezTo>
                    <a:pt x="2881" y="39928"/>
                    <a:pt x="2865" y="39917"/>
                    <a:pt x="2849" y="39917"/>
                  </a:cubicBezTo>
                  <a:close/>
                  <a:moveTo>
                    <a:pt x="2089" y="40387"/>
                  </a:moveTo>
                  <a:cubicBezTo>
                    <a:pt x="2079" y="40387"/>
                    <a:pt x="2070" y="40391"/>
                    <a:pt x="2063" y="40398"/>
                  </a:cubicBezTo>
                  <a:cubicBezTo>
                    <a:pt x="1932" y="40480"/>
                    <a:pt x="1817" y="40578"/>
                    <a:pt x="1703" y="40676"/>
                  </a:cubicBezTo>
                  <a:cubicBezTo>
                    <a:pt x="1686" y="40693"/>
                    <a:pt x="1670" y="40709"/>
                    <a:pt x="1686" y="40742"/>
                  </a:cubicBezTo>
                  <a:cubicBezTo>
                    <a:pt x="1703" y="40742"/>
                    <a:pt x="1719" y="40758"/>
                    <a:pt x="1735" y="40758"/>
                  </a:cubicBezTo>
                  <a:cubicBezTo>
                    <a:pt x="1735" y="40758"/>
                    <a:pt x="1752" y="40742"/>
                    <a:pt x="1752" y="40742"/>
                  </a:cubicBezTo>
                  <a:cubicBezTo>
                    <a:pt x="1866" y="40644"/>
                    <a:pt x="1981" y="40562"/>
                    <a:pt x="2112" y="40464"/>
                  </a:cubicBezTo>
                  <a:cubicBezTo>
                    <a:pt x="2128" y="40464"/>
                    <a:pt x="2128" y="40431"/>
                    <a:pt x="2128" y="40414"/>
                  </a:cubicBezTo>
                  <a:cubicBezTo>
                    <a:pt x="2119" y="40395"/>
                    <a:pt x="2103" y="40387"/>
                    <a:pt x="2089" y="40387"/>
                  </a:cubicBezTo>
                  <a:close/>
                  <a:moveTo>
                    <a:pt x="6294" y="40457"/>
                  </a:moveTo>
                  <a:cubicBezTo>
                    <a:pt x="6287" y="40457"/>
                    <a:pt x="6279" y="40459"/>
                    <a:pt x="6269" y="40464"/>
                  </a:cubicBezTo>
                  <a:cubicBezTo>
                    <a:pt x="6253" y="40464"/>
                    <a:pt x="6237" y="40496"/>
                    <a:pt x="6253" y="40513"/>
                  </a:cubicBezTo>
                  <a:cubicBezTo>
                    <a:pt x="6302" y="40660"/>
                    <a:pt x="6335" y="40791"/>
                    <a:pt x="6384" y="40938"/>
                  </a:cubicBezTo>
                  <a:cubicBezTo>
                    <a:pt x="6384" y="40955"/>
                    <a:pt x="6400" y="40971"/>
                    <a:pt x="6417" y="40971"/>
                  </a:cubicBezTo>
                  <a:lnTo>
                    <a:pt x="6433" y="40971"/>
                  </a:lnTo>
                  <a:cubicBezTo>
                    <a:pt x="6449" y="40971"/>
                    <a:pt x="6466" y="40938"/>
                    <a:pt x="6466" y="40922"/>
                  </a:cubicBezTo>
                  <a:cubicBezTo>
                    <a:pt x="6417" y="40775"/>
                    <a:pt x="6384" y="40627"/>
                    <a:pt x="6335" y="40480"/>
                  </a:cubicBezTo>
                  <a:cubicBezTo>
                    <a:pt x="6323" y="40468"/>
                    <a:pt x="6312" y="40457"/>
                    <a:pt x="6294" y="40457"/>
                  </a:cubicBezTo>
                  <a:close/>
                  <a:moveTo>
                    <a:pt x="1392" y="40959"/>
                  </a:moveTo>
                  <a:cubicBezTo>
                    <a:pt x="1379" y="40959"/>
                    <a:pt x="1367" y="40963"/>
                    <a:pt x="1359" y="40971"/>
                  </a:cubicBezTo>
                  <a:cubicBezTo>
                    <a:pt x="1244" y="41069"/>
                    <a:pt x="1146" y="41184"/>
                    <a:pt x="1048" y="41298"/>
                  </a:cubicBezTo>
                  <a:cubicBezTo>
                    <a:pt x="1032" y="41315"/>
                    <a:pt x="1032" y="41347"/>
                    <a:pt x="1048" y="41364"/>
                  </a:cubicBezTo>
                  <a:lnTo>
                    <a:pt x="1113" y="41364"/>
                  </a:lnTo>
                  <a:cubicBezTo>
                    <a:pt x="1212" y="41249"/>
                    <a:pt x="1310" y="41135"/>
                    <a:pt x="1424" y="41036"/>
                  </a:cubicBezTo>
                  <a:cubicBezTo>
                    <a:pt x="1441" y="41020"/>
                    <a:pt x="1441" y="40987"/>
                    <a:pt x="1424" y="40971"/>
                  </a:cubicBezTo>
                  <a:cubicBezTo>
                    <a:pt x="1416" y="40963"/>
                    <a:pt x="1404" y="40959"/>
                    <a:pt x="1392" y="40959"/>
                  </a:cubicBezTo>
                  <a:close/>
                  <a:moveTo>
                    <a:pt x="6515" y="41315"/>
                  </a:moveTo>
                  <a:cubicBezTo>
                    <a:pt x="6482" y="41331"/>
                    <a:pt x="6466" y="41347"/>
                    <a:pt x="6482" y="41380"/>
                  </a:cubicBezTo>
                  <a:cubicBezTo>
                    <a:pt x="6499" y="41478"/>
                    <a:pt x="6515" y="41577"/>
                    <a:pt x="6531" y="41675"/>
                  </a:cubicBezTo>
                  <a:cubicBezTo>
                    <a:pt x="6531" y="41724"/>
                    <a:pt x="6548" y="41773"/>
                    <a:pt x="6548" y="41822"/>
                  </a:cubicBezTo>
                  <a:cubicBezTo>
                    <a:pt x="6548" y="41838"/>
                    <a:pt x="6564" y="41855"/>
                    <a:pt x="6597" y="41855"/>
                  </a:cubicBezTo>
                  <a:cubicBezTo>
                    <a:pt x="6630" y="41855"/>
                    <a:pt x="6646" y="41822"/>
                    <a:pt x="6630" y="41806"/>
                  </a:cubicBezTo>
                  <a:cubicBezTo>
                    <a:pt x="6630" y="41757"/>
                    <a:pt x="6630" y="41708"/>
                    <a:pt x="6613" y="41658"/>
                  </a:cubicBezTo>
                  <a:cubicBezTo>
                    <a:pt x="6597" y="41560"/>
                    <a:pt x="6580" y="41462"/>
                    <a:pt x="6564" y="41364"/>
                  </a:cubicBezTo>
                  <a:cubicBezTo>
                    <a:pt x="6564" y="41331"/>
                    <a:pt x="6531" y="41315"/>
                    <a:pt x="6515" y="41315"/>
                  </a:cubicBezTo>
                  <a:close/>
                  <a:moveTo>
                    <a:pt x="802" y="41631"/>
                  </a:moveTo>
                  <a:cubicBezTo>
                    <a:pt x="789" y="41631"/>
                    <a:pt x="779" y="41639"/>
                    <a:pt x="770" y="41658"/>
                  </a:cubicBezTo>
                  <a:lnTo>
                    <a:pt x="737" y="41708"/>
                  </a:lnTo>
                  <a:cubicBezTo>
                    <a:pt x="655" y="41806"/>
                    <a:pt x="590" y="41920"/>
                    <a:pt x="524" y="42035"/>
                  </a:cubicBezTo>
                  <a:cubicBezTo>
                    <a:pt x="508" y="42051"/>
                    <a:pt x="524" y="42084"/>
                    <a:pt x="540" y="42100"/>
                  </a:cubicBezTo>
                  <a:lnTo>
                    <a:pt x="557" y="42100"/>
                  </a:lnTo>
                  <a:cubicBezTo>
                    <a:pt x="573" y="42100"/>
                    <a:pt x="590" y="42084"/>
                    <a:pt x="606" y="42084"/>
                  </a:cubicBezTo>
                  <a:cubicBezTo>
                    <a:pt x="655" y="41969"/>
                    <a:pt x="737" y="41855"/>
                    <a:pt x="802" y="41757"/>
                  </a:cubicBezTo>
                  <a:lnTo>
                    <a:pt x="835" y="41708"/>
                  </a:lnTo>
                  <a:cubicBezTo>
                    <a:pt x="851" y="41691"/>
                    <a:pt x="851" y="41658"/>
                    <a:pt x="835" y="41642"/>
                  </a:cubicBezTo>
                  <a:cubicBezTo>
                    <a:pt x="822" y="41635"/>
                    <a:pt x="811" y="41631"/>
                    <a:pt x="802" y="41631"/>
                  </a:cubicBezTo>
                  <a:close/>
                  <a:moveTo>
                    <a:pt x="6630" y="42215"/>
                  </a:moveTo>
                  <a:cubicBezTo>
                    <a:pt x="6613" y="42215"/>
                    <a:pt x="6580" y="42231"/>
                    <a:pt x="6580" y="42264"/>
                  </a:cubicBezTo>
                  <a:cubicBezTo>
                    <a:pt x="6597" y="42362"/>
                    <a:pt x="6597" y="42460"/>
                    <a:pt x="6597" y="42559"/>
                  </a:cubicBezTo>
                  <a:cubicBezTo>
                    <a:pt x="6597" y="42608"/>
                    <a:pt x="6597" y="42657"/>
                    <a:pt x="6597" y="42706"/>
                  </a:cubicBezTo>
                  <a:cubicBezTo>
                    <a:pt x="6597" y="42722"/>
                    <a:pt x="6613" y="42755"/>
                    <a:pt x="6630" y="42755"/>
                  </a:cubicBezTo>
                  <a:cubicBezTo>
                    <a:pt x="6662" y="42755"/>
                    <a:pt x="6679" y="42722"/>
                    <a:pt x="6679" y="42706"/>
                  </a:cubicBezTo>
                  <a:cubicBezTo>
                    <a:pt x="6679" y="42657"/>
                    <a:pt x="6679" y="42608"/>
                    <a:pt x="6679" y="42559"/>
                  </a:cubicBezTo>
                  <a:cubicBezTo>
                    <a:pt x="6679" y="42460"/>
                    <a:pt x="6679" y="42346"/>
                    <a:pt x="6679" y="42248"/>
                  </a:cubicBezTo>
                  <a:cubicBezTo>
                    <a:pt x="6679" y="42231"/>
                    <a:pt x="6662" y="42215"/>
                    <a:pt x="6630" y="42215"/>
                  </a:cubicBezTo>
                  <a:close/>
                  <a:moveTo>
                    <a:pt x="377" y="42411"/>
                  </a:moveTo>
                  <a:cubicBezTo>
                    <a:pt x="360" y="42411"/>
                    <a:pt x="328" y="42411"/>
                    <a:pt x="328" y="42444"/>
                  </a:cubicBezTo>
                  <a:cubicBezTo>
                    <a:pt x="262" y="42575"/>
                    <a:pt x="213" y="42722"/>
                    <a:pt x="164" y="42870"/>
                  </a:cubicBezTo>
                  <a:cubicBezTo>
                    <a:pt x="164" y="42886"/>
                    <a:pt x="180" y="42919"/>
                    <a:pt x="197" y="42919"/>
                  </a:cubicBezTo>
                  <a:lnTo>
                    <a:pt x="213" y="42919"/>
                  </a:lnTo>
                  <a:cubicBezTo>
                    <a:pt x="229" y="42919"/>
                    <a:pt x="246" y="42919"/>
                    <a:pt x="246" y="42886"/>
                  </a:cubicBezTo>
                  <a:cubicBezTo>
                    <a:pt x="295" y="42755"/>
                    <a:pt x="344" y="42608"/>
                    <a:pt x="410" y="42477"/>
                  </a:cubicBezTo>
                  <a:cubicBezTo>
                    <a:pt x="410" y="42460"/>
                    <a:pt x="410" y="42428"/>
                    <a:pt x="377" y="42411"/>
                  </a:cubicBezTo>
                  <a:close/>
                  <a:moveTo>
                    <a:pt x="6613" y="43099"/>
                  </a:moveTo>
                  <a:cubicBezTo>
                    <a:pt x="6597" y="43099"/>
                    <a:pt x="6564" y="43115"/>
                    <a:pt x="6564" y="43148"/>
                  </a:cubicBezTo>
                  <a:cubicBezTo>
                    <a:pt x="6548" y="43295"/>
                    <a:pt x="6531" y="43443"/>
                    <a:pt x="6499" y="43590"/>
                  </a:cubicBezTo>
                  <a:cubicBezTo>
                    <a:pt x="6499" y="43606"/>
                    <a:pt x="6515" y="43639"/>
                    <a:pt x="6531" y="43639"/>
                  </a:cubicBezTo>
                  <a:lnTo>
                    <a:pt x="6548" y="43639"/>
                  </a:lnTo>
                  <a:cubicBezTo>
                    <a:pt x="6564" y="43639"/>
                    <a:pt x="6580" y="43623"/>
                    <a:pt x="6597" y="43606"/>
                  </a:cubicBezTo>
                  <a:cubicBezTo>
                    <a:pt x="6613" y="43459"/>
                    <a:pt x="6646" y="43312"/>
                    <a:pt x="6646" y="43148"/>
                  </a:cubicBezTo>
                  <a:cubicBezTo>
                    <a:pt x="6662" y="43132"/>
                    <a:pt x="6646" y="43115"/>
                    <a:pt x="6613" y="43099"/>
                  </a:cubicBezTo>
                  <a:close/>
                  <a:moveTo>
                    <a:pt x="92" y="43272"/>
                  </a:moveTo>
                  <a:cubicBezTo>
                    <a:pt x="75" y="43272"/>
                    <a:pt x="66" y="43288"/>
                    <a:pt x="66" y="43312"/>
                  </a:cubicBezTo>
                  <a:cubicBezTo>
                    <a:pt x="33" y="43459"/>
                    <a:pt x="17" y="43606"/>
                    <a:pt x="0" y="43754"/>
                  </a:cubicBezTo>
                  <a:cubicBezTo>
                    <a:pt x="0" y="43786"/>
                    <a:pt x="17" y="43803"/>
                    <a:pt x="49" y="43803"/>
                  </a:cubicBezTo>
                  <a:cubicBezTo>
                    <a:pt x="66" y="43803"/>
                    <a:pt x="99" y="43786"/>
                    <a:pt x="99" y="43770"/>
                  </a:cubicBezTo>
                  <a:cubicBezTo>
                    <a:pt x="99" y="43623"/>
                    <a:pt x="115" y="43475"/>
                    <a:pt x="148" y="43328"/>
                  </a:cubicBezTo>
                  <a:cubicBezTo>
                    <a:pt x="148" y="43295"/>
                    <a:pt x="131" y="43279"/>
                    <a:pt x="115" y="43279"/>
                  </a:cubicBezTo>
                  <a:cubicBezTo>
                    <a:pt x="106" y="43275"/>
                    <a:pt x="99" y="43272"/>
                    <a:pt x="92" y="43272"/>
                  </a:cubicBezTo>
                  <a:close/>
                  <a:moveTo>
                    <a:pt x="6466" y="43983"/>
                  </a:moveTo>
                  <a:cubicBezTo>
                    <a:pt x="6433" y="43983"/>
                    <a:pt x="6417" y="43999"/>
                    <a:pt x="6400" y="44015"/>
                  </a:cubicBezTo>
                  <a:cubicBezTo>
                    <a:pt x="6368" y="44163"/>
                    <a:pt x="6319" y="44310"/>
                    <a:pt x="6269" y="44441"/>
                  </a:cubicBezTo>
                  <a:cubicBezTo>
                    <a:pt x="6253" y="44474"/>
                    <a:pt x="6269" y="44490"/>
                    <a:pt x="6286" y="44507"/>
                  </a:cubicBezTo>
                  <a:lnTo>
                    <a:pt x="6302" y="44507"/>
                  </a:lnTo>
                  <a:cubicBezTo>
                    <a:pt x="6319" y="44507"/>
                    <a:pt x="6351" y="44490"/>
                    <a:pt x="6351" y="44474"/>
                  </a:cubicBezTo>
                  <a:cubicBezTo>
                    <a:pt x="6400" y="44343"/>
                    <a:pt x="6449" y="44196"/>
                    <a:pt x="6482" y="44048"/>
                  </a:cubicBezTo>
                  <a:cubicBezTo>
                    <a:pt x="6499" y="44015"/>
                    <a:pt x="6482" y="43999"/>
                    <a:pt x="6466" y="43983"/>
                  </a:cubicBezTo>
                  <a:close/>
                  <a:moveTo>
                    <a:pt x="33" y="44163"/>
                  </a:moveTo>
                  <a:cubicBezTo>
                    <a:pt x="17" y="44163"/>
                    <a:pt x="0" y="44179"/>
                    <a:pt x="0" y="44212"/>
                  </a:cubicBezTo>
                  <a:cubicBezTo>
                    <a:pt x="0" y="44359"/>
                    <a:pt x="17" y="44523"/>
                    <a:pt x="49" y="44654"/>
                  </a:cubicBezTo>
                  <a:cubicBezTo>
                    <a:pt x="49" y="44687"/>
                    <a:pt x="66" y="44703"/>
                    <a:pt x="99" y="44703"/>
                  </a:cubicBezTo>
                  <a:cubicBezTo>
                    <a:pt x="115" y="44687"/>
                    <a:pt x="131" y="44670"/>
                    <a:pt x="131" y="44654"/>
                  </a:cubicBezTo>
                  <a:cubicBezTo>
                    <a:pt x="115" y="44507"/>
                    <a:pt x="99" y="44359"/>
                    <a:pt x="82" y="44212"/>
                  </a:cubicBezTo>
                  <a:cubicBezTo>
                    <a:pt x="82" y="44179"/>
                    <a:pt x="66" y="44163"/>
                    <a:pt x="33" y="44163"/>
                  </a:cubicBezTo>
                  <a:close/>
                  <a:moveTo>
                    <a:pt x="6130" y="44827"/>
                  </a:moveTo>
                  <a:cubicBezTo>
                    <a:pt x="6113" y="44827"/>
                    <a:pt x="6101" y="44839"/>
                    <a:pt x="6089" y="44850"/>
                  </a:cubicBezTo>
                  <a:cubicBezTo>
                    <a:pt x="6024" y="44981"/>
                    <a:pt x="5958" y="45112"/>
                    <a:pt x="5877" y="45243"/>
                  </a:cubicBezTo>
                  <a:cubicBezTo>
                    <a:pt x="5860" y="45259"/>
                    <a:pt x="5877" y="45292"/>
                    <a:pt x="5893" y="45309"/>
                  </a:cubicBezTo>
                  <a:lnTo>
                    <a:pt x="5909" y="45309"/>
                  </a:lnTo>
                  <a:cubicBezTo>
                    <a:pt x="5926" y="45309"/>
                    <a:pt x="5942" y="45309"/>
                    <a:pt x="5958" y="45292"/>
                  </a:cubicBezTo>
                  <a:cubicBezTo>
                    <a:pt x="6024" y="45161"/>
                    <a:pt x="6106" y="45030"/>
                    <a:pt x="6171" y="44899"/>
                  </a:cubicBezTo>
                  <a:cubicBezTo>
                    <a:pt x="6188" y="44867"/>
                    <a:pt x="6171" y="44850"/>
                    <a:pt x="6155" y="44834"/>
                  </a:cubicBezTo>
                  <a:cubicBezTo>
                    <a:pt x="6145" y="44829"/>
                    <a:pt x="6137" y="44827"/>
                    <a:pt x="6130" y="44827"/>
                  </a:cubicBezTo>
                  <a:close/>
                  <a:moveTo>
                    <a:pt x="180" y="45047"/>
                  </a:moveTo>
                  <a:cubicBezTo>
                    <a:pt x="164" y="45047"/>
                    <a:pt x="148" y="45079"/>
                    <a:pt x="148" y="45096"/>
                  </a:cubicBezTo>
                  <a:cubicBezTo>
                    <a:pt x="197" y="45243"/>
                    <a:pt x="262" y="45390"/>
                    <a:pt x="328" y="45521"/>
                  </a:cubicBezTo>
                  <a:cubicBezTo>
                    <a:pt x="328" y="45538"/>
                    <a:pt x="344" y="45554"/>
                    <a:pt x="360" y="45554"/>
                  </a:cubicBezTo>
                  <a:cubicBezTo>
                    <a:pt x="377" y="45554"/>
                    <a:pt x="377" y="45554"/>
                    <a:pt x="377" y="45538"/>
                  </a:cubicBezTo>
                  <a:cubicBezTo>
                    <a:pt x="410" y="45538"/>
                    <a:pt x="410" y="45505"/>
                    <a:pt x="410" y="45489"/>
                  </a:cubicBezTo>
                  <a:cubicBezTo>
                    <a:pt x="344" y="45358"/>
                    <a:pt x="279" y="45210"/>
                    <a:pt x="246" y="45079"/>
                  </a:cubicBezTo>
                  <a:cubicBezTo>
                    <a:pt x="229" y="45047"/>
                    <a:pt x="213" y="45047"/>
                    <a:pt x="180" y="45047"/>
                  </a:cubicBezTo>
                  <a:close/>
                  <a:moveTo>
                    <a:pt x="5647" y="45591"/>
                  </a:moveTo>
                  <a:cubicBezTo>
                    <a:pt x="5635" y="45591"/>
                    <a:pt x="5623" y="45595"/>
                    <a:pt x="5615" y="45603"/>
                  </a:cubicBezTo>
                  <a:cubicBezTo>
                    <a:pt x="5533" y="45718"/>
                    <a:pt x="5435" y="45832"/>
                    <a:pt x="5320" y="45931"/>
                  </a:cubicBezTo>
                  <a:cubicBezTo>
                    <a:pt x="5304" y="45947"/>
                    <a:pt x="5304" y="45980"/>
                    <a:pt x="5320" y="45996"/>
                  </a:cubicBezTo>
                  <a:cubicBezTo>
                    <a:pt x="5336" y="46012"/>
                    <a:pt x="5353" y="46012"/>
                    <a:pt x="5353" y="46012"/>
                  </a:cubicBezTo>
                  <a:cubicBezTo>
                    <a:pt x="5369" y="46012"/>
                    <a:pt x="5386" y="46012"/>
                    <a:pt x="5386" y="45996"/>
                  </a:cubicBezTo>
                  <a:cubicBezTo>
                    <a:pt x="5500" y="45898"/>
                    <a:pt x="5598" y="45783"/>
                    <a:pt x="5697" y="45652"/>
                  </a:cubicBezTo>
                  <a:cubicBezTo>
                    <a:pt x="5713" y="45636"/>
                    <a:pt x="5697" y="45603"/>
                    <a:pt x="5680" y="45603"/>
                  </a:cubicBezTo>
                  <a:cubicBezTo>
                    <a:pt x="5672" y="45595"/>
                    <a:pt x="5660" y="45591"/>
                    <a:pt x="5647" y="45591"/>
                  </a:cubicBezTo>
                  <a:close/>
                  <a:moveTo>
                    <a:pt x="591" y="45842"/>
                  </a:moveTo>
                  <a:cubicBezTo>
                    <a:pt x="584" y="45842"/>
                    <a:pt x="578" y="45844"/>
                    <a:pt x="573" y="45849"/>
                  </a:cubicBezTo>
                  <a:cubicBezTo>
                    <a:pt x="557" y="45865"/>
                    <a:pt x="540" y="45898"/>
                    <a:pt x="557" y="45914"/>
                  </a:cubicBezTo>
                  <a:cubicBezTo>
                    <a:pt x="655" y="46045"/>
                    <a:pt x="753" y="46160"/>
                    <a:pt x="851" y="46258"/>
                  </a:cubicBezTo>
                  <a:cubicBezTo>
                    <a:pt x="868" y="46274"/>
                    <a:pt x="884" y="46274"/>
                    <a:pt x="884" y="46274"/>
                  </a:cubicBezTo>
                  <a:cubicBezTo>
                    <a:pt x="901" y="46274"/>
                    <a:pt x="917" y="46274"/>
                    <a:pt x="917" y="46258"/>
                  </a:cubicBezTo>
                  <a:cubicBezTo>
                    <a:pt x="933" y="46242"/>
                    <a:pt x="933" y="46209"/>
                    <a:pt x="917" y="46192"/>
                  </a:cubicBezTo>
                  <a:cubicBezTo>
                    <a:pt x="819" y="46094"/>
                    <a:pt x="721" y="45980"/>
                    <a:pt x="639" y="45865"/>
                  </a:cubicBezTo>
                  <a:cubicBezTo>
                    <a:pt x="627" y="45854"/>
                    <a:pt x="607" y="45842"/>
                    <a:pt x="591" y="45842"/>
                  </a:cubicBezTo>
                  <a:close/>
                  <a:moveTo>
                    <a:pt x="5019" y="46214"/>
                  </a:moveTo>
                  <a:cubicBezTo>
                    <a:pt x="5009" y="46214"/>
                    <a:pt x="4999" y="46218"/>
                    <a:pt x="4993" y="46225"/>
                  </a:cubicBezTo>
                  <a:cubicBezTo>
                    <a:pt x="4878" y="46323"/>
                    <a:pt x="4764" y="46405"/>
                    <a:pt x="4633" y="46471"/>
                  </a:cubicBezTo>
                  <a:cubicBezTo>
                    <a:pt x="4600" y="46487"/>
                    <a:pt x="4600" y="46504"/>
                    <a:pt x="4616" y="46536"/>
                  </a:cubicBezTo>
                  <a:cubicBezTo>
                    <a:pt x="4616" y="46553"/>
                    <a:pt x="4633" y="46553"/>
                    <a:pt x="4649" y="46553"/>
                  </a:cubicBezTo>
                  <a:lnTo>
                    <a:pt x="4665" y="46553"/>
                  </a:lnTo>
                  <a:cubicBezTo>
                    <a:pt x="4813" y="46471"/>
                    <a:pt x="4927" y="46389"/>
                    <a:pt x="5058" y="46291"/>
                  </a:cubicBezTo>
                  <a:cubicBezTo>
                    <a:pt x="5075" y="46291"/>
                    <a:pt x="5075" y="46258"/>
                    <a:pt x="5058" y="46242"/>
                  </a:cubicBezTo>
                  <a:cubicBezTo>
                    <a:pt x="5049" y="46222"/>
                    <a:pt x="5033" y="46214"/>
                    <a:pt x="5019" y="46214"/>
                  </a:cubicBezTo>
                  <a:close/>
                  <a:moveTo>
                    <a:pt x="1243" y="46464"/>
                  </a:moveTo>
                  <a:cubicBezTo>
                    <a:pt x="1227" y="46464"/>
                    <a:pt x="1207" y="46476"/>
                    <a:pt x="1195" y="46487"/>
                  </a:cubicBezTo>
                  <a:cubicBezTo>
                    <a:pt x="1179" y="46504"/>
                    <a:pt x="1195" y="46536"/>
                    <a:pt x="1212" y="46553"/>
                  </a:cubicBezTo>
                  <a:cubicBezTo>
                    <a:pt x="1343" y="46634"/>
                    <a:pt x="1473" y="46700"/>
                    <a:pt x="1604" y="46765"/>
                  </a:cubicBezTo>
                  <a:lnTo>
                    <a:pt x="1621" y="46765"/>
                  </a:lnTo>
                  <a:cubicBezTo>
                    <a:pt x="1637" y="46765"/>
                    <a:pt x="1654" y="46765"/>
                    <a:pt x="1670" y="46749"/>
                  </a:cubicBezTo>
                  <a:cubicBezTo>
                    <a:pt x="1686" y="46733"/>
                    <a:pt x="1670" y="46700"/>
                    <a:pt x="1654" y="46684"/>
                  </a:cubicBezTo>
                  <a:cubicBezTo>
                    <a:pt x="1506" y="46634"/>
                    <a:pt x="1375" y="46553"/>
                    <a:pt x="1261" y="46471"/>
                  </a:cubicBezTo>
                  <a:cubicBezTo>
                    <a:pt x="1256" y="46466"/>
                    <a:pt x="1250" y="46464"/>
                    <a:pt x="1243" y="46464"/>
                  </a:cubicBezTo>
                  <a:close/>
                  <a:moveTo>
                    <a:pt x="4248" y="46660"/>
                  </a:moveTo>
                  <a:cubicBezTo>
                    <a:pt x="4241" y="46660"/>
                    <a:pt x="4233" y="46662"/>
                    <a:pt x="4223" y="46667"/>
                  </a:cubicBezTo>
                  <a:cubicBezTo>
                    <a:pt x="4092" y="46716"/>
                    <a:pt x="3945" y="46765"/>
                    <a:pt x="3814" y="46815"/>
                  </a:cubicBezTo>
                  <a:cubicBezTo>
                    <a:pt x="3781" y="46815"/>
                    <a:pt x="3781" y="46847"/>
                    <a:pt x="3781" y="46864"/>
                  </a:cubicBezTo>
                  <a:cubicBezTo>
                    <a:pt x="3781" y="46880"/>
                    <a:pt x="3798" y="46896"/>
                    <a:pt x="3831" y="46896"/>
                  </a:cubicBezTo>
                  <a:cubicBezTo>
                    <a:pt x="3978" y="46864"/>
                    <a:pt x="4125" y="46815"/>
                    <a:pt x="4272" y="46749"/>
                  </a:cubicBezTo>
                  <a:cubicBezTo>
                    <a:pt x="4289" y="46733"/>
                    <a:pt x="4305" y="46716"/>
                    <a:pt x="4289" y="46684"/>
                  </a:cubicBezTo>
                  <a:cubicBezTo>
                    <a:pt x="4277" y="46672"/>
                    <a:pt x="4266" y="46660"/>
                    <a:pt x="4248" y="46660"/>
                  </a:cubicBezTo>
                  <a:close/>
                  <a:moveTo>
                    <a:pt x="2063" y="46831"/>
                  </a:moveTo>
                  <a:cubicBezTo>
                    <a:pt x="2046" y="46831"/>
                    <a:pt x="2014" y="46847"/>
                    <a:pt x="2014" y="46864"/>
                  </a:cubicBezTo>
                  <a:cubicBezTo>
                    <a:pt x="1997" y="46896"/>
                    <a:pt x="2014" y="46913"/>
                    <a:pt x="2046" y="46929"/>
                  </a:cubicBezTo>
                  <a:cubicBezTo>
                    <a:pt x="2177" y="46962"/>
                    <a:pt x="2341" y="46995"/>
                    <a:pt x="2488" y="47011"/>
                  </a:cubicBezTo>
                  <a:cubicBezTo>
                    <a:pt x="2505" y="47011"/>
                    <a:pt x="2537" y="46995"/>
                    <a:pt x="2537" y="46962"/>
                  </a:cubicBezTo>
                  <a:cubicBezTo>
                    <a:pt x="2537" y="46945"/>
                    <a:pt x="2521" y="46929"/>
                    <a:pt x="2488" y="46913"/>
                  </a:cubicBezTo>
                  <a:cubicBezTo>
                    <a:pt x="2341" y="46896"/>
                    <a:pt x="2210" y="46880"/>
                    <a:pt x="2063" y="46831"/>
                  </a:cubicBezTo>
                  <a:close/>
                  <a:moveTo>
                    <a:pt x="3372" y="46896"/>
                  </a:moveTo>
                  <a:cubicBezTo>
                    <a:pt x="3225" y="46929"/>
                    <a:pt x="3078" y="46945"/>
                    <a:pt x="2930" y="46945"/>
                  </a:cubicBezTo>
                  <a:cubicBezTo>
                    <a:pt x="2914" y="46945"/>
                    <a:pt x="2898" y="46962"/>
                    <a:pt x="2898" y="46978"/>
                  </a:cubicBezTo>
                  <a:cubicBezTo>
                    <a:pt x="2898" y="47011"/>
                    <a:pt x="2914" y="47027"/>
                    <a:pt x="2930" y="47027"/>
                  </a:cubicBezTo>
                  <a:lnTo>
                    <a:pt x="2947" y="47027"/>
                  </a:lnTo>
                  <a:cubicBezTo>
                    <a:pt x="3094" y="47027"/>
                    <a:pt x="3241" y="47011"/>
                    <a:pt x="3389" y="46995"/>
                  </a:cubicBezTo>
                  <a:cubicBezTo>
                    <a:pt x="3421" y="46995"/>
                    <a:pt x="3438" y="46962"/>
                    <a:pt x="3421" y="46945"/>
                  </a:cubicBezTo>
                  <a:cubicBezTo>
                    <a:pt x="3421" y="46913"/>
                    <a:pt x="3405" y="46896"/>
                    <a:pt x="3372" y="46896"/>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4" name="Google Shape;4754;p39"/>
            <p:cNvSpPr/>
            <p:nvPr/>
          </p:nvSpPr>
          <p:spPr>
            <a:xfrm>
              <a:off x="8051948" y="1655812"/>
              <a:ext cx="465309" cy="405640"/>
            </a:xfrm>
            <a:custGeom>
              <a:avLst/>
              <a:gdLst/>
              <a:ahLst/>
              <a:cxnLst/>
              <a:rect l="l" t="t" r="r" b="b"/>
              <a:pathLst>
                <a:path w="6761" h="5894" extrusionOk="0">
                  <a:moveTo>
                    <a:pt x="1" y="1"/>
                  </a:moveTo>
                  <a:lnTo>
                    <a:pt x="3324" y="5893"/>
                  </a:lnTo>
                  <a:lnTo>
                    <a:pt x="3635" y="3618"/>
                  </a:lnTo>
                  <a:lnTo>
                    <a:pt x="5108" y="4207"/>
                  </a:lnTo>
                  <a:lnTo>
                    <a:pt x="5108" y="4207"/>
                  </a:lnTo>
                  <a:lnTo>
                    <a:pt x="4535" y="2538"/>
                  </a:lnTo>
                  <a:lnTo>
                    <a:pt x="6761" y="162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755" name="Google Shape;4755;p39"/>
            <p:cNvSpPr/>
            <p:nvPr/>
          </p:nvSpPr>
          <p:spPr>
            <a:xfrm>
              <a:off x="8047475" y="1652853"/>
              <a:ext cx="473224" cy="411971"/>
            </a:xfrm>
            <a:custGeom>
              <a:avLst/>
              <a:gdLst/>
              <a:ahLst/>
              <a:cxnLst/>
              <a:rect l="l" t="t" r="r" b="b"/>
              <a:pathLst>
                <a:path w="6876" h="5986" extrusionOk="0">
                  <a:moveTo>
                    <a:pt x="56" y="0"/>
                  </a:moveTo>
                  <a:cubicBezTo>
                    <a:pt x="41" y="0"/>
                    <a:pt x="26" y="8"/>
                    <a:pt x="17" y="27"/>
                  </a:cubicBezTo>
                  <a:cubicBezTo>
                    <a:pt x="0" y="44"/>
                    <a:pt x="17" y="60"/>
                    <a:pt x="33" y="76"/>
                  </a:cubicBezTo>
                  <a:lnTo>
                    <a:pt x="3765" y="3006"/>
                  </a:lnTo>
                  <a:lnTo>
                    <a:pt x="3356" y="5936"/>
                  </a:lnTo>
                  <a:cubicBezTo>
                    <a:pt x="3339" y="5953"/>
                    <a:pt x="3356" y="5985"/>
                    <a:pt x="3389" y="5985"/>
                  </a:cubicBezTo>
                  <a:cubicBezTo>
                    <a:pt x="3421" y="5985"/>
                    <a:pt x="3438" y="5969"/>
                    <a:pt x="3438" y="5953"/>
                  </a:cubicBezTo>
                  <a:lnTo>
                    <a:pt x="3847" y="2990"/>
                  </a:lnTo>
                  <a:cubicBezTo>
                    <a:pt x="3847" y="2974"/>
                    <a:pt x="3847" y="2957"/>
                    <a:pt x="3831" y="2957"/>
                  </a:cubicBezTo>
                  <a:lnTo>
                    <a:pt x="1408" y="1042"/>
                  </a:lnTo>
                  <a:lnTo>
                    <a:pt x="3912" y="2810"/>
                  </a:lnTo>
                  <a:cubicBezTo>
                    <a:pt x="3921" y="2818"/>
                    <a:pt x="3929" y="2822"/>
                    <a:pt x="3937" y="2822"/>
                  </a:cubicBezTo>
                  <a:cubicBezTo>
                    <a:pt x="3945" y="2822"/>
                    <a:pt x="3953" y="2818"/>
                    <a:pt x="3961" y="2810"/>
                  </a:cubicBezTo>
                  <a:lnTo>
                    <a:pt x="6842" y="1713"/>
                  </a:lnTo>
                  <a:cubicBezTo>
                    <a:pt x="6859" y="1697"/>
                    <a:pt x="6875" y="1681"/>
                    <a:pt x="6859" y="1648"/>
                  </a:cubicBezTo>
                  <a:cubicBezTo>
                    <a:pt x="6859" y="1636"/>
                    <a:pt x="6842" y="1625"/>
                    <a:pt x="6827" y="1625"/>
                  </a:cubicBezTo>
                  <a:cubicBezTo>
                    <a:pt x="6821" y="1625"/>
                    <a:pt x="6814" y="1627"/>
                    <a:pt x="6810" y="1631"/>
                  </a:cubicBezTo>
                  <a:lnTo>
                    <a:pt x="3945" y="2728"/>
                  </a:lnTo>
                  <a:lnTo>
                    <a:pt x="82" y="11"/>
                  </a:lnTo>
                  <a:cubicBezTo>
                    <a:pt x="75" y="4"/>
                    <a:pt x="66" y="0"/>
                    <a:pt x="5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756" name="Google Shape;4756;p39"/>
            <p:cNvSpPr/>
            <p:nvPr/>
          </p:nvSpPr>
          <p:spPr>
            <a:xfrm>
              <a:off x="8819626" y="1738389"/>
              <a:ext cx="242324" cy="240466"/>
            </a:xfrm>
            <a:custGeom>
              <a:avLst/>
              <a:gdLst/>
              <a:ahLst/>
              <a:cxnLst/>
              <a:rect l="l" t="t" r="r" b="b"/>
              <a:pathLst>
                <a:path w="3521" h="3494" extrusionOk="0">
                  <a:moveTo>
                    <a:pt x="1824" y="0"/>
                  </a:moveTo>
                  <a:cubicBezTo>
                    <a:pt x="1805" y="0"/>
                    <a:pt x="1785" y="9"/>
                    <a:pt x="1769" y="25"/>
                  </a:cubicBezTo>
                  <a:lnTo>
                    <a:pt x="1441" y="582"/>
                  </a:lnTo>
                  <a:cubicBezTo>
                    <a:pt x="1245" y="909"/>
                    <a:pt x="967" y="1171"/>
                    <a:pt x="623" y="1351"/>
                  </a:cubicBezTo>
                  <a:lnTo>
                    <a:pt x="50" y="1646"/>
                  </a:lnTo>
                  <a:cubicBezTo>
                    <a:pt x="1" y="1662"/>
                    <a:pt x="1" y="1711"/>
                    <a:pt x="50" y="1744"/>
                  </a:cubicBezTo>
                  <a:lnTo>
                    <a:pt x="606" y="2071"/>
                  </a:lnTo>
                  <a:cubicBezTo>
                    <a:pt x="934" y="2268"/>
                    <a:pt x="1196" y="2546"/>
                    <a:pt x="1359" y="2890"/>
                  </a:cubicBezTo>
                  <a:lnTo>
                    <a:pt x="1654" y="3462"/>
                  </a:lnTo>
                  <a:cubicBezTo>
                    <a:pt x="1663" y="3480"/>
                    <a:pt x="1687" y="3493"/>
                    <a:pt x="1709" y="3493"/>
                  </a:cubicBezTo>
                  <a:cubicBezTo>
                    <a:pt x="1727" y="3493"/>
                    <a:pt x="1745" y="3485"/>
                    <a:pt x="1752" y="3462"/>
                  </a:cubicBezTo>
                  <a:lnTo>
                    <a:pt x="2080" y="2906"/>
                  </a:lnTo>
                  <a:cubicBezTo>
                    <a:pt x="2276" y="2579"/>
                    <a:pt x="2554" y="2317"/>
                    <a:pt x="2898" y="2153"/>
                  </a:cubicBezTo>
                  <a:lnTo>
                    <a:pt x="3471" y="1858"/>
                  </a:lnTo>
                  <a:cubicBezTo>
                    <a:pt x="3520" y="1842"/>
                    <a:pt x="3520" y="1776"/>
                    <a:pt x="3487" y="1760"/>
                  </a:cubicBezTo>
                  <a:lnTo>
                    <a:pt x="2931" y="1433"/>
                  </a:lnTo>
                  <a:cubicBezTo>
                    <a:pt x="2603" y="1236"/>
                    <a:pt x="2342" y="942"/>
                    <a:pt x="2161" y="614"/>
                  </a:cubicBezTo>
                  <a:lnTo>
                    <a:pt x="1867" y="25"/>
                  </a:lnTo>
                  <a:cubicBezTo>
                    <a:pt x="1859" y="9"/>
                    <a:pt x="1842" y="0"/>
                    <a:pt x="182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2" name="Google Shape;497;p14"/>
          <p:cNvGrpSpPr/>
          <p:nvPr/>
        </p:nvGrpSpPr>
        <p:grpSpPr>
          <a:xfrm rot="2328594">
            <a:off x="8792374" y="259305"/>
            <a:ext cx="1397983" cy="1435520"/>
            <a:chOff x="2163925" y="2320175"/>
            <a:chExt cx="888250" cy="912100"/>
          </a:xfrm>
        </p:grpSpPr>
        <p:sp>
          <p:nvSpPr>
            <p:cNvPr id="3" name="Google Shape;498;p14"/>
            <p:cNvSpPr/>
            <p:nvPr/>
          </p:nvSpPr>
          <p:spPr>
            <a:xfrm>
              <a:off x="2163925" y="2320175"/>
              <a:ext cx="888250" cy="912100"/>
            </a:xfrm>
            <a:custGeom>
              <a:avLst/>
              <a:gdLst/>
              <a:ahLst/>
              <a:cxnLst/>
              <a:rect l="l" t="t" r="r" b="b"/>
              <a:pathLst>
                <a:path w="35530" h="36484" extrusionOk="0">
                  <a:moveTo>
                    <a:pt x="24188" y="1"/>
                  </a:moveTo>
                  <a:cubicBezTo>
                    <a:pt x="23971" y="1"/>
                    <a:pt x="23740" y="29"/>
                    <a:pt x="23508" y="87"/>
                  </a:cubicBezTo>
                  <a:lnTo>
                    <a:pt x="6343" y="5115"/>
                  </a:lnTo>
                  <a:cubicBezTo>
                    <a:pt x="5794" y="5217"/>
                    <a:pt x="4552" y="5520"/>
                    <a:pt x="3309" y="6300"/>
                  </a:cubicBezTo>
                  <a:cubicBezTo>
                    <a:pt x="3309" y="6300"/>
                    <a:pt x="3295" y="6315"/>
                    <a:pt x="3295" y="6315"/>
                  </a:cubicBezTo>
                  <a:cubicBezTo>
                    <a:pt x="3179" y="6387"/>
                    <a:pt x="3078" y="6445"/>
                    <a:pt x="2977" y="6517"/>
                  </a:cubicBezTo>
                  <a:lnTo>
                    <a:pt x="2962" y="6531"/>
                  </a:lnTo>
                  <a:cubicBezTo>
                    <a:pt x="2370" y="6950"/>
                    <a:pt x="1864" y="7427"/>
                    <a:pt x="1445" y="7962"/>
                  </a:cubicBezTo>
                  <a:cubicBezTo>
                    <a:pt x="1445" y="7962"/>
                    <a:pt x="1445" y="7976"/>
                    <a:pt x="1445" y="7976"/>
                  </a:cubicBezTo>
                  <a:cubicBezTo>
                    <a:pt x="1243" y="8236"/>
                    <a:pt x="1055" y="8511"/>
                    <a:pt x="896" y="8800"/>
                  </a:cubicBezTo>
                  <a:cubicBezTo>
                    <a:pt x="867" y="8829"/>
                    <a:pt x="853" y="8858"/>
                    <a:pt x="838" y="8901"/>
                  </a:cubicBezTo>
                  <a:cubicBezTo>
                    <a:pt x="781" y="9017"/>
                    <a:pt x="723" y="9132"/>
                    <a:pt x="665" y="9248"/>
                  </a:cubicBezTo>
                  <a:cubicBezTo>
                    <a:pt x="636" y="9291"/>
                    <a:pt x="622" y="9334"/>
                    <a:pt x="593" y="9392"/>
                  </a:cubicBezTo>
                  <a:cubicBezTo>
                    <a:pt x="550" y="9493"/>
                    <a:pt x="506" y="9609"/>
                    <a:pt x="463" y="9725"/>
                  </a:cubicBezTo>
                  <a:cubicBezTo>
                    <a:pt x="434" y="9782"/>
                    <a:pt x="419" y="9840"/>
                    <a:pt x="391" y="9898"/>
                  </a:cubicBezTo>
                  <a:cubicBezTo>
                    <a:pt x="362" y="10013"/>
                    <a:pt x="318" y="10115"/>
                    <a:pt x="289" y="10230"/>
                  </a:cubicBezTo>
                  <a:cubicBezTo>
                    <a:pt x="275" y="10302"/>
                    <a:pt x="261" y="10360"/>
                    <a:pt x="232" y="10432"/>
                  </a:cubicBezTo>
                  <a:cubicBezTo>
                    <a:pt x="203" y="10534"/>
                    <a:pt x="188" y="10649"/>
                    <a:pt x="159" y="10765"/>
                  </a:cubicBezTo>
                  <a:lnTo>
                    <a:pt x="159" y="10794"/>
                  </a:lnTo>
                  <a:cubicBezTo>
                    <a:pt x="145" y="10852"/>
                    <a:pt x="131" y="10909"/>
                    <a:pt x="116" y="10967"/>
                  </a:cubicBezTo>
                  <a:cubicBezTo>
                    <a:pt x="102" y="11097"/>
                    <a:pt x="73" y="11227"/>
                    <a:pt x="58" y="11357"/>
                  </a:cubicBezTo>
                  <a:cubicBezTo>
                    <a:pt x="58" y="11415"/>
                    <a:pt x="44" y="11473"/>
                    <a:pt x="44" y="11531"/>
                  </a:cubicBezTo>
                  <a:cubicBezTo>
                    <a:pt x="15" y="11733"/>
                    <a:pt x="15" y="11921"/>
                    <a:pt x="0" y="12109"/>
                  </a:cubicBezTo>
                  <a:cubicBezTo>
                    <a:pt x="0" y="12426"/>
                    <a:pt x="44" y="12744"/>
                    <a:pt x="159" y="13033"/>
                  </a:cubicBezTo>
                  <a:lnTo>
                    <a:pt x="8525" y="34938"/>
                  </a:lnTo>
                  <a:cubicBezTo>
                    <a:pt x="8886" y="35877"/>
                    <a:pt x="9782" y="36484"/>
                    <a:pt x="10765" y="36484"/>
                  </a:cubicBezTo>
                  <a:cubicBezTo>
                    <a:pt x="10938" y="36484"/>
                    <a:pt x="11097" y="36469"/>
                    <a:pt x="11270" y="36426"/>
                  </a:cubicBezTo>
                  <a:lnTo>
                    <a:pt x="29158" y="32669"/>
                  </a:lnTo>
                  <a:cubicBezTo>
                    <a:pt x="30198" y="32452"/>
                    <a:pt x="30964" y="31571"/>
                    <a:pt x="31065" y="30516"/>
                  </a:cubicBezTo>
                  <a:cubicBezTo>
                    <a:pt x="31065" y="30516"/>
                    <a:pt x="31065" y="30458"/>
                    <a:pt x="31080" y="30430"/>
                  </a:cubicBezTo>
                  <a:lnTo>
                    <a:pt x="31094" y="30271"/>
                  </a:lnTo>
                  <a:cubicBezTo>
                    <a:pt x="31166" y="29909"/>
                    <a:pt x="31325" y="29216"/>
                    <a:pt x="31686" y="28595"/>
                  </a:cubicBezTo>
                  <a:cubicBezTo>
                    <a:pt x="31932" y="28204"/>
                    <a:pt x="32221" y="27915"/>
                    <a:pt x="32553" y="27742"/>
                  </a:cubicBezTo>
                  <a:cubicBezTo>
                    <a:pt x="32597" y="27713"/>
                    <a:pt x="32640" y="27699"/>
                    <a:pt x="32683" y="27684"/>
                  </a:cubicBezTo>
                  <a:lnTo>
                    <a:pt x="32727" y="27655"/>
                  </a:lnTo>
                  <a:cubicBezTo>
                    <a:pt x="32770" y="27641"/>
                    <a:pt x="32799" y="27626"/>
                    <a:pt x="32842" y="27626"/>
                  </a:cubicBezTo>
                  <a:lnTo>
                    <a:pt x="32886" y="27612"/>
                  </a:lnTo>
                  <a:cubicBezTo>
                    <a:pt x="32958" y="27583"/>
                    <a:pt x="33016" y="27569"/>
                    <a:pt x="33073" y="27554"/>
                  </a:cubicBezTo>
                  <a:lnTo>
                    <a:pt x="33117" y="27554"/>
                  </a:lnTo>
                  <a:cubicBezTo>
                    <a:pt x="33189" y="27540"/>
                    <a:pt x="33247" y="27525"/>
                    <a:pt x="33290" y="27525"/>
                  </a:cubicBezTo>
                  <a:cubicBezTo>
                    <a:pt x="34042" y="27439"/>
                    <a:pt x="34692" y="27005"/>
                    <a:pt x="35082" y="26369"/>
                  </a:cubicBezTo>
                  <a:cubicBezTo>
                    <a:pt x="35472" y="25734"/>
                    <a:pt x="35530" y="24953"/>
                    <a:pt x="35270" y="24260"/>
                  </a:cubicBezTo>
                  <a:lnTo>
                    <a:pt x="26442" y="1532"/>
                  </a:lnTo>
                  <a:cubicBezTo>
                    <a:pt x="26066" y="593"/>
                    <a:pt x="25156" y="1"/>
                    <a:pt x="24188"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 name="Google Shape;499;p14"/>
            <p:cNvSpPr/>
            <p:nvPr/>
          </p:nvSpPr>
          <p:spPr>
            <a:xfrm>
              <a:off x="2489750" y="2621075"/>
              <a:ext cx="15175" cy="22425"/>
            </a:xfrm>
            <a:custGeom>
              <a:avLst/>
              <a:gdLst/>
              <a:ahLst/>
              <a:cxnLst/>
              <a:rect l="l" t="t" r="r" b="b"/>
              <a:pathLst>
                <a:path w="607" h="897" extrusionOk="0">
                  <a:moveTo>
                    <a:pt x="29" y="0"/>
                  </a:moveTo>
                  <a:cubicBezTo>
                    <a:pt x="15" y="289"/>
                    <a:pt x="0" y="593"/>
                    <a:pt x="0" y="896"/>
                  </a:cubicBezTo>
                  <a:lnTo>
                    <a:pt x="578" y="896"/>
                  </a:lnTo>
                  <a:cubicBezTo>
                    <a:pt x="593" y="607"/>
                    <a:pt x="593" y="318"/>
                    <a:pt x="607" y="44"/>
                  </a:cubicBezTo>
                  <a:lnTo>
                    <a:pt x="29" y="0"/>
                  </a:ln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5" name="Google Shape;500;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26254" y="27915"/>
                  </a:lnTo>
                  <a:cubicBezTo>
                    <a:pt x="26254" y="27915"/>
                    <a:pt x="26600" y="23205"/>
                    <a:pt x="30603" y="22728"/>
                  </a:cubicBezTo>
                  <a:lnTo>
                    <a:pt x="21775" y="0"/>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6" name="Google Shape;501;p14"/>
            <p:cNvSpPr/>
            <p:nvPr/>
          </p:nvSpPr>
          <p:spPr>
            <a:xfrm>
              <a:off x="2272650" y="2465025"/>
              <a:ext cx="206650" cy="67575"/>
            </a:xfrm>
            <a:custGeom>
              <a:avLst/>
              <a:gdLst/>
              <a:ahLst/>
              <a:cxnLst/>
              <a:rect l="l" t="t" r="r" b="b"/>
              <a:pathLst>
                <a:path w="8266" h="2703" extrusionOk="0">
                  <a:moveTo>
                    <a:pt x="8265" y="0"/>
                  </a:moveTo>
                  <a:lnTo>
                    <a:pt x="2529" y="1677"/>
                  </a:lnTo>
                  <a:cubicBezTo>
                    <a:pt x="2529" y="1677"/>
                    <a:pt x="1214" y="1850"/>
                    <a:pt x="1" y="2702"/>
                  </a:cubicBezTo>
                  <a:cubicBezTo>
                    <a:pt x="1749" y="2442"/>
                    <a:pt x="3396" y="1821"/>
                    <a:pt x="5058" y="1214"/>
                  </a:cubicBezTo>
                  <a:cubicBezTo>
                    <a:pt x="6127" y="810"/>
                    <a:pt x="7196" y="405"/>
                    <a:pt x="8265" y="0"/>
                  </a:cubicBezTo>
                  <a:close/>
                </a:path>
              </a:pathLst>
            </a:custGeom>
            <a:solidFill>
              <a:srgbClr val="29BCE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7" name="Google Shape;502;p14"/>
            <p:cNvSpPr/>
            <p:nvPr/>
          </p:nvSpPr>
          <p:spPr>
            <a:xfrm>
              <a:off x="2224250" y="2409750"/>
              <a:ext cx="765075" cy="762200"/>
            </a:xfrm>
            <a:custGeom>
              <a:avLst/>
              <a:gdLst/>
              <a:ahLst/>
              <a:cxnLst/>
              <a:rect l="l" t="t" r="r" b="b"/>
              <a:pathLst>
                <a:path w="30603" h="30488" extrusionOk="0">
                  <a:moveTo>
                    <a:pt x="22237" y="1"/>
                  </a:moveTo>
                  <a:cubicBezTo>
                    <a:pt x="19275" y="1258"/>
                    <a:pt x="16313" y="2486"/>
                    <a:pt x="13322" y="3685"/>
                  </a:cubicBezTo>
                  <a:cubicBezTo>
                    <a:pt x="11444" y="4422"/>
                    <a:pt x="9551" y="5145"/>
                    <a:pt x="7658" y="5853"/>
                  </a:cubicBezTo>
                  <a:cubicBezTo>
                    <a:pt x="5968" y="6474"/>
                    <a:pt x="4277" y="7110"/>
                    <a:pt x="2486" y="7370"/>
                  </a:cubicBezTo>
                  <a:cubicBezTo>
                    <a:pt x="2399" y="7381"/>
                    <a:pt x="2313" y="7386"/>
                    <a:pt x="2228" y="7386"/>
                  </a:cubicBezTo>
                  <a:cubicBezTo>
                    <a:pt x="1642" y="7386"/>
                    <a:pt x="1102" y="7119"/>
                    <a:pt x="925" y="6488"/>
                  </a:cubicBezTo>
                  <a:cubicBezTo>
                    <a:pt x="882" y="6300"/>
                    <a:pt x="882" y="6084"/>
                    <a:pt x="925" y="5867"/>
                  </a:cubicBezTo>
                  <a:lnTo>
                    <a:pt x="925" y="5867"/>
                  </a:lnTo>
                  <a:cubicBezTo>
                    <a:pt x="405" y="6532"/>
                    <a:pt x="29" y="7427"/>
                    <a:pt x="0" y="8598"/>
                  </a:cubicBezTo>
                  <a:lnTo>
                    <a:pt x="8352" y="30488"/>
                  </a:lnTo>
                  <a:lnTo>
                    <a:pt x="26254" y="26731"/>
                  </a:lnTo>
                  <a:cubicBezTo>
                    <a:pt x="26254" y="26731"/>
                    <a:pt x="26600" y="22021"/>
                    <a:pt x="30603" y="21544"/>
                  </a:cubicBezTo>
                  <a:lnTo>
                    <a:pt x="2223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8" name="Google Shape;503;p14"/>
            <p:cNvSpPr/>
            <p:nvPr/>
          </p:nvSpPr>
          <p:spPr>
            <a:xfrm>
              <a:off x="2748375" y="2397825"/>
              <a:ext cx="240950" cy="562825"/>
            </a:xfrm>
            <a:custGeom>
              <a:avLst/>
              <a:gdLst/>
              <a:ahLst/>
              <a:cxnLst/>
              <a:rect l="l" t="t" r="r" b="b"/>
              <a:pathLst>
                <a:path w="9638" h="22513" extrusionOk="0">
                  <a:moveTo>
                    <a:pt x="781" y="1"/>
                  </a:moveTo>
                  <a:lnTo>
                    <a:pt x="0" y="839"/>
                  </a:lnTo>
                  <a:cubicBezTo>
                    <a:pt x="29" y="911"/>
                    <a:pt x="58" y="998"/>
                    <a:pt x="87" y="1085"/>
                  </a:cubicBezTo>
                  <a:cubicBezTo>
                    <a:pt x="535" y="3021"/>
                    <a:pt x="1460" y="4769"/>
                    <a:pt x="2139" y="6619"/>
                  </a:cubicBezTo>
                  <a:cubicBezTo>
                    <a:pt x="2803" y="8425"/>
                    <a:pt x="3454" y="10245"/>
                    <a:pt x="4104" y="12066"/>
                  </a:cubicBezTo>
                  <a:cubicBezTo>
                    <a:pt x="5361" y="15562"/>
                    <a:pt x="6618" y="19073"/>
                    <a:pt x="8034" y="22512"/>
                  </a:cubicBezTo>
                  <a:cubicBezTo>
                    <a:pt x="8496" y="22266"/>
                    <a:pt x="9031" y="22093"/>
                    <a:pt x="9638" y="22021"/>
                  </a:cubicBezTo>
                  <a:lnTo>
                    <a:pt x="2962" y="4827"/>
                  </a:lnTo>
                  <a:lnTo>
                    <a:pt x="781"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9" name="Google Shape;504;p14"/>
            <p:cNvSpPr/>
            <p:nvPr/>
          </p:nvSpPr>
          <p:spPr>
            <a:xfrm>
              <a:off x="2674325" y="2472250"/>
              <a:ext cx="230475" cy="609750"/>
            </a:xfrm>
            <a:custGeom>
              <a:avLst/>
              <a:gdLst/>
              <a:ahLst/>
              <a:cxnLst/>
              <a:rect l="l" t="t" r="r" b="b"/>
              <a:pathLst>
                <a:path w="9219" h="24390" extrusionOk="0">
                  <a:moveTo>
                    <a:pt x="968" y="0"/>
                  </a:moveTo>
                  <a:lnTo>
                    <a:pt x="0" y="1026"/>
                  </a:lnTo>
                  <a:lnTo>
                    <a:pt x="7441" y="24390"/>
                  </a:lnTo>
                  <a:lnTo>
                    <a:pt x="8251" y="24231"/>
                  </a:lnTo>
                  <a:cubicBezTo>
                    <a:pt x="8251" y="24231"/>
                    <a:pt x="8366" y="22685"/>
                    <a:pt x="9219" y="21269"/>
                  </a:cubicBezTo>
                  <a:cubicBezTo>
                    <a:pt x="9016" y="21110"/>
                    <a:pt x="8857" y="20879"/>
                    <a:pt x="8742" y="20619"/>
                  </a:cubicBezTo>
                  <a:cubicBezTo>
                    <a:pt x="7210" y="16934"/>
                    <a:pt x="5867" y="13192"/>
                    <a:pt x="4523" y="9435"/>
                  </a:cubicBezTo>
                  <a:cubicBezTo>
                    <a:pt x="3887" y="7629"/>
                    <a:pt x="3280" y="5780"/>
                    <a:pt x="2558" y="4003"/>
                  </a:cubicBezTo>
                  <a:cubicBezTo>
                    <a:pt x="2023" y="2673"/>
                    <a:pt x="1416" y="1373"/>
                    <a:pt x="9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0" name="Google Shape;505;p14"/>
            <p:cNvSpPr/>
            <p:nvPr/>
          </p:nvSpPr>
          <p:spPr>
            <a:xfrm>
              <a:off x="2224250" y="2380150"/>
              <a:ext cx="765075" cy="791800"/>
            </a:xfrm>
            <a:custGeom>
              <a:avLst/>
              <a:gdLst/>
              <a:ahLst/>
              <a:cxnLst/>
              <a:rect l="l" t="t" r="r" b="b"/>
              <a:pathLst>
                <a:path w="30603" h="31672" extrusionOk="0">
                  <a:moveTo>
                    <a:pt x="21775" y="0"/>
                  </a:moveTo>
                  <a:lnTo>
                    <a:pt x="4465" y="5072"/>
                  </a:lnTo>
                  <a:cubicBezTo>
                    <a:pt x="4465" y="5072"/>
                    <a:pt x="116" y="5664"/>
                    <a:pt x="0" y="9782"/>
                  </a:cubicBezTo>
                  <a:lnTo>
                    <a:pt x="8352" y="31672"/>
                  </a:lnTo>
                  <a:lnTo>
                    <a:pt x="8597" y="31628"/>
                  </a:lnTo>
                  <a:lnTo>
                    <a:pt x="824" y="10244"/>
                  </a:lnTo>
                  <a:cubicBezTo>
                    <a:pt x="940" y="6126"/>
                    <a:pt x="4711" y="5779"/>
                    <a:pt x="4711" y="5779"/>
                  </a:cubicBezTo>
                  <a:lnTo>
                    <a:pt x="21312" y="1069"/>
                  </a:lnTo>
                  <a:lnTo>
                    <a:pt x="29794" y="22901"/>
                  </a:lnTo>
                  <a:cubicBezTo>
                    <a:pt x="30039" y="22829"/>
                    <a:pt x="30314" y="22757"/>
                    <a:pt x="30603" y="22728"/>
                  </a:cubicBezTo>
                  <a:lnTo>
                    <a:pt x="21775"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1" name="Google Shape;506;p14"/>
            <p:cNvSpPr/>
            <p:nvPr/>
          </p:nvSpPr>
          <p:spPr>
            <a:xfrm>
              <a:off x="2878775" y="3065000"/>
              <a:ext cx="3625" cy="13400"/>
            </a:xfrm>
            <a:custGeom>
              <a:avLst/>
              <a:gdLst/>
              <a:ahLst/>
              <a:cxnLst/>
              <a:rect l="l" t="t" r="r" b="b"/>
              <a:pathLst>
                <a:path w="145" h="536" extrusionOk="0">
                  <a:moveTo>
                    <a:pt x="145" y="1"/>
                  </a:moveTo>
                  <a:cubicBezTo>
                    <a:pt x="87" y="189"/>
                    <a:pt x="29" y="362"/>
                    <a:pt x="0" y="535"/>
                  </a:cubicBezTo>
                  <a:lnTo>
                    <a:pt x="73" y="521"/>
                  </a:lnTo>
                  <a:cubicBezTo>
                    <a:pt x="73" y="521"/>
                    <a:pt x="87" y="319"/>
                    <a:pt x="145" y="1"/>
                  </a:cubicBezTo>
                  <a:close/>
                </a:path>
              </a:pathLst>
            </a:custGeom>
            <a:solidFill>
              <a:srgbClr val="BF163A"/>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2" name="Google Shape;507;p14"/>
            <p:cNvSpPr/>
            <p:nvPr/>
          </p:nvSpPr>
          <p:spPr>
            <a:xfrm>
              <a:off x="2224975" y="2483450"/>
              <a:ext cx="656350" cy="688500"/>
            </a:xfrm>
            <a:custGeom>
              <a:avLst/>
              <a:gdLst/>
              <a:ahLst/>
              <a:cxnLst/>
              <a:rect l="l" t="t" r="r" b="b"/>
              <a:pathLst>
                <a:path w="26254" h="27540" extrusionOk="0">
                  <a:moveTo>
                    <a:pt x="18336" y="0"/>
                  </a:moveTo>
                  <a:cubicBezTo>
                    <a:pt x="18336" y="0"/>
                    <a:pt x="5881" y="5462"/>
                    <a:pt x="0" y="5751"/>
                  </a:cubicBezTo>
                  <a:lnTo>
                    <a:pt x="8323" y="27540"/>
                  </a:lnTo>
                  <a:lnTo>
                    <a:pt x="26225" y="23783"/>
                  </a:lnTo>
                  <a:cubicBezTo>
                    <a:pt x="26225" y="23783"/>
                    <a:pt x="26225" y="23667"/>
                    <a:pt x="26254" y="23494"/>
                  </a:cubicBezTo>
                  <a:lnTo>
                    <a:pt x="18336" y="0"/>
                  </a:ln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3" name="Google Shape;508;p14"/>
            <p:cNvSpPr/>
            <p:nvPr/>
          </p:nvSpPr>
          <p:spPr>
            <a:xfrm>
              <a:off x="2224975" y="2497900"/>
              <a:ext cx="655625" cy="674050"/>
            </a:xfrm>
            <a:custGeom>
              <a:avLst/>
              <a:gdLst/>
              <a:ahLst/>
              <a:cxnLst/>
              <a:rect l="l" t="t" r="r" b="b"/>
              <a:pathLst>
                <a:path w="26225" h="26962" extrusionOk="0">
                  <a:moveTo>
                    <a:pt x="17974" y="0"/>
                  </a:moveTo>
                  <a:cubicBezTo>
                    <a:pt x="17974" y="0"/>
                    <a:pt x="7326" y="4927"/>
                    <a:pt x="0" y="5173"/>
                  </a:cubicBezTo>
                  <a:lnTo>
                    <a:pt x="8323" y="26962"/>
                  </a:lnTo>
                  <a:lnTo>
                    <a:pt x="26225" y="23205"/>
                  </a:lnTo>
                  <a:cubicBezTo>
                    <a:pt x="26225" y="23205"/>
                    <a:pt x="25834" y="22858"/>
                    <a:pt x="25863" y="22670"/>
                  </a:cubicBezTo>
                  <a:lnTo>
                    <a:pt x="17974" y="0"/>
                  </a:ln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4" name="Google Shape;509;p14"/>
            <p:cNvSpPr/>
            <p:nvPr/>
          </p:nvSpPr>
          <p:spPr>
            <a:xfrm>
              <a:off x="2333700" y="2735950"/>
              <a:ext cx="546900" cy="436000"/>
            </a:xfrm>
            <a:custGeom>
              <a:avLst/>
              <a:gdLst/>
              <a:ahLst/>
              <a:cxnLst/>
              <a:rect l="l" t="t" r="r" b="b"/>
              <a:pathLst>
                <a:path w="21876" h="17440" extrusionOk="0">
                  <a:moveTo>
                    <a:pt x="16949" y="0"/>
                  </a:moveTo>
                  <a:cubicBezTo>
                    <a:pt x="16385" y="1849"/>
                    <a:pt x="15374" y="3569"/>
                    <a:pt x="13987" y="4956"/>
                  </a:cubicBezTo>
                  <a:cubicBezTo>
                    <a:pt x="11762" y="7167"/>
                    <a:pt x="8713" y="8424"/>
                    <a:pt x="5578" y="8424"/>
                  </a:cubicBezTo>
                  <a:cubicBezTo>
                    <a:pt x="3627" y="8424"/>
                    <a:pt x="1705" y="7947"/>
                    <a:pt x="0" y="7037"/>
                  </a:cubicBezTo>
                  <a:lnTo>
                    <a:pt x="0" y="7037"/>
                  </a:lnTo>
                  <a:lnTo>
                    <a:pt x="3974" y="17440"/>
                  </a:lnTo>
                  <a:lnTo>
                    <a:pt x="21876" y="13683"/>
                  </a:lnTo>
                  <a:cubicBezTo>
                    <a:pt x="21876" y="13683"/>
                    <a:pt x="21485" y="13336"/>
                    <a:pt x="21514" y="13148"/>
                  </a:cubicBezTo>
                  <a:lnTo>
                    <a:pt x="16949"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5" name="Google Shape;510;p14"/>
            <p:cNvSpPr/>
            <p:nvPr/>
          </p:nvSpPr>
          <p:spPr>
            <a:xfrm>
              <a:off x="2699600" y="2440425"/>
              <a:ext cx="177025" cy="465325"/>
            </a:xfrm>
            <a:custGeom>
              <a:avLst/>
              <a:gdLst/>
              <a:ahLst/>
              <a:cxnLst/>
              <a:rect l="l" t="t" r="r" b="b"/>
              <a:pathLst>
                <a:path w="7081" h="18613" extrusionOk="0">
                  <a:moveTo>
                    <a:pt x="18" y="1"/>
                  </a:moveTo>
                  <a:cubicBezTo>
                    <a:pt x="17" y="1"/>
                    <a:pt x="16" y="1"/>
                    <a:pt x="15" y="2"/>
                  </a:cubicBezTo>
                  <a:cubicBezTo>
                    <a:pt x="1" y="2"/>
                    <a:pt x="30" y="161"/>
                    <a:pt x="116" y="421"/>
                  </a:cubicBezTo>
                  <a:cubicBezTo>
                    <a:pt x="189" y="667"/>
                    <a:pt x="319" y="1042"/>
                    <a:pt x="463" y="1490"/>
                  </a:cubicBezTo>
                  <a:cubicBezTo>
                    <a:pt x="767" y="2372"/>
                    <a:pt x="1171" y="3542"/>
                    <a:pt x="1576" y="4712"/>
                  </a:cubicBezTo>
                  <a:cubicBezTo>
                    <a:pt x="2399" y="7053"/>
                    <a:pt x="3208" y="9394"/>
                    <a:pt x="3208" y="9394"/>
                  </a:cubicBezTo>
                  <a:lnTo>
                    <a:pt x="5101" y="14032"/>
                  </a:lnTo>
                  <a:cubicBezTo>
                    <a:pt x="5578" y="15173"/>
                    <a:pt x="6055" y="16329"/>
                    <a:pt x="6416" y="17196"/>
                  </a:cubicBezTo>
                  <a:cubicBezTo>
                    <a:pt x="6604" y="17629"/>
                    <a:pt x="6748" y="17991"/>
                    <a:pt x="6864" y="18236"/>
                  </a:cubicBezTo>
                  <a:cubicBezTo>
                    <a:pt x="6974" y="18471"/>
                    <a:pt x="7045" y="18613"/>
                    <a:pt x="7064" y="18613"/>
                  </a:cubicBezTo>
                  <a:cubicBezTo>
                    <a:pt x="7065" y="18613"/>
                    <a:pt x="7066" y="18613"/>
                    <a:pt x="7066" y="18612"/>
                  </a:cubicBezTo>
                  <a:cubicBezTo>
                    <a:pt x="7081" y="18612"/>
                    <a:pt x="7037" y="18453"/>
                    <a:pt x="6951" y="18193"/>
                  </a:cubicBezTo>
                  <a:cubicBezTo>
                    <a:pt x="6864" y="17947"/>
                    <a:pt x="6734" y="17572"/>
                    <a:pt x="6575" y="17138"/>
                  </a:cubicBezTo>
                  <a:cubicBezTo>
                    <a:pt x="6257" y="16257"/>
                    <a:pt x="5824" y="15086"/>
                    <a:pt x="5390" y="13916"/>
                  </a:cubicBezTo>
                  <a:lnTo>
                    <a:pt x="3627" y="9249"/>
                  </a:lnTo>
                  <a:cubicBezTo>
                    <a:pt x="3627" y="9249"/>
                    <a:pt x="2746" y="6923"/>
                    <a:pt x="1865" y="4611"/>
                  </a:cubicBezTo>
                  <a:cubicBezTo>
                    <a:pt x="1417" y="3455"/>
                    <a:pt x="954" y="2299"/>
                    <a:pt x="622" y="1432"/>
                  </a:cubicBezTo>
                  <a:cubicBezTo>
                    <a:pt x="449" y="999"/>
                    <a:pt x="304" y="638"/>
                    <a:pt x="203" y="378"/>
                  </a:cubicBezTo>
                  <a:cubicBezTo>
                    <a:pt x="93" y="143"/>
                    <a:pt x="35" y="1"/>
                    <a:pt x="18"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6" name="Google Shape;511;p14"/>
            <p:cNvSpPr/>
            <p:nvPr/>
          </p:nvSpPr>
          <p:spPr>
            <a:xfrm>
              <a:off x="2723800" y="2435400"/>
              <a:ext cx="45175" cy="105525"/>
            </a:xfrm>
            <a:custGeom>
              <a:avLst/>
              <a:gdLst/>
              <a:ahLst/>
              <a:cxnLst/>
              <a:rect l="l" t="t" r="r" b="b"/>
              <a:pathLst>
                <a:path w="1807" h="4221" extrusionOk="0">
                  <a:moveTo>
                    <a:pt x="119" y="0"/>
                  </a:moveTo>
                  <a:cubicBezTo>
                    <a:pt x="118" y="0"/>
                    <a:pt x="117" y="0"/>
                    <a:pt x="116" y="1"/>
                  </a:cubicBezTo>
                  <a:cubicBezTo>
                    <a:pt x="1" y="44"/>
                    <a:pt x="680" y="2182"/>
                    <a:pt x="680" y="2182"/>
                  </a:cubicBezTo>
                  <a:cubicBezTo>
                    <a:pt x="680" y="2182"/>
                    <a:pt x="1557" y="4220"/>
                    <a:pt x="1688" y="4220"/>
                  </a:cubicBezTo>
                  <a:cubicBezTo>
                    <a:pt x="1689" y="4220"/>
                    <a:pt x="1690" y="4220"/>
                    <a:pt x="1691" y="4220"/>
                  </a:cubicBezTo>
                  <a:cubicBezTo>
                    <a:pt x="1807" y="4176"/>
                    <a:pt x="1099" y="2023"/>
                    <a:pt x="1099" y="2023"/>
                  </a:cubicBezTo>
                  <a:cubicBezTo>
                    <a:pt x="1099" y="2023"/>
                    <a:pt x="244"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7" name="Google Shape;512;p14"/>
            <p:cNvSpPr/>
            <p:nvPr/>
          </p:nvSpPr>
          <p:spPr>
            <a:xfrm>
              <a:off x="2809425" y="2604450"/>
              <a:ext cx="136200" cy="333075"/>
            </a:xfrm>
            <a:custGeom>
              <a:avLst/>
              <a:gdLst/>
              <a:ahLst/>
              <a:cxnLst/>
              <a:rect l="l" t="t" r="r" b="b"/>
              <a:pathLst>
                <a:path w="5448" h="13323" extrusionOk="0">
                  <a:moveTo>
                    <a:pt x="31" y="0"/>
                  </a:moveTo>
                  <a:cubicBezTo>
                    <a:pt x="30" y="0"/>
                    <a:pt x="30" y="0"/>
                    <a:pt x="29" y="1"/>
                  </a:cubicBezTo>
                  <a:cubicBezTo>
                    <a:pt x="0" y="15"/>
                    <a:pt x="145" y="434"/>
                    <a:pt x="361" y="1070"/>
                  </a:cubicBezTo>
                  <a:cubicBezTo>
                    <a:pt x="593" y="1706"/>
                    <a:pt x="896" y="2544"/>
                    <a:pt x="1214" y="3382"/>
                  </a:cubicBezTo>
                  <a:cubicBezTo>
                    <a:pt x="1821" y="5072"/>
                    <a:pt x="2442" y="6763"/>
                    <a:pt x="2442" y="6763"/>
                  </a:cubicBezTo>
                  <a:cubicBezTo>
                    <a:pt x="2442" y="6763"/>
                    <a:pt x="3121" y="8424"/>
                    <a:pt x="3815" y="10086"/>
                  </a:cubicBezTo>
                  <a:cubicBezTo>
                    <a:pt x="4205" y="10909"/>
                    <a:pt x="4580" y="11733"/>
                    <a:pt x="4884" y="12340"/>
                  </a:cubicBezTo>
                  <a:cubicBezTo>
                    <a:pt x="5182" y="12936"/>
                    <a:pt x="5382" y="13323"/>
                    <a:pt x="5417" y="13323"/>
                  </a:cubicBezTo>
                  <a:cubicBezTo>
                    <a:pt x="5417" y="13323"/>
                    <a:pt x="5418" y="13323"/>
                    <a:pt x="5418" y="13322"/>
                  </a:cubicBezTo>
                  <a:cubicBezTo>
                    <a:pt x="5447" y="13322"/>
                    <a:pt x="5288" y="12889"/>
                    <a:pt x="5043" y="12268"/>
                  </a:cubicBezTo>
                  <a:cubicBezTo>
                    <a:pt x="4797" y="11632"/>
                    <a:pt x="4450" y="10808"/>
                    <a:pt x="4104" y="9970"/>
                  </a:cubicBezTo>
                  <a:lnTo>
                    <a:pt x="2847" y="6604"/>
                  </a:lnTo>
                  <a:cubicBezTo>
                    <a:pt x="2847" y="6604"/>
                    <a:pt x="2182" y="4942"/>
                    <a:pt x="1503" y="3281"/>
                  </a:cubicBezTo>
                  <a:cubicBezTo>
                    <a:pt x="1156" y="2443"/>
                    <a:pt x="795" y="1619"/>
                    <a:pt x="520" y="1012"/>
                  </a:cubicBezTo>
                  <a:cubicBezTo>
                    <a:pt x="251" y="402"/>
                    <a:pt x="65" y="0"/>
                    <a:pt x="3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8" name="Google Shape;513;p14"/>
            <p:cNvSpPr/>
            <p:nvPr/>
          </p:nvSpPr>
          <p:spPr>
            <a:xfrm>
              <a:off x="2819525" y="2849350"/>
              <a:ext cx="66850" cy="149600"/>
            </a:xfrm>
            <a:custGeom>
              <a:avLst/>
              <a:gdLst/>
              <a:ahLst/>
              <a:cxnLst/>
              <a:rect l="l" t="t" r="r" b="b"/>
              <a:pathLst>
                <a:path w="2674" h="5984" extrusionOk="0">
                  <a:moveTo>
                    <a:pt x="119" y="0"/>
                  </a:moveTo>
                  <a:cubicBezTo>
                    <a:pt x="118" y="0"/>
                    <a:pt x="117" y="1"/>
                    <a:pt x="116" y="1"/>
                  </a:cubicBezTo>
                  <a:cubicBezTo>
                    <a:pt x="1" y="59"/>
                    <a:pt x="1128" y="3064"/>
                    <a:pt x="1128" y="3064"/>
                  </a:cubicBezTo>
                  <a:cubicBezTo>
                    <a:pt x="1128" y="3064"/>
                    <a:pt x="2432" y="5984"/>
                    <a:pt x="2555" y="5984"/>
                  </a:cubicBezTo>
                  <a:cubicBezTo>
                    <a:pt x="2556" y="5984"/>
                    <a:pt x="2557" y="5983"/>
                    <a:pt x="2558" y="5983"/>
                  </a:cubicBezTo>
                  <a:cubicBezTo>
                    <a:pt x="2674" y="5925"/>
                    <a:pt x="1532" y="2905"/>
                    <a:pt x="1532" y="2905"/>
                  </a:cubicBezTo>
                  <a:cubicBezTo>
                    <a:pt x="1532" y="2905"/>
                    <a:pt x="237" y="0"/>
                    <a:pt x="119"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19" name="Google Shape;514;p14"/>
            <p:cNvSpPr/>
            <p:nvPr/>
          </p:nvSpPr>
          <p:spPr>
            <a:xfrm>
              <a:off x="2275900" y="2479350"/>
              <a:ext cx="367750" cy="106350"/>
            </a:xfrm>
            <a:custGeom>
              <a:avLst/>
              <a:gdLst/>
              <a:ahLst/>
              <a:cxnLst/>
              <a:rect l="l" t="t" r="r" b="b"/>
              <a:pathLst>
                <a:path w="14710" h="4254" extrusionOk="0">
                  <a:moveTo>
                    <a:pt x="14691" y="1"/>
                  </a:moveTo>
                  <a:cubicBezTo>
                    <a:pt x="14597" y="1"/>
                    <a:pt x="14160" y="111"/>
                    <a:pt x="13524" y="280"/>
                  </a:cubicBezTo>
                  <a:cubicBezTo>
                    <a:pt x="12831" y="468"/>
                    <a:pt x="11906" y="728"/>
                    <a:pt x="10982" y="988"/>
                  </a:cubicBezTo>
                  <a:cubicBezTo>
                    <a:pt x="9147" y="1523"/>
                    <a:pt x="7297" y="2057"/>
                    <a:pt x="7297" y="2057"/>
                  </a:cubicBezTo>
                  <a:cubicBezTo>
                    <a:pt x="7297" y="2057"/>
                    <a:pt x="6835" y="2202"/>
                    <a:pt x="6156" y="2433"/>
                  </a:cubicBezTo>
                  <a:cubicBezTo>
                    <a:pt x="5809" y="2534"/>
                    <a:pt x="5419" y="2678"/>
                    <a:pt x="5000" y="2852"/>
                  </a:cubicBezTo>
                  <a:cubicBezTo>
                    <a:pt x="4581" y="3011"/>
                    <a:pt x="4133" y="3184"/>
                    <a:pt x="3685" y="3343"/>
                  </a:cubicBezTo>
                  <a:cubicBezTo>
                    <a:pt x="2804" y="3661"/>
                    <a:pt x="1879" y="3921"/>
                    <a:pt x="1185" y="4037"/>
                  </a:cubicBezTo>
                  <a:cubicBezTo>
                    <a:pt x="1012" y="4065"/>
                    <a:pt x="853" y="4094"/>
                    <a:pt x="709" y="4123"/>
                  </a:cubicBezTo>
                  <a:cubicBezTo>
                    <a:pt x="564" y="4138"/>
                    <a:pt x="434" y="4152"/>
                    <a:pt x="333" y="4167"/>
                  </a:cubicBezTo>
                  <a:cubicBezTo>
                    <a:pt x="131" y="4181"/>
                    <a:pt x="1" y="4210"/>
                    <a:pt x="1" y="4224"/>
                  </a:cubicBezTo>
                  <a:cubicBezTo>
                    <a:pt x="1" y="4239"/>
                    <a:pt x="131" y="4253"/>
                    <a:pt x="333" y="4253"/>
                  </a:cubicBezTo>
                  <a:lnTo>
                    <a:pt x="723" y="4253"/>
                  </a:lnTo>
                  <a:cubicBezTo>
                    <a:pt x="867" y="4239"/>
                    <a:pt x="1026" y="4224"/>
                    <a:pt x="1214" y="4210"/>
                  </a:cubicBezTo>
                  <a:cubicBezTo>
                    <a:pt x="1922" y="4138"/>
                    <a:pt x="2876" y="3921"/>
                    <a:pt x="3786" y="3632"/>
                  </a:cubicBezTo>
                  <a:cubicBezTo>
                    <a:pt x="4248" y="3488"/>
                    <a:pt x="4696" y="3343"/>
                    <a:pt x="5130" y="3184"/>
                  </a:cubicBezTo>
                  <a:cubicBezTo>
                    <a:pt x="5549" y="3040"/>
                    <a:pt x="5939" y="2895"/>
                    <a:pt x="6286" y="2808"/>
                  </a:cubicBezTo>
                  <a:cubicBezTo>
                    <a:pt x="6979" y="2606"/>
                    <a:pt x="7427" y="2476"/>
                    <a:pt x="7427" y="2476"/>
                  </a:cubicBezTo>
                  <a:cubicBezTo>
                    <a:pt x="7427" y="2476"/>
                    <a:pt x="9248" y="1884"/>
                    <a:pt x="11083" y="1291"/>
                  </a:cubicBezTo>
                  <a:cubicBezTo>
                    <a:pt x="11993" y="988"/>
                    <a:pt x="12903" y="684"/>
                    <a:pt x="13582" y="439"/>
                  </a:cubicBezTo>
                  <a:cubicBezTo>
                    <a:pt x="14261" y="208"/>
                    <a:pt x="14709" y="34"/>
                    <a:pt x="14709" y="5"/>
                  </a:cubicBezTo>
                  <a:cubicBezTo>
                    <a:pt x="14708" y="2"/>
                    <a:pt x="14702" y="1"/>
                    <a:pt x="14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0" name="Google Shape;515;p14"/>
            <p:cNvSpPr/>
            <p:nvPr/>
          </p:nvSpPr>
          <p:spPr>
            <a:xfrm>
              <a:off x="2344525" y="2456200"/>
              <a:ext cx="285750" cy="83400"/>
            </a:xfrm>
            <a:custGeom>
              <a:avLst/>
              <a:gdLst/>
              <a:ahLst/>
              <a:cxnLst/>
              <a:rect l="l" t="t" r="r" b="b"/>
              <a:pathLst>
                <a:path w="11430" h="3336" extrusionOk="0">
                  <a:moveTo>
                    <a:pt x="11392" y="0"/>
                  </a:moveTo>
                  <a:cubicBezTo>
                    <a:pt x="11305" y="0"/>
                    <a:pt x="10973" y="69"/>
                    <a:pt x="10505" y="180"/>
                  </a:cubicBezTo>
                  <a:cubicBezTo>
                    <a:pt x="10230" y="252"/>
                    <a:pt x="9913" y="325"/>
                    <a:pt x="9566" y="411"/>
                  </a:cubicBezTo>
                  <a:cubicBezTo>
                    <a:pt x="9233" y="512"/>
                    <a:pt x="8872" y="614"/>
                    <a:pt x="8511" y="715"/>
                  </a:cubicBezTo>
                  <a:cubicBezTo>
                    <a:pt x="7803" y="931"/>
                    <a:pt x="7095" y="1148"/>
                    <a:pt x="6560" y="1307"/>
                  </a:cubicBezTo>
                  <a:cubicBezTo>
                    <a:pt x="6026" y="1480"/>
                    <a:pt x="5665" y="1582"/>
                    <a:pt x="5665" y="1582"/>
                  </a:cubicBezTo>
                  <a:cubicBezTo>
                    <a:pt x="5665" y="1582"/>
                    <a:pt x="5303" y="1683"/>
                    <a:pt x="4783" y="1856"/>
                  </a:cubicBezTo>
                  <a:cubicBezTo>
                    <a:pt x="4523" y="1943"/>
                    <a:pt x="4205" y="2044"/>
                    <a:pt x="3887" y="2160"/>
                  </a:cubicBezTo>
                  <a:cubicBezTo>
                    <a:pt x="3555" y="2246"/>
                    <a:pt x="3194" y="2347"/>
                    <a:pt x="2833" y="2449"/>
                  </a:cubicBezTo>
                  <a:cubicBezTo>
                    <a:pt x="2125" y="2636"/>
                    <a:pt x="1402" y="2810"/>
                    <a:pt x="868" y="2969"/>
                  </a:cubicBezTo>
                  <a:cubicBezTo>
                    <a:pt x="593" y="3055"/>
                    <a:pt x="376" y="3142"/>
                    <a:pt x="232" y="3200"/>
                  </a:cubicBezTo>
                  <a:cubicBezTo>
                    <a:pt x="73" y="3272"/>
                    <a:pt x="1" y="3330"/>
                    <a:pt x="1" y="3330"/>
                  </a:cubicBezTo>
                  <a:cubicBezTo>
                    <a:pt x="4" y="3334"/>
                    <a:pt x="13" y="3335"/>
                    <a:pt x="25" y="3335"/>
                  </a:cubicBezTo>
                  <a:cubicBezTo>
                    <a:pt x="63" y="3335"/>
                    <a:pt x="142" y="3319"/>
                    <a:pt x="261" y="3287"/>
                  </a:cubicBezTo>
                  <a:cubicBezTo>
                    <a:pt x="420" y="3243"/>
                    <a:pt x="637" y="3185"/>
                    <a:pt x="911" y="3142"/>
                  </a:cubicBezTo>
                  <a:cubicBezTo>
                    <a:pt x="1460" y="3026"/>
                    <a:pt x="2183" y="2882"/>
                    <a:pt x="2905" y="2737"/>
                  </a:cubicBezTo>
                  <a:cubicBezTo>
                    <a:pt x="3281" y="2665"/>
                    <a:pt x="3642" y="2579"/>
                    <a:pt x="3974" y="2506"/>
                  </a:cubicBezTo>
                  <a:cubicBezTo>
                    <a:pt x="4321" y="2405"/>
                    <a:pt x="4624" y="2318"/>
                    <a:pt x="4899" y="2246"/>
                  </a:cubicBezTo>
                  <a:cubicBezTo>
                    <a:pt x="5433" y="2087"/>
                    <a:pt x="5795" y="2001"/>
                    <a:pt x="5795" y="2001"/>
                  </a:cubicBezTo>
                  <a:cubicBezTo>
                    <a:pt x="5795" y="2001"/>
                    <a:pt x="6156" y="1885"/>
                    <a:pt x="6676" y="1697"/>
                  </a:cubicBezTo>
                  <a:cubicBezTo>
                    <a:pt x="7211" y="1509"/>
                    <a:pt x="7904" y="1264"/>
                    <a:pt x="8612" y="1018"/>
                  </a:cubicBezTo>
                  <a:cubicBezTo>
                    <a:pt x="8959" y="888"/>
                    <a:pt x="9320" y="758"/>
                    <a:pt x="9638" y="642"/>
                  </a:cubicBezTo>
                  <a:cubicBezTo>
                    <a:pt x="9970" y="527"/>
                    <a:pt x="10288" y="426"/>
                    <a:pt x="10548" y="339"/>
                  </a:cubicBezTo>
                  <a:cubicBezTo>
                    <a:pt x="11083" y="166"/>
                    <a:pt x="11430" y="36"/>
                    <a:pt x="11415" y="7"/>
                  </a:cubicBezTo>
                  <a:cubicBezTo>
                    <a:pt x="11415" y="2"/>
                    <a:pt x="11407" y="0"/>
                    <a:pt x="11392"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1" name="Google Shape;516;p14"/>
            <p:cNvSpPr/>
            <p:nvPr/>
          </p:nvSpPr>
          <p:spPr>
            <a:xfrm>
              <a:off x="2366200" y="2538200"/>
              <a:ext cx="138375" cy="47050"/>
            </a:xfrm>
            <a:custGeom>
              <a:avLst/>
              <a:gdLst/>
              <a:ahLst/>
              <a:cxnLst/>
              <a:rect l="l" t="t" r="r" b="b"/>
              <a:pathLst>
                <a:path w="5535" h="1882" extrusionOk="0">
                  <a:moveTo>
                    <a:pt x="5486" y="0"/>
                  </a:moveTo>
                  <a:cubicBezTo>
                    <a:pt x="5366" y="0"/>
                    <a:pt x="4776" y="312"/>
                    <a:pt x="4147" y="512"/>
                  </a:cubicBezTo>
                  <a:cubicBezTo>
                    <a:pt x="3468" y="729"/>
                    <a:pt x="2760" y="873"/>
                    <a:pt x="2760" y="873"/>
                  </a:cubicBezTo>
                  <a:cubicBezTo>
                    <a:pt x="2760" y="873"/>
                    <a:pt x="2067" y="1090"/>
                    <a:pt x="1373" y="1292"/>
                  </a:cubicBezTo>
                  <a:cubicBezTo>
                    <a:pt x="665" y="1509"/>
                    <a:pt x="1" y="1813"/>
                    <a:pt x="15" y="1870"/>
                  </a:cubicBezTo>
                  <a:cubicBezTo>
                    <a:pt x="19" y="1878"/>
                    <a:pt x="33" y="1881"/>
                    <a:pt x="57" y="1881"/>
                  </a:cubicBezTo>
                  <a:cubicBezTo>
                    <a:pt x="221" y="1881"/>
                    <a:pt x="828" y="1722"/>
                    <a:pt x="1446" y="1596"/>
                  </a:cubicBezTo>
                  <a:cubicBezTo>
                    <a:pt x="2154" y="1451"/>
                    <a:pt x="2876" y="1307"/>
                    <a:pt x="2876" y="1307"/>
                  </a:cubicBezTo>
                  <a:cubicBezTo>
                    <a:pt x="2876" y="1307"/>
                    <a:pt x="3584" y="1090"/>
                    <a:pt x="4263" y="801"/>
                  </a:cubicBezTo>
                  <a:cubicBezTo>
                    <a:pt x="4942" y="498"/>
                    <a:pt x="5535" y="50"/>
                    <a:pt x="5506" y="7"/>
                  </a:cubicBezTo>
                  <a:cubicBezTo>
                    <a:pt x="5502" y="2"/>
                    <a:pt x="5496" y="0"/>
                    <a:pt x="5486"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22" name="Google Shape;517;p14"/>
          <p:cNvGrpSpPr/>
          <p:nvPr/>
        </p:nvGrpSpPr>
        <p:grpSpPr>
          <a:xfrm rot="4930068">
            <a:off x="8337917" y="5492942"/>
            <a:ext cx="1427899" cy="1192073"/>
            <a:chOff x="191638" y="280100"/>
            <a:chExt cx="813475" cy="679125"/>
          </a:xfrm>
        </p:grpSpPr>
        <p:sp>
          <p:nvSpPr>
            <p:cNvPr id="23" name="Google Shape;518;p14"/>
            <p:cNvSpPr/>
            <p:nvPr/>
          </p:nvSpPr>
          <p:spPr>
            <a:xfrm>
              <a:off x="191638" y="280100"/>
              <a:ext cx="813475" cy="679125"/>
            </a:xfrm>
            <a:custGeom>
              <a:avLst/>
              <a:gdLst/>
              <a:ahLst/>
              <a:cxnLst/>
              <a:rect l="l" t="t" r="r" b="b"/>
              <a:pathLst>
                <a:path w="32539" h="27165" extrusionOk="0">
                  <a:moveTo>
                    <a:pt x="6112" y="1"/>
                  </a:moveTo>
                  <a:cubicBezTo>
                    <a:pt x="5418" y="1"/>
                    <a:pt x="4725" y="160"/>
                    <a:pt x="4031" y="463"/>
                  </a:cubicBezTo>
                  <a:cubicBezTo>
                    <a:pt x="3945" y="492"/>
                    <a:pt x="3858" y="536"/>
                    <a:pt x="3786" y="564"/>
                  </a:cubicBezTo>
                  <a:cubicBezTo>
                    <a:pt x="2919" y="955"/>
                    <a:pt x="2269" y="1518"/>
                    <a:pt x="1878" y="1923"/>
                  </a:cubicBezTo>
                  <a:cubicBezTo>
                    <a:pt x="1676" y="2125"/>
                    <a:pt x="1517" y="2313"/>
                    <a:pt x="1430" y="2428"/>
                  </a:cubicBezTo>
                  <a:cubicBezTo>
                    <a:pt x="1402" y="2457"/>
                    <a:pt x="1387" y="2472"/>
                    <a:pt x="1373" y="2486"/>
                  </a:cubicBezTo>
                  <a:lnTo>
                    <a:pt x="1272" y="2631"/>
                  </a:lnTo>
                  <a:cubicBezTo>
                    <a:pt x="1228" y="2688"/>
                    <a:pt x="1185" y="2746"/>
                    <a:pt x="1156" y="2790"/>
                  </a:cubicBezTo>
                  <a:cubicBezTo>
                    <a:pt x="1156" y="2790"/>
                    <a:pt x="1026" y="2992"/>
                    <a:pt x="1026" y="3006"/>
                  </a:cubicBezTo>
                  <a:cubicBezTo>
                    <a:pt x="954" y="3107"/>
                    <a:pt x="838" y="3324"/>
                    <a:pt x="708" y="3584"/>
                  </a:cubicBezTo>
                  <a:cubicBezTo>
                    <a:pt x="564" y="3873"/>
                    <a:pt x="434" y="4177"/>
                    <a:pt x="332" y="4466"/>
                  </a:cubicBezTo>
                  <a:cubicBezTo>
                    <a:pt x="188" y="4885"/>
                    <a:pt x="87" y="5347"/>
                    <a:pt x="29" y="5795"/>
                  </a:cubicBezTo>
                  <a:cubicBezTo>
                    <a:pt x="0" y="6069"/>
                    <a:pt x="0" y="6358"/>
                    <a:pt x="15" y="6676"/>
                  </a:cubicBezTo>
                  <a:cubicBezTo>
                    <a:pt x="15" y="6734"/>
                    <a:pt x="15" y="6777"/>
                    <a:pt x="15" y="6821"/>
                  </a:cubicBezTo>
                  <a:cubicBezTo>
                    <a:pt x="15" y="6879"/>
                    <a:pt x="15" y="6922"/>
                    <a:pt x="29" y="6994"/>
                  </a:cubicBezTo>
                  <a:cubicBezTo>
                    <a:pt x="29" y="7095"/>
                    <a:pt x="43" y="7196"/>
                    <a:pt x="58" y="7283"/>
                  </a:cubicBezTo>
                  <a:cubicBezTo>
                    <a:pt x="58" y="7355"/>
                    <a:pt x="72" y="7413"/>
                    <a:pt x="72" y="7471"/>
                  </a:cubicBezTo>
                  <a:cubicBezTo>
                    <a:pt x="101" y="7572"/>
                    <a:pt x="116" y="7688"/>
                    <a:pt x="145" y="7774"/>
                  </a:cubicBezTo>
                  <a:cubicBezTo>
                    <a:pt x="159" y="7832"/>
                    <a:pt x="159" y="7890"/>
                    <a:pt x="173" y="7933"/>
                  </a:cubicBezTo>
                  <a:cubicBezTo>
                    <a:pt x="217" y="8092"/>
                    <a:pt x="275" y="8251"/>
                    <a:pt x="318" y="8381"/>
                  </a:cubicBezTo>
                  <a:cubicBezTo>
                    <a:pt x="347" y="8439"/>
                    <a:pt x="361" y="8482"/>
                    <a:pt x="376" y="8526"/>
                  </a:cubicBezTo>
                  <a:cubicBezTo>
                    <a:pt x="434" y="8641"/>
                    <a:pt x="477" y="8742"/>
                    <a:pt x="520" y="8844"/>
                  </a:cubicBezTo>
                  <a:cubicBezTo>
                    <a:pt x="549" y="8901"/>
                    <a:pt x="578" y="8945"/>
                    <a:pt x="621" y="9003"/>
                  </a:cubicBezTo>
                  <a:cubicBezTo>
                    <a:pt x="679" y="9104"/>
                    <a:pt x="737" y="9205"/>
                    <a:pt x="795" y="9291"/>
                  </a:cubicBezTo>
                  <a:cubicBezTo>
                    <a:pt x="838" y="9349"/>
                    <a:pt x="867" y="9407"/>
                    <a:pt x="910" y="9450"/>
                  </a:cubicBezTo>
                  <a:cubicBezTo>
                    <a:pt x="954" y="9523"/>
                    <a:pt x="1011" y="9580"/>
                    <a:pt x="1055" y="9638"/>
                  </a:cubicBezTo>
                  <a:lnTo>
                    <a:pt x="1084" y="9682"/>
                  </a:lnTo>
                  <a:cubicBezTo>
                    <a:pt x="1127" y="9725"/>
                    <a:pt x="1170" y="9783"/>
                    <a:pt x="1214" y="9826"/>
                  </a:cubicBezTo>
                  <a:cubicBezTo>
                    <a:pt x="1329" y="9942"/>
                    <a:pt x="1532" y="10144"/>
                    <a:pt x="1821" y="10332"/>
                  </a:cubicBezTo>
                  <a:cubicBezTo>
                    <a:pt x="1835" y="10346"/>
                    <a:pt x="1850" y="10361"/>
                    <a:pt x="1878" y="10375"/>
                  </a:cubicBezTo>
                  <a:lnTo>
                    <a:pt x="2442" y="10823"/>
                  </a:lnTo>
                  <a:cubicBezTo>
                    <a:pt x="2500" y="10866"/>
                    <a:pt x="2543" y="10910"/>
                    <a:pt x="2601" y="10953"/>
                  </a:cubicBezTo>
                  <a:cubicBezTo>
                    <a:pt x="2659" y="10996"/>
                    <a:pt x="2731" y="11040"/>
                    <a:pt x="2789" y="11083"/>
                  </a:cubicBezTo>
                  <a:cubicBezTo>
                    <a:pt x="2832" y="11126"/>
                    <a:pt x="2890" y="11170"/>
                    <a:pt x="2948" y="11213"/>
                  </a:cubicBezTo>
                  <a:cubicBezTo>
                    <a:pt x="3005" y="11271"/>
                    <a:pt x="3078" y="11314"/>
                    <a:pt x="3135" y="11358"/>
                  </a:cubicBezTo>
                  <a:lnTo>
                    <a:pt x="4002" y="12022"/>
                  </a:lnTo>
                  <a:cubicBezTo>
                    <a:pt x="4118" y="12123"/>
                    <a:pt x="4262" y="12253"/>
                    <a:pt x="4450" y="12369"/>
                  </a:cubicBezTo>
                  <a:lnTo>
                    <a:pt x="21081" y="25286"/>
                  </a:lnTo>
                  <a:cubicBezTo>
                    <a:pt x="21370" y="25546"/>
                    <a:pt x="21948" y="25994"/>
                    <a:pt x="22815" y="25994"/>
                  </a:cubicBezTo>
                  <a:cubicBezTo>
                    <a:pt x="22887" y="25994"/>
                    <a:pt x="22973" y="25994"/>
                    <a:pt x="23046" y="25980"/>
                  </a:cubicBezTo>
                  <a:lnTo>
                    <a:pt x="29288" y="27063"/>
                  </a:lnTo>
                  <a:cubicBezTo>
                    <a:pt x="29504" y="27136"/>
                    <a:pt x="29735" y="27165"/>
                    <a:pt x="29967" y="27165"/>
                  </a:cubicBezTo>
                  <a:cubicBezTo>
                    <a:pt x="30689" y="27165"/>
                    <a:pt x="31397" y="26832"/>
                    <a:pt x="31859" y="26225"/>
                  </a:cubicBezTo>
                  <a:cubicBezTo>
                    <a:pt x="31874" y="26225"/>
                    <a:pt x="31888" y="26196"/>
                    <a:pt x="31888" y="26196"/>
                  </a:cubicBezTo>
                  <a:cubicBezTo>
                    <a:pt x="32437" y="25489"/>
                    <a:pt x="32538" y="24520"/>
                    <a:pt x="32148" y="23711"/>
                  </a:cubicBezTo>
                  <a:lnTo>
                    <a:pt x="31672" y="22700"/>
                  </a:lnTo>
                  <a:lnTo>
                    <a:pt x="30602" y="20316"/>
                  </a:lnTo>
                  <a:lnTo>
                    <a:pt x="29042" y="16935"/>
                  </a:lnTo>
                  <a:cubicBezTo>
                    <a:pt x="28868" y="16559"/>
                    <a:pt x="28623" y="16241"/>
                    <a:pt x="28305" y="15981"/>
                  </a:cubicBezTo>
                  <a:lnTo>
                    <a:pt x="28276" y="15967"/>
                  </a:lnTo>
                  <a:cubicBezTo>
                    <a:pt x="27467" y="15331"/>
                    <a:pt x="26643" y="14681"/>
                    <a:pt x="25820" y="14045"/>
                  </a:cubicBezTo>
                  <a:cubicBezTo>
                    <a:pt x="25820" y="14045"/>
                    <a:pt x="22786" y="11676"/>
                    <a:pt x="22497" y="11444"/>
                  </a:cubicBezTo>
                  <a:cubicBezTo>
                    <a:pt x="21962" y="11025"/>
                    <a:pt x="21427" y="10621"/>
                    <a:pt x="20907" y="10216"/>
                  </a:cubicBezTo>
                  <a:lnTo>
                    <a:pt x="15966" y="6402"/>
                  </a:lnTo>
                  <a:lnTo>
                    <a:pt x="12888" y="4047"/>
                  </a:lnTo>
                  <a:cubicBezTo>
                    <a:pt x="12253" y="3570"/>
                    <a:pt x="11617" y="3093"/>
                    <a:pt x="10996" y="2616"/>
                  </a:cubicBezTo>
                  <a:lnTo>
                    <a:pt x="9883" y="1778"/>
                  </a:lnTo>
                  <a:lnTo>
                    <a:pt x="8669" y="839"/>
                  </a:lnTo>
                  <a:cubicBezTo>
                    <a:pt x="8611" y="796"/>
                    <a:pt x="8539" y="752"/>
                    <a:pt x="8481" y="709"/>
                  </a:cubicBezTo>
                  <a:cubicBezTo>
                    <a:pt x="7788" y="247"/>
                    <a:pt x="6979" y="1"/>
                    <a:pt x="6112"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4" name="Google Shape;519;p14"/>
            <p:cNvSpPr/>
            <p:nvPr/>
          </p:nvSpPr>
          <p:spPr>
            <a:xfrm>
              <a:off x="244363" y="340225"/>
              <a:ext cx="696450" cy="558325"/>
            </a:xfrm>
            <a:custGeom>
              <a:avLst/>
              <a:gdLst/>
              <a:ahLst/>
              <a:cxnLst/>
              <a:rect l="l" t="t" r="r" b="b"/>
              <a:pathLst>
                <a:path w="27858" h="22333" extrusionOk="0">
                  <a:moveTo>
                    <a:pt x="4013" y="1"/>
                  </a:moveTo>
                  <a:cubicBezTo>
                    <a:pt x="3073" y="1"/>
                    <a:pt x="1983" y="617"/>
                    <a:pt x="1200" y="1685"/>
                  </a:cubicBezTo>
                  <a:cubicBezTo>
                    <a:pt x="73" y="3231"/>
                    <a:pt x="1" y="5124"/>
                    <a:pt x="1041" y="5918"/>
                  </a:cubicBezTo>
                  <a:cubicBezTo>
                    <a:pt x="1084" y="5947"/>
                    <a:pt x="1128" y="5991"/>
                    <a:pt x="1171" y="6020"/>
                  </a:cubicBezTo>
                  <a:lnTo>
                    <a:pt x="20590" y="21075"/>
                  </a:lnTo>
                  <a:lnTo>
                    <a:pt x="27858" y="22332"/>
                  </a:lnTo>
                  <a:lnTo>
                    <a:pt x="24636" y="15512"/>
                  </a:lnTo>
                  <a:lnTo>
                    <a:pt x="5087" y="341"/>
                  </a:lnTo>
                  <a:cubicBezTo>
                    <a:pt x="4778" y="110"/>
                    <a:pt x="4409" y="1"/>
                    <a:pt x="4013"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5" name="Google Shape;520;p14"/>
            <p:cNvSpPr/>
            <p:nvPr/>
          </p:nvSpPr>
          <p:spPr>
            <a:xfrm>
              <a:off x="893838" y="821225"/>
              <a:ext cx="46975" cy="77325"/>
            </a:xfrm>
            <a:custGeom>
              <a:avLst/>
              <a:gdLst/>
              <a:ahLst/>
              <a:cxnLst/>
              <a:rect l="l" t="t" r="r" b="b"/>
              <a:pathLst>
                <a:path w="1879" h="3093" extrusionOk="0">
                  <a:moveTo>
                    <a:pt x="419" y="0"/>
                  </a:moveTo>
                  <a:cubicBezTo>
                    <a:pt x="636" y="1012"/>
                    <a:pt x="506" y="1994"/>
                    <a:pt x="0" y="2774"/>
                  </a:cubicBezTo>
                  <a:lnTo>
                    <a:pt x="1879" y="3092"/>
                  </a:lnTo>
                  <a:lnTo>
                    <a:pt x="419" y="0"/>
                  </a:ln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6" name="Google Shape;521;p14"/>
            <p:cNvSpPr/>
            <p:nvPr/>
          </p:nvSpPr>
          <p:spPr>
            <a:xfrm>
              <a:off x="261713" y="370575"/>
              <a:ext cx="679100" cy="528325"/>
            </a:xfrm>
            <a:custGeom>
              <a:avLst/>
              <a:gdLst/>
              <a:ahLst/>
              <a:cxnLst/>
              <a:rect l="l" t="t" r="r" b="b"/>
              <a:pathLst>
                <a:path w="27164" h="21133" extrusionOk="0">
                  <a:moveTo>
                    <a:pt x="1567" y="1"/>
                  </a:moveTo>
                  <a:cubicBezTo>
                    <a:pt x="1120" y="1"/>
                    <a:pt x="736" y="155"/>
                    <a:pt x="506" y="471"/>
                  </a:cubicBezTo>
                  <a:cubicBezTo>
                    <a:pt x="0" y="1179"/>
                    <a:pt x="419" y="2393"/>
                    <a:pt x="1445" y="3187"/>
                  </a:cubicBezTo>
                  <a:cubicBezTo>
                    <a:pt x="1488" y="3231"/>
                    <a:pt x="1532" y="3260"/>
                    <a:pt x="1575" y="3288"/>
                  </a:cubicBezTo>
                  <a:lnTo>
                    <a:pt x="19578" y="17260"/>
                  </a:lnTo>
                  <a:lnTo>
                    <a:pt x="27164" y="21133"/>
                  </a:lnTo>
                  <a:lnTo>
                    <a:pt x="27164" y="21133"/>
                  </a:lnTo>
                  <a:lnTo>
                    <a:pt x="21427" y="14732"/>
                  </a:lnTo>
                  <a:lnTo>
                    <a:pt x="3280" y="644"/>
                  </a:lnTo>
                  <a:cubicBezTo>
                    <a:pt x="2722" y="220"/>
                    <a:pt x="2100" y="1"/>
                    <a:pt x="1567"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7" name="Google Shape;522;p14"/>
            <p:cNvSpPr/>
            <p:nvPr/>
          </p:nvSpPr>
          <p:spPr>
            <a:xfrm>
              <a:off x="276163" y="364725"/>
              <a:ext cx="195425" cy="198600"/>
            </a:xfrm>
            <a:custGeom>
              <a:avLst/>
              <a:gdLst/>
              <a:ahLst/>
              <a:cxnLst/>
              <a:rect l="l" t="t" r="r" b="b"/>
              <a:pathLst>
                <a:path w="7817" h="7944" extrusionOk="0">
                  <a:moveTo>
                    <a:pt x="3991" y="0"/>
                  </a:moveTo>
                  <a:cubicBezTo>
                    <a:pt x="3052" y="0"/>
                    <a:pt x="1966" y="613"/>
                    <a:pt x="1185" y="1687"/>
                  </a:cubicBezTo>
                  <a:cubicBezTo>
                    <a:pt x="72" y="3219"/>
                    <a:pt x="0" y="5126"/>
                    <a:pt x="1026" y="5921"/>
                  </a:cubicBezTo>
                  <a:cubicBezTo>
                    <a:pt x="1069" y="5950"/>
                    <a:pt x="1113" y="5979"/>
                    <a:pt x="1156" y="6008"/>
                  </a:cubicBezTo>
                  <a:lnTo>
                    <a:pt x="3656" y="7944"/>
                  </a:lnTo>
                  <a:cubicBezTo>
                    <a:pt x="2745" y="7091"/>
                    <a:pt x="2861" y="5285"/>
                    <a:pt x="3930" y="3811"/>
                  </a:cubicBezTo>
                  <a:cubicBezTo>
                    <a:pt x="4713" y="2744"/>
                    <a:pt x="5803" y="2127"/>
                    <a:pt x="6743" y="2127"/>
                  </a:cubicBezTo>
                  <a:cubicBezTo>
                    <a:pt x="7139" y="2127"/>
                    <a:pt x="7508" y="2236"/>
                    <a:pt x="7817" y="2468"/>
                  </a:cubicBezTo>
                  <a:lnTo>
                    <a:pt x="5072" y="344"/>
                  </a:lnTo>
                  <a:cubicBezTo>
                    <a:pt x="4761" y="111"/>
                    <a:pt x="4389" y="0"/>
                    <a:pt x="3991" y="0"/>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8" name="Google Shape;523;p14"/>
            <p:cNvSpPr/>
            <p:nvPr/>
          </p:nvSpPr>
          <p:spPr>
            <a:xfrm>
              <a:off x="267838" y="358575"/>
              <a:ext cx="195800" cy="198625"/>
            </a:xfrm>
            <a:custGeom>
              <a:avLst/>
              <a:gdLst/>
              <a:ahLst/>
              <a:cxnLst/>
              <a:rect l="l" t="t" r="r" b="b"/>
              <a:pathLst>
                <a:path w="7832" h="7945" extrusionOk="0">
                  <a:moveTo>
                    <a:pt x="4006" y="1"/>
                  </a:moveTo>
                  <a:cubicBezTo>
                    <a:pt x="3067" y="1"/>
                    <a:pt x="1981" y="613"/>
                    <a:pt x="1200" y="1688"/>
                  </a:cubicBezTo>
                  <a:cubicBezTo>
                    <a:pt x="73" y="3219"/>
                    <a:pt x="1" y="5112"/>
                    <a:pt x="1041" y="5921"/>
                  </a:cubicBezTo>
                  <a:cubicBezTo>
                    <a:pt x="1084" y="5950"/>
                    <a:pt x="1128" y="5979"/>
                    <a:pt x="1171" y="6008"/>
                  </a:cubicBezTo>
                  <a:lnTo>
                    <a:pt x="3656" y="7944"/>
                  </a:lnTo>
                  <a:cubicBezTo>
                    <a:pt x="2760" y="7092"/>
                    <a:pt x="2862" y="5286"/>
                    <a:pt x="3945" y="3812"/>
                  </a:cubicBezTo>
                  <a:cubicBezTo>
                    <a:pt x="4726" y="2737"/>
                    <a:pt x="5813" y="2125"/>
                    <a:pt x="6746" y="2125"/>
                  </a:cubicBezTo>
                  <a:cubicBezTo>
                    <a:pt x="7143" y="2125"/>
                    <a:pt x="7511" y="2235"/>
                    <a:pt x="7817" y="2468"/>
                  </a:cubicBezTo>
                  <a:lnTo>
                    <a:pt x="7832" y="2468"/>
                  </a:lnTo>
                  <a:lnTo>
                    <a:pt x="5087" y="344"/>
                  </a:lnTo>
                  <a:cubicBezTo>
                    <a:pt x="4776" y="111"/>
                    <a:pt x="4404" y="1"/>
                    <a:pt x="4006" y="1"/>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29" name="Google Shape;524;p14"/>
            <p:cNvSpPr/>
            <p:nvPr/>
          </p:nvSpPr>
          <p:spPr>
            <a:xfrm>
              <a:off x="726938" y="714450"/>
              <a:ext cx="153200" cy="160250"/>
            </a:xfrm>
            <a:custGeom>
              <a:avLst/>
              <a:gdLst/>
              <a:ahLst/>
              <a:cxnLst/>
              <a:rect l="l" t="t" r="r" b="b"/>
              <a:pathLst>
                <a:path w="6128" h="6410" extrusionOk="0">
                  <a:moveTo>
                    <a:pt x="4002" y="0"/>
                  </a:moveTo>
                  <a:cubicBezTo>
                    <a:pt x="3065" y="0"/>
                    <a:pt x="1979" y="617"/>
                    <a:pt x="1186" y="1685"/>
                  </a:cubicBezTo>
                  <a:cubicBezTo>
                    <a:pt x="117" y="3159"/>
                    <a:pt x="1" y="4965"/>
                    <a:pt x="911" y="5817"/>
                  </a:cubicBezTo>
                  <a:lnTo>
                    <a:pt x="1157" y="6019"/>
                  </a:lnTo>
                  <a:lnTo>
                    <a:pt x="1287" y="6106"/>
                  </a:lnTo>
                  <a:lnTo>
                    <a:pt x="3050" y="6410"/>
                  </a:lnTo>
                  <a:cubicBezTo>
                    <a:pt x="3021" y="5600"/>
                    <a:pt x="3324" y="4661"/>
                    <a:pt x="3931" y="3823"/>
                  </a:cubicBezTo>
                  <a:cubicBezTo>
                    <a:pt x="4552" y="2971"/>
                    <a:pt x="5361" y="2422"/>
                    <a:pt x="6127" y="2219"/>
                  </a:cubicBezTo>
                  <a:lnTo>
                    <a:pt x="5333" y="543"/>
                  </a:lnTo>
                  <a:lnTo>
                    <a:pt x="5072" y="341"/>
                  </a:lnTo>
                  <a:cubicBezTo>
                    <a:pt x="4764" y="110"/>
                    <a:pt x="4396" y="0"/>
                    <a:pt x="4002"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0" name="Google Shape;525;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FE5AF"/>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1" name="Google Shape;526;p14"/>
            <p:cNvSpPr/>
            <p:nvPr/>
          </p:nvSpPr>
          <p:spPr>
            <a:xfrm>
              <a:off x="740313" y="724825"/>
              <a:ext cx="200500" cy="173725"/>
            </a:xfrm>
            <a:custGeom>
              <a:avLst/>
              <a:gdLst/>
              <a:ahLst/>
              <a:cxnLst/>
              <a:rect l="l" t="t" r="r" b="b"/>
              <a:pathLst>
                <a:path w="8020" h="6949" extrusionOk="0">
                  <a:moveTo>
                    <a:pt x="3977" y="0"/>
                  </a:moveTo>
                  <a:cubicBezTo>
                    <a:pt x="3044" y="0"/>
                    <a:pt x="1959" y="611"/>
                    <a:pt x="1185" y="1689"/>
                  </a:cubicBezTo>
                  <a:cubicBezTo>
                    <a:pt x="145" y="3090"/>
                    <a:pt x="1" y="4810"/>
                    <a:pt x="795" y="5706"/>
                  </a:cubicBezTo>
                  <a:lnTo>
                    <a:pt x="8020" y="6948"/>
                  </a:lnTo>
                  <a:lnTo>
                    <a:pt x="8020" y="6948"/>
                  </a:lnTo>
                  <a:lnTo>
                    <a:pt x="4826" y="201"/>
                  </a:lnTo>
                  <a:cubicBezTo>
                    <a:pt x="4570" y="65"/>
                    <a:pt x="4282" y="0"/>
                    <a:pt x="3977" y="0"/>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2" name="Google Shape;527;p14"/>
            <p:cNvSpPr/>
            <p:nvPr/>
          </p:nvSpPr>
          <p:spPr>
            <a:xfrm>
              <a:off x="857713" y="821225"/>
              <a:ext cx="83100" cy="77325"/>
            </a:xfrm>
            <a:custGeom>
              <a:avLst/>
              <a:gdLst/>
              <a:ahLst/>
              <a:cxnLst/>
              <a:rect l="l" t="t" r="r" b="b"/>
              <a:pathLst>
                <a:path w="3324" h="3093" extrusionOk="0">
                  <a:moveTo>
                    <a:pt x="1864" y="0"/>
                  </a:moveTo>
                  <a:cubicBezTo>
                    <a:pt x="1301" y="159"/>
                    <a:pt x="795" y="448"/>
                    <a:pt x="448" y="910"/>
                  </a:cubicBezTo>
                  <a:cubicBezTo>
                    <a:pt x="130" y="1358"/>
                    <a:pt x="0" y="1922"/>
                    <a:pt x="0" y="2514"/>
                  </a:cubicBezTo>
                  <a:lnTo>
                    <a:pt x="3324" y="3092"/>
                  </a:lnTo>
                  <a:lnTo>
                    <a:pt x="3324" y="3092"/>
                  </a:lnTo>
                  <a:lnTo>
                    <a:pt x="1864" y="0"/>
                  </a:ln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3" name="Google Shape;528;p14"/>
            <p:cNvSpPr/>
            <p:nvPr/>
          </p:nvSpPr>
          <p:spPr>
            <a:xfrm>
              <a:off x="751863" y="739225"/>
              <a:ext cx="188600" cy="159325"/>
            </a:xfrm>
            <a:custGeom>
              <a:avLst/>
              <a:gdLst/>
              <a:ahLst/>
              <a:cxnLst/>
              <a:rect l="l" t="t" r="r" b="b"/>
              <a:pathLst>
                <a:path w="7544" h="6373" extrusionOk="0">
                  <a:moveTo>
                    <a:pt x="1850" y="0"/>
                  </a:moveTo>
                  <a:cubicBezTo>
                    <a:pt x="1431" y="275"/>
                    <a:pt x="1056" y="650"/>
                    <a:pt x="723" y="1113"/>
                  </a:cubicBezTo>
                  <a:cubicBezTo>
                    <a:pt x="391" y="1561"/>
                    <a:pt x="145" y="2038"/>
                    <a:pt x="1" y="2529"/>
                  </a:cubicBezTo>
                  <a:lnTo>
                    <a:pt x="7514" y="6372"/>
                  </a:lnTo>
                  <a:lnTo>
                    <a:pt x="7543" y="6372"/>
                  </a:lnTo>
                  <a:lnTo>
                    <a:pt x="1850" y="0"/>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4" name="Google Shape;529;p14"/>
            <p:cNvSpPr/>
            <p:nvPr/>
          </p:nvSpPr>
          <p:spPr>
            <a:xfrm>
              <a:off x="280838" y="375100"/>
              <a:ext cx="113825" cy="114175"/>
            </a:xfrm>
            <a:custGeom>
              <a:avLst/>
              <a:gdLst/>
              <a:ahLst/>
              <a:cxnLst/>
              <a:rect l="l" t="t" r="r" b="b"/>
              <a:pathLst>
                <a:path w="4553" h="4567" extrusionOk="0">
                  <a:moveTo>
                    <a:pt x="1691" y="1"/>
                  </a:moveTo>
                  <a:cubicBezTo>
                    <a:pt x="1330" y="261"/>
                    <a:pt x="983" y="608"/>
                    <a:pt x="680" y="1027"/>
                  </a:cubicBezTo>
                  <a:cubicBezTo>
                    <a:pt x="377" y="1431"/>
                    <a:pt x="145" y="1865"/>
                    <a:pt x="1" y="2313"/>
                  </a:cubicBezTo>
                  <a:cubicBezTo>
                    <a:pt x="189" y="2558"/>
                    <a:pt x="420" y="2804"/>
                    <a:pt x="680" y="3006"/>
                  </a:cubicBezTo>
                  <a:cubicBezTo>
                    <a:pt x="723" y="3050"/>
                    <a:pt x="767" y="3079"/>
                    <a:pt x="810" y="3107"/>
                  </a:cubicBezTo>
                  <a:lnTo>
                    <a:pt x="2703" y="4567"/>
                  </a:lnTo>
                  <a:cubicBezTo>
                    <a:pt x="2847" y="4090"/>
                    <a:pt x="3093" y="3599"/>
                    <a:pt x="3425" y="3151"/>
                  </a:cubicBezTo>
                  <a:cubicBezTo>
                    <a:pt x="3758" y="2688"/>
                    <a:pt x="4148" y="2327"/>
                    <a:pt x="4552" y="2038"/>
                  </a:cubicBezTo>
                  <a:lnTo>
                    <a:pt x="2515" y="463"/>
                  </a:lnTo>
                  <a:cubicBezTo>
                    <a:pt x="2255" y="261"/>
                    <a:pt x="1966" y="102"/>
                    <a:pt x="1691" y="1"/>
                  </a:cubicBezTo>
                  <a:close/>
                </a:path>
              </a:pathLst>
            </a:custGeom>
            <a:solidFill>
              <a:srgbClr val="191919"/>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5" name="Google Shape;530;p14"/>
            <p:cNvSpPr/>
            <p:nvPr/>
          </p:nvSpPr>
          <p:spPr>
            <a:xfrm>
              <a:off x="244363" y="340225"/>
              <a:ext cx="195800" cy="198550"/>
            </a:xfrm>
            <a:custGeom>
              <a:avLst/>
              <a:gdLst/>
              <a:ahLst/>
              <a:cxnLst/>
              <a:rect l="l" t="t" r="r" b="b"/>
              <a:pathLst>
                <a:path w="7832" h="7942" extrusionOk="0">
                  <a:moveTo>
                    <a:pt x="4013" y="1"/>
                  </a:moveTo>
                  <a:cubicBezTo>
                    <a:pt x="3073" y="1"/>
                    <a:pt x="1983" y="617"/>
                    <a:pt x="1200" y="1685"/>
                  </a:cubicBezTo>
                  <a:cubicBezTo>
                    <a:pt x="73" y="3231"/>
                    <a:pt x="1" y="5124"/>
                    <a:pt x="1041" y="5918"/>
                  </a:cubicBezTo>
                  <a:cubicBezTo>
                    <a:pt x="1084" y="5947"/>
                    <a:pt x="1128" y="5991"/>
                    <a:pt x="1171" y="6005"/>
                  </a:cubicBezTo>
                  <a:lnTo>
                    <a:pt x="3656" y="7941"/>
                  </a:lnTo>
                  <a:cubicBezTo>
                    <a:pt x="2760" y="7089"/>
                    <a:pt x="2861" y="5283"/>
                    <a:pt x="3945" y="3823"/>
                  </a:cubicBezTo>
                  <a:cubicBezTo>
                    <a:pt x="4726" y="2749"/>
                    <a:pt x="5812" y="2136"/>
                    <a:pt x="6746" y="2136"/>
                  </a:cubicBezTo>
                  <a:cubicBezTo>
                    <a:pt x="7142" y="2136"/>
                    <a:pt x="7511" y="2247"/>
                    <a:pt x="7817" y="2480"/>
                  </a:cubicBezTo>
                  <a:lnTo>
                    <a:pt x="7832" y="2465"/>
                  </a:lnTo>
                  <a:lnTo>
                    <a:pt x="5087" y="341"/>
                  </a:lnTo>
                  <a:cubicBezTo>
                    <a:pt x="4778" y="110"/>
                    <a:pt x="4409" y="1"/>
                    <a:pt x="4013"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6" name="Google Shape;531;p14"/>
            <p:cNvSpPr/>
            <p:nvPr/>
          </p:nvSpPr>
          <p:spPr>
            <a:xfrm>
              <a:off x="298913" y="382425"/>
              <a:ext cx="141250" cy="156350"/>
            </a:xfrm>
            <a:custGeom>
              <a:avLst/>
              <a:gdLst/>
              <a:ahLst/>
              <a:cxnLst/>
              <a:rect l="l" t="t" r="r" b="b"/>
              <a:pathLst>
                <a:path w="5650" h="6254" extrusionOk="0">
                  <a:moveTo>
                    <a:pt x="3991" y="0"/>
                  </a:moveTo>
                  <a:cubicBezTo>
                    <a:pt x="3053" y="0"/>
                    <a:pt x="1966" y="613"/>
                    <a:pt x="1185" y="1687"/>
                  </a:cubicBezTo>
                  <a:cubicBezTo>
                    <a:pt x="101" y="3147"/>
                    <a:pt x="0" y="4953"/>
                    <a:pt x="896" y="5805"/>
                  </a:cubicBezTo>
                  <a:lnTo>
                    <a:pt x="1156" y="6008"/>
                  </a:lnTo>
                  <a:lnTo>
                    <a:pt x="1474" y="6253"/>
                  </a:lnTo>
                  <a:cubicBezTo>
                    <a:pt x="578" y="5401"/>
                    <a:pt x="679" y="3595"/>
                    <a:pt x="1763" y="2135"/>
                  </a:cubicBezTo>
                  <a:cubicBezTo>
                    <a:pt x="2544" y="1061"/>
                    <a:pt x="3630" y="448"/>
                    <a:pt x="4564" y="448"/>
                  </a:cubicBezTo>
                  <a:cubicBezTo>
                    <a:pt x="4960" y="448"/>
                    <a:pt x="5329" y="559"/>
                    <a:pt x="5635" y="792"/>
                  </a:cubicBezTo>
                  <a:lnTo>
                    <a:pt x="5650" y="777"/>
                  </a:lnTo>
                  <a:lnTo>
                    <a:pt x="5072" y="329"/>
                  </a:lnTo>
                  <a:lnTo>
                    <a:pt x="5072" y="344"/>
                  </a:lnTo>
                  <a:cubicBezTo>
                    <a:pt x="4762" y="111"/>
                    <a:pt x="4390" y="0"/>
                    <a:pt x="3991"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7" name="Google Shape;532;p14"/>
            <p:cNvSpPr/>
            <p:nvPr/>
          </p:nvSpPr>
          <p:spPr>
            <a:xfrm>
              <a:off x="743563" y="724200"/>
              <a:ext cx="116700" cy="145800"/>
            </a:xfrm>
            <a:custGeom>
              <a:avLst/>
              <a:gdLst/>
              <a:ahLst/>
              <a:cxnLst/>
              <a:rect l="l" t="t" r="r" b="b"/>
              <a:pathLst>
                <a:path w="4668" h="5832" extrusionOk="0">
                  <a:moveTo>
                    <a:pt x="3638" y="0"/>
                  </a:moveTo>
                  <a:cubicBezTo>
                    <a:pt x="3480" y="0"/>
                    <a:pt x="3315" y="10"/>
                    <a:pt x="3150" y="38"/>
                  </a:cubicBezTo>
                  <a:cubicBezTo>
                    <a:pt x="2876" y="81"/>
                    <a:pt x="2616" y="168"/>
                    <a:pt x="2370" y="269"/>
                  </a:cubicBezTo>
                  <a:cubicBezTo>
                    <a:pt x="1879" y="500"/>
                    <a:pt x="1474" y="832"/>
                    <a:pt x="1200" y="1107"/>
                  </a:cubicBezTo>
                  <a:cubicBezTo>
                    <a:pt x="1070" y="1251"/>
                    <a:pt x="969" y="1367"/>
                    <a:pt x="896" y="1454"/>
                  </a:cubicBezTo>
                  <a:cubicBezTo>
                    <a:pt x="824" y="1555"/>
                    <a:pt x="781" y="1598"/>
                    <a:pt x="781" y="1598"/>
                  </a:cubicBezTo>
                  <a:cubicBezTo>
                    <a:pt x="781" y="1598"/>
                    <a:pt x="752" y="1656"/>
                    <a:pt x="694" y="1757"/>
                  </a:cubicBezTo>
                  <a:cubicBezTo>
                    <a:pt x="636" y="1844"/>
                    <a:pt x="550" y="1988"/>
                    <a:pt x="463" y="2162"/>
                  </a:cubicBezTo>
                  <a:cubicBezTo>
                    <a:pt x="376" y="2335"/>
                    <a:pt x="290" y="2552"/>
                    <a:pt x="203" y="2783"/>
                  </a:cubicBezTo>
                  <a:cubicBezTo>
                    <a:pt x="116" y="3014"/>
                    <a:pt x="58" y="3289"/>
                    <a:pt x="30" y="3563"/>
                  </a:cubicBezTo>
                  <a:cubicBezTo>
                    <a:pt x="1" y="3838"/>
                    <a:pt x="1" y="4127"/>
                    <a:pt x="44" y="4401"/>
                  </a:cubicBezTo>
                  <a:cubicBezTo>
                    <a:pt x="73" y="4676"/>
                    <a:pt x="145" y="4936"/>
                    <a:pt x="246" y="5167"/>
                  </a:cubicBezTo>
                  <a:cubicBezTo>
                    <a:pt x="347" y="5384"/>
                    <a:pt x="477" y="5557"/>
                    <a:pt x="564" y="5673"/>
                  </a:cubicBezTo>
                  <a:cubicBezTo>
                    <a:pt x="665" y="5774"/>
                    <a:pt x="738" y="5832"/>
                    <a:pt x="738" y="5832"/>
                  </a:cubicBezTo>
                  <a:cubicBezTo>
                    <a:pt x="752" y="5817"/>
                    <a:pt x="709" y="5745"/>
                    <a:pt x="636" y="5629"/>
                  </a:cubicBezTo>
                  <a:cubicBezTo>
                    <a:pt x="564" y="5514"/>
                    <a:pt x="463" y="5355"/>
                    <a:pt x="405" y="5138"/>
                  </a:cubicBezTo>
                  <a:cubicBezTo>
                    <a:pt x="261" y="4734"/>
                    <a:pt x="246" y="4185"/>
                    <a:pt x="333" y="3679"/>
                  </a:cubicBezTo>
                  <a:cubicBezTo>
                    <a:pt x="391" y="3419"/>
                    <a:pt x="463" y="3188"/>
                    <a:pt x="550" y="2971"/>
                  </a:cubicBezTo>
                  <a:cubicBezTo>
                    <a:pt x="636" y="2754"/>
                    <a:pt x="738" y="2566"/>
                    <a:pt x="839" y="2407"/>
                  </a:cubicBezTo>
                  <a:cubicBezTo>
                    <a:pt x="925" y="2248"/>
                    <a:pt x="1012" y="2118"/>
                    <a:pt x="1070" y="2032"/>
                  </a:cubicBezTo>
                  <a:cubicBezTo>
                    <a:pt x="1128" y="1945"/>
                    <a:pt x="1171" y="1887"/>
                    <a:pt x="1171" y="1887"/>
                  </a:cubicBezTo>
                  <a:cubicBezTo>
                    <a:pt x="1171" y="1887"/>
                    <a:pt x="1200" y="1844"/>
                    <a:pt x="1258" y="1757"/>
                  </a:cubicBezTo>
                  <a:cubicBezTo>
                    <a:pt x="1330" y="1670"/>
                    <a:pt x="1417" y="1540"/>
                    <a:pt x="1532" y="1396"/>
                  </a:cubicBezTo>
                  <a:cubicBezTo>
                    <a:pt x="1763" y="1121"/>
                    <a:pt x="2125" y="775"/>
                    <a:pt x="2558" y="543"/>
                  </a:cubicBezTo>
                  <a:cubicBezTo>
                    <a:pt x="2775" y="428"/>
                    <a:pt x="3020" y="327"/>
                    <a:pt x="3252" y="269"/>
                  </a:cubicBezTo>
                  <a:cubicBezTo>
                    <a:pt x="3497" y="197"/>
                    <a:pt x="3728" y="182"/>
                    <a:pt x="3945" y="168"/>
                  </a:cubicBezTo>
                  <a:cubicBezTo>
                    <a:pt x="3993" y="166"/>
                    <a:pt x="4039" y="165"/>
                    <a:pt x="4084" y="165"/>
                  </a:cubicBezTo>
                  <a:cubicBezTo>
                    <a:pt x="4349" y="165"/>
                    <a:pt x="4550" y="190"/>
                    <a:pt x="4624" y="190"/>
                  </a:cubicBezTo>
                  <a:cubicBezTo>
                    <a:pt x="4646" y="190"/>
                    <a:pt x="4656" y="188"/>
                    <a:pt x="4653" y="182"/>
                  </a:cubicBezTo>
                  <a:cubicBezTo>
                    <a:pt x="4668" y="168"/>
                    <a:pt x="4350" y="38"/>
                    <a:pt x="3902" y="9"/>
                  </a:cubicBezTo>
                  <a:cubicBezTo>
                    <a:pt x="3817" y="4"/>
                    <a:pt x="3729" y="0"/>
                    <a:pt x="363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8" name="Google Shape;533;p14"/>
            <p:cNvSpPr/>
            <p:nvPr/>
          </p:nvSpPr>
          <p:spPr>
            <a:xfrm>
              <a:off x="251588" y="342375"/>
              <a:ext cx="116700" cy="145825"/>
            </a:xfrm>
            <a:custGeom>
              <a:avLst/>
              <a:gdLst/>
              <a:ahLst/>
              <a:cxnLst/>
              <a:rect l="l" t="t" r="r" b="b"/>
              <a:pathLst>
                <a:path w="4668" h="5833" extrusionOk="0">
                  <a:moveTo>
                    <a:pt x="3638" y="1"/>
                  </a:moveTo>
                  <a:cubicBezTo>
                    <a:pt x="3480" y="1"/>
                    <a:pt x="3315" y="11"/>
                    <a:pt x="3150" y="38"/>
                  </a:cubicBezTo>
                  <a:cubicBezTo>
                    <a:pt x="2876" y="82"/>
                    <a:pt x="2616" y="169"/>
                    <a:pt x="2370" y="270"/>
                  </a:cubicBezTo>
                  <a:cubicBezTo>
                    <a:pt x="1864" y="501"/>
                    <a:pt x="1474" y="833"/>
                    <a:pt x="1200" y="1108"/>
                  </a:cubicBezTo>
                  <a:cubicBezTo>
                    <a:pt x="1070" y="1252"/>
                    <a:pt x="969" y="1382"/>
                    <a:pt x="896" y="1469"/>
                  </a:cubicBezTo>
                  <a:cubicBezTo>
                    <a:pt x="824" y="1556"/>
                    <a:pt x="781" y="1599"/>
                    <a:pt x="781" y="1599"/>
                  </a:cubicBezTo>
                  <a:cubicBezTo>
                    <a:pt x="781" y="1599"/>
                    <a:pt x="752" y="1657"/>
                    <a:pt x="694" y="1758"/>
                  </a:cubicBezTo>
                  <a:cubicBezTo>
                    <a:pt x="636" y="1845"/>
                    <a:pt x="550" y="1989"/>
                    <a:pt x="463" y="2162"/>
                  </a:cubicBezTo>
                  <a:cubicBezTo>
                    <a:pt x="376" y="2336"/>
                    <a:pt x="290" y="2553"/>
                    <a:pt x="203" y="2784"/>
                  </a:cubicBezTo>
                  <a:cubicBezTo>
                    <a:pt x="116" y="3015"/>
                    <a:pt x="58" y="3289"/>
                    <a:pt x="29" y="3564"/>
                  </a:cubicBezTo>
                  <a:cubicBezTo>
                    <a:pt x="1" y="3838"/>
                    <a:pt x="1" y="4127"/>
                    <a:pt x="44" y="4402"/>
                  </a:cubicBezTo>
                  <a:cubicBezTo>
                    <a:pt x="73" y="4677"/>
                    <a:pt x="145" y="4937"/>
                    <a:pt x="246" y="5168"/>
                  </a:cubicBezTo>
                  <a:cubicBezTo>
                    <a:pt x="333" y="5385"/>
                    <a:pt x="477" y="5558"/>
                    <a:pt x="564" y="5673"/>
                  </a:cubicBezTo>
                  <a:cubicBezTo>
                    <a:pt x="665" y="5775"/>
                    <a:pt x="737" y="5832"/>
                    <a:pt x="737" y="5832"/>
                  </a:cubicBezTo>
                  <a:cubicBezTo>
                    <a:pt x="752" y="5818"/>
                    <a:pt x="709" y="5746"/>
                    <a:pt x="636" y="5645"/>
                  </a:cubicBezTo>
                  <a:cubicBezTo>
                    <a:pt x="564" y="5515"/>
                    <a:pt x="463" y="5356"/>
                    <a:pt x="405" y="5139"/>
                  </a:cubicBezTo>
                  <a:cubicBezTo>
                    <a:pt x="261" y="4734"/>
                    <a:pt x="246" y="4185"/>
                    <a:pt x="333" y="3680"/>
                  </a:cubicBezTo>
                  <a:cubicBezTo>
                    <a:pt x="391" y="3419"/>
                    <a:pt x="448" y="3188"/>
                    <a:pt x="550" y="2972"/>
                  </a:cubicBezTo>
                  <a:cubicBezTo>
                    <a:pt x="636" y="2755"/>
                    <a:pt x="737" y="2567"/>
                    <a:pt x="839" y="2408"/>
                  </a:cubicBezTo>
                  <a:cubicBezTo>
                    <a:pt x="925" y="2249"/>
                    <a:pt x="1012" y="2119"/>
                    <a:pt x="1070" y="2032"/>
                  </a:cubicBezTo>
                  <a:cubicBezTo>
                    <a:pt x="1128" y="1946"/>
                    <a:pt x="1171" y="1888"/>
                    <a:pt x="1171" y="1888"/>
                  </a:cubicBezTo>
                  <a:cubicBezTo>
                    <a:pt x="1171" y="1888"/>
                    <a:pt x="1200" y="1845"/>
                    <a:pt x="1258" y="1758"/>
                  </a:cubicBezTo>
                  <a:cubicBezTo>
                    <a:pt x="1330" y="1671"/>
                    <a:pt x="1417" y="1541"/>
                    <a:pt x="1532" y="1411"/>
                  </a:cubicBezTo>
                  <a:cubicBezTo>
                    <a:pt x="1763" y="1122"/>
                    <a:pt x="2125" y="790"/>
                    <a:pt x="2558" y="544"/>
                  </a:cubicBezTo>
                  <a:cubicBezTo>
                    <a:pt x="2775" y="429"/>
                    <a:pt x="3020" y="327"/>
                    <a:pt x="3251" y="270"/>
                  </a:cubicBezTo>
                  <a:cubicBezTo>
                    <a:pt x="3497" y="212"/>
                    <a:pt x="3728" y="183"/>
                    <a:pt x="3945" y="169"/>
                  </a:cubicBezTo>
                  <a:cubicBezTo>
                    <a:pt x="3984" y="167"/>
                    <a:pt x="4022" y="167"/>
                    <a:pt x="4059" y="167"/>
                  </a:cubicBezTo>
                  <a:cubicBezTo>
                    <a:pt x="4325" y="167"/>
                    <a:pt x="4529" y="197"/>
                    <a:pt x="4613" y="197"/>
                  </a:cubicBezTo>
                  <a:cubicBezTo>
                    <a:pt x="4642" y="197"/>
                    <a:pt x="4656" y="193"/>
                    <a:pt x="4653" y="183"/>
                  </a:cubicBezTo>
                  <a:cubicBezTo>
                    <a:pt x="4667" y="169"/>
                    <a:pt x="4350" y="38"/>
                    <a:pt x="3902" y="10"/>
                  </a:cubicBezTo>
                  <a:cubicBezTo>
                    <a:pt x="3817" y="4"/>
                    <a:pt x="3729" y="1"/>
                    <a:pt x="3638"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39" name="Google Shape;534;p14"/>
            <p:cNvSpPr/>
            <p:nvPr/>
          </p:nvSpPr>
          <p:spPr>
            <a:xfrm>
              <a:off x="316613" y="392800"/>
              <a:ext cx="116325" cy="145650"/>
            </a:xfrm>
            <a:custGeom>
              <a:avLst/>
              <a:gdLst/>
              <a:ahLst/>
              <a:cxnLst/>
              <a:rect l="l" t="t" r="r" b="b"/>
              <a:pathLst>
                <a:path w="4653" h="5826" extrusionOk="0">
                  <a:moveTo>
                    <a:pt x="3646" y="0"/>
                  </a:moveTo>
                  <a:cubicBezTo>
                    <a:pt x="3486" y="0"/>
                    <a:pt x="3318" y="16"/>
                    <a:pt x="3150" y="44"/>
                  </a:cubicBezTo>
                  <a:cubicBezTo>
                    <a:pt x="2876" y="88"/>
                    <a:pt x="2616" y="160"/>
                    <a:pt x="2370" y="275"/>
                  </a:cubicBezTo>
                  <a:cubicBezTo>
                    <a:pt x="1864" y="492"/>
                    <a:pt x="1460" y="839"/>
                    <a:pt x="1200" y="1113"/>
                  </a:cubicBezTo>
                  <a:cubicBezTo>
                    <a:pt x="1070" y="1244"/>
                    <a:pt x="968" y="1374"/>
                    <a:pt x="896" y="1460"/>
                  </a:cubicBezTo>
                  <a:cubicBezTo>
                    <a:pt x="824" y="1547"/>
                    <a:pt x="781" y="1605"/>
                    <a:pt x="781" y="1605"/>
                  </a:cubicBezTo>
                  <a:cubicBezTo>
                    <a:pt x="781" y="1605"/>
                    <a:pt x="752" y="1663"/>
                    <a:pt x="694" y="1749"/>
                  </a:cubicBezTo>
                  <a:cubicBezTo>
                    <a:pt x="636" y="1850"/>
                    <a:pt x="549" y="1995"/>
                    <a:pt x="463" y="2168"/>
                  </a:cubicBezTo>
                  <a:cubicBezTo>
                    <a:pt x="376" y="2342"/>
                    <a:pt x="289" y="2544"/>
                    <a:pt x="203" y="2790"/>
                  </a:cubicBezTo>
                  <a:cubicBezTo>
                    <a:pt x="116" y="3021"/>
                    <a:pt x="58" y="3281"/>
                    <a:pt x="29" y="3570"/>
                  </a:cubicBezTo>
                  <a:cubicBezTo>
                    <a:pt x="0" y="3844"/>
                    <a:pt x="0" y="4133"/>
                    <a:pt x="44" y="4408"/>
                  </a:cubicBezTo>
                  <a:cubicBezTo>
                    <a:pt x="73" y="4682"/>
                    <a:pt x="145" y="4942"/>
                    <a:pt x="246" y="5159"/>
                  </a:cubicBezTo>
                  <a:cubicBezTo>
                    <a:pt x="333" y="5390"/>
                    <a:pt x="477" y="5564"/>
                    <a:pt x="564" y="5679"/>
                  </a:cubicBezTo>
                  <a:cubicBezTo>
                    <a:pt x="655" y="5770"/>
                    <a:pt x="710" y="5826"/>
                    <a:pt x="731" y="5826"/>
                  </a:cubicBezTo>
                  <a:cubicBezTo>
                    <a:pt x="734" y="5826"/>
                    <a:pt x="736" y="5825"/>
                    <a:pt x="737" y="5824"/>
                  </a:cubicBezTo>
                  <a:cubicBezTo>
                    <a:pt x="752" y="5824"/>
                    <a:pt x="708" y="5752"/>
                    <a:pt x="636" y="5636"/>
                  </a:cubicBezTo>
                  <a:cubicBezTo>
                    <a:pt x="564" y="5520"/>
                    <a:pt x="463" y="5361"/>
                    <a:pt x="405" y="5145"/>
                  </a:cubicBezTo>
                  <a:cubicBezTo>
                    <a:pt x="260" y="4726"/>
                    <a:pt x="246" y="4177"/>
                    <a:pt x="333" y="3671"/>
                  </a:cubicBezTo>
                  <a:cubicBezTo>
                    <a:pt x="376" y="3425"/>
                    <a:pt x="448" y="3180"/>
                    <a:pt x="549" y="2977"/>
                  </a:cubicBezTo>
                  <a:cubicBezTo>
                    <a:pt x="636" y="2761"/>
                    <a:pt x="737" y="2558"/>
                    <a:pt x="824" y="2399"/>
                  </a:cubicBezTo>
                  <a:cubicBezTo>
                    <a:pt x="925" y="2240"/>
                    <a:pt x="1012" y="2110"/>
                    <a:pt x="1070" y="2024"/>
                  </a:cubicBezTo>
                  <a:cubicBezTo>
                    <a:pt x="1127" y="1937"/>
                    <a:pt x="1171" y="1894"/>
                    <a:pt x="1171" y="1894"/>
                  </a:cubicBezTo>
                  <a:cubicBezTo>
                    <a:pt x="1171" y="1894"/>
                    <a:pt x="1200" y="1836"/>
                    <a:pt x="1257" y="1749"/>
                  </a:cubicBezTo>
                  <a:cubicBezTo>
                    <a:pt x="1330" y="1663"/>
                    <a:pt x="1416" y="1547"/>
                    <a:pt x="1532" y="1402"/>
                  </a:cubicBezTo>
                  <a:cubicBezTo>
                    <a:pt x="1763" y="1128"/>
                    <a:pt x="2124" y="781"/>
                    <a:pt x="2558" y="550"/>
                  </a:cubicBezTo>
                  <a:cubicBezTo>
                    <a:pt x="2774" y="420"/>
                    <a:pt x="3020" y="333"/>
                    <a:pt x="3251" y="261"/>
                  </a:cubicBezTo>
                  <a:cubicBezTo>
                    <a:pt x="3497" y="203"/>
                    <a:pt x="3728" y="174"/>
                    <a:pt x="3930" y="174"/>
                  </a:cubicBezTo>
                  <a:cubicBezTo>
                    <a:pt x="3978" y="173"/>
                    <a:pt x="4025" y="172"/>
                    <a:pt x="4069" y="172"/>
                  </a:cubicBezTo>
                  <a:cubicBezTo>
                    <a:pt x="4335" y="172"/>
                    <a:pt x="4537" y="197"/>
                    <a:pt x="4616" y="197"/>
                  </a:cubicBezTo>
                  <a:cubicBezTo>
                    <a:pt x="4640" y="197"/>
                    <a:pt x="4653" y="195"/>
                    <a:pt x="4653" y="189"/>
                  </a:cubicBezTo>
                  <a:cubicBezTo>
                    <a:pt x="4653" y="160"/>
                    <a:pt x="4349" y="44"/>
                    <a:pt x="3901" y="15"/>
                  </a:cubicBezTo>
                  <a:cubicBezTo>
                    <a:pt x="3820" y="5"/>
                    <a:pt x="3734" y="0"/>
                    <a:pt x="3646"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0" name="Google Shape;535;p14"/>
            <p:cNvSpPr/>
            <p:nvPr/>
          </p:nvSpPr>
          <p:spPr>
            <a:xfrm>
              <a:off x="246538" y="405100"/>
              <a:ext cx="503200" cy="454800"/>
            </a:xfrm>
            <a:custGeom>
              <a:avLst/>
              <a:gdLst/>
              <a:ahLst/>
              <a:cxnLst/>
              <a:rect l="l" t="t" r="r" b="b"/>
              <a:pathLst>
                <a:path w="20128" h="18192" extrusionOk="0">
                  <a:moveTo>
                    <a:pt x="593" y="0"/>
                  </a:moveTo>
                  <a:cubicBezTo>
                    <a:pt x="0" y="1301"/>
                    <a:pt x="116" y="2673"/>
                    <a:pt x="954" y="3323"/>
                  </a:cubicBezTo>
                  <a:cubicBezTo>
                    <a:pt x="997" y="3352"/>
                    <a:pt x="1041" y="3396"/>
                    <a:pt x="1084" y="3425"/>
                  </a:cubicBezTo>
                  <a:lnTo>
                    <a:pt x="20127" y="18191"/>
                  </a:lnTo>
                  <a:cubicBezTo>
                    <a:pt x="20084" y="17888"/>
                    <a:pt x="20055" y="17570"/>
                    <a:pt x="20041" y="17252"/>
                  </a:cubicBezTo>
                  <a:cubicBezTo>
                    <a:pt x="19636" y="17006"/>
                    <a:pt x="19231" y="16732"/>
                    <a:pt x="18841" y="16457"/>
                  </a:cubicBezTo>
                  <a:cubicBezTo>
                    <a:pt x="16558" y="14882"/>
                    <a:pt x="14377" y="13076"/>
                    <a:pt x="12209" y="11328"/>
                  </a:cubicBezTo>
                  <a:cubicBezTo>
                    <a:pt x="9262" y="8944"/>
                    <a:pt x="6300" y="6459"/>
                    <a:pt x="3685" y="3714"/>
                  </a:cubicBezTo>
                  <a:cubicBezTo>
                    <a:pt x="2558" y="2529"/>
                    <a:pt x="1561" y="1272"/>
                    <a:pt x="593"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2" name="Google Shape;536;p14"/>
            <p:cNvSpPr/>
            <p:nvPr/>
          </p:nvSpPr>
          <p:spPr>
            <a:xfrm>
              <a:off x="367913" y="346925"/>
              <a:ext cx="572550" cy="551625"/>
            </a:xfrm>
            <a:custGeom>
              <a:avLst/>
              <a:gdLst/>
              <a:ahLst/>
              <a:cxnLst/>
              <a:rect l="l" t="t" r="r" b="b"/>
              <a:pathLst>
                <a:path w="22902" h="22065" extrusionOk="0">
                  <a:moveTo>
                    <a:pt x="0" y="1"/>
                  </a:moveTo>
                  <a:lnTo>
                    <a:pt x="0" y="1"/>
                  </a:lnTo>
                  <a:cubicBezTo>
                    <a:pt x="809" y="651"/>
                    <a:pt x="1633" y="1301"/>
                    <a:pt x="2442" y="1952"/>
                  </a:cubicBezTo>
                  <a:cubicBezTo>
                    <a:pt x="3251" y="2602"/>
                    <a:pt x="4060" y="3252"/>
                    <a:pt x="4884" y="3888"/>
                  </a:cubicBezTo>
                  <a:lnTo>
                    <a:pt x="7325" y="5824"/>
                  </a:lnTo>
                  <a:lnTo>
                    <a:pt x="9782" y="7731"/>
                  </a:lnTo>
                  <a:lnTo>
                    <a:pt x="12224" y="9653"/>
                  </a:lnTo>
                  <a:cubicBezTo>
                    <a:pt x="13047" y="10288"/>
                    <a:pt x="13871" y="10924"/>
                    <a:pt x="14694" y="11560"/>
                  </a:cubicBezTo>
                  <a:lnTo>
                    <a:pt x="17165" y="13453"/>
                  </a:lnTo>
                  <a:cubicBezTo>
                    <a:pt x="17966" y="14082"/>
                    <a:pt x="18781" y="14712"/>
                    <a:pt x="19597" y="15341"/>
                  </a:cubicBezTo>
                  <a:lnTo>
                    <a:pt x="19597" y="15341"/>
                  </a:lnTo>
                  <a:lnTo>
                    <a:pt x="21225" y="18683"/>
                  </a:lnTo>
                  <a:cubicBezTo>
                    <a:pt x="21774" y="19810"/>
                    <a:pt x="22323" y="20937"/>
                    <a:pt x="22901" y="22064"/>
                  </a:cubicBezTo>
                  <a:cubicBezTo>
                    <a:pt x="22395" y="20923"/>
                    <a:pt x="21875" y="19796"/>
                    <a:pt x="21355" y="18654"/>
                  </a:cubicBezTo>
                  <a:lnTo>
                    <a:pt x="19795" y="15259"/>
                  </a:lnTo>
                  <a:lnTo>
                    <a:pt x="19780" y="15215"/>
                  </a:lnTo>
                  <a:lnTo>
                    <a:pt x="19751" y="15201"/>
                  </a:lnTo>
                  <a:cubicBezTo>
                    <a:pt x="18928" y="14551"/>
                    <a:pt x="18119" y="13915"/>
                    <a:pt x="17295" y="13265"/>
                  </a:cubicBezTo>
                  <a:lnTo>
                    <a:pt x="14839" y="11358"/>
                  </a:lnTo>
                  <a:cubicBezTo>
                    <a:pt x="14015" y="10722"/>
                    <a:pt x="13206" y="10072"/>
                    <a:pt x="12383" y="9450"/>
                  </a:cubicBezTo>
                  <a:lnTo>
                    <a:pt x="9912" y="7543"/>
                  </a:lnTo>
                  <a:lnTo>
                    <a:pt x="7456" y="5636"/>
                  </a:lnTo>
                  <a:lnTo>
                    <a:pt x="4970" y="3758"/>
                  </a:lnTo>
                  <a:cubicBezTo>
                    <a:pt x="4147" y="3122"/>
                    <a:pt x="3323" y="2501"/>
                    <a:pt x="2500" y="1879"/>
                  </a:cubicBezTo>
                  <a:cubicBezTo>
                    <a:pt x="1662" y="1244"/>
                    <a:pt x="838" y="622"/>
                    <a:pt x="0"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grpSp>
        <p:nvGrpSpPr>
          <p:cNvPr id="4683" name="Google Shape;537;p14"/>
          <p:cNvGrpSpPr/>
          <p:nvPr/>
        </p:nvGrpSpPr>
        <p:grpSpPr>
          <a:xfrm rot="-1580594" flipH="1">
            <a:off x="1106130" y="709130"/>
            <a:ext cx="2125189" cy="707575"/>
            <a:chOff x="7252275" y="740300"/>
            <a:chExt cx="1379800" cy="459400"/>
          </a:xfrm>
        </p:grpSpPr>
        <p:sp>
          <p:nvSpPr>
            <p:cNvPr id="4684" name="Google Shape;538;p14"/>
            <p:cNvSpPr/>
            <p:nvPr/>
          </p:nvSpPr>
          <p:spPr>
            <a:xfrm>
              <a:off x="7252275" y="740300"/>
              <a:ext cx="1379800" cy="459400"/>
            </a:xfrm>
            <a:custGeom>
              <a:avLst/>
              <a:gdLst/>
              <a:ahLst/>
              <a:cxnLst/>
              <a:rect l="l" t="t" r="r" b="b"/>
              <a:pathLst>
                <a:path w="55192" h="18376" extrusionOk="0">
                  <a:moveTo>
                    <a:pt x="24560" y="1"/>
                  </a:moveTo>
                  <a:cubicBezTo>
                    <a:pt x="24423" y="1"/>
                    <a:pt x="24286" y="24"/>
                    <a:pt x="24172" y="46"/>
                  </a:cubicBezTo>
                  <a:lnTo>
                    <a:pt x="17918" y="1165"/>
                  </a:lnTo>
                  <a:cubicBezTo>
                    <a:pt x="17096" y="1325"/>
                    <a:pt x="16434" y="1895"/>
                    <a:pt x="16206" y="2694"/>
                  </a:cubicBezTo>
                  <a:cubicBezTo>
                    <a:pt x="15978" y="3493"/>
                    <a:pt x="16206" y="4338"/>
                    <a:pt x="16799" y="4908"/>
                  </a:cubicBezTo>
                  <a:lnTo>
                    <a:pt x="19675" y="7579"/>
                  </a:lnTo>
                  <a:lnTo>
                    <a:pt x="7852" y="7602"/>
                  </a:lnTo>
                  <a:cubicBezTo>
                    <a:pt x="7510" y="7602"/>
                    <a:pt x="7167" y="7693"/>
                    <a:pt x="6870" y="7830"/>
                  </a:cubicBezTo>
                  <a:lnTo>
                    <a:pt x="1210" y="10729"/>
                  </a:lnTo>
                  <a:cubicBezTo>
                    <a:pt x="457" y="11117"/>
                    <a:pt x="0" y="11870"/>
                    <a:pt x="23" y="12692"/>
                  </a:cubicBezTo>
                  <a:cubicBezTo>
                    <a:pt x="23" y="13536"/>
                    <a:pt x="502" y="14266"/>
                    <a:pt x="1233" y="14632"/>
                  </a:cubicBezTo>
                  <a:lnTo>
                    <a:pt x="6985" y="17439"/>
                  </a:lnTo>
                  <a:cubicBezTo>
                    <a:pt x="7281" y="17599"/>
                    <a:pt x="7601" y="17667"/>
                    <a:pt x="7943" y="17667"/>
                  </a:cubicBezTo>
                  <a:lnTo>
                    <a:pt x="29856" y="17667"/>
                  </a:lnTo>
                  <a:cubicBezTo>
                    <a:pt x="30198" y="17919"/>
                    <a:pt x="30654" y="18124"/>
                    <a:pt x="31202" y="18261"/>
                  </a:cubicBezTo>
                  <a:lnTo>
                    <a:pt x="31248" y="18261"/>
                  </a:lnTo>
                  <a:cubicBezTo>
                    <a:pt x="31545" y="18329"/>
                    <a:pt x="31887" y="18375"/>
                    <a:pt x="32229" y="18375"/>
                  </a:cubicBezTo>
                  <a:cubicBezTo>
                    <a:pt x="32754" y="18375"/>
                    <a:pt x="33325" y="18284"/>
                    <a:pt x="33918" y="18124"/>
                  </a:cubicBezTo>
                  <a:cubicBezTo>
                    <a:pt x="34147" y="18055"/>
                    <a:pt x="34352" y="17987"/>
                    <a:pt x="34535" y="17919"/>
                  </a:cubicBezTo>
                  <a:cubicBezTo>
                    <a:pt x="35014" y="17896"/>
                    <a:pt x="35539" y="17827"/>
                    <a:pt x="36064" y="17736"/>
                  </a:cubicBezTo>
                  <a:cubicBezTo>
                    <a:pt x="38529" y="17302"/>
                    <a:pt x="39579" y="16298"/>
                    <a:pt x="40058" y="15157"/>
                  </a:cubicBezTo>
                  <a:lnTo>
                    <a:pt x="43505" y="16207"/>
                  </a:lnTo>
                  <a:cubicBezTo>
                    <a:pt x="43779" y="16572"/>
                    <a:pt x="44167" y="16937"/>
                    <a:pt x="44692" y="17257"/>
                  </a:cubicBezTo>
                  <a:cubicBezTo>
                    <a:pt x="45422" y="17667"/>
                    <a:pt x="46313" y="17873"/>
                    <a:pt x="47317" y="17896"/>
                  </a:cubicBezTo>
                  <a:lnTo>
                    <a:pt x="47431" y="17896"/>
                  </a:lnTo>
                  <a:cubicBezTo>
                    <a:pt x="47682" y="17896"/>
                    <a:pt x="47933" y="17873"/>
                    <a:pt x="48184" y="17850"/>
                  </a:cubicBezTo>
                  <a:cubicBezTo>
                    <a:pt x="48527" y="17919"/>
                    <a:pt x="48869" y="17987"/>
                    <a:pt x="49234" y="18033"/>
                  </a:cubicBezTo>
                  <a:cubicBezTo>
                    <a:pt x="49645" y="18078"/>
                    <a:pt x="50033" y="18101"/>
                    <a:pt x="50375" y="18101"/>
                  </a:cubicBezTo>
                  <a:cubicBezTo>
                    <a:pt x="53411" y="18101"/>
                    <a:pt x="54233" y="16184"/>
                    <a:pt x="54598" y="15385"/>
                  </a:cubicBezTo>
                  <a:cubicBezTo>
                    <a:pt x="54621" y="15316"/>
                    <a:pt x="54644" y="15248"/>
                    <a:pt x="54667" y="15202"/>
                  </a:cubicBezTo>
                  <a:cubicBezTo>
                    <a:pt x="54758" y="15020"/>
                    <a:pt x="54826" y="14814"/>
                    <a:pt x="54895" y="14609"/>
                  </a:cubicBezTo>
                  <a:cubicBezTo>
                    <a:pt x="54895" y="14586"/>
                    <a:pt x="54918" y="14495"/>
                    <a:pt x="54918" y="14495"/>
                  </a:cubicBezTo>
                  <a:cubicBezTo>
                    <a:pt x="54963" y="14335"/>
                    <a:pt x="54986" y="14152"/>
                    <a:pt x="55009" y="13970"/>
                  </a:cubicBezTo>
                  <a:cubicBezTo>
                    <a:pt x="55009" y="13947"/>
                    <a:pt x="55009" y="13947"/>
                    <a:pt x="55009" y="13924"/>
                  </a:cubicBezTo>
                  <a:cubicBezTo>
                    <a:pt x="55192" y="12052"/>
                    <a:pt x="54279" y="9656"/>
                    <a:pt x="51813" y="8560"/>
                  </a:cubicBezTo>
                  <a:cubicBezTo>
                    <a:pt x="51311" y="7807"/>
                    <a:pt x="50627" y="7236"/>
                    <a:pt x="49828" y="6917"/>
                  </a:cubicBezTo>
                  <a:cubicBezTo>
                    <a:pt x="49371" y="6734"/>
                    <a:pt x="48892" y="6620"/>
                    <a:pt x="48458" y="6552"/>
                  </a:cubicBezTo>
                  <a:lnTo>
                    <a:pt x="48413" y="6552"/>
                  </a:lnTo>
                  <a:cubicBezTo>
                    <a:pt x="48253" y="6529"/>
                    <a:pt x="48093" y="6529"/>
                    <a:pt x="47910" y="6506"/>
                  </a:cubicBezTo>
                  <a:lnTo>
                    <a:pt x="47751" y="6506"/>
                  </a:lnTo>
                  <a:cubicBezTo>
                    <a:pt x="47408" y="6506"/>
                    <a:pt x="47066" y="6552"/>
                    <a:pt x="46723" y="6620"/>
                  </a:cubicBezTo>
                  <a:lnTo>
                    <a:pt x="25176" y="115"/>
                  </a:lnTo>
                  <a:cubicBezTo>
                    <a:pt x="24971" y="46"/>
                    <a:pt x="24765" y="1"/>
                    <a:pt x="24560" y="1"/>
                  </a:cubicBezTo>
                  <a:close/>
                </a:path>
              </a:pathLst>
            </a:custGeom>
            <a:solidFill>
              <a:srgbClr val="FFFFFF"/>
            </a:solidFill>
            <a:ln>
              <a:noFill/>
            </a:ln>
            <a:effectLst>
              <a:outerShdw blurRad="57150" dist="19050" dir="5400000" algn="bl" rotWithShape="0">
                <a:srgbClr val="191919">
                  <a:alpha val="50000"/>
                </a:srgbClr>
              </a:outerShdw>
            </a:effectLst>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5" name="Google Shape;539;p14"/>
            <p:cNvSpPr/>
            <p:nvPr/>
          </p:nvSpPr>
          <p:spPr>
            <a:xfrm>
              <a:off x="8055725" y="991750"/>
              <a:ext cx="157500" cy="141875"/>
            </a:xfrm>
            <a:custGeom>
              <a:avLst/>
              <a:gdLst/>
              <a:ahLst/>
              <a:cxnLst/>
              <a:rect l="l" t="t" r="r" b="b"/>
              <a:pathLst>
                <a:path w="6300" h="5675" extrusionOk="0">
                  <a:moveTo>
                    <a:pt x="0" y="579"/>
                  </a:moveTo>
                  <a:lnTo>
                    <a:pt x="137" y="625"/>
                  </a:lnTo>
                  <a:cubicBezTo>
                    <a:pt x="137" y="625"/>
                    <a:pt x="147" y="614"/>
                    <a:pt x="168" y="596"/>
                  </a:cubicBezTo>
                  <a:lnTo>
                    <a:pt x="168" y="596"/>
                  </a:lnTo>
                  <a:cubicBezTo>
                    <a:pt x="113" y="589"/>
                    <a:pt x="57" y="584"/>
                    <a:pt x="0" y="579"/>
                  </a:cubicBezTo>
                  <a:close/>
                  <a:moveTo>
                    <a:pt x="2684" y="1"/>
                  </a:moveTo>
                  <a:cubicBezTo>
                    <a:pt x="976" y="1"/>
                    <a:pt x="312" y="474"/>
                    <a:pt x="168" y="596"/>
                  </a:cubicBezTo>
                  <a:lnTo>
                    <a:pt x="168" y="596"/>
                  </a:lnTo>
                  <a:cubicBezTo>
                    <a:pt x="3201" y="969"/>
                    <a:pt x="3323" y="4762"/>
                    <a:pt x="274" y="5099"/>
                  </a:cubicBezTo>
                  <a:lnTo>
                    <a:pt x="274" y="5122"/>
                  </a:lnTo>
                  <a:cubicBezTo>
                    <a:pt x="274" y="5122"/>
                    <a:pt x="685" y="5674"/>
                    <a:pt x="2143" y="5674"/>
                  </a:cubicBezTo>
                  <a:cubicBezTo>
                    <a:pt x="2536" y="5674"/>
                    <a:pt x="3004" y="5634"/>
                    <a:pt x="3561" y="5532"/>
                  </a:cubicBezTo>
                  <a:cubicBezTo>
                    <a:pt x="6163" y="5076"/>
                    <a:pt x="6026" y="4072"/>
                    <a:pt x="6163" y="3090"/>
                  </a:cubicBezTo>
                  <a:cubicBezTo>
                    <a:pt x="6300" y="2086"/>
                    <a:pt x="5364" y="123"/>
                    <a:pt x="3081" y="9"/>
                  </a:cubicBezTo>
                  <a:cubicBezTo>
                    <a:pt x="2943" y="3"/>
                    <a:pt x="2811" y="1"/>
                    <a:pt x="2684" y="1"/>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6" name="Google Shape;540;p14"/>
            <p:cNvSpPr/>
            <p:nvPr/>
          </p:nvSpPr>
          <p:spPr>
            <a:xfrm>
              <a:off x="8062550" y="1054150"/>
              <a:ext cx="147825" cy="79475"/>
            </a:xfrm>
            <a:custGeom>
              <a:avLst/>
              <a:gdLst/>
              <a:ahLst/>
              <a:cxnLst/>
              <a:rect l="l" t="t" r="r" b="b"/>
              <a:pathLst>
                <a:path w="5913" h="3179" extrusionOk="0">
                  <a:moveTo>
                    <a:pt x="5844" y="1"/>
                  </a:moveTo>
                  <a:cubicBezTo>
                    <a:pt x="5502" y="411"/>
                    <a:pt x="5091" y="754"/>
                    <a:pt x="4589" y="1051"/>
                  </a:cubicBezTo>
                  <a:cubicBezTo>
                    <a:pt x="3767" y="1507"/>
                    <a:pt x="2945" y="1735"/>
                    <a:pt x="2010" y="1758"/>
                  </a:cubicBezTo>
                  <a:lnTo>
                    <a:pt x="1736" y="1758"/>
                  </a:lnTo>
                  <a:cubicBezTo>
                    <a:pt x="1370" y="2192"/>
                    <a:pt x="800" y="2511"/>
                    <a:pt x="1" y="2603"/>
                  </a:cubicBezTo>
                  <a:lnTo>
                    <a:pt x="1" y="2626"/>
                  </a:lnTo>
                  <a:cubicBezTo>
                    <a:pt x="1" y="2626"/>
                    <a:pt x="412" y="3178"/>
                    <a:pt x="1870" y="3178"/>
                  </a:cubicBezTo>
                  <a:cubicBezTo>
                    <a:pt x="2263" y="3178"/>
                    <a:pt x="2731" y="3138"/>
                    <a:pt x="3288" y="3036"/>
                  </a:cubicBezTo>
                  <a:cubicBezTo>
                    <a:pt x="5890" y="2580"/>
                    <a:pt x="5753" y="1576"/>
                    <a:pt x="5890" y="594"/>
                  </a:cubicBezTo>
                  <a:cubicBezTo>
                    <a:pt x="5913" y="411"/>
                    <a:pt x="5890" y="206"/>
                    <a:pt x="5844"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7" name="Google Shape;541;p14"/>
            <p:cNvSpPr/>
            <p:nvPr/>
          </p:nvSpPr>
          <p:spPr>
            <a:xfrm>
              <a:off x="7307050" y="983975"/>
              <a:ext cx="886200" cy="143250"/>
            </a:xfrm>
            <a:custGeom>
              <a:avLst/>
              <a:gdLst/>
              <a:ahLst/>
              <a:cxnLst/>
              <a:rect l="l" t="t" r="r" b="b"/>
              <a:pathLst>
                <a:path w="35448" h="5730" extrusionOk="0">
                  <a:moveTo>
                    <a:pt x="31568" y="0"/>
                  </a:moveTo>
                  <a:lnTo>
                    <a:pt x="5661" y="46"/>
                  </a:lnTo>
                  <a:lnTo>
                    <a:pt x="0" y="2922"/>
                  </a:lnTo>
                  <a:lnTo>
                    <a:pt x="5752" y="5729"/>
                  </a:lnTo>
                  <a:lnTo>
                    <a:pt x="31568" y="5729"/>
                  </a:lnTo>
                  <a:cubicBezTo>
                    <a:pt x="31568" y="5729"/>
                    <a:pt x="35448" y="2671"/>
                    <a:pt x="31568"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8" name="Google Shape;542;p14"/>
            <p:cNvSpPr/>
            <p:nvPr/>
          </p:nvSpPr>
          <p:spPr>
            <a:xfrm>
              <a:off x="7307050" y="983975"/>
              <a:ext cx="820025" cy="84475"/>
            </a:xfrm>
            <a:custGeom>
              <a:avLst/>
              <a:gdLst/>
              <a:ahLst/>
              <a:cxnLst/>
              <a:rect l="l" t="t" r="r" b="b"/>
              <a:pathLst>
                <a:path w="32801" h="3379" extrusionOk="0">
                  <a:moveTo>
                    <a:pt x="31568" y="0"/>
                  </a:moveTo>
                  <a:lnTo>
                    <a:pt x="5661" y="46"/>
                  </a:lnTo>
                  <a:lnTo>
                    <a:pt x="0" y="2922"/>
                  </a:lnTo>
                  <a:lnTo>
                    <a:pt x="890" y="3378"/>
                  </a:lnTo>
                  <a:lnTo>
                    <a:pt x="6209" y="662"/>
                  </a:lnTo>
                  <a:lnTo>
                    <a:pt x="32093" y="616"/>
                  </a:lnTo>
                  <a:cubicBezTo>
                    <a:pt x="32367" y="799"/>
                    <a:pt x="32595" y="1004"/>
                    <a:pt x="32800" y="1187"/>
                  </a:cubicBezTo>
                  <a:cubicBezTo>
                    <a:pt x="32526" y="776"/>
                    <a:pt x="32138" y="388"/>
                    <a:pt x="31568"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89" name="Google Shape;543;p14"/>
            <p:cNvSpPr/>
            <p:nvPr/>
          </p:nvSpPr>
          <p:spPr>
            <a:xfrm>
              <a:off x="7313900" y="1060425"/>
              <a:ext cx="824575" cy="66800"/>
            </a:xfrm>
            <a:custGeom>
              <a:avLst/>
              <a:gdLst/>
              <a:ahLst/>
              <a:cxnLst/>
              <a:rect l="l" t="t" r="r" b="b"/>
              <a:pathLst>
                <a:path w="32983" h="2672" extrusionOk="0">
                  <a:moveTo>
                    <a:pt x="0" y="1"/>
                  </a:moveTo>
                  <a:lnTo>
                    <a:pt x="5478" y="2671"/>
                  </a:lnTo>
                  <a:lnTo>
                    <a:pt x="31294" y="2671"/>
                  </a:lnTo>
                  <a:cubicBezTo>
                    <a:pt x="31294" y="2671"/>
                    <a:pt x="32754" y="1530"/>
                    <a:pt x="32983"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0" name="Google Shape;544;p14"/>
            <p:cNvSpPr/>
            <p:nvPr/>
          </p:nvSpPr>
          <p:spPr>
            <a:xfrm>
              <a:off x="7307050" y="985100"/>
              <a:ext cx="194600" cy="142125"/>
            </a:xfrm>
            <a:custGeom>
              <a:avLst/>
              <a:gdLst/>
              <a:ahLst/>
              <a:cxnLst/>
              <a:rect l="l" t="t" r="r" b="b"/>
              <a:pathLst>
                <a:path w="7784" h="5685" extrusionOk="0">
                  <a:moveTo>
                    <a:pt x="5661" y="1"/>
                  </a:moveTo>
                  <a:lnTo>
                    <a:pt x="0" y="2877"/>
                  </a:lnTo>
                  <a:lnTo>
                    <a:pt x="5729" y="5684"/>
                  </a:lnTo>
                  <a:cubicBezTo>
                    <a:pt x="7784" y="4474"/>
                    <a:pt x="6026" y="2831"/>
                    <a:pt x="6026" y="2831"/>
                  </a:cubicBezTo>
                  <a:cubicBezTo>
                    <a:pt x="7670" y="1462"/>
                    <a:pt x="6551" y="457"/>
                    <a:pt x="5729"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1" name="Google Shape;545;p14"/>
            <p:cNvSpPr/>
            <p:nvPr/>
          </p:nvSpPr>
          <p:spPr>
            <a:xfrm>
              <a:off x="7307050" y="1022200"/>
              <a:ext cx="89050" cy="63350"/>
            </a:xfrm>
            <a:custGeom>
              <a:avLst/>
              <a:gdLst/>
              <a:ahLst/>
              <a:cxnLst/>
              <a:rect l="l" t="t" r="r" b="b"/>
              <a:pathLst>
                <a:path w="3562" h="2534" extrusionOk="0">
                  <a:moveTo>
                    <a:pt x="2716" y="0"/>
                  </a:moveTo>
                  <a:lnTo>
                    <a:pt x="0" y="1393"/>
                  </a:lnTo>
                  <a:lnTo>
                    <a:pt x="2328" y="2534"/>
                  </a:lnTo>
                  <a:cubicBezTo>
                    <a:pt x="2922" y="2214"/>
                    <a:pt x="3561" y="1712"/>
                    <a:pt x="3470" y="1142"/>
                  </a:cubicBezTo>
                  <a:cubicBezTo>
                    <a:pt x="3447" y="891"/>
                    <a:pt x="3082" y="434"/>
                    <a:pt x="2716"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2" name="Google Shape;546;p14"/>
            <p:cNvSpPr/>
            <p:nvPr/>
          </p:nvSpPr>
          <p:spPr>
            <a:xfrm>
              <a:off x="7662550" y="1029625"/>
              <a:ext cx="224275" cy="73625"/>
            </a:xfrm>
            <a:custGeom>
              <a:avLst/>
              <a:gdLst/>
              <a:ahLst/>
              <a:cxnLst/>
              <a:rect l="l" t="t" r="r" b="b"/>
              <a:pathLst>
                <a:path w="8971" h="2945" extrusionOk="0">
                  <a:moveTo>
                    <a:pt x="4474" y="0"/>
                  </a:moveTo>
                  <a:cubicBezTo>
                    <a:pt x="2009" y="0"/>
                    <a:pt x="0" y="639"/>
                    <a:pt x="0" y="1461"/>
                  </a:cubicBezTo>
                  <a:cubicBezTo>
                    <a:pt x="0" y="2283"/>
                    <a:pt x="2009" y="2945"/>
                    <a:pt x="4474" y="2945"/>
                  </a:cubicBezTo>
                  <a:cubicBezTo>
                    <a:pt x="6962" y="2945"/>
                    <a:pt x="8971" y="2283"/>
                    <a:pt x="8971" y="1461"/>
                  </a:cubicBezTo>
                  <a:cubicBezTo>
                    <a:pt x="8971" y="639"/>
                    <a:pt x="6962" y="0"/>
                    <a:pt x="4474"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3" name="Google Shape;547;p14"/>
            <p:cNvSpPr/>
            <p:nvPr/>
          </p:nvSpPr>
          <p:spPr>
            <a:xfrm>
              <a:off x="7651125" y="1020475"/>
              <a:ext cx="224300" cy="73650"/>
            </a:xfrm>
            <a:custGeom>
              <a:avLst/>
              <a:gdLst/>
              <a:ahLst/>
              <a:cxnLst/>
              <a:rect l="l" t="t" r="r" b="b"/>
              <a:pathLst>
                <a:path w="8972" h="2946" extrusionOk="0">
                  <a:moveTo>
                    <a:pt x="4498" y="1"/>
                  </a:moveTo>
                  <a:cubicBezTo>
                    <a:pt x="2010" y="1"/>
                    <a:pt x="1" y="663"/>
                    <a:pt x="1" y="1462"/>
                  </a:cubicBezTo>
                  <a:cubicBezTo>
                    <a:pt x="1" y="2283"/>
                    <a:pt x="2010" y="2945"/>
                    <a:pt x="4498" y="2945"/>
                  </a:cubicBezTo>
                  <a:cubicBezTo>
                    <a:pt x="6963" y="2945"/>
                    <a:pt x="8971" y="2283"/>
                    <a:pt x="8971" y="1462"/>
                  </a:cubicBezTo>
                  <a:cubicBezTo>
                    <a:pt x="8971" y="663"/>
                    <a:pt x="6963" y="1"/>
                    <a:pt x="4498"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4" name="Google Shape;548;p14"/>
            <p:cNvSpPr/>
            <p:nvPr/>
          </p:nvSpPr>
          <p:spPr>
            <a:xfrm>
              <a:off x="8015775" y="966600"/>
              <a:ext cx="123275" cy="178650"/>
            </a:xfrm>
            <a:custGeom>
              <a:avLst/>
              <a:gdLst/>
              <a:ahLst/>
              <a:cxnLst/>
              <a:rect l="l" t="t" r="r" b="b"/>
              <a:pathLst>
                <a:path w="4931" h="7146" extrusionOk="0">
                  <a:moveTo>
                    <a:pt x="0" y="741"/>
                  </a:moveTo>
                  <a:lnTo>
                    <a:pt x="114" y="809"/>
                  </a:lnTo>
                  <a:cubicBezTo>
                    <a:pt x="114" y="809"/>
                    <a:pt x="124" y="792"/>
                    <a:pt x="145" y="764"/>
                  </a:cubicBezTo>
                  <a:lnTo>
                    <a:pt x="145" y="764"/>
                  </a:lnTo>
                  <a:cubicBezTo>
                    <a:pt x="98" y="754"/>
                    <a:pt x="50" y="747"/>
                    <a:pt x="0" y="741"/>
                  </a:cubicBezTo>
                  <a:close/>
                  <a:moveTo>
                    <a:pt x="2118" y="0"/>
                  </a:moveTo>
                  <a:cubicBezTo>
                    <a:pt x="801" y="0"/>
                    <a:pt x="271" y="593"/>
                    <a:pt x="145" y="764"/>
                  </a:cubicBezTo>
                  <a:lnTo>
                    <a:pt x="145" y="764"/>
                  </a:lnTo>
                  <a:cubicBezTo>
                    <a:pt x="2494" y="1232"/>
                    <a:pt x="2600" y="5999"/>
                    <a:pt x="206" y="6424"/>
                  </a:cubicBezTo>
                  <a:lnTo>
                    <a:pt x="206" y="6447"/>
                  </a:lnTo>
                  <a:cubicBezTo>
                    <a:pt x="206" y="6447"/>
                    <a:pt x="534" y="7146"/>
                    <a:pt x="1685" y="7146"/>
                  </a:cubicBezTo>
                  <a:cubicBezTo>
                    <a:pt x="1991" y="7146"/>
                    <a:pt x="2354" y="7096"/>
                    <a:pt x="2785" y="6972"/>
                  </a:cubicBezTo>
                  <a:cubicBezTo>
                    <a:pt x="4816" y="6379"/>
                    <a:pt x="4702" y="5146"/>
                    <a:pt x="4816" y="3891"/>
                  </a:cubicBezTo>
                  <a:cubicBezTo>
                    <a:pt x="4931" y="2635"/>
                    <a:pt x="4200" y="147"/>
                    <a:pt x="2420" y="10"/>
                  </a:cubicBezTo>
                  <a:cubicBezTo>
                    <a:pt x="2315" y="4"/>
                    <a:pt x="2215" y="0"/>
                    <a:pt x="2118" y="0"/>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5" name="Google Shape;549;p14"/>
            <p:cNvSpPr/>
            <p:nvPr/>
          </p:nvSpPr>
          <p:spPr>
            <a:xfrm>
              <a:off x="8015775" y="985100"/>
              <a:ext cx="3450" cy="1750"/>
            </a:xfrm>
            <a:custGeom>
              <a:avLst/>
              <a:gdLst/>
              <a:ahLst/>
              <a:cxnLst/>
              <a:rect l="l" t="t" r="r" b="b"/>
              <a:pathLst>
                <a:path w="138" h="70" extrusionOk="0">
                  <a:moveTo>
                    <a:pt x="0" y="1"/>
                  </a:moveTo>
                  <a:lnTo>
                    <a:pt x="114" y="69"/>
                  </a:lnTo>
                  <a:cubicBezTo>
                    <a:pt x="114" y="69"/>
                    <a:pt x="114" y="46"/>
                    <a:pt x="137" y="24"/>
                  </a:cubicBezTo>
                  <a:cubicBezTo>
                    <a:pt x="92" y="24"/>
                    <a:pt x="46" y="1"/>
                    <a:pt x="0" y="1"/>
                  </a:cubicBezTo>
                  <a:close/>
                </a:path>
              </a:pathLst>
            </a:custGeom>
            <a:solidFill>
              <a:srgbClr val="004795"/>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6" name="Google Shape;550;p14"/>
            <p:cNvSpPr/>
            <p:nvPr/>
          </p:nvSpPr>
          <p:spPr>
            <a:xfrm>
              <a:off x="8019200" y="967975"/>
              <a:ext cx="91900" cy="175800"/>
            </a:xfrm>
            <a:custGeom>
              <a:avLst/>
              <a:gdLst/>
              <a:ahLst/>
              <a:cxnLst/>
              <a:rect l="l" t="t" r="r" b="b"/>
              <a:pathLst>
                <a:path w="3676" h="7032" extrusionOk="0">
                  <a:moveTo>
                    <a:pt x="1347" y="1"/>
                  </a:moveTo>
                  <a:cubicBezTo>
                    <a:pt x="480" y="138"/>
                    <a:pt x="92" y="572"/>
                    <a:pt x="0" y="709"/>
                  </a:cubicBezTo>
                  <a:cubicBezTo>
                    <a:pt x="2374" y="1165"/>
                    <a:pt x="2465" y="5958"/>
                    <a:pt x="69" y="6369"/>
                  </a:cubicBezTo>
                  <a:lnTo>
                    <a:pt x="69" y="6392"/>
                  </a:lnTo>
                  <a:cubicBezTo>
                    <a:pt x="69" y="6392"/>
                    <a:pt x="297" y="6871"/>
                    <a:pt x="1027" y="7031"/>
                  </a:cubicBezTo>
                  <a:cubicBezTo>
                    <a:pt x="1187" y="7008"/>
                    <a:pt x="1347" y="6963"/>
                    <a:pt x="1530" y="6917"/>
                  </a:cubicBezTo>
                  <a:cubicBezTo>
                    <a:pt x="3561" y="6324"/>
                    <a:pt x="3470" y="5091"/>
                    <a:pt x="3561" y="3836"/>
                  </a:cubicBezTo>
                  <a:cubicBezTo>
                    <a:pt x="3675" y="2626"/>
                    <a:pt x="2990" y="298"/>
                    <a:pt x="13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7" name="Google Shape;551;p14"/>
            <p:cNvSpPr/>
            <p:nvPr/>
          </p:nvSpPr>
          <p:spPr>
            <a:xfrm>
              <a:off x="8020900" y="1046175"/>
              <a:ext cx="115875" cy="99075"/>
            </a:xfrm>
            <a:custGeom>
              <a:avLst/>
              <a:gdLst/>
              <a:ahLst/>
              <a:cxnLst/>
              <a:rect l="l" t="t" r="r" b="b"/>
              <a:pathLst>
                <a:path w="4635" h="3963" extrusionOk="0">
                  <a:moveTo>
                    <a:pt x="4589" y="0"/>
                  </a:moveTo>
                  <a:cubicBezTo>
                    <a:pt x="3767" y="1096"/>
                    <a:pt x="2717" y="1803"/>
                    <a:pt x="1530" y="1826"/>
                  </a:cubicBezTo>
                  <a:cubicBezTo>
                    <a:pt x="1256" y="2534"/>
                    <a:pt x="754" y="3104"/>
                    <a:pt x="1" y="3241"/>
                  </a:cubicBezTo>
                  <a:lnTo>
                    <a:pt x="1" y="3264"/>
                  </a:lnTo>
                  <a:cubicBezTo>
                    <a:pt x="1" y="3264"/>
                    <a:pt x="329" y="3963"/>
                    <a:pt x="1480" y="3963"/>
                  </a:cubicBezTo>
                  <a:cubicBezTo>
                    <a:pt x="1786" y="3963"/>
                    <a:pt x="2149" y="3913"/>
                    <a:pt x="2580" y="3789"/>
                  </a:cubicBezTo>
                  <a:cubicBezTo>
                    <a:pt x="4611" y="3196"/>
                    <a:pt x="4497" y="1963"/>
                    <a:pt x="4611" y="708"/>
                  </a:cubicBezTo>
                  <a:cubicBezTo>
                    <a:pt x="4634" y="502"/>
                    <a:pt x="4611" y="274"/>
                    <a:pt x="4589"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8" name="Google Shape;552;p14"/>
            <p:cNvSpPr/>
            <p:nvPr/>
          </p:nvSpPr>
          <p:spPr>
            <a:xfrm>
              <a:off x="8414075" y="990700"/>
              <a:ext cx="166075" cy="147725"/>
            </a:xfrm>
            <a:custGeom>
              <a:avLst/>
              <a:gdLst/>
              <a:ahLst/>
              <a:cxnLst/>
              <a:rect l="l" t="t" r="r" b="b"/>
              <a:pathLst>
                <a:path w="6643" h="5909" extrusionOk="0">
                  <a:moveTo>
                    <a:pt x="1073" y="73"/>
                  </a:moveTo>
                  <a:lnTo>
                    <a:pt x="1187" y="165"/>
                  </a:lnTo>
                  <a:cubicBezTo>
                    <a:pt x="1187" y="165"/>
                    <a:pt x="1203" y="156"/>
                    <a:pt x="1235" y="141"/>
                  </a:cubicBezTo>
                  <a:lnTo>
                    <a:pt x="1235" y="141"/>
                  </a:lnTo>
                  <a:cubicBezTo>
                    <a:pt x="1183" y="118"/>
                    <a:pt x="1129" y="95"/>
                    <a:pt x="1073" y="73"/>
                  </a:cubicBezTo>
                  <a:close/>
                  <a:moveTo>
                    <a:pt x="2100" y="1"/>
                  </a:moveTo>
                  <a:cubicBezTo>
                    <a:pt x="1614" y="1"/>
                    <a:pt x="1339" y="96"/>
                    <a:pt x="1235" y="141"/>
                  </a:cubicBezTo>
                  <a:lnTo>
                    <a:pt x="1235" y="141"/>
                  </a:lnTo>
                  <a:cubicBezTo>
                    <a:pt x="3809" y="1291"/>
                    <a:pt x="3143" y="4537"/>
                    <a:pt x="607" y="4537"/>
                  </a:cubicBezTo>
                  <a:cubicBezTo>
                    <a:pt x="415" y="4537"/>
                    <a:pt x="213" y="4518"/>
                    <a:pt x="0" y="4479"/>
                  </a:cubicBezTo>
                  <a:lnTo>
                    <a:pt x="0" y="4502"/>
                  </a:lnTo>
                  <a:cubicBezTo>
                    <a:pt x="0" y="4502"/>
                    <a:pt x="388" y="5529"/>
                    <a:pt x="3013" y="5848"/>
                  </a:cubicBezTo>
                  <a:cubicBezTo>
                    <a:pt x="3354" y="5890"/>
                    <a:pt x="3653" y="5909"/>
                    <a:pt x="3917" y="5909"/>
                  </a:cubicBezTo>
                  <a:cubicBezTo>
                    <a:pt x="5684" y="5909"/>
                    <a:pt x="5854" y="5048"/>
                    <a:pt x="6232" y="4273"/>
                  </a:cubicBezTo>
                  <a:cubicBezTo>
                    <a:pt x="6643" y="3360"/>
                    <a:pt x="6323" y="1192"/>
                    <a:pt x="4177" y="416"/>
                  </a:cubicBezTo>
                  <a:cubicBezTo>
                    <a:pt x="3258" y="93"/>
                    <a:pt x="2577" y="1"/>
                    <a:pt x="2100" y="1"/>
                  </a:cubicBezTo>
                  <a:close/>
                </a:path>
              </a:pathLst>
            </a:custGeom>
            <a:solidFill>
              <a:srgbClr val="E7682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699" name="Google Shape;553;p14"/>
            <p:cNvSpPr/>
            <p:nvPr/>
          </p:nvSpPr>
          <p:spPr>
            <a:xfrm>
              <a:off x="8414075" y="1083250"/>
              <a:ext cx="159225" cy="55175"/>
            </a:xfrm>
            <a:custGeom>
              <a:avLst/>
              <a:gdLst/>
              <a:ahLst/>
              <a:cxnLst/>
              <a:rect l="l" t="t" r="r" b="b"/>
              <a:pathLst>
                <a:path w="6369" h="2207" extrusionOk="0">
                  <a:moveTo>
                    <a:pt x="6369" y="1"/>
                  </a:moveTo>
                  <a:lnTo>
                    <a:pt x="6369" y="1"/>
                  </a:lnTo>
                  <a:cubicBezTo>
                    <a:pt x="5912" y="275"/>
                    <a:pt x="5410" y="503"/>
                    <a:pt x="4862" y="617"/>
                  </a:cubicBezTo>
                  <a:cubicBezTo>
                    <a:pt x="4451" y="709"/>
                    <a:pt x="4050" y="756"/>
                    <a:pt x="3649" y="756"/>
                  </a:cubicBezTo>
                  <a:cubicBezTo>
                    <a:pt x="3159" y="756"/>
                    <a:pt x="2671" y="687"/>
                    <a:pt x="2169" y="548"/>
                  </a:cubicBezTo>
                  <a:cubicBezTo>
                    <a:pt x="2100" y="526"/>
                    <a:pt x="2009" y="503"/>
                    <a:pt x="1918" y="457"/>
                  </a:cubicBezTo>
                  <a:cubicBezTo>
                    <a:pt x="1564" y="693"/>
                    <a:pt x="1122" y="830"/>
                    <a:pt x="594" y="830"/>
                  </a:cubicBezTo>
                  <a:cubicBezTo>
                    <a:pt x="407" y="830"/>
                    <a:pt x="209" y="813"/>
                    <a:pt x="0" y="777"/>
                  </a:cubicBezTo>
                  <a:lnTo>
                    <a:pt x="0" y="800"/>
                  </a:lnTo>
                  <a:cubicBezTo>
                    <a:pt x="0" y="800"/>
                    <a:pt x="388" y="1827"/>
                    <a:pt x="3013" y="2146"/>
                  </a:cubicBezTo>
                  <a:cubicBezTo>
                    <a:pt x="3354" y="2188"/>
                    <a:pt x="3653" y="2207"/>
                    <a:pt x="3917" y="2207"/>
                  </a:cubicBezTo>
                  <a:cubicBezTo>
                    <a:pt x="5684" y="2207"/>
                    <a:pt x="5854" y="1346"/>
                    <a:pt x="6232" y="571"/>
                  </a:cubicBezTo>
                  <a:cubicBezTo>
                    <a:pt x="6300" y="412"/>
                    <a:pt x="6346" y="206"/>
                    <a:pt x="6369"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0" name="Google Shape;554;p14"/>
            <p:cNvSpPr/>
            <p:nvPr/>
          </p:nvSpPr>
          <p:spPr>
            <a:xfrm>
              <a:off x="7709900" y="795075"/>
              <a:ext cx="849125" cy="325300"/>
            </a:xfrm>
            <a:custGeom>
              <a:avLst/>
              <a:gdLst/>
              <a:ahLst/>
              <a:cxnLst/>
              <a:rect l="l" t="t" r="r" b="b"/>
              <a:pathLst>
                <a:path w="33965" h="13012" extrusionOk="0">
                  <a:moveTo>
                    <a:pt x="6255" y="1"/>
                  </a:moveTo>
                  <a:lnTo>
                    <a:pt x="1" y="1119"/>
                  </a:lnTo>
                  <a:lnTo>
                    <a:pt x="4680" y="5479"/>
                  </a:lnTo>
                  <a:lnTo>
                    <a:pt x="29354" y="13011"/>
                  </a:lnTo>
                  <a:cubicBezTo>
                    <a:pt x="29354" y="13011"/>
                    <a:pt x="33965" y="11185"/>
                    <a:pt x="31043" y="7510"/>
                  </a:cubicBezTo>
                  <a:lnTo>
                    <a:pt x="6255" y="1"/>
                  </a:lnTo>
                  <a:close/>
                </a:path>
              </a:pathLst>
            </a:custGeom>
            <a:solidFill>
              <a:srgbClr val="01C0FC"/>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1" name="Google Shape;555;p14"/>
            <p:cNvSpPr/>
            <p:nvPr/>
          </p:nvSpPr>
          <p:spPr>
            <a:xfrm>
              <a:off x="7709350" y="795075"/>
              <a:ext cx="797200" cy="225425"/>
            </a:xfrm>
            <a:custGeom>
              <a:avLst/>
              <a:gdLst/>
              <a:ahLst/>
              <a:cxnLst/>
              <a:rect l="l" t="t" r="r" b="b"/>
              <a:pathLst>
                <a:path w="31888" h="9017" extrusionOk="0">
                  <a:moveTo>
                    <a:pt x="6277" y="1"/>
                  </a:moveTo>
                  <a:lnTo>
                    <a:pt x="0" y="1119"/>
                  </a:lnTo>
                  <a:lnTo>
                    <a:pt x="753" y="1804"/>
                  </a:lnTo>
                  <a:lnTo>
                    <a:pt x="6597" y="754"/>
                  </a:lnTo>
                  <a:lnTo>
                    <a:pt x="31385" y="8264"/>
                  </a:lnTo>
                  <a:cubicBezTo>
                    <a:pt x="31590" y="8515"/>
                    <a:pt x="31750" y="8766"/>
                    <a:pt x="31887" y="9017"/>
                  </a:cubicBezTo>
                  <a:cubicBezTo>
                    <a:pt x="31750" y="8560"/>
                    <a:pt x="31499" y="8058"/>
                    <a:pt x="31065" y="7510"/>
                  </a:cubicBezTo>
                  <a:lnTo>
                    <a:pt x="6277"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2" name="Google Shape;556;p14"/>
            <p:cNvSpPr/>
            <p:nvPr/>
          </p:nvSpPr>
          <p:spPr>
            <a:xfrm>
              <a:off x="7715050" y="828175"/>
              <a:ext cx="788625" cy="292200"/>
            </a:xfrm>
            <a:custGeom>
              <a:avLst/>
              <a:gdLst/>
              <a:ahLst/>
              <a:cxnLst/>
              <a:rect l="l" t="t" r="r" b="b"/>
              <a:pathLst>
                <a:path w="31545" h="11688" extrusionOk="0">
                  <a:moveTo>
                    <a:pt x="0" y="1"/>
                  </a:moveTo>
                  <a:lnTo>
                    <a:pt x="4474" y="4155"/>
                  </a:lnTo>
                  <a:lnTo>
                    <a:pt x="29148" y="11687"/>
                  </a:lnTo>
                  <a:cubicBezTo>
                    <a:pt x="29148" y="11687"/>
                    <a:pt x="30883" y="11003"/>
                    <a:pt x="31545" y="9610"/>
                  </a:cubicBezTo>
                  <a:lnTo>
                    <a:pt x="0" y="1"/>
                  </a:ln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3" name="Google Shape;557;p14"/>
            <p:cNvSpPr/>
            <p:nvPr/>
          </p:nvSpPr>
          <p:spPr>
            <a:xfrm>
              <a:off x="7709350" y="795075"/>
              <a:ext cx="194025" cy="136975"/>
            </a:xfrm>
            <a:custGeom>
              <a:avLst/>
              <a:gdLst/>
              <a:ahLst/>
              <a:cxnLst/>
              <a:rect l="l" t="t" r="r" b="b"/>
              <a:pathLst>
                <a:path w="7761" h="5479" extrusionOk="0">
                  <a:moveTo>
                    <a:pt x="6277" y="1"/>
                  </a:moveTo>
                  <a:lnTo>
                    <a:pt x="0" y="1119"/>
                  </a:lnTo>
                  <a:lnTo>
                    <a:pt x="4679" y="5479"/>
                  </a:lnTo>
                  <a:cubicBezTo>
                    <a:pt x="7007" y="4908"/>
                    <a:pt x="5798" y="2808"/>
                    <a:pt x="5798" y="2808"/>
                  </a:cubicBezTo>
                  <a:cubicBezTo>
                    <a:pt x="7761" y="1987"/>
                    <a:pt x="6962" y="709"/>
                    <a:pt x="6323" y="24"/>
                  </a:cubicBezTo>
                  <a:lnTo>
                    <a:pt x="6277" y="1"/>
                  </a:ln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4" name="Google Shape;558;p14"/>
            <p:cNvSpPr/>
            <p:nvPr/>
          </p:nvSpPr>
          <p:spPr>
            <a:xfrm>
              <a:off x="7709350" y="809925"/>
              <a:ext cx="86175" cy="57650"/>
            </a:xfrm>
            <a:custGeom>
              <a:avLst/>
              <a:gdLst/>
              <a:ahLst/>
              <a:cxnLst/>
              <a:rect l="l" t="t" r="r" b="b"/>
              <a:pathLst>
                <a:path w="3447" h="2306" extrusionOk="0">
                  <a:moveTo>
                    <a:pt x="3013" y="0"/>
                  </a:moveTo>
                  <a:lnTo>
                    <a:pt x="0" y="525"/>
                  </a:lnTo>
                  <a:lnTo>
                    <a:pt x="1917" y="2306"/>
                  </a:lnTo>
                  <a:cubicBezTo>
                    <a:pt x="2579" y="2146"/>
                    <a:pt x="3310" y="1849"/>
                    <a:pt x="3424" y="1279"/>
                  </a:cubicBezTo>
                  <a:cubicBezTo>
                    <a:pt x="3447" y="1050"/>
                    <a:pt x="3241" y="503"/>
                    <a:pt x="3013" y="0"/>
                  </a:cubicBezTo>
                  <a:close/>
                </a:path>
              </a:pathLst>
            </a:custGeom>
            <a:solidFill>
              <a:srgbClr val="FFC801"/>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5" name="Google Shape;559;p14"/>
            <p:cNvSpPr/>
            <p:nvPr/>
          </p:nvSpPr>
          <p:spPr>
            <a:xfrm>
              <a:off x="8040875" y="920075"/>
              <a:ext cx="226575" cy="95750"/>
            </a:xfrm>
            <a:custGeom>
              <a:avLst/>
              <a:gdLst/>
              <a:ahLst/>
              <a:cxnLst/>
              <a:rect l="l" t="t" r="r" b="b"/>
              <a:pathLst>
                <a:path w="9063" h="3830" extrusionOk="0">
                  <a:moveTo>
                    <a:pt x="1947" y="1"/>
                  </a:moveTo>
                  <a:cubicBezTo>
                    <a:pt x="1018" y="1"/>
                    <a:pt x="372" y="207"/>
                    <a:pt x="252" y="616"/>
                  </a:cubicBezTo>
                  <a:cubicBezTo>
                    <a:pt x="1" y="1392"/>
                    <a:pt x="1735" y="2602"/>
                    <a:pt x="4109" y="3309"/>
                  </a:cubicBezTo>
                  <a:cubicBezTo>
                    <a:pt x="5231" y="3658"/>
                    <a:pt x="6301" y="3830"/>
                    <a:pt x="7138" y="3830"/>
                  </a:cubicBezTo>
                  <a:cubicBezTo>
                    <a:pt x="8055" y="3830"/>
                    <a:pt x="8692" y="3624"/>
                    <a:pt x="8811" y="3218"/>
                  </a:cubicBezTo>
                  <a:cubicBezTo>
                    <a:pt x="9062" y="2442"/>
                    <a:pt x="7328" y="1232"/>
                    <a:pt x="4954" y="502"/>
                  </a:cubicBezTo>
                  <a:cubicBezTo>
                    <a:pt x="3841" y="167"/>
                    <a:pt x="2780" y="1"/>
                    <a:pt x="1947"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6" name="Google Shape;560;p14"/>
            <p:cNvSpPr/>
            <p:nvPr/>
          </p:nvSpPr>
          <p:spPr>
            <a:xfrm>
              <a:off x="8032900" y="908175"/>
              <a:ext cx="226550" cy="95750"/>
            </a:xfrm>
            <a:custGeom>
              <a:avLst/>
              <a:gdLst/>
              <a:ahLst/>
              <a:cxnLst/>
              <a:rect l="l" t="t" r="r" b="b"/>
              <a:pathLst>
                <a:path w="9062" h="3830" extrusionOk="0">
                  <a:moveTo>
                    <a:pt x="1924" y="1"/>
                  </a:moveTo>
                  <a:cubicBezTo>
                    <a:pt x="1007" y="1"/>
                    <a:pt x="370" y="207"/>
                    <a:pt x="251" y="613"/>
                  </a:cubicBezTo>
                  <a:cubicBezTo>
                    <a:pt x="0" y="1389"/>
                    <a:pt x="1735" y="2598"/>
                    <a:pt x="4109" y="3329"/>
                  </a:cubicBezTo>
                  <a:cubicBezTo>
                    <a:pt x="5221" y="3664"/>
                    <a:pt x="6282" y="3830"/>
                    <a:pt x="7116" y="3830"/>
                  </a:cubicBezTo>
                  <a:cubicBezTo>
                    <a:pt x="8044" y="3830"/>
                    <a:pt x="8690" y="3624"/>
                    <a:pt x="8811" y="3215"/>
                  </a:cubicBezTo>
                  <a:cubicBezTo>
                    <a:pt x="9062" y="2439"/>
                    <a:pt x="7327" y="1229"/>
                    <a:pt x="4953" y="521"/>
                  </a:cubicBezTo>
                  <a:cubicBezTo>
                    <a:pt x="3831" y="173"/>
                    <a:pt x="2761" y="1"/>
                    <a:pt x="1924" y="1"/>
                  </a:cubicBezTo>
                  <a:close/>
                </a:path>
              </a:pathLst>
            </a:custGeom>
            <a:solidFill>
              <a:srgbClr val="FEE4AE"/>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7" name="Google Shape;561;p14"/>
            <p:cNvSpPr/>
            <p:nvPr/>
          </p:nvSpPr>
          <p:spPr>
            <a:xfrm>
              <a:off x="8378700" y="957450"/>
              <a:ext cx="140975" cy="175500"/>
            </a:xfrm>
            <a:custGeom>
              <a:avLst/>
              <a:gdLst/>
              <a:ahLst/>
              <a:cxnLst/>
              <a:rect l="l" t="t" r="r" b="b"/>
              <a:pathLst>
                <a:path w="5639" h="7020" extrusionOk="0">
                  <a:moveTo>
                    <a:pt x="1461" y="262"/>
                  </a:moveTo>
                  <a:lnTo>
                    <a:pt x="1552" y="354"/>
                  </a:lnTo>
                  <a:cubicBezTo>
                    <a:pt x="1552" y="354"/>
                    <a:pt x="1564" y="342"/>
                    <a:pt x="1588" y="323"/>
                  </a:cubicBezTo>
                  <a:lnTo>
                    <a:pt x="1588" y="323"/>
                  </a:lnTo>
                  <a:cubicBezTo>
                    <a:pt x="1547" y="302"/>
                    <a:pt x="1505" y="281"/>
                    <a:pt x="1461" y="262"/>
                  </a:cubicBezTo>
                  <a:close/>
                  <a:moveTo>
                    <a:pt x="2700" y="0"/>
                  </a:moveTo>
                  <a:cubicBezTo>
                    <a:pt x="2058" y="0"/>
                    <a:pt x="1697" y="238"/>
                    <a:pt x="1588" y="323"/>
                  </a:cubicBezTo>
                  <a:lnTo>
                    <a:pt x="1588" y="323"/>
                  </a:lnTo>
                  <a:cubicBezTo>
                    <a:pt x="3647" y="1409"/>
                    <a:pt x="2500" y="5756"/>
                    <a:pt x="234" y="5756"/>
                  </a:cubicBezTo>
                  <a:cubicBezTo>
                    <a:pt x="157" y="5756"/>
                    <a:pt x="79" y="5751"/>
                    <a:pt x="0" y="5740"/>
                  </a:cubicBezTo>
                  <a:lnTo>
                    <a:pt x="0" y="5786"/>
                  </a:lnTo>
                  <a:cubicBezTo>
                    <a:pt x="0" y="5786"/>
                    <a:pt x="183" y="6996"/>
                    <a:pt x="2306" y="7018"/>
                  </a:cubicBezTo>
                  <a:cubicBezTo>
                    <a:pt x="2344" y="7019"/>
                    <a:pt x="2381" y="7020"/>
                    <a:pt x="2419" y="7020"/>
                  </a:cubicBezTo>
                  <a:cubicBezTo>
                    <a:pt x="4437" y="7020"/>
                    <a:pt x="4688" y="5811"/>
                    <a:pt x="5159" y="4667"/>
                  </a:cubicBezTo>
                  <a:cubicBezTo>
                    <a:pt x="5615" y="3503"/>
                    <a:pt x="5638" y="924"/>
                    <a:pt x="3972" y="262"/>
                  </a:cubicBezTo>
                  <a:cubicBezTo>
                    <a:pt x="3465" y="68"/>
                    <a:pt x="3042" y="0"/>
                    <a:pt x="2700" y="0"/>
                  </a:cubicBezTo>
                  <a:close/>
                </a:path>
              </a:pathLst>
            </a:custGeom>
            <a:solidFill>
              <a:srgbClr val="BF0C38"/>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8" name="Google Shape;562;p14"/>
            <p:cNvSpPr/>
            <p:nvPr/>
          </p:nvSpPr>
          <p:spPr>
            <a:xfrm>
              <a:off x="8415225" y="964000"/>
              <a:ext cx="2875" cy="2300"/>
            </a:xfrm>
            <a:custGeom>
              <a:avLst/>
              <a:gdLst/>
              <a:ahLst/>
              <a:cxnLst/>
              <a:rect l="l" t="t" r="r" b="b"/>
              <a:pathLst>
                <a:path w="115" h="92" extrusionOk="0">
                  <a:moveTo>
                    <a:pt x="0" y="0"/>
                  </a:moveTo>
                  <a:lnTo>
                    <a:pt x="91" y="92"/>
                  </a:lnTo>
                  <a:cubicBezTo>
                    <a:pt x="91" y="92"/>
                    <a:pt x="91" y="69"/>
                    <a:pt x="114" y="69"/>
                  </a:cubicBezTo>
                  <a:cubicBezTo>
                    <a:pt x="91" y="46"/>
                    <a:pt x="46" y="23"/>
                    <a:pt x="0" y="0"/>
                  </a:cubicBezTo>
                  <a:close/>
                </a:path>
              </a:pathLst>
            </a:custGeom>
            <a:solidFill>
              <a:srgbClr val="FFDC00"/>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09" name="Google Shape;563;p14"/>
            <p:cNvSpPr/>
            <p:nvPr/>
          </p:nvSpPr>
          <p:spPr>
            <a:xfrm>
              <a:off x="8378700" y="957650"/>
              <a:ext cx="114150" cy="167325"/>
            </a:xfrm>
            <a:custGeom>
              <a:avLst/>
              <a:gdLst/>
              <a:ahLst/>
              <a:cxnLst/>
              <a:rect l="l" t="t" r="r" b="b"/>
              <a:pathLst>
                <a:path w="4566" h="6693" extrusionOk="0">
                  <a:moveTo>
                    <a:pt x="2701" y="0"/>
                  </a:moveTo>
                  <a:cubicBezTo>
                    <a:pt x="2066" y="0"/>
                    <a:pt x="1691" y="226"/>
                    <a:pt x="1575" y="323"/>
                  </a:cubicBezTo>
                  <a:cubicBezTo>
                    <a:pt x="3649" y="1404"/>
                    <a:pt x="2503" y="5748"/>
                    <a:pt x="239" y="5748"/>
                  </a:cubicBezTo>
                  <a:cubicBezTo>
                    <a:pt x="160" y="5748"/>
                    <a:pt x="81" y="5743"/>
                    <a:pt x="0" y="5732"/>
                  </a:cubicBezTo>
                  <a:lnTo>
                    <a:pt x="0" y="5778"/>
                  </a:lnTo>
                  <a:cubicBezTo>
                    <a:pt x="0" y="5778"/>
                    <a:pt x="91" y="6280"/>
                    <a:pt x="731" y="6668"/>
                  </a:cubicBezTo>
                  <a:cubicBezTo>
                    <a:pt x="890" y="6668"/>
                    <a:pt x="1050" y="6691"/>
                    <a:pt x="1233" y="6691"/>
                  </a:cubicBezTo>
                  <a:cubicBezTo>
                    <a:pt x="1271" y="6692"/>
                    <a:pt x="1309" y="6692"/>
                    <a:pt x="1346" y="6692"/>
                  </a:cubicBezTo>
                  <a:cubicBezTo>
                    <a:pt x="3365" y="6692"/>
                    <a:pt x="3638" y="5483"/>
                    <a:pt x="4086" y="4340"/>
                  </a:cubicBezTo>
                  <a:cubicBezTo>
                    <a:pt x="4520" y="3221"/>
                    <a:pt x="4565" y="779"/>
                    <a:pt x="3082" y="26"/>
                  </a:cubicBezTo>
                  <a:cubicBezTo>
                    <a:pt x="2946" y="8"/>
                    <a:pt x="2819" y="0"/>
                    <a:pt x="2701" y="0"/>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sp>
          <p:nvSpPr>
            <p:cNvPr id="4710" name="Google Shape;564;p14"/>
            <p:cNvSpPr/>
            <p:nvPr/>
          </p:nvSpPr>
          <p:spPr>
            <a:xfrm>
              <a:off x="8378700" y="1057575"/>
              <a:ext cx="133550" cy="75375"/>
            </a:xfrm>
            <a:custGeom>
              <a:avLst/>
              <a:gdLst/>
              <a:ahLst/>
              <a:cxnLst/>
              <a:rect l="l" t="t" r="r" b="b"/>
              <a:pathLst>
                <a:path w="5342" h="3015" extrusionOk="0">
                  <a:moveTo>
                    <a:pt x="5341" y="1"/>
                  </a:moveTo>
                  <a:cubicBezTo>
                    <a:pt x="4496" y="604"/>
                    <a:pt x="3599" y="960"/>
                    <a:pt x="2718" y="960"/>
                  </a:cubicBezTo>
                  <a:cubicBezTo>
                    <a:pt x="2434" y="960"/>
                    <a:pt x="2151" y="923"/>
                    <a:pt x="1872" y="845"/>
                  </a:cubicBezTo>
                  <a:cubicBezTo>
                    <a:pt x="1469" y="1389"/>
                    <a:pt x="906" y="1755"/>
                    <a:pt x="262" y="1755"/>
                  </a:cubicBezTo>
                  <a:cubicBezTo>
                    <a:pt x="176" y="1755"/>
                    <a:pt x="89" y="1749"/>
                    <a:pt x="0" y="1735"/>
                  </a:cubicBezTo>
                  <a:lnTo>
                    <a:pt x="0" y="1781"/>
                  </a:lnTo>
                  <a:cubicBezTo>
                    <a:pt x="0" y="1781"/>
                    <a:pt x="183" y="2991"/>
                    <a:pt x="2306" y="3013"/>
                  </a:cubicBezTo>
                  <a:cubicBezTo>
                    <a:pt x="2344" y="3014"/>
                    <a:pt x="2381" y="3015"/>
                    <a:pt x="2419" y="3015"/>
                  </a:cubicBezTo>
                  <a:cubicBezTo>
                    <a:pt x="4437" y="3015"/>
                    <a:pt x="4688" y="1806"/>
                    <a:pt x="5159" y="662"/>
                  </a:cubicBezTo>
                  <a:cubicBezTo>
                    <a:pt x="5227" y="480"/>
                    <a:pt x="5296" y="252"/>
                    <a:pt x="5341" y="1"/>
                  </a:cubicBezTo>
                  <a:close/>
                </a:path>
              </a:pathLst>
            </a:custGeom>
            <a:solidFill>
              <a:srgbClr val="191919">
                <a:alpha val="13840"/>
              </a:srgbClr>
            </a:solidFill>
            <a:ln>
              <a:noFill/>
            </a:ln>
          </p:spPr>
          <p:txBody>
            <a:bodyPr spcFirstLastPara="1" wrap="square" lIns="121900" tIns="121900" rIns="121900" bIns="121900" anchor="ctr" anchorCtr="0">
              <a:noAutofit/>
            </a:bodyPr>
            <a:lstStyle/>
            <a:p>
              <a:pPr defTabSz="1219200">
                <a:defRPr/>
              </a:pPr>
              <a:endParaRPr sz="2400"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32"/>
                                        </p:tgtEl>
                                        <p:attrNameLst>
                                          <p:attrName>style.visibility</p:attrName>
                                        </p:attrNameLst>
                                      </p:cBhvr>
                                      <p:to>
                                        <p:strVal val="visible"/>
                                      </p:to>
                                    </p:set>
                                    <p:anim calcmode="lin" valueType="num">
                                      <p:cBhvr additive="base">
                                        <p:cTn id="11" dur="500" fill="hold"/>
                                        <p:tgtEl>
                                          <p:spTgt spid="4732"/>
                                        </p:tgtEl>
                                        <p:attrNameLst>
                                          <p:attrName>ppt_x</p:attrName>
                                        </p:attrNameLst>
                                      </p:cBhvr>
                                      <p:tavLst>
                                        <p:tav tm="0">
                                          <p:val>
                                            <p:strVal val="#ppt_x"/>
                                          </p:val>
                                        </p:tav>
                                        <p:tav tm="100000">
                                          <p:val>
                                            <p:strVal val="#ppt_x"/>
                                          </p:val>
                                        </p:tav>
                                      </p:tavLst>
                                    </p:anim>
                                    <p:anim calcmode="lin" valueType="num">
                                      <p:cBhvr additive="base">
                                        <p:cTn id="12" dur="500" fill="hold"/>
                                        <p:tgtEl>
                                          <p:spTgt spid="47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35"/>
                                        </p:tgtEl>
                                        <p:attrNameLst>
                                          <p:attrName>style.visibility</p:attrName>
                                        </p:attrNameLst>
                                      </p:cBhvr>
                                      <p:to>
                                        <p:strVal val="visible"/>
                                      </p:to>
                                    </p:set>
                                    <p:anim calcmode="lin" valueType="num">
                                      <p:cBhvr additive="base">
                                        <p:cTn id="15" dur="500" fill="hold"/>
                                        <p:tgtEl>
                                          <p:spTgt spid="4735"/>
                                        </p:tgtEl>
                                        <p:attrNameLst>
                                          <p:attrName>ppt_x</p:attrName>
                                        </p:attrNameLst>
                                      </p:cBhvr>
                                      <p:tavLst>
                                        <p:tav tm="0">
                                          <p:val>
                                            <p:strVal val="#ppt_x"/>
                                          </p:val>
                                        </p:tav>
                                        <p:tav tm="100000">
                                          <p:val>
                                            <p:strVal val="#ppt_x"/>
                                          </p:val>
                                        </p:tav>
                                      </p:tavLst>
                                    </p:anim>
                                    <p:anim calcmode="lin" valueType="num">
                                      <p:cBhvr additive="base">
                                        <p:cTn id="16" dur="500" fill="hold"/>
                                        <p:tgtEl>
                                          <p:spTgt spid="47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51"/>
                                        </p:tgtEl>
                                        <p:attrNameLst>
                                          <p:attrName>style.visibility</p:attrName>
                                        </p:attrNameLst>
                                      </p:cBhvr>
                                      <p:to>
                                        <p:strVal val="visible"/>
                                      </p:to>
                                    </p:set>
                                    <p:anim calcmode="lin" valueType="num">
                                      <p:cBhvr additive="base">
                                        <p:cTn id="19" dur="500" fill="hold"/>
                                        <p:tgtEl>
                                          <p:spTgt spid="4751"/>
                                        </p:tgtEl>
                                        <p:attrNameLst>
                                          <p:attrName>ppt_x</p:attrName>
                                        </p:attrNameLst>
                                      </p:cBhvr>
                                      <p:tavLst>
                                        <p:tav tm="0">
                                          <p:val>
                                            <p:strVal val="#ppt_x"/>
                                          </p:val>
                                        </p:tav>
                                        <p:tav tm="100000">
                                          <p:val>
                                            <p:strVal val="#ppt_x"/>
                                          </p:val>
                                        </p:tav>
                                      </p:tavLst>
                                    </p:anim>
                                    <p:anim calcmode="lin" valueType="num">
                                      <p:cBhvr additive="base">
                                        <p:cTn id="20" dur="500" fill="hold"/>
                                        <p:tgtEl>
                                          <p:spTgt spid="47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33"/>
                                        </p:tgtEl>
                                        <p:attrNameLst>
                                          <p:attrName>style.visibility</p:attrName>
                                        </p:attrNameLst>
                                      </p:cBhvr>
                                      <p:to>
                                        <p:strVal val="visible"/>
                                      </p:to>
                                    </p:set>
                                    <p:animEffect transition="in" filter="barn(inVertical)">
                                      <p:cBhvr>
                                        <p:cTn id="25" dur="500"/>
                                        <p:tgtEl>
                                          <p:spTgt spid="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732" grpId="0" bldLvl="0" animBg="1"/>
      <p:bldP spid="47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"Truyện Kiều"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54" name="Google Shape;2619;p45"/>
          <p:cNvCxnSpPr/>
          <p:nvPr/>
        </p:nvCxnSpPr>
        <p:spPr>
          <a:xfrm>
            <a:off x="5121910" y="2929255"/>
            <a:ext cx="1596390" cy="403860"/>
          </a:xfrm>
          <a:prstGeom prst="bentConnector3">
            <a:avLst>
              <a:gd name="adj1" fmla="val 5004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p:nvPr/>
        </p:nvCxnSpPr>
        <p:spPr>
          <a:xfrm rot="10800000" flipV="1">
            <a:off x="4798695" y="5029835"/>
            <a:ext cx="1076960" cy="911860"/>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618105"/>
            <a:ext cx="4328795" cy="369252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chú ý đến những nét đặc sắc trong nghệ thuật:  tả cảnh, tả người, tả âm thanh, tả màu sắc, xây dựng nhân vật, câu từ tinh tế và trau chuốt...Việc nhận ra được các kỹ thuật này sẽ giúp người đọc cảm nhận được vẻ đẹp và tác dụng của từng kỹ thuật trong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2" name="TextBox 4911"/>
          <p:cNvSpPr txBox="1"/>
          <p:nvPr/>
        </p:nvSpPr>
        <p:spPr>
          <a:xfrm>
            <a:off x="6885940" y="2647950"/>
            <a:ext cx="5100955" cy="4092575"/>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 Mỗi đoạn trích trong các tác phẩm của Nguyễn Du đều được xây dựng rất tỉ mỉ và chi tiết, hình ảnh được tô điểm rất đa dạng và phong phú. Việc nhận biết được các hình ảnh, bức tranh, phong cảnh, con người trong từng đoạn trích sẽ giúp người đọc hình dung được bối cảnh, cảm nhận được màu sắc, không khí của tác phẩm.</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54"/>
                                        </p:tgtEl>
                                        <p:attrNameLst>
                                          <p:attrName>style.visibility</p:attrName>
                                        </p:attrNameLst>
                                      </p:cBhvr>
                                      <p:to>
                                        <p:strVal val="visible"/>
                                      </p:to>
                                    </p:set>
                                    <p:animEffect transition="in" filter="barn(inVertical)">
                                      <p:cBhvr>
                                        <p:cTn id="7" dur="500"/>
                                        <p:tgtEl>
                                          <p:spTgt spid="48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910"/>
                                        </p:tgtEl>
                                        <p:attrNameLst>
                                          <p:attrName>style.visibility</p:attrName>
                                        </p:attrNameLst>
                                      </p:cBhvr>
                                      <p:to>
                                        <p:strVal val="visible"/>
                                      </p:to>
                                    </p:set>
                                    <p:animEffect transition="in" filter="barn(inVertical)">
                                      <p:cBhvr>
                                        <p:cTn id="10" dur="500"/>
                                        <p:tgtEl>
                                          <p:spTgt spid="49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860"/>
                                        </p:tgtEl>
                                        <p:attrNameLst>
                                          <p:attrName>style.visibility</p:attrName>
                                        </p:attrNameLst>
                                      </p:cBhvr>
                                      <p:to>
                                        <p:strVal val="visible"/>
                                      </p:to>
                                    </p:set>
                                    <p:animEffect transition="in" filter="barn(inVertical)">
                                      <p:cBhvr>
                                        <p:cTn id="15" dur="500"/>
                                        <p:tgtEl>
                                          <p:spTgt spid="48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912"/>
                                        </p:tgtEl>
                                        <p:attrNameLst>
                                          <p:attrName>style.visibility</p:attrName>
                                        </p:attrNameLst>
                                      </p:cBhvr>
                                      <p:to>
                                        <p:strVal val="visible"/>
                                      </p:to>
                                    </p:set>
                                    <p:animEffect transition="in" filter="barn(inVertical)">
                                      <p:cBhvr>
                                        <p:cTn id="18" dur="500"/>
                                        <p:tgtEl>
                                          <p:spTgt spid="4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49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6848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396365" y="363855"/>
            <a:ext cx="1547495" cy="97599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043430" y="229235"/>
            <a:ext cx="8189595" cy="160972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164080" y="527685"/>
            <a:ext cx="806831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algn="just"/>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  Những lưu ý  khi đọc một đoạn trích trong một truyện thơ Nôm như "Truyện Kiều" hoặc một bài thơ chữ Hán của Nguyễn Du</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1" name="Google Shape;2626;p45"/>
          <p:cNvCxnSpPr/>
          <p:nvPr/>
        </p:nvCxnSpPr>
        <p:spPr>
          <a:xfrm rot="10800000" flipV="1">
            <a:off x="9890125" y="3060700"/>
            <a:ext cx="1125855" cy="600710"/>
          </a:xfrm>
          <a:prstGeom prst="bentConnector3">
            <a:avLst>
              <a:gd name="adj1" fmla="val 49982"/>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3062605" y="2618105"/>
            <a:ext cx="6583680" cy="2891790"/>
          </a:xfrm>
          <a:prstGeom prst="rect">
            <a:avLst/>
          </a:prstGeom>
          <a:noFill/>
        </p:spPr>
        <p:txBody>
          <a:bodyPr wrap="square">
            <a:spAutoFit/>
          </a:bodyPr>
          <a:lstStyle/>
          <a:p>
            <a:pPr algn="just"/>
            <a:r>
              <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Phải hiểu được ngữ nghĩa và ngữ cảnh: Vì các tác phẩm này được viết từ lâu đời và sử dụng ngôn ngữ cổ, nên có rất nhiều từ ngữ, cách diễn đạt không giống như ngôn ngữ hiện đại. Do đó, việc hiểu được ngữ nghĩa và ngữ cảnh của từng đoạn trích là rất quan trọng để có thể tường minh được nội dung.</a:t>
            </a: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861"/>
                                        </p:tgtEl>
                                        <p:attrNameLst>
                                          <p:attrName>style.visibility</p:attrName>
                                        </p:attrNameLst>
                                      </p:cBhvr>
                                      <p:to>
                                        <p:strVal val="visible"/>
                                      </p:to>
                                    </p:set>
                                    <p:animEffect transition="in" filter="barn(inVertical)">
                                      <p:cBhvr>
                                        <p:cTn id="12" dur="500"/>
                                        <p:tgtEl>
                                          <p:spTgt spid="4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488690" y="1408430"/>
            <a:ext cx="6749415" cy="2459990"/>
          </a:xfrm>
        </p:spPr>
        <p:style>
          <a:lnRef idx="2">
            <a:schemeClr val="accent6">
              <a:shade val="50000"/>
            </a:schemeClr>
          </a:lnRef>
          <a:fillRef idx="1">
            <a:schemeClr val="accent6"/>
          </a:fillRef>
          <a:effectRef idx="0">
            <a:schemeClr val="accent6"/>
          </a:effectRef>
          <a:fontRef idx="minor">
            <a:schemeClr val="lt1"/>
          </a:fontRef>
        </p:style>
        <p:txBody>
          <a:bodyPr>
            <a:normAutofit/>
          </a:bodyPr>
          <a:p>
            <a:pPr algn="just"/>
            <a:r>
              <a:rPr lang="en-US" sz="3555">
                <a:latin typeface="Times New Roman" panose="02020603050405020304" pitchFamily="18" charset="0"/>
                <a:cs typeface="Times New Roman" panose="02020603050405020304" pitchFamily="18" charset="0"/>
              </a:rPr>
              <a:t>         Khi viết văn bản nghị luận về một vấn đề xã hội trong tác phẩm văn học hoặc tác phẩm nghệ thuật, bạn cần lưu ý những điều gì ?</a:t>
            </a:r>
            <a:endParaRPr lang="en-US" sz="3555">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173990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3364230"/>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đọc kỹ tác phẩm dự định lựa chọn để khai thác vấn đề xã hội nhằm hiểu rõ tình huống, sự kiện và nhân vật liên quan đến vấn đề xã hội mà bạn muốn nghị luận.</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4092575"/>
          </a:xfrm>
          <a:prstGeom prst="rect">
            <a:avLst/>
          </a:prstGeom>
          <a:noFill/>
        </p:spPr>
        <p:txBody>
          <a:bodyPr wrap="square">
            <a:spAutoFit/>
          </a:bodyPr>
          <a:p>
            <a:pPr algn="just"/>
            <a:r>
              <a:rPr lang="en-US" sz="2600">
                <a:latin typeface="Times New Roman" panose="02020603050405020304" pitchFamily="18" charset="0"/>
                <a:cs typeface="Times New Roman" panose="02020603050405020304" pitchFamily="18" charset="0"/>
                <a:sym typeface="+mn-ea"/>
              </a:rPr>
              <a:t>- Xác định rõ vấn đề xã hội mà bạn muốn nghị luận. Đó phải là một vấn đề có tính phản ánh đời sống, xã hội, tác động đến nhiều người, gây tranh cãi và đòi hỏi sự chú ý của công chúng.</a:t>
            </a:r>
            <a:br>
              <a:rPr lang="en-US" sz="2600">
                <a:latin typeface="Times New Roman" panose="02020603050405020304" pitchFamily="18" charset="0"/>
                <a:cs typeface="Times New Roman" panose="02020603050405020304" pitchFamily="18" charset="0"/>
                <a:sym typeface="+mn-ea"/>
              </a:rPr>
            </a:br>
            <a:endParaRPr lang="en-US" sz="26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729324" y="3051124"/>
            <a:ext cx="5202815" cy="3859400"/>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cxnSp>
        <p:nvCxnSpPr>
          <p:cNvPr id="4854" name="Google Shape;2619;p45"/>
          <p:cNvCxnSpPr/>
          <p:nvPr/>
        </p:nvCxnSpPr>
        <p:spPr>
          <a:xfrm>
            <a:off x="3758527" y="2711761"/>
            <a:ext cx="2460565" cy="487873"/>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cxnSp>
        <p:nvCxnSpPr>
          <p:cNvPr id="4860" name="Google Shape;2625;p45"/>
          <p:cNvCxnSpPr>
            <a:endCxn id="4855" idx="6"/>
          </p:cNvCxnSpPr>
          <p:nvPr/>
        </p:nvCxnSpPr>
        <p:spPr>
          <a:xfrm rot="10800000" flipV="1">
            <a:off x="6718084" y="2843099"/>
            <a:ext cx="1658897" cy="1098816"/>
          </a:xfrm>
          <a:prstGeom prst="bentConnector3">
            <a:avLst>
              <a:gd name="adj1" fmla="val 50000"/>
            </a:avLst>
          </a:prstGeom>
          <a:noFill/>
          <a:ln w="9525" cap="flat" cmpd="sng">
            <a:solidFill>
              <a:srgbClr val="000000"/>
            </a:solidFill>
            <a:prstDash val="solid"/>
            <a:round/>
            <a:headEnd type="none" w="med" len="med"/>
            <a:tailEnd type="oval" w="med" len="med"/>
          </a:ln>
        </p:spPr>
      </p:cxnSp>
      <p:sp>
        <p:nvSpPr>
          <p:cNvPr id="4910" name="TextBox 4909"/>
          <p:cNvSpPr txBox="1"/>
          <p:nvPr/>
        </p:nvSpPr>
        <p:spPr>
          <a:xfrm>
            <a:off x="172085" y="2399030"/>
            <a:ext cx="3449955" cy="254571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Cần xây dựng lập luận logic, có tính thuyết phục, trình bày sự phân tích và đánh giá vấn đề xã hội đó một cách khách quan và sâu sắc</a:t>
            </a:r>
            <a:endParaRPr lang="en-US" sz="2665">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4909"/>
          <p:cNvSpPr txBox="1"/>
          <p:nvPr/>
        </p:nvSpPr>
        <p:spPr>
          <a:xfrm>
            <a:off x="8825865" y="2239645"/>
            <a:ext cx="3161665" cy="509270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Cần sử dụng ngôn từ chính xác, dễ hiểu, phù hợp với đối tượng người đọc của mình. Ngoài ra, bạn cũng cần tránh sử dụng ngôn từ và hình thức viết tắt, ngôn ngữ lệch lạc hay mất tôn trọng đối với những đối tượng liên quan.</a:t>
            </a:r>
            <a:endParaRPr lang="en-US" sz="2500">
              <a:latin typeface="Times New Roman" panose="02020603050405020304" pitchFamily="18" charset="0"/>
              <a:cs typeface="Times New Roman" panose="02020603050405020304" pitchFamily="18" charset="0"/>
            </a:endParaRPr>
          </a:p>
          <a:p>
            <a:pPr algn="just"/>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Google Shape;1569;p30"/>
          <p:cNvSpPr/>
          <p:nvPr/>
        </p:nvSpPr>
        <p:spPr>
          <a:xfrm rot="10800000">
            <a:off x="9454515" y="513715"/>
            <a:ext cx="1547495" cy="1350010"/>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Google Shape;1570;p30"/>
          <p:cNvSpPr/>
          <p:nvPr/>
        </p:nvSpPr>
        <p:spPr>
          <a:xfrm rot="10800000" flipH="1">
            <a:off x="1123315" y="513715"/>
            <a:ext cx="1547495" cy="150050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 name="Google Shape;1571;p30"/>
          <p:cNvSpPr/>
          <p:nvPr/>
        </p:nvSpPr>
        <p:spPr>
          <a:xfrm>
            <a:off x="2342515" y="123825"/>
            <a:ext cx="7561580" cy="211518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 name="Google Shape;1572;p30"/>
          <p:cNvSpPr txBox="1">
            <a:spLocks noGrp="1"/>
          </p:cNvSpPr>
          <p:nvPr/>
        </p:nvSpPr>
        <p:spPr>
          <a:xfrm>
            <a:off x="2580640" y="615315"/>
            <a:ext cx="7028180" cy="139890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a:solidFill>
                  <a:srgbClr val="FF0000"/>
                </a:solidFill>
                <a:latin typeface="Times New Roman" panose="02020603050405020304" pitchFamily="18" charset="0"/>
                <a:cs typeface="Times New Roman" panose="02020603050405020304" pitchFamily="18" charset="0"/>
                <a:sym typeface="+mn-ea"/>
              </a:rPr>
              <a:t>Khi viết văn bản nghị luận về một vấn đề xã hội trong tác phẩm văn học hoặc tác phẩm nghệ thuật, bạn cần lưu ý:</a:t>
            </a:r>
            <a:endPar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854"/>
                                        </p:tgtEl>
                                        <p:attrNameLst>
                                          <p:attrName>style.visibility</p:attrName>
                                        </p:attrNameLst>
                                      </p:cBhvr>
                                      <p:to>
                                        <p:strVal val="visible"/>
                                      </p:to>
                                    </p:set>
                                    <p:animEffect transition="in" filter="barn(inVertical)">
                                      <p:cBhvr>
                                        <p:cTn id="14" dur="500"/>
                                        <p:tgtEl>
                                          <p:spTgt spid="485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910"/>
                                        </p:tgtEl>
                                        <p:attrNameLst>
                                          <p:attrName>style.visibility</p:attrName>
                                        </p:attrNameLst>
                                      </p:cBhvr>
                                      <p:to>
                                        <p:strVal val="visible"/>
                                      </p:to>
                                    </p:set>
                                    <p:animEffect transition="in" filter="barn(inVertical)">
                                      <p:cBhvr>
                                        <p:cTn id="17" dur="500"/>
                                        <p:tgtEl>
                                          <p:spTgt spid="49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60"/>
                                        </p:tgtEl>
                                        <p:attrNameLst>
                                          <p:attrName>style.visibility</p:attrName>
                                        </p:attrNameLst>
                                      </p:cBhvr>
                                      <p:to>
                                        <p:strVal val="visible"/>
                                      </p:to>
                                    </p:set>
                                    <p:animEffect transition="in" filter="barn(inVertical)">
                                      <p:cBhvr>
                                        <p:cTn id="22" dur="500"/>
                                        <p:tgtEl>
                                          <p:spTgt spid="486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2736215" y="1119505"/>
            <a:ext cx="6074410" cy="4691380"/>
          </a:xfrm>
          <a:noFill/>
          <a:extLst>
            <a:ext uri="{909E8E84-426E-40DD-AFC4-6F175D3DCCD1}">
              <a14:hiddenFill xmlns:a14="http://schemas.microsoft.com/office/drawing/2010/main">
                <a:solidFill>
                  <a:srgbClr val="92D050"/>
                </a:solidFill>
              </a14:hiddenFill>
            </a:ext>
          </a:extLst>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bodyPr>
          <a:p>
            <a:pPr algn="just"/>
            <a:r>
              <a:rPr lang="en-US" sz="4400" b="1" i="1">
                <a:solidFill>
                  <a:schemeClr val="tx1"/>
                </a:solidFill>
                <a:latin typeface="Times New Roman" panose="02020603050405020304" pitchFamily="18" charset="0"/>
                <a:cs typeface="Times New Roman" panose="02020603050405020304" pitchFamily="18" charset="0"/>
                <a:sym typeface="+mn-ea"/>
              </a:rPr>
              <a:t>         Theo bạn, việc quan sát, trải nghiệm thực tế có vai trò, tác dụng như thế nào trong học tập và trong đời sống của con người? </a:t>
            </a:r>
            <a:br>
              <a:rPr lang="en-US" sz="4400" b="1" i="1">
                <a:solidFill>
                  <a:schemeClr val="tx1"/>
                </a:solidFill>
                <a:latin typeface="Times New Roman" panose="02020603050405020304" pitchFamily="18" charset="0"/>
                <a:cs typeface="Times New Roman" panose="02020603050405020304" pitchFamily="18" charset="0"/>
                <a:sym typeface="+mn-ea"/>
              </a:rPr>
            </a:br>
            <a:endParaRPr lang="en-US" sz="4400" b="1" i="1">
              <a:ln w="22225">
                <a:solidFill>
                  <a:schemeClr val="accent2"/>
                </a:solidFill>
                <a:prstDash val="solid"/>
              </a:ln>
              <a:solidFill>
                <a:schemeClr val="tx1"/>
              </a:solidFill>
              <a:effectLst/>
              <a:latin typeface="Times New Roman" panose="02020603050405020304" pitchFamily="18" charset="0"/>
              <a:cs typeface="Times New Roman" panose="02020603050405020304" pitchFamily="18" charset="0"/>
              <a:sym typeface="+mn-ea"/>
            </a:endParaRPr>
          </a:p>
        </p:txBody>
      </p:sp>
      <p:grpSp>
        <p:nvGrpSpPr>
          <p:cNvPr id="6" name="Google Shape;482;p46"/>
          <p:cNvGrpSpPr/>
          <p:nvPr/>
        </p:nvGrpSpPr>
        <p:grpSpPr>
          <a:xfrm>
            <a:off x="765116" y="112096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86979" y="138586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363855"/>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363855"/>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363855"/>
            <a:ext cx="8999855" cy="147256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905635" y="615315"/>
            <a:ext cx="824230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b="1" i="1"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kern="0">
                <a:solidFill>
                  <a:srgbClr val="FF0000"/>
                </a:solidFill>
                <a:latin typeface="Times New Roman" panose="02020603050405020304" pitchFamily="18" charset="0"/>
                <a:cs typeface="Times New Roman" panose="02020603050405020304" pitchFamily="18" charset="0"/>
                <a:sym typeface="+mn-ea"/>
              </a:rPr>
              <a:t>Vai trò, tác dụng của </a:t>
            </a:r>
            <a:r>
              <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rPr>
              <a:t>việc quan sát, trải nghiệm thực tế có trong học tập và trong đời sống của con người</a:t>
            </a:r>
            <a:endParaRPr kumimoji="0" lang="en-US" sz="3200" i="1" u="none" strike="noStrike" kern="0" cap="none" spc="0" normalizeH="0" baseline="0">
              <a:solidFill>
                <a:srgbClr val="FF0000"/>
              </a:solidFill>
              <a:latin typeface="Times New Roman" panose="02020603050405020304" pitchFamily="18" charset="0"/>
              <a:cs typeface="Times New Roman" panose="02020603050405020304" pitchFamily="18" charset="0"/>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49" name="Google Shape;2567;p45"/>
          <p:cNvGrpSpPr/>
          <p:nvPr/>
        </p:nvGrpSpPr>
        <p:grpSpPr>
          <a:xfrm>
            <a:off x="3576320" y="2547620"/>
            <a:ext cx="4260215" cy="4363085"/>
            <a:chOff x="2346012" y="1096420"/>
            <a:chExt cx="4452032" cy="3641773"/>
          </a:xfrm>
        </p:grpSpPr>
        <p:grpSp>
          <p:nvGrpSpPr>
            <p:cNvPr id="4870" name="Google Shape;2568;p45"/>
            <p:cNvGrpSpPr/>
            <p:nvPr/>
          </p:nvGrpSpPr>
          <p:grpSpPr>
            <a:xfrm>
              <a:off x="2346012" y="3195374"/>
              <a:ext cx="4452032" cy="1542819"/>
              <a:chOff x="2706465" y="3424282"/>
              <a:chExt cx="3731170" cy="1293010"/>
            </a:xfrm>
          </p:grpSpPr>
          <p:sp>
            <p:nvSpPr>
              <p:cNvPr id="4893" name="Google Shape;2569;p45"/>
              <p:cNvSpPr/>
              <p:nvPr/>
            </p:nvSpPr>
            <p:spPr>
              <a:xfrm>
                <a:off x="2727408" y="4113813"/>
                <a:ext cx="3689371" cy="579303"/>
              </a:xfrm>
              <a:custGeom>
                <a:avLst/>
                <a:gdLst/>
                <a:ahLst/>
                <a:cxnLst/>
                <a:rect l="l" t="t" r="r" b="b"/>
                <a:pathLst>
                  <a:path w="42279" h="6639" extrusionOk="0">
                    <a:moveTo>
                      <a:pt x="2670" y="0"/>
                    </a:moveTo>
                    <a:lnTo>
                      <a:pt x="0" y="3268"/>
                    </a:lnTo>
                    <a:cubicBezTo>
                      <a:pt x="3320" y="2780"/>
                      <a:pt x="6051" y="2586"/>
                      <a:pt x="8297" y="2586"/>
                    </a:cubicBezTo>
                    <a:cubicBezTo>
                      <a:pt x="17249" y="2586"/>
                      <a:pt x="18483" y="5681"/>
                      <a:pt x="18483" y="5681"/>
                    </a:cubicBezTo>
                    <a:lnTo>
                      <a:pt x="19063" y="6638"/>
                    </a:lnTo>
                    <a:lnTo>
                      <a:pt x="23215" y="6638"/>
                    </a:lnTo>
                    <a:lnTo>
                      <a:pt x="23796" y="5681"/>
                    </a:lnTo>
                    <a:cubicBezTo>
                      <a:pt x="23796" y="5681"/>
                      <a:pt x="25030" y="2586"/>
                      <a:pt x="33982" y="2586"/>
                    </a:cubicBezTo>
                    <a:cubicBezTo>
                      <a:pt x="36227" y="2586"/>
                      <a:pt x="38959" y="2780"/>
                      <a:pt x="42279" y="3268"/>
                    </a:cubicBezTo>
                    <a:lnTo>
                      <a:pt x="39609" y="0"/>
                    </a:lnTo>
                    <a:close/>
                  </a:path>
                </a:pathLst>
              </a:custGeom>
              <a:solidFill>
                <a:srgbClr val="B2151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4" name="Google Shape;2570;p45"/>
              <p:cNvSpPr/>
              <p:nvPr/>
            </p:nvSpPr>
            <p:spPr>
              <a:xfrm>
                <a:off x="3112055" y="3424282"/>
                <a:ext cx="1460076" cy="822664"/>
              </a:xfrm>
              <a:custGeom>
                <a:avLst/>
                <a:gdLst/>
                <a:ahLst/>
                <a:cxnLst/>
                <a:rect l="l" t="t" r="r" b="b"/>
                <a:pathLst>
                  <a:path w="16732" h="9428" extrusionOk="0">
                    <a:moveTo>
                      <a:pt x="6647" y="0"/>
                    </a:moveTo>
                    <a:lnTo>
                      <a:pt x="0" y="2883"/>
                    </a:lnTo>
                    <a:cubicBezTo>
                      <a:pt x="11806" y="2977"/>
                      <a:pt x="16731" y="9427"/>
                      <a:pt x="16731" y="9427"/>
                    </a:cubicBezTo>
                    <a:lnTo>
                      <a:pt x="16731" y="5092"/>
                    </a:lnTo>
                    <a:cubicBezTo>
                      <a:pt x="15339" y="611"/>
                      <a:pt x="6647" y="0"/>
                      <a:pt x="6647"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5" name="Google Shape;2571;p45"/>
              <p:cNvSpPr/>
              <p:nvPr/>
            </p:nvSpPr>
            <p:spPr>
              <a:xfrm>
                <a:off x="2925316" y="3724283"/>
                <a:ext cx="1646818" cy="600506"/>
              </a:xfrm>
              <a:custGeom>
                <a:avLst/>
                <a:gdLst/>
                <a:ahLst/>
                <a:cxnLst/>
                <a:rect l="l" t="t" r="r" b="b"/>
                <a:pathLst>
                  <a:path w="18872" h="6882" extrusionOk="0">
                    <a:moveTo>
                      <a:pt x="3067" y="1"/>
                    </a:moveTo>
                    <a:lnTo>
                      <a:pt x="0" y="2064"/>
                    </a:lnTo>
                    <a:lnTo>
                      <a:pt x="18871" y="6882"/>
                    </a:lnTo>
                    <a:cubicBezTo>
                      <a:pt x="15151" y="1"/>
                      <a:pt x="3067" y="1"/>
                      <a:pt x="3067"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6" name="Google Shape;2572;p45"/>
              <p:cNvSpPr/>
              <p:nvPr/>
            </p:nvSpPr>
            <p:spPr>
              <a:xfrm>
                <a:off x="2811615" y="3868612"/>
                <a:ext cx="1760521" cy="756261"/>
              </a:xfrm>
              <a:custGeom>
                <a:avLst/>
                <a:gdLst/>
                <a:ahLst/>
                <a:cxnLst/>
                <a:rect l="l" t="t" r="r" b="b"/>
                <a:pathLst>
                  <a:path w="20175" h="8667" extrusionOk="0">
                    <a:moveTo>
                      <a:pt x="6435" y="1"/>
                    </a:moveTo>
                    <a:cubicBezTo>
                      <a:pt x="4881" y="1"/>
                      <a:pt x="3174" y="125"/>
                      <a:pt x="1303" y="410"/>
                    </a:cubicBezTo>
                    <a:lnTo>
                      <a:pt x="0" y="5211"/>
                    </a:lnTo>
                    <a:cubicBezTo>
                      <a:pt x="0" y="5211"/>
                      <a:pt x="2713" y="4563"/>
                      <a:pt x="6438" y="4563"/>
                    </a:cubicBezTo>
                    <a:cubicBezTo>
                      <a:pt x="10545" y="4563"/>
                      <a:pt x="15884" y="5351"/>
                      <a:pt x="20174" y="8666"/>
                    </a:cubicBezTo>
                    <a:lnTo>
                      <a:pt x="20174" y="5228"/>
                    </a:lnTo>
                    <a:cubicBezTo>
                      <a:pt x="20174" y="5228"/>
                      <a:pt x="16542" y="1"/>
                      <a:pt x="6435"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7" name="Google Shape;2573;p45"/>
              <p:cNvSpPr/>
              <p:nvPr/>
            </p:nvSpPr>
            <p:spPr>
              <a:xfrm>
                <a:off x="3054986" y="3670705"/>
                <a:ext cx="1517146" cy="654082"/>
              </a:xfrm>
              <a:custGeom>
                <a:avLst/>
                <a:gdLst/>
                <a:ahLst/>
                <a:cxnLst/>
                <a:rect l="l" t="t" r="r" b="b"/>
                <a:pathLst>
                  <a:path w="17386" h="7496" extrusionOk="0">
                    <a:moveTo>
                      <a:pt x="2166" y="0"/>
                    </a:moveTo>
                    <a:cubicBezTo>
                      <a:pt x="1221" y="0"/>
                      <a:pt x="654" y="59"/>
                      <a:pt x="654" y="59"/>
                    </a:cubicBezTo>
                    <a:lnTo>
                      <a:pt x="1" y="1452"/>
                    </a:lnTo>
                    <a:cubicBezTo>
                      <a:pt x="1099" y="1333"/>
                      <a:pt x="2137" y="1278"/>
                      <a:pt x="3116" y="1278"/>
                    </a:cubicBezTo>
                    <a:cubicBezTo>
                      <a:pt x="13578" y="1278"/>
                      <a:pt x="17385" y="7496"/>
                      <a:pt x="17385" y="7496"/>
                    </a:cubicBezTo>
                    <a:lnTo>
                      <a:pt x="17385" y="6603"/>
                    </a:lnTo>
                    <a:cubicBezTo>
                      <a:pt x="12866" y="677"/>
                      <a:pt x="5359" y="0"/>
                      <a:pt x="2166"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8" name="Google Shape;2574;p45"/>
              <p:cNvSpPr/>
              <p:nvPr/>
            </p:nvSpPr>
            <p:spPr>
              <a:xfrm>
                <a:off x="4572019" y="3424282"/>
                <a:ext cx="1460076" cy="822664"/>
              </a:xfrm>
              <a:custGeom>
                <a:avLst/>
                <a:gdLst/>
                <a:ahLst/>
                <a:cxnLst/>
                <a:rect l="l" t="t" r="r" b="b"/>
                <a:pathLst>
                  <a:path w="16732" h="9428" extrusionOk="0">
                    <a:moveTo>
                      <a:pt x="10085" y="0"/>
                    </a:moveTo>
                    <a:cubicBezTo>
                      <a:pt x="10085" y="0"/>
                      <a:pt x="1393" y="611"/>
                      <a:pt x="0" y="5092"/>
                    </a:cubicBezTo>
                    <a:lnTo>
                      <a:pt x="0" y="9427"/>
                    </a:lnTo>
                    <a:cubicBezTo>
                      <a:pt x="0" y="9427"/>
                      <a:pt x="4925" y="2977"/>
                      <a:pt x="16732" y="2883"/>
                    </a:cubicBezTo>
                    <a:lnTo>
                      <a:pt x="10085" y="0"/>
                    </a:ln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9" name="Google Shape;2575;p45"/>
              <p:cNvSpPr/>
              <p:nvPr/>
            </p:nvSpPr>
            <p:spPr>
              <a:xfrm>
                <a:off x="4572019" y="3724283"/>
                <a:ext cx="1646818" cy="600506"/>
              </a:xfrm>
              <a:custGeom>
                <a:avLst/>
                <a:gdLst/>
                <a:ahLst/>
                <a:cxnLst/>
                <a:rect l="l" t="t" r="r" b="b"/>
                <a:pathLst>
                  <a:path w="18872" h="6882" extrusionOk="0">
                    <a:moveTo>
                      <a:pt x="15805" y="1"/>
                    </a:moveTo>
                    <a:cubicBezTo>
                      <a:pt x="15805" y="1"/>
                      <a:pt x="3721" y="1"/>
                      <a:pt x="0" y="6882"/>
                    </a:cubicBezTo>
                    <a:lnTo>
                      <a:pt x="18872" y="2064"/>
                    </a:lnTo>
                    <a:lnTo>
                      <a:pt x="15805" y="1"/>
                    </a:ln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0" name="Google Shape;2576;p45"/>
              <p:cNvSpPr/>
              <p:nvPr/>
            </p:nvSpPr>
            <p:spPr>
              <a:xfrm>
                <a:off x="4572019" y="3868612"/>
                <a:ext cx="1760521" cy="756261"/>
              </a:xfrm>
              <a:custGeom>
                <a:avLst/>
                <a:gdLst/>
                <a:ahLst/>
                <a:cxnLst/>
                <a:rect l="l" t="t" r="r" b="b"/>
                <a:pathLst>
                  <a:path w="20175" h="8667" extrusionOk="0">
                    <a:moveTo>
                      <a:pt x="13739" y="1"/>
                    </a:moveTo>
                    <a:cubicBezTo>
                      <a:pt x="3633" y="1"/>
                      <a:pt x="0" y="5228"/>
                      <a:pt x="0" y="5228"/>
                    </a:cubicBezTo>
                    <a:lnTo>
                      <a:pt x="0" y="8666"/>
                    </a:lnTo>
                    <a:cubicBezTo>
                      <a:pt x="4290" y="5351"/>
                      <a:pt x="9629" y="4563"/>
                      <a:pt x="13737" y="4563"/>
                    </a:cubicBezTo>
                    <a:cubicBezTo>
                      <a:pt x="17462" y="4563"/>
                      <a:pt x="20174" y="5211"/>
                      <a:pt x="20174" y="5211"/>
                    </a:cubicBezTo>
                    <a:lnTo>
                      <a:pt x="18872" y="410"/>
                    </a:lnTo>
                    <a:cubicBezTo>
                      <a:pt x="17001" y="125"/>
                      <a:pt x="15294" y="1"/>
                      <a:pt x="13739" y="1"/>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1" name="Google Shape;2577;p45"/>
              <p:cNvSpPr/>
              <p:nvPr/>
            </p:nvSpPr>
            <p:spPr>
              <a:xfrm>
                <a:off x="4572019" y="3670705"/>
                <a:ext cx="1517146" cy="654082"/>
              </a:xfrm>
              <a:custGeom>
                <a:avLst/>
                <a:gdLst/>
                <a:ahLst/>
                <a:cxnLst/>
                <a:rect l="l" t="t" r="r" b="b"/>
                <a:pathLst>
                  <a:path w="17386" h="7496" extrusionOk="0">
                    <a:moveTo>
                      <a:pt x="15220" y="0"/>
                    </a:moveTo>
                    <a:cubicBezTo>
                      <a:pt x="12027" y="0"/>
                      <a:pt x="4519" y="677"/>
                      <a:pt x="0" y="6603"/>
                    </a:cubicBezTo>
                    <a:lnTo>
                      <a:pt x="0" y="7496"/>
                    </a:lnTo>
                    <a:cubicBezTo>
                      <a:pt x="0" y="7496"/>
                      <a:pt x="3807" y="1278"/>
                      <a:pt x="14269" y="1278"/>
                    </a:cubicBezTo>
                    <a:cubicBezTo>
                      <a:pt x="15249" y="1278"/>
                      <a:pt x="16287" y="1333"/>
                      <a:pt x="17385" y="1452"/>
                    </a:cubicBezTo>
                    <a:lnTo>
                      <a:pt x="16732" y="59"/>
                    </a:lnTo>
                    <a:cubicBezTo>
                      <a:pt x="16732" y="59"/>
                      <a:pt x="16165" y="0"/>
                      <a:pt x="15220" y="0"/>
                    </a:cubicBezTo>
                    <a:close/>
                  </a:path>
                </a:pathLst>
              </a:custGeom>
              <a:solidFill>
                <a:srgbClr val="F9E1B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2" name="Google Shape;2578;p45"/>
              <p:cNvSpPr/>
              <p:nvPr/>
            </p:nvSpPr>
            <p:spPr>
              <a:xfrm>
                <a:off x="4348718" y="4324721"/>
                <a:ext cx="446609" cy="368401"/>
              </a:xfrm>
              <a:custGeom>
                <a:avLst/>
                <a:gdLst/>
                <a:ahLst/>
                <a:cxnLst/>
                <a:rect l="l" t="t" r="r" b="b"/>
                <a:pathLst>
                  <a:path w="5118" h="4222" extrusionOk="0">
                    <a:moveTo>
                      <a:pt x="2559" y="1"/>
                    </a:moveTo>
                    <a:cubicBezTo>
                      <a:pt x="825" y="1"/>
                      <a:pt x="407" y="2231"/>
                      <a:pt x="206" y="3166"/>
                    </a:cubicBezTo>
                    <a:cubicBezTo>
                      <a:pt x="1" y="4101"/>
                      <a:pt x="483" y="4183"/>
                      <a:pt x="483" y="4183"/>
                    </a:cubicBezTo>
                    <a:lnTo>
                      <a:pt x="2559" y="4221"/>
                    </a:lnTo>
                    <a:lnTo>
                      <a:pt x="4635" y="4183"/>
                    </a:lnTo>
                    <a:cubicBezTo>
                      <a:pt x="4635" y="4183"/>
                      <a:pt x="5118" y="4101"/>
                      <a:pt x="4913" y="3166"/>
                    </a:cubicBezTo>
                    <a:cubicBezTo>
                      <a:pt x="4712" y="2231"/>
                      <a:pt x="4294" y="1"/>
                      <a:pt x="2559" y="1"/>
                    </a:cubicBez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3" name="Google Shape;2579;p45"/>
              <p:cNvSpPr/>
              <p:nvPr/>
            </p:nvSpPr>
            <p:spPr>
              <a:xfrm>
                <a:off x="4349503" y="4308316"/>
                <a:ext cx="445126" cy="309066"/>
              </a:xfrm>
              <a:custGeom>
                <a:avLst/>
                <a:gdLst/>
                <a:ahLst/>
                <a:cxnLst/>
                <a:rect l="l" t="t" r="r" b="b"/>
                <a:pathLst>
                  <a:path w="5101" h="3542" extrusionOk="0">
                    <a:moveTo>
                      <a:pt x="2550" y="1"/>
                    </a:moveTo>
                    <a:cubicBezTo>
                      <a:pt x="427" y="1"/>
                      <a:pt x="26" y="3196"/>
                      <a:pt x="9" y="3333"/>
                    </a:cubicBezTo>
                    <a:cubicBezTo>
                      <a:pt x="0" y="3435"/>
                      <a:pt x="73" y="3529"/>
                      <a:pt x="175" y="3538"/>
                    </a:cubicBezTo>
                    <a:cubicBezTo>
                      <a:pt x="180" y="3542"/>
                      <a:pt x="188" y="3542"/>
                      <a:pt x="197" y="3542"/>
                    </a:cubicBezTo>
                    <a:cubicBezTo>
                      <a:pt x="291" y="3542"/>
                      <a:pt x="368" y="3469"/>
                      <a:pt x="380" y="3375"/>
                    </a:cubicBezTo>
                    <a:cubicBezTo>
                      <a:pt x="385" y="3346"/>
                      <a:pt x="752" y="373"/>
                      <a:pt x="2550" y="373"/>
                    </a:cubicBezTo>
                    <a:cubicBezTo>
                      <a:pt x="4344" y="373"/>
                      <a:pt x="4716" y="3346"/>
                      <a:pt x="4720" y="3375"/>
                    </a:cubicBezTo>
                    <a:cubicBezTo>
                      <a:pt x="4732" y="3470"/>
                      <a:pt x="4813" y="3539"/>
                      <a:pt x="4903" y="3539"/>
                    </a:cubicBezTo>
                    <a:cubicBezTo>
                      <a:pt x="4910" y="3539"/>
                      <a:pt x="4918" y="3539"/>
                      <a:pt x="4925" y="3538"/>
                    </a:cubicBezTo>
                    <a:cubicBezTo>
                      <a:pt x="5028" y="3529"/>
                      <a:pt x="5100" y="3435"/>
                      <a:pt x="5092" y="3333"/>
                    </a:cubicBezTo>
                    <a:cubicBezTo>
                      <a:pt x="5075" y="3196"/>
                      <a:pt x="4673" y="1"/>
                      <a:pt x="2550" y="1"/>
                    </a:cubicBezTo>
                    <a:close/>
                  </a:path>
                </a:pathLst>
              </a:custGeom>
              <a:solidFill>
                <a:srgbClr val="F6921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4" name="Google Shape;2580;p45"/>
              <p:cNvSpPr/>
              <p:nvPr/>
            </p:nvSpPr>
            <p:spPr>
              <a:xfrm>
                <a:off x="2706465" y="4300899"/>
                <a:ext cx="3731170" cy="416393"/>
              </a:xfrm>
              <a:custGeom>
                <a:avLst/>
                <a:gdLst/>
                <a:ahLst/>
                <a:cxnLst/>
                <a:rect l="l" t="t" r="r" b="b"/>
                <a:pathLst>
                  <a:path w="42758" h="4772" extrusionOk="0">
                    <a:moveTo>
                      <a:pt x="34098" y="1"/>
                    </a:moveTo>
                    <a:cubicBezTo>
                      <a:pt x="31403" y="1"/>
                      <a:pt x="29345" y="406"/>
                      <a:pt x="27872" y="872"/>
                    </a:cubicBezTo>
                    <a:cubicBezTo>
                      <a:pt x="24869" y="1820"/>
                      <a:pt x="23583" y="3191"/>
                      <a:pt x="23528" y="3251"/>
                    </a:cubicBezTo>
                    <a:lnTo>
                      <a:pt x="23430" y="3358"/>
                    </a:lnTo>
                    <a:lnTo>
                      <a:pt x="23464" y="3503"/>
                    </a:lnTo>
                    <a:cubicBezTo>
                      <a:pt x="23498" y="3653"/>
                      <a:pt x="23532" y="4007"/>
                      <a:pt x="23417" y="4148"/>
                    </a:cubicBezTo>
                    <a:cubicBezTo>
                      <a:pt x="23400" y="4169"/>
                      <a:pt x="23366" y="4216"/>
                      <a:pt x="23237" y="4216"/>
                    </a:cubicBezTo>
                    <a:lnTo>
                      <a:pt x="19521" y="4216"/>
                    </a:lnTo>
                    <a:cubicBezTo>
                      <a:pt x="19393" y="4216"/>
                      <a:pt x="19359" y="4169"/>
                      <a:pt x="19342" y="4148"/>
                    </a:cubicBezTo>
                    <a:cubicBezTo>
                      <a:pt x="19227" y="4007"/>
                      <a:pt x="19261" y="3653"/>
                      <a:pt x="19295" y="3503"/>
                    </a:cubicBezTo>
                    <a:lnTo>
                      <a:pt x="19329" y="3358"/>
                    </a:lnTo>
                    <a:lnTo>
                      <a:pt x="19231" y="3251"/>
                    </a:lnTo>
                    <a:cubicBezTo>
                      <a:pt x="19175" y="3191"/>
                      <a:pt x="17890" y="1820"/>
                      <a:pt x="14887" y="872"/>
                    </a:cubicBezTo>
                    <a:cubicBezTo>
                      <a:pt x="13412" y="408"/>
                      <a:pt x="11353" y="2"/>
                      <a:pt x="8654" y="2"/>
                    </a:cubicBezTo>
                    <a:cubicBezTo>
                      <a:pt x="6334" y="2"/>
                      <a:pt x="3540" y="302"/>
                      <a:pt x="240" y="1124"/>
                    </a:cubicBezTo>
                    <a:cubicBezTo>
                      <a:pt x="91" y="1162"/>
                      <a:pt x="1" y="1312"/>
                      <a:pt x="39" y="1461"/>
                    </a:cubicBezTo>
                    <a:cubicBezTo>
                      <a:pt x="69" y="1589"/>
                      <a:pt x="186" y="1674"/>
                      <a:pt x="313" y="1674"/>
                    </a:cubicBezTo>
                    <a:cubicBezTo>
                      <a:pt x="334" y="1674"/>
                      <a:pt x="355" y="1671"/>
                      <a:pt x="377" y="1666"/>
                    </a:cubicBezTo>
                    <a:cubicBezTo>
                      <a:pt x="3635" y="855"/>
                      <a:pt x="6385" y="559"/>
                      <a:pt x="8663" y="559"/>
                    </a:cubicBezTo>
                    <a:cubicBezTo>
                      <a:pt x="11265" y="559"/>
                      <a:pt x="13250" y="945"/>
                      <a:pt x="14673" y="1389"/>
                    </a:cubicBezTo>
                    <a:cubicBezTo>
                      <a:pt x="17112" y="2153"/>
                      <a:pt x="18385" y="3217"/>
                      <a:pt x="18723" y="3537"/>
                    </a:cubicBezTo>
                    <a:cubicBezTo>
                      <a:pt x="18693" y="3772"/>
                      <a:pt x="18676" y="4204"/>
                      <a:pt x="18906" y="4494"/>
                    </a:cubicBezTo>
                    <a:cubicBezTo>
                      <a:pt x="19004" y="4622"/>
                      <a:pt x="19192" y="4772"/>
                      <a:pt x="19521" y="4772"/>
                    </a:cubicBezTo>
                    <a:lnTo>
                      <a:pt x="23237" y="4772"/>
                    </a:lnTo>
                    <a:cubicBezTo>
                      <a:pt x="23566" y="4772"/>
                      <a:pt x="23754" y="4622"/>
                      <a:pt x="23853" y="4494"/>
                    </a:cubicBezTo>
                    <a:cubicBezTo>
                      <a:pt x="24083" y="4204"/>
                      <a:pt x="24066" y="3772"/>
                      <a:pt x="24036" y="3537"/>
                    </a:cubicBezTo>
                    <a:cubicBezTo>
                      <a:pt x="24378" y="3217"/>
                      <a:pt x="25651" y="2153"/>
                      <a:pt x="28086" y="1389"/>
                    </a:cubicBezTo>
                    <a:cubicBezTo>
                      <a:pt x="29509" y="945"/>
                      <a:pt x="31494" y="559"/>
                      <a:pt x="34095" y="559"/>
                    </a:cubicBezTo>
                    <a:cubicBezTo>
                      <a:pt x="36373" y="559"/>
                      <a:pt x="39123" y="855"/>
                      <a:pt x="42382" y="1666"/>
                    </a:cubicBezTo>
                    <a:cubicBezTo>
                      <a:pt x="42403" y="1671"/>
                      <a:pt x="42425" y="1674"/>
                      <a:pt x="42446" y="1674"/>
                    </a:cubicBezTo>
                    <a:cubicBezTo>
                      <a:pt x="42573" y="1674"/>
                      <a:pt x="42690" y="1589"/>
                      <a:pt x="42719" y="1461"/>
                    </a:cubicBezTo>
                    <a:cubicBezTo>
                      <a:pt x="42758" y="1312"/>
                      <a:pt x="42668" y="1162"/>
                      <a:pt x="42519" y="1124"/>
                    </a:cubicBezTo>
                    <a:cubicBezTo>
                      <a:pt x="39215" y="302"/>
                      <a:pt x="36420" y="1"/>
                      <a:pt x="34098" y="1"/>
                    </a:cubicBez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5" name="Google Shape;2581;p45"/>
              <p:cNvSpPr/>
              <p:nvPr/>
            </p:nvSpPr>
            <p:spPr>
              <a:xfrm>
                <a:off x="3006556" y="3980392"/>
                <a:ext cx="1375082" cy="332887"/>
              </a:xfrm>
              <a:custGeom>
                <a:avLst/>
                <a:gdLst/>
                <a:ahLst/>
                <a:cxnLst/>
                <a:rect l="l" t="t" r="r" b="b"/>
                <a:pathLst>
                  <a:path w="15758" h="3815" extrusionOk="0">
                    <a:moveTo>
                      <a:pt x="5254" y="0"/>
                    </a:moveTo>
                    <a:cubicBezTo>
                      <a:pt x="4763" y="4"/>
                      <a:pt x="4285" y="21"/>
                      <a:pt x="3836" y="56"/>
                    </a:cubicBezTo>
                    <a:cubicBezTo>
                      <a:pt x="3388" y="81"/>
                      <a:pt x="2960" y="128"/>
                      <a:pt x="2572" y="175"/>
                    </a:cubicBezTo>
                    <a:cubicBezTo>
                      <a:pt x="2183" y="222"/>
                      <a:pt x="1824" y="273"/>
                      <a:pt x="1512" y="329"/>
                    </a:cubicBezTo>
                    <a:cubicBezTo>
                      <a:pt x="1196" y="376"/>
                      <a:pt x="923" y="436"/>
                      <a:pt x="697" y="479"/>
                    </a:cubicBezTo>
                    <a:cubicBezTo>
                      <a:pt x="252" y="577"/>
                      <a:pt x="0" y="645"/>
                      <a:pt x="0" y="645"/>
                    </a:cubicBezTo>
                    <a:cubicBezTo>
                      <a:pt x="0" y="645"/>
                      <a:pt x="64" y="637"/>
                      <a:pt x="184" y="619"/>
                    </a:cubicBezTo>
                    <a:cubicBezTo>
                      <a:pt x="304" y="602"/>
                      <a:pt x="483" y="581"/>
                      <a:pt x="709" y="551"/>
                    </a:cubicBezTo>
                    <a:cubicBezTo>
                      <a:pt x="936" y="526"/>
                      <a:pt x="1213" y="496"/>
                      <a:pt x="1530" y="466"/>
                    </a:cubicBezTo>
                    <a:cubicBezTo>
                      <a:pt x="1846" y="436"/>
                      <a:pt x="2200" y="414"/>
                      <a:pt x="2593" y="385"/>
                    </a:cubicBezTo>
                    <a:cubicBezTo>
                      <a:pt x="2982" y="363"/>
                      <a:pt x="3405" y="342"/>
                      <a:pt x="3849" y="333"/>
                    </a:cubicBezTo>
                    <a:cubicBezTo>
                      <a:pt x="4073" y="325"/>
                      <a:pt x="4303" y="322"/>
                      <a:pt x="4537" y="322"/>
                    </a:cubicBezTo>
                    <a:cubicBezTo>
                      <a:pt x="4772" y="322"/>
                      <a:pt x="5011" y="325"/>
                      <a:pt x="5254" y="329"/>
                    </a:cubicBezTo>
                    <a:cubicBezTo>
                      <a:pt x="5493" y="333"/>
                      <a:pt x="5741" y="342"/>
                      <a:pt x="5993" y="355"/>
                    </a:cubicBezTo>
                    <a:cubicBezTo>
                      <a:pt x="6241" y="367"/>
                      <a:pt x="6493" y="376"/>
                      <a:pt x="6749" y="402"/>
                    </a:cubicBezTo>
                    <a:cubicBezTo>
                      <a:pt x="6877" y="410"/>
                      <a:pt x="7001" y="419"/>
                      <a:pt x="7129" y="432"/>
                    </a:cubicBezTo>
                    <a:cubicBezTo>
                      <a:pt x="7258" y="444"/>
                      <a:pt x="7386" y="457"/>
                      <a:pt x="7514" y="470"/>
                    </a:cubicBezTo>
                    <a:cubicBezTo>
                      <a:pt x="7770" y="496"/>
                      <a:pt x="8026" y="534"/>
                      <a:pt x="8283" y="568"/>
                    </a:cubicBezTo>
                    <a:cubicBezTo>
                      <a:pt x="8539" y="598"/>
                      <a:pt x="8795" y="649"/>
                      <a:pt x="9047" y="688"/>
                    </a:cubicBezTo>
                    <a:cubicBezTo>
                      <a:pt x="9299" y="739"/>
                      <a:pt x="9551" y="786"/>
                      <a:pt x="9799" y="842"/>
                    </a:cubicBezTo>
                    <a:cubicBezTo>
                      <a:pt x="10295" y="961"/>
                      <a:pt x="10781" y="1085"/>
                      <a:pt x="11238" y="1239"/>
                    </a:cubicBezTo>
                    <a:cubicBezTo>
                      <a:pt x="11354" y="1277"/>
                      <a:pt x="11469" y="1311"/>
                      <a:pt x="11580" y="1350"/>
                    </a:cubicBezTo>
                    <a:cubicBezTo>
                      <a:pt x="11636" y="1367"/>
                      <a:pt x="11691" y="1388"/>
                      <a:pt x="11747" y="1410"/>
                    </a:cubicBezTo>
                    <a:cubicBezTo>
                      <a:pt x="11802" y="1431"/>
                      <a:pt x="11858" y="1452"/>
                      <a:pt x="11909" y="1474"/>
                    </a:cubicBezTo>
                    <a:cubicBezTo>
                      <a:pt x="12020" y="1516"/>
                      <a:pt x="12127" y="1555"/>
                      <a:pt x="12234" y="1598"/>
                    </a:cubicBezTo>
                    <a:cubicBezTo>
                      <a:pt x="12341" y="1636"/>
                      <a:pt x="12439" y="1687"/>
                      <a:pt x="12541" y="1730"/>
                    </a:cubicBezTo>
                    <a:cubicBezTo>
                      <a:pt x="12644" y="1777"/>
                      <a:pt x="12742" y="1820"/>
                      <a:pt x="12840" y="1862"/>
                    </a:cubicBezTo>
                    <a:cubicBezTo>
                      <a:pt x="12943" y="1905"/>
                      <a:pt x="13032" y="1961"/>
                      <a:pt x="13126" y="2008"/>
                    </a:cubicBezTo>
                    <a:cubicBezTo>
                      <a:pt x="13310" y="2102"/>
                      <a:pt x="13498" y="2183"/>
                      <a:pt x="13660" y="2290"/>
                    </a:cubicBezTo>
                    <a:cubicBezTo>
                      <a:pt x="13827" y="2388"/>
                      <a:pt x="13989" y="2478"/>
                      <a:pt x="14139" y="2572"/>
                    </a:cubicBezTo>
                    <a:cubicBezTo>
                      <a:pt x="14288" y="2670"/>
                      <a:pt x="14429" y="2764"/>
                      <a:pt x="14557" y="2853"/>
                    </a:cubicBezTo>
                    <a:cubicBezTo>
                      <a:pt x="14694" y="2935"/>
                      <a:pt x="14805" y="3033"/>
                      <a:pt x="14916" y="3114"/>
                    </a:cubicBezTo>
                    <a:cubicBezTo>
                      <a:pt x="15023" y="3199"/>
                      <a:pt x="15125" y="3272"/>
                      <a:pt x="15215" y="3345"/>
                    </a:cubicBezTo>
                    <a:cubicBezTo>
                      <a:pt x="15561" y="3644"/>
                      <a:pt x="15758" y="3815"/>
                      <a:pt x="15758" y="3815"/>
                    </a:cubicBezTo>
                    <a:cubicBezTo>
                      <a:pt x="15758" y="3815"/>
                      <a:pt x="15711" y="3768"/>
                      <a:pt x="15630" y="3678"/>
                    </a:cubicBezTo>
                    <a:cubicBezTo>
                      <a:pt x="15544" y="3588"/>
                      <a:pt x="15424" y="3451"/>
                      <a:pt x="15262" y="3289"/>
                    </a:cubicBezTo>
                    <a:cubicBezTo>
                      <a:pt x="15181" y="3212"/>
                      <a:pt x="15087" y="3127"/>
                      <a:pt x="14985" y="3033"/>
                    </a:cubicBezTo>
                    <a:cubicBezTo>
                      <a:pt x="14882" y="2939"/>
                      <a:pt x="14775" y="2832"/>
                      <a:pt x="14643" y="2738"/>
                    </a:cubicBezTo>
                    <a:cubicBezTo>
                      <a:pt x="14519" y="2640"/>
                      <a:pt x="14382" y="2533"/>
                      <a:pt x="14241" y="2422"/>
                    </a:cubicBezTo>
                    <a:cubicBezTo>
                      <a:pt x="14096" y="2315"/>
                      <a:pt x="13934" y="2217"/>
                      <a:pt x="13771" y="2106"/>
                    </a:cubicBezTo>
                    <a:cubicBezTo>
                      <a:pt x="13609" y="1991"/>
                      <a:pt x="13425" y="1897"/>
                      <a:pt x="13246" y="1786"/>
                    </a:cubicBezTo>
                    <a:cubicBezTo>
                      <a:pt x="13062" y="1675"/>
                      <a:pt x="12862" y="1581"/>
                      <a:pt x="12661" y="1478"/>
                    </a:cubicBezTo>
                    <a:cubicBezTo>
                      <a:pt x="12558" y="1431"/>
                      <a:pt x="12456" y="1376"/>
                      <a:pt x="12349" y="1329"/>
                    </a:cubicBezTo>
                    <a:cubicBezTo>
                      <a:pt x="12242" y="1282"/>
                      <a:pt x="12135" y="1235"/>
                      <a:pt x="12024" y="1188"/>
                    </a:cubicBezTo>
                    <a:cubicBezTo>
                      <a:pt x="11807" y="1089"/>
                      <a:pt x="11576" y="1012"/>
                      <a:pt x="11345" y="927"/>
                    </a:cubicBezTo>
                    <a:cubicBezTo>
                      <a:pt x="10880" y="760"/>
                      <a:pt x="10388" y="615"/>
                      <a:pt x="9880" y="496"/>
                    </a:cubicBezTo>
                    <a:cubicBezTo>
                      <a:pt x="9628" y="436"/>
                      <a:pt x="9372" y="385"/>
                      <a:pt x="9116" y="329"/>
                    </a:cubicBezTo>
                    <a:cubicBezTo>
                      <a:pt x="8855" y="286"/>
                      <a:pt x="8599" y="235"/>
                      <a:pt x="8338" y="201"/>
                    </a:cubicBezTo>
                    <a:cubicBezTo>
                      <a:pt x="8073" y="167"/>
                      <a:pt x="7813" y="128"/>
                      <a:pt x="7552" y="107"/>
                    </a:cubicBezTo>
                    <a:cubicBezTo>
                      <a:pt x="7424" y="94"/>
                      <a:pt x="7292" y="81"/>
                      <a:pt x="7164" y="68"/>
                    </a:cubicBezTo>
                    <a:cubicBezTo>
                      <a:pt x="7031" y="60"/>
                      <a:pt x="6903" y="51"/>
                      <a:pt x="6775" y="43"/>
                    </a:cubicBezTo>
                    <a:cubicBezTo>
                      <a:pt x="6258" y="4"/>
                      <a:pt x="5745" y="0"/>
                      <a:pt x="525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6" name="Google Shape;2582;p45"/>
              <p:cNvSpPr/>
              <p:nvPr/>
            </p:nvSpPr>
            <p:spPr>
              <a:xfrm>
                <a:off x="3079593" y="4091300"/>
                <a:ext cx="1143662" cy="233501"/>
              </a:xfrm>
              <a:custGeom>
                <a:avLst/>
                <a:gdLst/>
                <a:ahLst/>
                <a:cxnLst/>
                <a:rect l="l" t="t" r="r" b="b"/>
                <a:pathLst>
                  <a:path w="13106" h="2676" extrusionOk="0">
                    <a:moveTo>
                      <a:pt x="4783" y="1"/>
                    </a:moveTo>
                    <a:cubicBezTo>
                      <a:pt x="4617" y="1"/>
                      <a:pt x="4454" y="6"/>
                      <a:pt x="4293" y="6"/>
                    </a:cubicBezTo>
                    <a:cubicBezTo>
                      <a:pt x="3888" y="15"/>
                      <a:pt x="3499" y="40"/>
                      <a:pt x="3132" y="70"/>
                    </a:cubicBezTo>
                    <a:cubicBezTo>
                      <a:pt x="2764" y="96"/>
                      <a:pt x="2418" y="139"/>
                      <a:pt x="2098" y="181"/>
                    </a:cubicBezTo>
                    <a:cubicBezTo>
                      <a:pt x="1782" y="224"/>
                      <a:pt x="1487" y="271"/>
                      <a:pt x="1231" y="318"/>
                    </a:cubicBezTo>
                    <a:cubicBezTo>
                      <a:pt x="974" y="361"/>
                      <a:pt x="752" y="412"/>
                      <a:pt x="569" y="451"/>
                    </a:cubicBezTo>
                    <a:cubicBezTo>
                      <a:pt x="206" y="536"/>
                      <a:pt x="1" y="596"/>
                      <a:pt x="1" y="596"/>
                    </a:cubicBezTo>
                    <a:cubicBezTo>
                      <a:pt x="1" y="596"/>
                      <a:pt x="52" y="587"/>
                      <a:pt x="150" y="574"/>
                    </a:cubicBezTo>
                    <a:cubicBezTo>
                      <a:pt x="248" y="562"/>
                      <a:pt x="398" y="544"/>
                      <a:pt x="581" y="523"/>
                    </a:cubicBezTo>
                    <a:cubicBezTo>
                      <a:pt x="765" y="506"/>
                      <a:pt x="992" y="480"/>
                      <a:pt x="1252" y="459"/>
                    </a:cubicBezTo>
                    <a:cubicBezTo>
                      <a:pt x="1508" y="433"/>
                      <a:pt x="1803" y="412"/>
                      <a:pt x="2119" y="391"/>
                    </a:cubicBezTo>
                    <a:cubicBezTo>
                      <a:pt x="2277" y="382"/>
                      <a:pt x="2444" y="374"/>
                      <a:pt x="2615" y="365"/>
                    </a:cubicBezTo>
                    <a:cubicBezTo>
                      <a:pt x="2790" y="357"/>
                      <a:pt x="2965" y="348"/>
                      <a:pt x="3149" y="344"/>
                    </a:cubicBezTo>
                    <a:cubicBezTo>
                      <a:pt x="3379" y="336"/>
                      <a:pt x="3618" y="333"/>
                      <a:pt x="3863" y="333"/>
                    </a:cubicBezTo>
                    <a:cubicBezTo>
                      <a:pt x="4004" y="333"/>
                      <a:pt x="4148" y="334"/>
                      <a:pt x="4293" y="335"/>
                    </a:cubicBezTo>
                    <a:cubicBezTo>
                      <a:pt x="4691" y="339"/>
                      <a:pt x="5101" y="352"/>
                      <a:pt x="5519" y="378"/>
                    </a:cubicBezTo>
                    <a:cubicBezTo>
                      <a:pt x="5934" y="395"/>
                      <a:pt x="6356" y="438"/>
                      <a:pt x="6775" y="485"/>
                    </a:cubicBezTo>
                    <a:cubicBezTo>
                      <a:pt x="6984" y="510"/>
                      <a:pt x="7194" y="536"/>
                      <a:pt x="7403" y="566"/>
                    </a:cubicBezTo>
                    <a:cubicBezTo>
                      <a:pt x="7612" y="600"/>
                      <a:pt x="7817" y="626"/>
                      <a:pt x="8022" y="668"/>
                    </a:cubicBezTo>
                    <a:cubicBezTo>
                      <a:pt x="8227" y="711"/>
                      <a:pt x="8428" y="745"/>
                      <a:pt x="8629" y="792"/>
                    </a:cubicBezTo>
                    <a:cubicBezTo>
                      <a:pt x="8727" y="814"/>
                      <a:pt x="8825" y="835"/>
                      <a:pt x="8924" y="856"/>
                    </a:cubicBezTo>
                    <a:cubicBezTo>
                      <a:pt x="9022" y="882"/>
                      <a:pt x="9116" y="908"/>
                      <a:pt x="9214" y="933"/>
                    </a:cubicBezTo>
                    <a:cubicBezTo>
                      <a:pt x="9308" y="959"/>
                      <a:pt x="9402" y="984"/>
                      <a:pt x="9496" y="1006"/>
                    </a:cubicBezTo>
                    <a:cubicBezTo>
                      <a:pt x="9590" y="1036"/>
                      <a:pt x="9680" y="1066"/>
                      <a:pt x="9774" y="1091"/>
                    </a:cubicBezTo>
                    <a:cubicBezTo>
                      <a:pt x="9863" y="1121"/>
                      <a:pt x="9953" y="1147"/>
                      <a:pt x="10043" y="1172"/>
                    </a:cubicBezTo>
                    <a:cubicBezTo>
                      <a:pt x="10132" y="1202"/>
                      <a:pt x="10218" y="1236"/>
                      <a:pt x="10303" y="1266"/>
                    </a:cubicBezTo>
                    <a:cubicBezTo>
                      <a:pt x="10389" y="1296"/>
                      <a:pt x="10474" y="1326"/>
                      <a:pt x="10555" y="1352"/>
                    </a:cubicBezTo>
                    <a:cubicBezTo>
                      <a:pt x="10636" y="1386"/>
                      <a:pt x="10718" y="1420"/>
                      <a:pt x="10799" y="1450"/>
                    </a:cubicBezTo>
                    <a:cubicBezTo>
                      <a:pt x="10957" y="1514"/>
                      <a:pt x="11111" y="1570"/>
                      <a:pt x="11256" y="1642"/>
                    </a:cubicBezTo>
                    <a:cubicBezTo>
                      <a:pt x="11397" y="1706"/>
                      <a:pt x="11538" y="1766"/>
                      <a:pt x="11666" y="1834"/>
                    </a:cubicBezTo>
                    <a:cubicBezTo>
                      <a:pt x="11794" y="1899"/>
                      <a:pt x="11918" y="1963"/>
                      <a:pt x="12033" y="2022"/>
                    </a:cubicBezTo>
                    <a:cubicBezTo>
                      <a:pt x="12149" y="2078"/>
                      <a:pt x="12251" y="2146"/>
                      <a:pt x="12349" y="2198"/>
                    </a:cubicBezTo>
                    <a:cubicBezTo>
                      <a:pt x="12443" y="2257"/>
                      <a:pt x="12533" y="2309"/>
                      <a:pt x="12614" y="2356"/>
                    </a:cubicBezTo>
                    <a:cubicBezTo>
                      <a:pt x="12926" y="2561"/>
                      <a:pt x="13105" y="2676"/>
                      <a:pt x="13105" y="2676"/>
                    </a:cubicBezTo>
                    <a:cubicBezTo>
                      <a:pt x="13105" y="2676"/>
                      <a:pt x="12947" y="2535"/>
                      <a:pt x="12657" y="2296"/>
                    </a:cubicBezTo>
                    <a:cubicBezTo>
                      <a:pt x="12503" y="2185"/>
                      <a:pt x="12328" y="2039"/>
                      <a:pt x="12106" y="1899"/>
                    </a:cubicBezTo>
                    <a:cubicBezTo>
                      <a:pt x="11995" y="1830"/>
                      <a:pt x="11879" y="1753"/>
                      <a:pt x="11751" y="1676"/>
                    </a:cubicBezTo>
                    <a:cubicBezTo>
                      <a:pt x="11627" y="1595"/>
                      <a:pt x="11491" y="1527"/>
                      <a:pt x="11350" y="1450"/>
                    </a:cubicBezTo>
                    <a:cubicBezTo>
                      <a:pt x="11209" y="1369"/>
                      <a:pt x="11055" y="1296"/>
                      <a:pt x="10897" y="1224"/>
                    </a:cubicBezTo>
                    <a:cubicBezTo>
                      <a:pt x="10816" y="1185"/>
                      <a:pt x="10739" y="1147"/>
                      <a:pt x="10658" y="1108"/>
                    </a:cubicBezTo>
                    <a:cubicBezTo>
                      <a:pt x="10572" y="1074"/>
                      <a:pt x="10487" y="1040"/>
                      <a:pt x="10401" y="1006"/>
                    </a:cubicBezTo>
                    <a:cubicBezTo>
                      <a:pt x="10316" y="972"/>
                      <a:pt x="10231" y="933"/>
                      <a:pt x="10141" y="899"/>
                    </a:cubicBezTo>
                    <a:cubicBezTo>
                      <a:pt x="10051" y="865"/>
                      <a:pt x="9962" y="835"/>
                      <a:pt x="9868" y="801"/>
                    </a:cubicBezTo>
                    <a:cubicBezTo>
                      <a:pt x="9778" y="767"/>
                      <a:pt x="9684" y="737"/>
                      <a:pt x="9590" y="703"/>
                    </a:cubicBezTo>
                    <a:cubicBezTo>
                      <a:pt x="9496" y="677"/>
                      <a:pt x="9398" y="647"/>
                      <a:pt x="9299" y="617"/>
                    </a:cubicBezTo>
                    <a:cubicBezTo>
                      <a:pt x="9205" y="587"/>
                      <a:pt x="9107" y="557"/>
                      <a:pt x="9009" y="532"/>
                    </a:cubicBezTo>
                    <a:cubicBezTo>
                      <a:pt x="8906" y="506"/>
                      <a:pt x="8808" y="480"/>
                      <a:pt x="8706" y="455"/>
                    </a:cubicBezTo>
                    <a:cubicBezTo>
                      <a:pt x="8505" y="399"/>
                      <a:pt x="8300" y="357"/>
                      <a:pt x="8091" y="318"/>
                    </a:cubicBezTo>
                    <a:cubicBezTo>
                      <a:pt x="7881" y="271"/>
                      <a:pt x="7668" y="241"/>
                      <a:pt x="7458" y="203"/>
                    </a:cubicBezTo>
                    <a:cubicBezTo>
                      <a:pt x="7245" y="169"/>
                      <a:pt x="7031" y="143"/>
                      <a:pt x="6818" y="113"/>
                    </a:cubicBezTo>
                    <a:cubicBezTo>
                      <a:pt x="6391" y="70"/>
                      <a:pt x="5959" y="32"/>
                      <a:pt x="5536" y="19"/>
                    </a:cubicBezTo>
                    <a:cubicBezTo>
                      <a:pt x="5430" y="15"/>
                      <a:pt x="5323" y="11"/>
                      <a:pt x="5220" y="6"/>
                    </a:cubicBezTo>
                    <a:cubicBezTo>
                      <a:pt x="5113" y="2"/>
                      <a:pt x="5011" y="2"/>
                      <a:pt x="4908" y="2"/>
                    </a:cubicBezTo>
                    <a:cubicBezTo>
                      <a:pt x="4867" y="1"/>
                      <a:pt x="4825" y="1"/>
                      <a:pt x="4783" y="1"/>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7" name="Google Shape;2583;p45"/>
              <p:cNvSpPr/>
              <p:nvPr/>
            </p:nvSpPr>
            <p:spPr>
              <a:xfrm>
                <a:off x="4737466" y="3974807"/>
                <a:ext cx="1375170" cy="332538"/>
              </a:xfrm>
              <a:custGeom>
                <a:avLst/>
                <a:gdLst/>
                <a:ahLst/>
                <a:cxnLst/>
                <a:rect l="l" t="t" r="r" b="b"/>
                <a:pathLst>
                  <a:path w="15759" h="3811" extrusionOk="0">
                    <a:moveTo>
                      <a:pt x="10504" y="0"/>
                    </a:moveTo>
                    <a:cubicBezTo>
                      <a:pt x="10009" y="0"/>
                      <a:pt x="9501" y="4"/>
                      <a:pt x="8984" y="38"/>
                    </a:cubicBezTo>
                    <a:cubicBezTo>
                      <a:pt x="8856" y="47"/>
                      <a:pt x="8723" y="60"/>
                      <a:pt x="8595" y="68"/>
                    </a:cubicBezTo>
                    <a:cubicBezTo>
                      <a:pt x="8467" y="81"/>
                      <a:pt x="8334" y="90"/>
                      <a:pt x="8206" y="103"/>
                    </a:cubicBezTo>
                    <a:cubicBezTo>
                      <a:pt x="7941" y="128"/>
                      <a:pt x="7681" y="162"/>
                      <a:pt x="7420" y="197"/>
                    </a:cubicBezTo>
                    <a:cubicBezTo>
                      <a:pt x="7160" y="231"/>
                      <a:pt x="6899" y="286"/>
                      <a:pt x="6643" y="329"/>
                    </a:cubicBezTo>
                    <a:cubicBezTo>
                      <a:pt x="6387" y="380"/>
                      <a:pt x="6130" y="431"/>
                      <a:pt x="5874" y="491"/>
                    </a:cubicBezTo>
                    <a:cubicBezTo>
                      <a:pt x="5370" y="615"/>
                      <a:pt x="4879" y="760"/>
                      <a:pt x="4413" y="923"/>
                    </a:cubicBezTo>
                    <a:cubicBezTo>
                      <a:pt x="4183" y="1008"/>
                      <a:pt x="3952" y="1089"/>
                      <a:pt x="3734" y="1188"/>
                    </a:cubicBezTo>
                    <a:cubicBezTo>
                      <a:pt x="3623" y="1234"/>
                      <a:pt x="3516" y="1281"/>
                      <a:pt x="3409" y="1328"/>
                    </a:cubicBezTo>
                    <a:cubicBezTo>
                      <a:pt x="3303" y="1371"/>
                      <a:pt x="3200" y="1427"/>
                      <a:pt x="3098" y="1478"/>
                    </a:cubicBezTo>
                    <a:cubicBezTo>
                      <a:pt x="2893" y="1576"/>
                      <a:pt x="2696" y="1670"/>
                      <a:pt x="2512" y="1786"/>
                    </a:cubicBezTo>
                    <a:cubicBezTo>
                      <a:pt x="2329" y="1892"/>
                      <a:pt x="2145" y="1986"/>
                      <a:pt x="1987" y="2102"/>
                    </a:cubicBezTo>
                    <a:cubicBezTo>
                      <a:pt x="1821" y="2213"/>
                      <a:pt x="1662" y="2315"/>
                      <a:pt x="1517" y="2422"/>
                    </a:cubicBezTo>
                    <a:cubicBezTo>
                      <a:pt x="1372" y="2533"/>
                      <a:pt x="1240" y="2636"/>
                      <a:pt x="1111" y="2734"/>
                    </a:cubicBezTo>
                    <a:cubicBezTo>
                      <a:pt x="983" y="2832"/>
                      <a:pt x="877" y="2939"/>
                      <a:pt x="774" y="3028"/>
                    </a:cubicBezTo>
                    <a:cubicBezTo>
                      <a:pt x="671" y="3122"/>
                      <a:pt x="578" y="3208"/>
                      <a:pt x="492" y="3285"/>
                    </a:cubicBezTo>
                    <a:cubicBezTo>
                      <a:pt x="334" y="3451"/>
                      <a:pt x="214" y="3584"/>
                      <a:pt x="129" y="3673"/>
                    </a:cubicBezTo>
                    <a:cubicBezTo>
                      <a:pt x="44" y="3763"/>
                      <a:pt x="1" y="3810"/>
                      <a:pt x="1" y="3810"/>
                    </a:cubicBezTo>
                    <a:cubicBezTo>
                      <a:pt x="1" y="3810"/>
                      <a:pt x="197" y="3639"/>
                      <a:pt x="543" y="3340"/>
                    </a:cubicBezTo>
                    <a:cubicBezTo>
                      <a:pt x="633" y="3272"/>
                      <a:pt x="731" y="3195"/>
                      <a:pt x="842" y="3114"/>
                    </a:cubicBezTo>
                    <a:cubicBezTo>
                      <a:pt x="953" y="3033"/>
                      <a:pt x="1064" y="2935"/>
                      <a:pt x="1197" y="2849"/>
                    </a:cubicBezTo>
                    <a:cubicBezTo>
                      <a:pt x="1329" y="2759"/>
                      <a:pt x="1470" y="2670"/>
                      <a:pt x="1615" y="2571"/>
                    </a:cubicBezTo>
                    <a:cubicBezTo>
                      <a:pt x="1765" y="2477"/>
                      <a:pt x="1927" y="2384"/>
                      <a:pt x="2094" y="2285"/>
                    </a:cubicBezTo>
                    <a:cubicBezTo>
                      <a:pt x="2260" y="2183"/>
                      <a:pt x="2444" y="2102"/>
                      <a:pt x="2632" y="2003"/>
                    </a:cubicBezTo>
                    <a:cubicBezTo>
                      <a:pt x="2726" y="1956"/>
                      <a:pt x="2816" y="1905"/>
                      <a:pt x="2914" y="1862"/>
                    </a:cubicBezTo>
                    <a:cubicBezTo>
                      <a:pt x="3012" y="1820"/>
                      <a:pt x="3115" y="1773"/>
                      <a:pt x="3213" y="1730"/>
                    </a:cubicBezTo>
                    <a:cubicBezTo>
                      <a:pt x="3316" y="1683"/>
                      <a:pt x="3418" y="1636"/>
                      <a:pt x="3525" y="1593"/>
                    </a:cubicBezTo>
                    <a:cubicBezTo>
                      <a:pt x="3632" y="1555"/>
                      <a:pt x="3738" y="1512"/>
                      <a:pt x="3845" y="1474"/>
                    </a:cubicBezTo>
                    <a:cubicBezTo>
                      <a:pt x="3901" y="1452"/>
                      <a:pt x="3956" y="1431"/>
                      <a:pt x="4012" y="1410"/>
                    </a:cubicBezTo>
                    <a:cubicBezTo>
                      <a:pt x="4063" y="1388"/>
                      <a:pt x="4119" y="1367"/>
                      <a:pt x="4178" y="1350"/>
                    </a:cubicBezTo>
                    <a:cubicBezTo>
                      <a:pt x="4289" y="1311"/>
                      <a:pt x="4405" y="1273"/>
                      <a:pt x="4520" y="1234"/>
                    </a:cubicBezTo>
                    <a:cubicBezTo>
                      <a:pt x="4977" y="1081"/>
                      <a:pt x="5464" y="961"/>
                      <a:pt x="5955" y="842"/>
                    </a:cubicBezTo>
                    <a:cubicBezTo>
                      <a:pt x="6203" y="786"/>
                      <a:pt x="6455" y="735"/>
                      <a:pt x="6707" y="688"/>
                    </a:cubicBezTo>
                    <a:cubicBezTo>
                      <a:pt x="6963" y="645"/>
                      <a:pt x="7215" y="598"/>
                      <a:pt x="7476" y="564"/>
                    </a:cubicBezTo>
                    <a:cubicBezTo>
                      <a:pt x="7728" y="530"/>
                      <a:pt x="7984" y="491"/>
                      <a:pt x="8240" y="466"/>
                    </a:cubicBezTo>
                    <a:cubicBezTo>
                      <a:pt x="8369" y="453"/>
                      <a:pt x="8497" y="440"/>
                      <a:pt x="8625" y="427"/>
                    </a:cubicBezTo>
                    <a:cubicBezTo>
                      <a:pt x="8753" y="419"/>
                      <a:pt x="8881" y="406"/>
                      <a:pt x="9009" y="397"/>
                    </a:cubicBezTo>
                    <a:cubicBezTo>
                      <a:pt x="9261" y="376"/>
                      <a:pt x="9518" y="367"/>
                      <a:pt x="9765" y="350"/>
                    </a:cubicBezTo>
                    <a:cubicBezTo>
                      <a:pt x="10013" y="337"/>
                      <a:pt x="10261" y="333"/>
                      <a:pt x="10504" y="325"/>
                    </a:cubicBezTo>
                    <a:cubicBezTo>
                      <a:pt x="10748" y="323"/>
                      <a:pt x="10987" y="320"/>
                      <a:pt x="11221" y="320"/>
                    </a:cubicBezTo>
                    <a:cubicBezTo>
                      <a:pt x="11456" y="320"/>
                      <a:pt x="11685" y="323"/>
                      <a:pt x="11910" y="329"/>
                    </a:cubicBezTo>
                    <a:cubicBezTo>
                      <a:pt x="12354" y="342"/>
                      <a:pt x="12777" y="359"/>
                      <a:pt x="13165" y="384"/>
                    </a:cubicBezTo>
                    <a:cubicBezTo>
                      <a:pt x="13554" y="410"/>
                      <a:pt x="13913" y="436"/>
                      <a:pt x="14229" y="466"/>
                    </a:cubicBezTo>
                    <a:cubicBezTo>
                      <a:pt x="14545" y="496"/>
                      <a:pt x="14818" y="525"/>
                      <a:pt x="15045" y="551"/>
                    </a:cubicBezTo>
                    <a:cubicBezTo>
                      <a:pt x="15271" y="581"/>
                      <a:pt x="15451" y="598"/>
                      <a:pt x="15575" y="615"/>
                    </a:cubicBezTo>
                    <a:cubicBezTo>
                      <a:pt x="15694" y="636"/>
                      <a:pt x="15758" y="645"/>
                      <a:pt x="15758" y="645"/>
                    </a:cubicBezTo>
                    <a:cubicBezTo>
                      <a:pt x="15758" y="645"/>
                      <a:pt x="15506" y="572"/>
                      <a:pt x="15058" y="478"/>
                    </a:cubicBezTo>
                    <a:cubicBezTo>
                      <a:pt x="14836" y="431"/>
                      <a:pt x="14562" y="376"/>
                      <a:pt x="14246" y="325"/>
                    </a:cubicBezTo>
                    <a:cubicBezTo>
                      <a:pt x="13930" y="269"/>
                      <a:pt x="13575" y="218"/>
                      <a:pt x="13187" y="171"/>
                    </a:cubicBezTo>
                    <a:cubicBezTo>
                      <a:pt x="12794" y="124"/>
                      <a:pt x="12371" y="81"/>
                      <a:pt x="11922" y="51"/>
                    </a:cubicBezTo>
                    <a:cubicBezTo>
                      <a:pt x="11470" y="21"/>
                      <a:pt x="10996" y="4"/>
                      <a:pt x="10504"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8" name="Google Shape;2584;p45"/>
              <p:cNvSpPr/>
              <p:nvPr/>
            </p:nvSpPr>
            <p:spPr>
              <a:xfrm>
                <a:off x="4895495" y="4085715"/>
                <a:ext cx="1144011" cy="233152"/>
              </a:xfrm>
              <a:custGeom>
                <a:avLst/>
                <a:gdLst/>
                <a:ahLst/>
                <a:cxnLst/>
                <a:rect l="l" t="t" r="r" b="b"/>
                <a:pathLst>
                  <a:path w="13110" h="2672" extrusionOk="0">
                    <a:moveTo>
                      <a:pt x="8385" y="0"/>
                    </a:moveTo>
                    <a:cubicBezTo>
                      <a:pt x="8324" y="0"/>
                      <a:pt x="8263" y="1"/>
                      <a:pt x="8202" y="2"/>
                    </a:cubicBezTo>
                    <a:lnTo>
                      <a:pt x="7890" y="2"/>
                    </a:lnTo>
                    <a:cubicBezTo>
                      <a:pt x="7784" y="6"/>
                      <a:pt x="7681" y="10"/>
                      <a:pt x="7574" y="15"/>
                    </a:cubicBezTo>
                    <a:cubicBezTo>
                      <a:pt x="7151" y="32"/>
                      <a:pt x="6720" y="70"/>
                      <a:pt x="6293" y="113"/>
                    </a:cubicBezTo>
                    <a:cubicBezTo>
                      <a:pt x="6079" y="143"/>
                      <a:pt x="5861" y="169"/>
                      <a:pt x="5652" y="203"/>
                    </a:cubicBezTo>
                    <a:cubicBezTo>
                      <a:pt x="5438" y="241"/>
                      <a:pt x="5229" y="267"/>
                      <a:pt x="5020" y="314"/>
                    </a:cubicBezTo>
                    <a:cubicBezTo>
                      <a:pt x="4811" y="356"/>
                      <a:pt x="4606" y="395"/>
                      <a:pt x="4405" y="450"/>
                    </a:cubicBezTo>
                    <a:cubicBezTo>
                      <a:pt x="4302" y="476"/>
                      <a:pt x="4200" y="502"/>
                      <a:pt x="4102" y="527"/>
                    </a:cubicBezTo>
                    <a:cubicBezTo>
                      <a:pt x="4003" y="557"/>
                      <a:pt x="3905" y="587"/>
                      <a:pt x="3807" y="617"/>
                    </a:cubicBezTo>
                    <a:cubicBezTo>
                      <a:pt x="3713" y="643"/>
                      <a:pt x="3615" y="673"/>
                      <a:pt x="3521" y="702"/>
                    </a:cubicBezTo>
                    <a:cubicBezTo>
                      <a:pt x="3427" y="732"/>
                      <a:pt x="3333" y="767"/>
                      <a:pt x="3239" y="796"/>
                    </a:cubicBezTo>
                    <a:cubicBezTo>
                      <a:pt x="3149" y="831"/>
                      <a:pt x="3059" y="865"/>
                      <a:pt x="2970" y="895"/>
                    </a:cubicBezTo>
                    <a:cubicBezTo>
                      <a:pt x="2880" y="933"/>
                      <a:pt x="2794" y="967"/>
                      <a:pt x="2709" y="1001"/>
                    </a:cubicBezTo>
                    <a:cubicBezTo>
                      <a:pt x="2624" y="1040"/>
                      <a:pt x="2538" y="1074"/>
                      <a:pt x="2453" y="1108"/>
                    </a:cubicBezTo>
                    <a:cubicBezTo>
                      <a:pt x="2372" y="1147"/>
                      <a:pt x="2290" y="1181"/>
                      <a:pt x="2214" y="1219"/>
                    </a:cubicBezTo>
                    <a:cubicBezTo>
                      <a:pt x="2056" y="1296"/>
                      <a:pt x="1902" y="1365"/>
                      <a:pt x="1761" y="1446"/>
                    </a:cubicBezTo>
                    <a:cubicBezTo>
                      <a:pt x="1620" y="1527"/>
                      <a:pt x="1483" y="1595"/>
                      <a:pt x="1355" y="1672"/>
                    </a:cubicBezTo>
                    <a:cubicBezTo>
                      <a:pt x="1231" y="1753"/>
                      <a:pt x="1116" y="1826"/>
                      <a:pt x="1005" y="1898"/>
                    </a:cubicBezTo>
                    <a:cubicBezTo>
                      <a:pt x="783" y="2039"/>
                      <a:pt x="603" y="2185"/>
                      <a:pt x="454" y="2291"/>
                    </a:cubicBezTo>
                    <a:cubicBezTo>
                      <a:pt x="163" y="2535"/>
                      <a:pt x="1" y="2672"/>
                      <a:pt x="1" y="2672"/>
                    </a:cubicBezTo>
                    <a:cubicBezTo>
                      <a:pt x="1" y="2672"/>
                      <a:pt x="180" y="2556"/>
                      <a:pt x="492" y="2351"/>
                    </a:cubicBezTo>
                    <a:cubicBezTo>
                      <a:pt x="573" y="2304"/>
                      <a:pt x="663" y="2253"/>
                      <a:pt x="761" y="2197"/>
                    </a:cubicBezTo>
                    <a:cubicBezTo>
                      <a:pt x="860" y="2142"/>
                      <a:pt x="958" y="2074"/>
                      <a:pt x="1077" y="2018"/>
                    </a:cubicBezTo>
                    <a:cubicBezTo>
                      <a:pt x="1193" y="1958"/>
                      <a:pt x="1312" y="1898"/>
                      <a:pt x="1440" y="1830"/>
                    </a:cubicBezTo>
                    <a:cubicBezTo>
                      <a:pt x="1573" y="1766"/>
                      <a:pt x="1710" y="1706"/>
                      <a:pt x="1855" y="1638"/>
                    </a:cubicBezTo>
                    <a:cubicBezTo>
                      <a:pt x="1996" y="1570"/>
                      <a:pt x="2154" y="1510"/>
                      <a:pt x="2312" y="1446"/>
                    </a:cubicBezTo>
                    <a:cubicBezTo>
                      <a:pt x="2389" y="1416"/>
                      <a:pt x="2470" y="1382"/>
                      <a:pt x="2551" y="1352"/>
                    </a:cubicBezTo>
                    <a:cubicBezTo>
                      <a:pt x="2636" y="1322"/>
                      <a:pt x="2722" y="1292"/>
                      <a:pt x="2807" y="1262"/>
                    </a:cubicBezTo>
                    <a:cubicBezTo>
                      <a:pt x="2893" y="1232"/>
                      <a:pt x="2978" y="1202"/>
                      <a:pt x="3068" y="1172"/>
                    </a:cubicBezTo>
                    <a:cubicBezTo>
                      <a:pt x="3153" y="1142"/>
                      <a:pt x="3247" y="1117"/>
                      <a:pt x="3337" y="1091"/>
                    </a:cubicBezTo>
                    <a:cubicBezTo>
                      <a:pt x="3427" y="1061"/>
                      <a:pt x="3521" y="1036"/>
                      <a:pt x="3610" y="1006"/>
                    </a:cubicBezTo>
                    <a:cubicBezTo>
                      <a:pt x="3704" y="980"/>
                      <a:pt x="3803" y="954"/>
                      <a:pt x="3897" y="929"/>
                    </a:cubicBezTo>
                    <a:cubicBezTo>
                      <a:pt x="3990" y="907"/>
                      <a:pt x="4089" y="878"/>
                      <a:pt x="4187" y="856"/>
                    </a:cubicBezTo>
                    <a:cubicBezTo>
                      <a:pt x="4285" y="835"/>
                      <a:pt x="4383" y="809"/>
                      <a:pt x="4482" y="788"/>
                    </a:cubicBezTo>
                    <a:cubicBezTo>
                      <a:pt x="4682" y="741"/>
                      <a:pt x="4883" y="707"/>
                      <a:pt x="5088" y="668"/>
                    </a:cubicBezTo>
                    <a:cubicBezTo>
                      <a:pt x="5289" y="621"/>
                      <a:pt x="5498" y="600"/>
                      <a:pt x="5708" y="561"/>
                    </a:cubicBezTo>
                    <a:cubicBezTo>
                      <a:pt x="5913" y="532"/>
                      <a:pt x="6126" y="510"/>
                      <a:pt x="6335" y="480"/>
                    </a:cubicBezTo>
                    <a:cubicBezTo>
                      <a:pt x="6754" y="433"/>
                      <a:pt x="7173" y="395"/>
                      <a:pt x="7591" y="374"/>
                    </a:cubicBezTo>
                    <a:cubicBezTo>
                      <a:pt x="8006" y="348"/>
                      <a:pt x="8416" y="335"/>
                      <a:pt x="8813" y="331"/>
                    </a:cubicBezTo>
                    <a:cubicBezTo>
                      <a:pt x="9210" y="331"/>
                      <a:pt x="9595" y="331"/>
                      <a:pt x="9962" y="344"/>
                    </a:cubicBezTo>
                    <a:cubicBezTo>
                      <a:pt x="10146" y="348"/>
                      <a:pt x="10321" y="356"/>
                      <a:pt x="10492" y="365"/>
                    </a:cubicBezTo>
                    <a:cubicBezTo>
                      <a:pt x="10662" y="369"/>
                      <a:pt x="10829" y="382"/>
                      <a:pt x="10991" y="391"/>
                    </a:cubicBezTo>
                    <a:cubicBezTo>
                      <a:pt x="11307" y="412"/>
                      <a:pt x="11598" y="433"/>
                      <a:pt x="11858" y="455"/>
                    </a:cubicBezTo>
                    <a:cubicBezTo>
                      <a:pt x="12115" y="480"/>
                      <a:pt x="12341" y="502"/>
                      <a:pt x="12529" y="523"/>
                    </a:cubicBezTo>
                    <a:cubicBezTo>
                      <a:pt x="12713" y="544"/>
                      <a:pt x="12858" y="561"/>
                      <a:pt x="12960" y="574"/>
                    </a:cubicBezTo>
                    <a:cubicBezTo>
                      <a:pt x="13059" y="587"/>
                      <a:pt x="13110" y="591"/>
                      <a:pt x="13110" y="591"/>
                    </a:cubicBezTo>
                    <a:cubicBezTo>
                      <a:pt x="13110" y="591"/>
                      <a:pt x="12905" y="532"/>
                      <a:pt x="12542" y="450"/>
                    </a:cubicBezTo>
                    <a:cubicBezTo>
                      <a:pt x="12358" y="408"/>
                      <a:pt x="12136" y="361"/>
                      <a:pt x="11876" y="314"/>
                    </a:cubicBezTo>
                    <a:cubicBezTo>
                      <a:pt x="11619" y="267"/>
                      <a:pt x="11329" y="220"/>
                      <a:pt x="11008" y="177"/>
                    </a:cubicBezTo>
                    <a:cubicBezTo>
                      <a:pt x="10692" y="139"/>
                      <a:pt x="10346" y="96"/>
                      <a:pt x="9975" y="66"/>
                    </a:cubicBezTo>
                    <a:cubicBezTo>
                      <a:pt x="9607" y="36"/>
                      <a:pt x="9219" y="15"/>
                      <a:pt x="8817" y="6"/>
                    </a:cubicBezTo>
                    <a:cubicBezTo>
                      <a:pt x="8675" y="3"/>
                      <a:pt x="8531" y="0"/>
                      <a:pt x="8385" y="0"/>
                    </a:cubicBezTo>
                    <a:close/>
                  </a:path>
                </a:pathLst>
              </a:cu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871" name="Google Shape;2585;p45"/>
            <p:cNvGrpSpPr/>
            <p:nvPr/>
          </p:nvGrpSpPr>
          <p:grpSpPr>
            <a:xfrm>
              <a:off x="4058077" y="1096420"/>
              <a:ext cx="992229" cy="2810537"/>
              <a:chOff x="4058077" y="1602620"/>
              <a:chExt cx="992229" cy="2810537"/>
            </a:xfrm>
          </p:grpSpPr>
          <p:grpSp>
            <p:nvGrpSpPr>
              <p:cNvPr id="4872" name="Google Shape;2586;p45"/>
              <p:cNvGrpSpPr/>
              <p:nvPr/>
            </p:nvGrpSpPr>
            <p:grpSpPr>
              <a:xfrm>
                <a:off x="4132827" y="3420489"/>
                <a:ext cx="845077" cy="992668"/>
                <a:chOff x="4194788" y="3211225"/>
                <a:chExt cx="725825" cy="852588"/>
              </a:xfrm>
            </p:grpSpPr>
            <p:sp>
              <p:nvSpPr>
                <p:cNvPr id="4884" name="Google Shape;2587;p45"/>
                <p:cNvSpPr/>
                <p:nvPr/>
              </p:nvSpPr>
              <p:spPr>
                <a:xfrm>
                  <a:off x="4462202" y="321122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5" name="Google Shape;2588;p45"/>
                <p:cNvSpPr/>
                <p:nvPr/>
              </p:nvSpPr>
              <p:spPr>
                <a:xfrm>
                  <a:off x="4441615" y="3441050"/>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6" name="Google Shape;2589;p45"/>
                <p:cNvSpPr/>
                <p:nvPr/>
              </p:nvSpPr>
              <p:spPr>
                <a:xfrm>
                  <a:off x="4480502" y="3306863"/>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7" name="Google Shape;2590;p45"/>
                <p:cNvSpPr/>
                <p:nvPr/>
              </p:nvSpPr>
              <p:spPr>
                <a:xfrm>
                  <a:off x="4528190" y="3425875"/>
                  <a:ext cx="183000" cy="183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8" name="Google Shape;2591;p45"/>
                <p:cNvSpPr/>
                <p:nvPr/>
              </p:nvSpPr>
              <p:spPr>
                <a:xfrm>
                  <a:off x="4363963" y="3486500"/>
                  <a:ext cx="252000" cy="2520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9" name="Google Shape;2592;p45"/>
                <p:cNvSpPr/>
                <p:nvPr/>
              </p:nvSpPr>
              <p:spPr>
                <a:xfrm>
                  <a:off x="4572013" y="3528550"/>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0" name="Google Shape;2593;p45"/>
                <p:cNvSpPr/>
                <p:nvPr/>
              </p:nvSpPr>
              <p:spPr>
                <a:xfrm>
                  <a:off x="4194788" y="3590875"/>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1" name="Google Shape;2594;p45"/>
                <p:cNvSpPr/>
                <p:nvPr/>
              </p:nvSpPr>
              <p:spPr>
                <a:xfrm>
                  <a:off x="4390550" y="37152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2" name="Google Shape;2595;p45"/>
                <p:cNvSpPr/>
                <p:nvPr/>
              </p:nvSpPr>
              <p:spPr>
                <a:xfrm>
                  <a:off x="4528188" y="3579813"/>
                  <a:ext cx="348600" cy="348600"/>
                </a:xfrm>
                <a:prstGeom prst="ellipse">
                  <a:avLst/>
                </a:prstGeom>
                <a:solidFill>
                  <a:srgbClr val="FFF3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873" name="Google Shape;2596;p45"/>
              <p:cNvSpPr/>
              <p:nvPr/>
            </p:nvSpPr>
            <p:spPr>
              <a:xfrm>
                <a:off x="4469863" y="3487950"/>
                <a:ext cx="149119" cy="3318"/>
              </a:xfrm>
              <a:custGeom>
                <a:avLst/>
                <a:gdLst/>
                <a:ahLst/>
                <a:cxnLst/>
                <a:rect l="l" t="t" r="r" b="b"/>
                <a:pathLst>
                  <a:path w="809" h="18" extrusionOk="0">
                    <a:moveTo>
                      <a:pt x="1" y="1"/>
                    </a:moveTo>
                    <a:lnTo>
                      <a:pt x="1" y="18"/>
                    </a:lnTo>
                    <a:lnTo>
                      <a:pt x="808" y="18"/>
                    </a:lnTo>
                    <a:lnTo>
                      <a:pt x="80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4" name="Google Shape;2597;p45"/>
              <p:cNvSpPr/>
              <p:nvPr/>
            </p:nvSpPr>
            <p:spPr>
              <a:xfrm>
                <a:off x="4058077" y="2291441"/>
                <a:ext cx="344319" cy="794625"/>
              </a:xfrm>
              <a:custGeom>
                <a:avLst/>
                <a:gdLst/>
                <a:ahLst/>
                <a:cxnLst/>
                <a:rect l="l" t="t" r="r" b="b"/>
                <a:pathLst>
                  <a:path w="1868" h="4311" extrusionOk="0">
                    <a:moveTo>
                      <a:pt x="1560" y="1"/>
                    </a:moveTo>
                    <a:lnTo>
                      <a:pt x="78" y="3913"/>
                    </a:lnTo>
                    <a:cubicBezTo>
                      <a:pt x="1" y="4105"/>
                      <a:pt x="146" y="4310"/>
                      <a:pt x="351" y="4310"/>
                    </a:cubicBezTo>
                    <a:lnTo>
                      <a:pt x="1868" y="4310"/>
                    </a:lnTo>
                    <a:lnTo>
                      <a:pt x="1560"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5" name="Google Shape;2598;p45"/>
              <p:cNvSpPr/>
              <p:nvPr/>
            </p:nvSpPr>
            <p:spPr>
              <a:xfrm>
                <a:off x="4706171" y="2291441"/>
                <a:ext cx="344135" cy="794625"/>
              </a:xfrm>
              <a:custGeom>
                <a:avLst/>
                <a:gdLst/>
                <a:ahLst/>
                <a:cxnLst/>
                <a:rect l="l" t="t" r="r" b="b"/>
                <a:pathLst>
                  <a:path w="1867" h="4311" extrusionOk="0">
                    <a:moveTo>
                      <a:pt x="308" y="1"/>
                    </a:moveTo>
                    <a:lnTo>
                      <a:pt x="0" y="4310"/>
                    </a:lnTo>
                    <a:lnTo>
                      <a:pt x="1521" y="4310"/>
                    </a:lnTo>
                    <a:cubicBezTo>
                      <a:pt x="1726" y="4310"/>
                      <a:pt x="1867" y="4105"/>
                      <a:pt x="1794" y="3913"/>
                    </a:cubicBezTo>
                    <a:lnTo>
                      <a:pt x="308" y="1"/>
                    </a:lnTo>
                    <a:close/>
                  </a:path>
                </a:pathLst>
              </a:custGeom>
              <a:solidFill>
                <a:srgbClr val="EB5A7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6" name="Google Shape;2599;p45"/>
              <p:cNvSpPr/>
              <p:nvPr/>
            </p:nvSpPr>
            <p:spPr>
              <a:xfrm>
                <a:off x="4329775" y="1609808"/>
                <a:ext cx="440352" cy="613249"/>
              </a:xfrm>
              <a:custGeom>
                <a:avLst/>
                <a:gdLst/>
                <a:ahLst/>
                <a:cxnLst/>
                <a:rect l="l" t="t" r="r" b="b"/>
                <a:pathLst>
                  <a:path w="2389" h="3327" extrusionOk="0">
                    <a:moveTo>
                      <a:pt x="1194" y="1"/>
                    </a:moveTo>
                    <a:cubicBezTo>
                      <a:pt x="1118" y="1"/>
                      <a:pt x="1041" y="40"/>
                      <a:pt x="1000" y="119"/>
                    </a:cubicBezTo>
                    <a:lnTo>
                      <a:pt x="1" y="2131"/>
                    </a:lnTo>
                    <a:lnTo>
                      <a:pt x="1197" y="3327"/>
                    </a:lnTo>
                    <a:lnTo>
                      <a:pt x="2388" y="2131"/>
                    </a:lnTo>
                    <a:lnTo>
                      <a:pt x="1389" y="119"/>
                    </a:lnTo>
                    <a:cubicBezTo>
                      <a:pt x="1348" y="40"/>
                      <a:pt x="1271" y="1"/>
                      <a:pt x="1194" y="1"/>
                    </a:cubicBezTo>
                    <a:close/>
                  </a:path>
                </a:pathLst>
              </a:custGeom>
              <a:solidFill>
                <a:srgbClr val="F2C1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7" name="Google Shape;2600;p45"/>
              <p:cNvSpPr/>
              <p:nvPr/>
            </p:nvSpPr>
            <p:spPr>
              <a:xfrm>
                <a:off x="4329775" y="3195368"/>
                <a:ext cx="441090" cy="318145"/>
              </a:xfrm>
              <a:custGeom>
                <a:avLst/>
                <a:gdLst/>
                <a:ahLst/>
                <a:cxnLst/>
                <a:rect l="l" t="t" r="r" b="b"/>
                <a:pathLst>
                  <a:path w="2393" h="1726" extrusionOk="0">
                    <a:moveTo>
                      <a:pt x="1" y="0"/>
                    </a:moveTo>
                    <a:lnTo>
                      <a:pt x="1" y="530"/>
                    </a:lnTo>
                    <a:cubicBezTo>
                      <a:pt x="1" y="1188"/>
                      <a:pt x="534" y="1726"/>
                      <a:pt x="1197" y="1726"/>
                    </a:cubicBezTo>
                    <a:cubicBezTo>
                      <a:pt x="1854" y="1726"/>
                      <a:pt x="2393" y="1188"/>
                      <a:pt x="2393" y="530"/>
                    </a:cubicBezTo>
                    <a:lnTo>
                      <a:pt x="2393" y="0"/>
                    </a:lnTo>
                    <a:close/>
                  </a:path>
                </a:pathLst>
              </a:custGeom>
              <a:solidFill>
                <a:srgbClr val="FC534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8" name="Google Shape;2601;p45"/>
              <p:cNvSpPr/>
              <p:nvPr/>
            </p:nvSpPr>
            <p:spPr>
              <a:xfrm>
                <a:off x="4329775" y="3285872"/>
                <a:ext cx="441090" cy="227641"/>
              </a:xfrm>
              <a:custGeom>
                <a:avLst/>
                <a:gdLst/>
                <a:ahLst/>
                <a:cxnLst/>
                <a:rect l="l" t="t" r="r" b="b"/>
                <a:pathLst>
                  <a:path w="2393" h="1235" extrusionOk="0">
                    <a:moveTo>
                      <a:pt x="1" y="0"/>
                    </a:moveTo>
                    <a:lnTo>
                      <a:pt x="1" y="39"/>
                    </a:lnTo>
                    <a:cubicBezTo>
                      <a:pt x="1" y="697"/>
                      <a:pt x="534" y="1235"/>
                      <a:pt x="1197" y="1235"/>
                    </a:cubicBezTo>
                    <a:cubicBezTo>
                      <a:pt x="1854" y="1235"/>
                      <a:pt x="2393" y="697"/>
                      <a:pt x="2393" y="39"/>
                    </a:cubicBezTo>
                    <a:lnTo>
                      <a:pt x="2393" y="0"/>
                    </a:lnTo>
                    <a:cubicBezTo>
                      <a:pt x="2393" y="658"/>
                      <a:pt x="1854" y="1192"/>
                      <a:pt x="1197" y="1192"/>
                    </a:cubicBezTo>
                    <a:cubicBezTo>
                      <a:pt x="534" y="1192"/>
                      <a:pt x="1" y="658"/>
                      <a:pt x="1" y="0"/>
                    </a:cubicBezTo>
                    <a:close/>
                  </a:path>
                </a:pathLst>
              </a:custGeom>
              <a:solidFill>
                <a:srgbClr val="FF647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9" name="Google Shape;2602;p45"/>
              <p:cNvSpPr/>
              <p:nvPr/>
            </p:nvSpPr>
            <p:spPr>
              <a:xfrm>
                <a:off x="4330498" y="2002612"/>
                <a:ext cx="440370" cy="1192749"/>
              </a:xfrm>
              <a:custGeom>
                <a:avLst/>
                <a:gdLst/>
                <a:ahLst/>
                <a:cxnLst/>
                <a:rect l="l" t="t" r="r" b="b"/>
                <a:pathLst>
                  <a:path w="2389" h="5878" extrusionOk="0">
                    <a:moveTo>
                      <a:pt x="1" y="0"/>
                    </a:moveTo>
                    <a:lnTo>
                      <a:pt x="1" y="5877"/>
                    </a:lnTo>
                    <a:lnTo>
                      <a:pt x="2389" y="5877"/>
                    </a:lnTo>
                    <a:lnTo>
                      <a:pt x="2389" y="0"/>
                    </a:lnTo>
                    <a:close/>
                  </a:path>
                </a:pathLst>
              </a:custGeom>
              <a:solidFill>
                <a:srgbClr val="F7BF4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0" name="Google Shape;2603;p45"/>
              <p:cNvSpPr/>
              <p:nvPr/>
            </p:nvSpPr>
            <p:spPr>
              <a:xfrm>
                <a:off x="4462849" y="2002612"/>
                <a:ext cx="175669" cy="1192749"/>
              </a:xfrm>
              <a:custGeom>
                <a:avLst/>
                <a:gdLst/>
                <a:ahLst/>
                <a:cxnLst/>
                <a:rect l="l" t="t" r="r" b="b"/>
                <a:pathLst>
                  <a:path w="953" h="5878" extrusionOk="0">
                    <a:moveTo>
                      <a:pt x="0" y="0"/>
                    </a:moveTo>
                    <a:lnTo>
                      <a:pt x="0" y="5877"/>
                    </a:lnTo>
                    <a:lnTo>
                      <a:pt x="953" y="5877"/>
                    </a:lnTo>
                    <a:lnTo>
                      <a:pt x="953" y="0"/>
                    </a:ln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1" name="Google Shape;2604;p45"/>
              <p:cNvSpPr/>
              <p:nvPr/>
            </p:nvSpPr>
            <p:spPr>
              <a:xfrm>
                <a:off x="4443873" y="1602620"/>
                <a:ext cx="212895" cy="171054"/>
              </a:xfrm>
              <a:custGeom>
                <a:avLst/>
                <a:gdLst/>
                <a:ahLst/>
                <a:cxnLst/>
                <a:rect l="l" t="t" r="r" b="b"/>
                <a:pathLst>
                  <a:path w="1155" h="928" extrusionOk="0">
                    <a:moveTo>
                      <a:pt x="575" y="0"/>
                    </a:moveTo>
                    <a:cubicBezTo>
                      <a:pt x="510" y="0"/>
                      <a:pt x="445" y="34"/>
                      <a:pt x="411" y="103"/>
                    </a:cubicBezTo>
                    <a:lnTo>
                      <a:pt x="1" y="927"/>
                    </a:lnTo>
                    <a:lnTo>
                      <a:pt x="1154" y="927"/>
                    </a:lnTo>
                    <a:lnTo>
                      <a:pt x="740" y="103"/>
                    </a:lnTo>
                    <a:cubicBezTo>
                      <a:pt x="706" y="34"/>
                      <a:pt x="641" y="0"/>
                      <a:pt x="575" y="0"/>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2" name="Google Shape;2605;p45"/>
              <p:cNvSpPr/>
              <p:nvPr/>
            </p:nvSpPr>
            <p:spPr>
              <a:xfrm>
                <a:off x="4381755" y="2202412"/>
                <a:ext cx="337868" cy="338052"/>
              </a:xfrm>
              <a:custGeom>
                <a:avLst/>
                <a:gdLst/>
                <a:ahLst/>
                <a:cxnLst/>
                <a:rect l="l" t="t" r="r" b="b"/>
                <a:pathLst>
                  <a:path w="1833" h="1834" extrusionOk="0">
                    <a:moveTo>
                      <a:pt x="915" y="1"/>
                    </a:moveTo>
                    <a:cubicBezTo>
                      <a:pt x="411" y="1"/>
                      <a:pt x="0" y="411"/>
                      <a:pt x="0" y="915"/>
                    </a:cubicBezTo>
                    <a:cubicBezTo>
                      <a:pt x="0" y="1423"/>
                      <a:pt x="411" y="1833"/>
                      <a:pt x="915" y="1833"/>
                    </a:cubicBezTo>
                    <a:cubicBezTo>
                      <a:pt x="1423" y="1833"/>
                      <a:pt x="1833" y="1423"/>
                      <a:pt x="1833" y="915"/>
                    </a:cubicBezTo>
                    <a:cubicBezTo>
                      <a:pt x="1833" y="411"/>
                      <a:pt x="1423" y="1"/>
                      <a:pt x="915" y="1"/>
                    </a:cubicBezTo>
                    <a:close/>
                  </a:path>
                </a:pathLst>
              </a:custGeom>
              <a:solidFill>
                <a:srgbClr val="14497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3" name="Google Shape;2606;p45"/>
              <p:cNvSpPr/>
              <p:nvPr/>
            </p:nvSpPr>
            <p:spPr>
              <a:xfrm>
                <a:off x="4402215" y="2223056"/>
                <a:ext cx="296948" cy="296948"/>
              </a:xfrm>
              <a:custGeom>
                <a:avLst/>
                <a:gdLst/>
                <a:ahLst/>
                <a:cxnLst/>
                <a:rect l="l" t="t" r="r" b="b"/>
                <a:pathLst>
                  <a:path w="1611" h="1611" extrusionOk="0">
                    <a:moveTo>
                      <a:pt x="804" y="0"/>
                    </a:moveTo>
                    <a:cubicBezTo>
                      <a:pt x="359" y="0"/>
                      <a:pt x="1" y="359"/>
                      <a:pt x="1" y="803"/>
                    </a:cubicBezTo>
                    <a:cubicBezTo>
                      <a:pt x="1" y="1247"/>
                      <a:pt x="359" y="1610"/>
                      <a:pt x="804" y="1610"/>
                    </a:cubicBezTo>
                    <a:cubicBezTo>
                      <a:pt x="1248" y="1610"/>
                      <a:pt x="1611" y="1247"/>
                      <a:pt x="1611" y="803"/>
                    </a:cubicBezTo>
                    <a:cubicBezTo>
                      <a:pt x="1611" y="359"/>
                      <a:pt x="1248" y="0"/>
                      <a:pt x="804" y="0"/>
                    </a:cubicBezTo>
                    <a:close/>
                  </a:path>
                </a:pathLst>
              </a:custGeom>
              <a:solidFill>
                <a:srgbClr val="63C0C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 name="TextBox 4909"/>
          <p:cNvSpPr txBox="1"/>
          <p:nvPr/>
        </p:nvSpPr>
        <p:spPr>
          <a:xfrm>
            <a:off x="1235075" y="2239645"/>
            <a:ext cx="9569450" cy="1076325"/>
          </a:xfrm>
          <a:prstGeom prst="rect">
            <a:avLst/>
          </a:prstGeom>
          <a:noFill/>
        </p:spPr>
        <p:txBody>
          <a:bodyPr wrap="square">
            <a:spAutoFit/>
          </a:bodyPr>
          <a:p>
            <a:pPr algn="just"/>
            <a:r>
              <a:rPr lang="en-US" sz="3200">
                <a:latin typeface="Times New Roman" panose="02020603050405020304" pitchFamily="18" charset="0"/>
                <a:cs typeface="Times New Roman" panose="02020603050405020304" pitchFamily="18" charset="0"/>
                <a:sym typeface="+mn-ea"/>
              </a:rPr>
              <a:t>         </a:t>
            </a:r>
            <a:br>
              <a:rPr lang="en-US" sz="3200">
                <a:latin typeface="Times New Roman" panose="02020603050405020304" pitchFamily="18" charset="0"/>
                <a:cs typeface="Times New Roman" panose="02020603050405020304" pitchFamily="18" charset="0"/>
                <a:sym typeface="+mn-ea"/>
              </a:rPr>
            </a:br>
            <a:endParaRPr lang="en-US" sz="32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49"/>
                                        </p:tgtEl>
                                        <p:attrNameLst>
                                          <p:attrName>style.visibility</p:attrName>
                                        </p:attrNameLst>
                                      </p:cBhvr>
                                      <p:to>
                                        <p:strVal val="visible"/>
                                      </p:to>
                                    </p:set>
                                    <p:animEffect transition="in" filter="fade">
                                      <p:cBhvr>
                                        <p:cTn id="7" dur="1000"/>
                                        <p:tgtEl>
                                          <p:spTgt spid="4849"/>
                                        </p:tgtEl>
                                      </p:cBhvr>
                                    </p:animEffect>
                                    <p:anim calcmode="lin" valueType="num">
                                      <p:cBhvr>
                                        <p:cTn id="8" dur="1000" fill="hold"/>
                                        <p:tgtEl>
                                          <p:spTgt spid="4849"/>
                                        </p:tgtEl>
                                        <p:attrNameLst>
                                          <p:attrName>ppt_x</p:attrName>
                                        </p:attrNameLst>
                                      </p:cBhvr>
                                      <p:tavLst>
                                        <p:tav tm="0">
                                          <p:val>
                                            <p:strVal val="#ppt_x"/>
                                          </p:val>
                                        </p:tav>
                                        <p:tav tm="100000">
                                          <p:val>
                                            <p:strVal val="#ppt_x"/>
                                          </p:val>
                                        </p:tav>
                                      </p:tavLst>
                                    </p:anim>
                                    <p:anim calcmode="lin" valueType="num">
                                      <p:cBhvr>
                                        <p:cTn id="9" dur="1000" fill="hold"/>
                                        <p:tgtEl>
                                          <p:spTgt spid="484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sp>
        <p:nvSpPr>
          <p:cNvPr id="6" name="Google Shape;1569;p30"/>
          <p:cNvSpPr/>
          <p:nvPr/>
        </p:nvSpPr>
        <p:spPr>
          <a:xfrm rot="10800000">
            <a:off x="9687560" y="670560"/>
            <a:ext cx="187642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511175" y="670560"/>
            <a:ext cx="1906905" cy="1227455"/>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1578610" y="140335"/>
            <a:ext cx="8999855" cy="2070100"/>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 name="Google Shape;1572;p30"/>
          <p:cNvSpPr txBox="1">
            <a:spLocks noGrp="1"/>
          </p:cNvSpPr>
          <p:nvPr/>
        </p:nvSpPr>
        <p:spPr>
          <a:xfrm>
            <a:off x="1486535" y="692150"/>
            <a:ext cx="9091930" cy="9759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indent="0" algn="just">
              <a:buNone/>
            </a:pPr>
            <a:r>
              <a:rPr kumimoji="0" lang="en-US" sz="3200" i="1" u="none" strike="noStrike" kern="0" cap="none" spc="0" normalizeH="0" baseline="0" noProof="0">
                <a:ln>
                  <a:noFill/>
                </a:ln>
                <a:solidFill>
                  <a:srgbClr val="92D050"/>
                </a:solidFill>
                <a:effectLst/>
                <a:uLnTx/>
                <a:uFillTx/>
                <a:latin typeface="Times New Roman" panose="02020603050405020304" pitchFamily="18" charset="0"/>
                <a:cs typeface="Times New Roman" panose="02020603050405020304" pitchFamily="18" charset="0"/>
                <a:sym typeface="Amatic SC" panose="00000500000000000000"/>
              </a:rPr>
              <a:t> </a:t>
            </a:r>
            <a:r>
              <a:rPr lang="en-US" sz="3200" i="1">
                <a:solidFill>
                  <a:srgbClr val="92D050"/>
                </a:solidFill>
                <a:latin typeface="Times New Roman" panose="02020603050405020304" pitchFamily="18" charset="0"/>
                <a:cs typeface="Times New Roman" panose="02020603050405020304" pitchFamily="18" charset="0"/>
                <a:sym typeface="+mn-ea"/>
              </a:rPr>
              <a:t>      Việc quan sát và trải nghiệm thực tế là rất quan trọng trong học tập và trong đời sống của con người vì nó giúp ta hiểu được bản chất thực sự của những vấn đề và sự việc xảy ra xung quanh mình.</a:t>
            </a:r>
            <a:endParaRPr kumimoji="0" lang="en-US" sz="3200" i="1" u="none" strike="noStrike" kern="0" cap="none" spc="0" normalizeH="0" baseline="0">
              <a:solidFill>
                <a:srgbClr val="92D050"/>
              </a:solidFill>
              <a:latin typeface="Times New Roman" panose="02020603050405020304" pitchFamily="18" charset="0"/>
              <a:cs typeface="Times New Roman" panose="02020603050405020304" pitchFamily="18" charset="0"/>
              <a:sym typeface="+mn-ea"/>
            </a:endParaRPr>
          </a:p>
        </p:txBody>
      </p:sp>
      <p:sp>
        <p:nvSpPr>
          <p:cNvPr id="4751" name="Google Shape;1405;p68"/>
          <p:cNvSpPr/>
          <p:nvPr/>
        </p:nvSpPr>
        <p:spPr>
          <a:xfrm rot="220971">
            <a:off x="7259243" y="5558645"/>
            <a:ext cx="588897" cy="558841"/>
          </a:xfrm>
          <a:custGeom>
            <a:avLst/>
            <a:gdLst/>
            <a:ahLst/>
            <a:cxnLst/>
            <a:rect l="l" t="t" r="r" b="b"/>
            <a:pathLst>
              <a:path w="5643" h="5355" extrusionOk="0">
                <a:moveTo>
                  <a:pt x="2842" y="0"/>
                </a:moveTo>
                <a:lnTo>
                  <a:pt x="1977" y="2019"/>
                </a:lnTo>
                <a:lnTo>
                  <a:pt x="0" y="2060"/>
                </a:lnTo>
                <a:lnTo>
                  <a:pt x="1442" y="3419"/>
                </a:lnTo>
                <a:lnTo>
                  <a:pt x="1071" y="5355"/>
                </a:lnTo>
                <a:lnTo>
                  <a:pt x="1071" y="5355"/>
                </a:lnTo>
                <a:lnTo>
                  <a:pt x="2842" y="4449"/>
                </a:lnTo>
                <a:lnTo>
                  <a:pt x="4572" y="5355"/>
                </a:lnTo>
                <a:lnTo>
                  <a:pt x="4242" y="3419"/>
                </a:lnTo>
                <a:lnTo>
                  <a:pt x="5643" y="2060"/>
                </a:lnTo>
                <a:lnTo>
                  <a:pt x="3707" y="2019"/>
                </a:lnTo>
                <a:lnTo>
                  <a:pt x="2842" y="0"/>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2" name="Google Shape;1406;p68"/>
          <p:cNvSpPr/>
          <p:nvPr/>
        </p:nvSpPr>
        <p:spPr>
          <a:xfrm rot="220971">
            <a:off x="2892701" y="5916739"/>
            <a:ext cx="374023" cy="356907"/>
          </a:xfrm>
          <a:custGeom>
            <a:avLst/>
            <a:gdLst/>
            <a:ahLst/>
            <a:cxnLst/>
            <a:rect l="l" t="t" r="r" b="b"/>
            <a:pathLst>
              <a:path w="3584" h="3420" extrusionOk="0">
                <a:moveTo>
                  <a:pt x="1771" y="1"/>
                </a:moveTo>
                <a:lnTo>
                  <a:pt x="1236" y="1278"/>
                </a:lnTo>
                <a:lnTo>
                  <a:pt x="0" y="1319"/>
                </a:lnTo>
                <a:lnTo>
                  <a:pt x="906" y="2184"/>
                </a:lnTo>
                <a:lnTo>
                  <a:pt x="700" y="3419"/>
                </a:lnTo>
                <a:lnTo>
                  <a:pt x="700" y="3419"/>
                </a:lnTo>
                <a:lnTo>
                  <a:pt x="1771" y="2843"/>
                </a:lnTo>
                <a:lnTo>
                  <a:pt x="2883" y="3419"/>
                </a:lnTo>
                <a:lnTo>
                  <a:pt x="2677" y="2184"/>
                </a:lnTo>
                <a:lnTo>
                  <a:pt x="3584" y="1319"/>
                </a:lnTo>
                <a:lnTo>
                  <a:pt x="2348" y="1278"/>
                </a:lnTo>
                <a:lnTo>
                  <a:pt x="1771"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3" name="Google Shape;1407;p68"/>
          <p:cNvSpPr/>
          <p:nvPr/>
        </p:nvSpPr>
        <p:spPr>
          <a:xfrm rot="220971">
            <a:off x="8390804" y="2692293"/>
            <a:ext cx="374023" cy="356907"/>
          </a:xfrm>
          <a:custGeom>
            <a:avLst/>
            <a:gdLst/>
            <a:ahLst/>
            <a:cxnLst/>
            <a:rect l="l" t="t" r="r" b="b"/>
            <a:pathLst>
              <a:path w="3584" h="3420" extrusionOk="0">
                <a:moveTo>
                  <a:pt x="1772" y="1"/>
                </a:moveTo>
                <a:lnTo>
                  <a:pt x="1236" y="1278"/>
                </a:lnTo>
                <a:lnTo>
                  <a:pt x="1" y="1319"/>
                </a:lnTo>
                <a:lnTo>
                  <a:pt x="907" y="2184"/>
                </a:lnTo>
                <a:lnTo>
                  <a:pt x="701" y="3419"/>
                </a:lnTo>
                <a:lnTo>
                  <a:pt x="701" y="3419"/>
                </a:lnTo>
                <a:lnTo>
                  <a:pt x="1772" y="2843"/>
                </a:lnTo>
                <a:lnTo>
                  <a:pt x="2884" y="3419"/>
                </a:lnTo>
                <a:lnTo>
                  <a:pt x="2678" y="2184"/>
                </a:lnTo>
                <a:lnTo>
                  <a:pt x="3584" y="1319"/>
                </a:lnTo>
                <a:lnTo>
                  <a:pt x="2348" y="1278"/>
                </a:lnTo>
                <a:lnTo>
                  <a:pt x="1772" y="1"/>
                </a:lnTo>
                <a:close/>
              </a:path>
            </a:pathLst>
          </a:custGeom>
          <a:solidFill>
            <a:srgbClr val="F5DF6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5" name="Google Shape;2621;p45"/>
          <p:cNvSpPr/>
          <p:nvPr/>
        </p:nvSpPr>
        <p:spPr>
          <a:xfrm>
            <a:off x="6333283" y="37495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6" name="Google Shape;2622;p45"/>
          <p:cNvSpPr/>
          <p:nvPr/>
        </p:nvSpPr>
        <p:spPr>
          <a:xfrm>
            <a:off x="6333283" y="4424081"/>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7" name="Google Shape;2620;p45"/>
          <p:cNvSpPr/>
          <p:nvPr/>
        </p:nvSpPr>
        <p:spPr>
          <a:xfrm>
            <a:off x="6333283" y="2366315"/>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8" name="Google Shape;2623;p45"/>
          <p:cNvSpPr/>
          <p:nvPr/>
        </p:nvSpPr>
        <p:spPr>
          <a:xfrm>
            <a:off x="6140916" y="5293548"/>
            <a:ext cx="384800" cy="384800"/>
          </a:xfrm>
          <a:prstGeom prst="ellipse">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10" name="TextBox 4909"/>
          <p:cNvSpPr txBox="1"/>
          <p:nvPr/>
        </p:nvSpPr>
        <p:spPr>
          <a:xfrm>
            <a:off x="172085" y="2399030"/>
            <a:ext cx="3449955" cy="2954655"/>
          </a:xfrm>
          <a:prstGeom prst="rect">
            <a:avLst/>
          </a:prstGeom>
          <a:noFill/>
        </p:spPr>
        <p:txBody>
          <a:bodyPr wrap="square">
            <a:spAutoFit/>
          </a:bodyPr>
          <a:lstStyle/>
          <a:p>
            <a:pPr algn="just"/>
            <a:r>
              <a:rPr lang="en-US" sz="2660">
                <a:latin typeface="Times New Roman" panose="02020603050405020304" pitchFamily="18" charset="0"/>
                <a:cs typeface="Times New Roman" panose="02020603050405020304" pitchFamily="18" charset="0"/>
                <a:sym typeface="+mn-ea"/>
              </a:rPr>
              <a:t>- Trong học tập, việc quan sát và trải nghiệm thực tế giúp cho chúng ta có thể áp dụng kiến thức học được vào thực tiễn một cách chính xác và hiệu quả. </a:t>
            </a:r>
            <a:endParaRPr lang="en-US" sz="2660">
              <a:latin typeface="Times New Roman" panose="02020603050405020304" pitchFamily="18" charset="0"/>
              <a:cs typeface="Times New Roman" panose="02020603050405020304" pitchFamily="18" charset="0"/>
              <a:sym typeface="+mn-ea"/>
            </a:endParaRPr>
          </a:p>
        </p:txBody>
      </p:sp>
      <p:sp>
        <p:nvSpPr>
          <p:cNvPr id="2" name="TextBox 4909"/>
          <p:cNvSpPr txBox="1"/>
          <p:nvPr/>
        </p:nvSpPr>
        <p:spPr>
          <a:xfrm>
            <a:off x="3858260" y="2356485"/>
            <a:ext cx="3280410" cy="355346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-Trong đời sống, việc quan sát và trải nghiệm thực tế giúp cho con người có thể đối diện với những vấn đề và tình huống đời thường một cách chính xác và hiệu quả hơn. </a:t>
            </a:r>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4909"/>
          <p:cNvSpPr txBox="1"/>
          <p:nvPr/>
        </p:nvSpPr>
        <p:spPr>
          <a:xfrm>
            <a:off x="7489190" y="2351405"/>
            <a:ext cx="4318000" cy="4323080"/>
          </a:xfrm>
          <a:prstGeom prst="rect">
            <a:avLst/>
          </a:prstGeom>
          <a:noFill/>
        </p:spPr>
        <p:txBody>
          <a:bodyPr wrap="square">
            <a:spAutoFit/>
          </a:bodyPr>
          <a:p>
            <a:pPr algn="just"/>
            <a:r>
              <a:rPr lang="en-US" sz="2500">
                <a:latin typeface="Times New Roman" panose="02020603050405020304" pitchFamily="18" charset="0"/>
                <a:cs typeface="Times New Roman" panose="02020603050405020304" pitchFamily="18" charset="0"/>
                <a:sym typeface="+mn-ea"/>
              </a:rPr>
              <a:t>- Ngoài ra, việc quan sát và trải nghiệm thực tế còn giúp cho con người phát triển kỹ năng tư duy phản biện, suy luận, phân tích và giải quyết vấn đề. Khi ta quan sát và trải nghiệm thực tế, ta sẽ đặt ra những câu hỏi và tìm kiếm câu trả lời, từ đó rèn luyện được kỹ năng tư duy phản biện và suy luận. </a:t>
            </a:r>
            <a:br>
              <a:rPr lang="en-US" sz="2500">
                <a:latin typeface="Times New Roman" panose="02020603050405020304" pitchFamily="18" charset="0"/>
                <a:cs typeface="Times New Roman" panose="02020603050405020304" pitchFamily="18" charset="0"/>
                <a:sym typeface="+mn-ea"/>
              </a:rPr>
            </a:br>
            <a:endParaRPr lang="en-US" sz="250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10"/>
                                        </p:tgtEl>
                                        <p:attrNameLst>
                                          <p:attrName>style.visibility</p:attrName>
                                        </p:attrNameLst>
                                      </p:cBhvr>
                                      <p:to>
                                        <p:strVal val="visible"/>
                                      </p:to>
                                    </p:set>
                                    <p:animEffect transition="in" filter="barn(inVertical)">
                                      <p:cBhvr>
                                        <p:cTn id="7" dur="500"/>
                                        <p:tgtEl>
                                          <p:spTgt spid="49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0"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837940" y="1408430"/>
            <a:ext cx="7052310" cy="3472815"/>
          </a:xfrm>
        </p:spPr>
        <p:txBody>
          <a:bodyPr>
            <a:normAutofit fontScale="90000"/>
          </a:bodyPr>
          <a:p>
            <a:pPr algn="just"/>
            <a:r>
              <a:rPr lang="en-US" sz="3555" b="1" i="1">
                <a:solidFill>
                  <a:srgbClr val="92D050"/>
                </a:solidFill>
                <a:latin typeface="Times New Roman" panose="02020603050405020304" pitchFamily="18" charset="0"/>
                <a:cs typeface="Times New Roman" panose="02020603050405020304" pitchFamily="18" charset="0"/>
              </a:rPr>
              <a:t>→ Việc quan sát và trải nghiệm thực tế là rất cần thiết trong học tập và trong đời sống của con người. Nó giúp ta hiểu được bản chất thực sự của những vấn đề và sự việc xảy ra xung quanh mình, từ đó áp dụng kiến thức một cách chính xác và hiệu quả, phát triển kỹ năng tư duy phản biện, suy luận, phân tích và giải quyết vấn đề.</a:t>
            </a:r>
            <a:endParaRPr lang="en-US" sz="3555" b="1" i="1">
              <a:solidFill>
                <a:srgbClr val="92D050"/>
              </a:solidFill>
              <a:latin typeface="Times New Roman" panose="02020603050405020304" pitchFamily="18" charset="0"/>
              <a:cs typeface="Times New Roman" panose="02020603050405020304" pitchFamily="18" charset="0"/>
            </a:endParaRPr>
          </a:p>
        </p:txBody>
      </p:sp>
      <p:grpSp>
        <p:nvGrpSpPr>
          <p:cNvPr id="6" name="Google Shape;482;p46"/>
          <p:cNvGrpSpPr/>
          <p:nvPr/>
        </p:nvGrpSpPr>
        <p:grpSpPr>
          <a:xfrm>
            <a:off x="765175" y="1120775"/>
            <a:ext cx="2448560" cy="4674235"/>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9"/>
        <p:cNvGrpSpPr/>
        <p:nvPr/>
      </p:nvGrpSpPr>
      <p:grpSpPr>
        <a:xfrm>
          <a:off x="0" y="0"/>
          <a:ext cx="0" cy="0"/>
          <a:chOff x="0" y="0"/>
          <a:chExt cx="0" cy="0"/>
        </a:xfrm>
      </p:grpSpPr>
      <p:grpSp>
        <p:nvGrpSpPr>
          <p:cNvPr id="4" name="Google Shape;1568;p30"/>
          <p:cNvGrpSpPr/>
          <p:nvPr/>
        </p:nvGrpSpPr>
        <p:grpSpPr>
          <a:xfrm>
            <a:off x="1818105" y="363620"/>
            <a:ext cx="8513011" cy="1112252"/>
            <a:chOff x="2038805" y="2073391"/>
            <a:chExt cx="5090990" cy="1059169"/>
          </a:xfrm>
        </p:grpSpPr>
        <p:sp>
          <p:nvSpPr>
            <p:cNvPr id="6" name="Google Shape;1569;p30"/>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Google Shape;1570;p30"/>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rgbClr val="E8DAB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 name="Google Shape;1571;p30"/>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rgbClr val="F7EFD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 name="Google Shape;1572;p30"/>
          <p:cNvSpPr txBox="1">
            <a:spLocks noGrp="1"/>
          </p:cNvSpPr>
          <p:nvPr/>
        </p:nvSpPr>
        <p:spPr>
          <a:xfrm>
            <a:off x="2998888" y="516145"/>
            <a:ext cx="6130684" cy="9128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matic SC" panose="00000500000000000000"/>
              <a:buNone/>
              <a:defRPr sz="55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1pPr>
            <a:lvl2pPr marR="0" lvl="1"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2pPr>
            <a:lvl3pPr marR="0" lvl="2"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3pPr>
            <a:lvl4pPr marR="0" lvl="3"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4pPr>
            <a:lvl5pPr marR="0" lvl="4"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5pPr>
            <a:lvl6pPr marR="0" lvl="5"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6pPr>
            <a:lvl7pPr marR="0" lvl="6"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7pPr>
            <a:lvl8pPr marR="0" lvl="7"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8pPr>
            <a:lvl9pPr marR="0" lvl="8" algn="ctr" rtl="0">
              <a:lnSpc>
                <a:spcPct val="100000"/>
              </a:lnSpc>
              <a:spcBef>
                <a:spcPts val="0"/>
              </a:spcBef>
              <a:spcAft>
                <a:spcPts val="0"/>
              </a:spcAft>
              <a:buClr>
                <a:schemeClr val="dk1"/>
              </a:buClr>
              <a:buSzPts val="3600"/>
              <a:buFont typeface="Amatic SC" panose="00000500000000000000"/>
              <a:buNone/>
              <a:defRPr sz="3600" b="1" i="0" u="none" strike="noStrike" cap="none">
                <a:solidFill>
                  <a:schemeClr val="dk1"/>
                </a:solidFill>
                <a:latin typeface="Amatic SC" panose="00000500000000000000"/>
                <a:ea typeface="Amatic SC" panose="00000500000000000000"/>
                <a:cs typeface="Amatic SC" panose="00000500000000000000"/>
                <a:sym typeface="Amatic SC" panose="00000500000000000000"/>
              </a:defRPr>
            </a:lvl9pPr>
          </a:lstStyle>
          <a:p>
            <a:pPr marL="0" marR="0" lvl="0" indent="0" algn="ctr" defTabSz="914400" rtl="0" eaLnBrk="1" fontAlgn="auto" latinLnBrk="0" hangingPunct="1">
              <a:lnSpc>
                <a:spcPct val="100000"/>
              </a:lnSpc>
              <a:spcBef>
                <a:spcPts val="0"/>
              </a:spcBef>
              <a:spcAft>
                <a:spcPts val="0"/>
              </a:spcAft>
              <a:buClr>
                <a:srgbClr val="3F2917"/>
              </a:buClr>
              <a:buSzPts val="3600"/>
              <a:buFont typeface="Amatic SC" panose="00000500000000000000"/>
              <a:buNone/>
              <a:defRPr/>
            </a:pPr>
            <a:r>
              <a:rPr kumimoji="0" lang="en-US"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rPr>
              <a:t>Hoạt động luyện tập</a:t>
            </a:r>
            <a:endParaRPr kumimoji="0" sz="3735" b="1" i="0" u="none" strike="noStrike" kern="0" cap="none" spc="0" normalizeH="0" baseline="0" noProof="0">
              <a:ln>
                <a:noFill/>
              </a:ln>
              <a:solidFill>
                <a:srgbClr val="3F2917"/>
              </a:solidFill>
              <a:effectLst/>
              <a:uLnTx/>
              <a:uFillTx/>
              <a:latin typeface="Times New Roman" panose="02020603050405020304" pitchFamily="18" charset="0"/>
              <a:cs typeface="Times New Roman" panose="02020603050405020304" pitchFamily="18" charset="0"/>
              <a:sym typeface="Amatic SC" panose="00000500000000000000"/>
            </a:endParaRPr>
          </a:p>
        </p:txBody>
      </p:sp>
      <p:pic>
        <p:nvPicPr>
          <p:cNvPr id="64" name="Picture 63"/>
          <p:cNvPicPr>
            <a:picLocks noChangeAspect="1"/>
          </p:cNvPicPr>
          <p:nvPr/>
        </p:nvPicPr>
        <p:blipFill>
          <a:blip r:embed="rId1"/>
          <a:stretch>
            <a:fillRect/>
          </a:stretch>
        </p:blipFill>
        <p:spPr>
          <a:xfrm>
            <a:off x="2422525" y="2084070"/>
            <a:ext cx="6607175" cy="3543300"/>
          </a:xfrm>
          <a:prstGeom prst="rect">
            <a:avLst/>
          </a:prstGeom>
        </p:spPr>
      </p:pic>
      <p:sp>
        <p:nvSpPr>
          <p:cNvPr id="65" name="TextBox 64"/>
          <p:cNvSpPr txBox="1"/>
          <p:nvPr/>
        </p:nvSpPr>
        <p:spPr>
          <a:xfrm>
            <a:off x="2926715" y="3036570"/>
            <a:ext cx="5419090" cy="1241425"/>
          </a:xfrm>
          <a:prstGeom prst="rect">
            <a:avLst/>
          </a:prstGeom>
          <a:noFill/>
        </p:spPr>
        <p:txBody>
          <a:bodyPr wrap="square">
            <a:spAutoFit/>
          </a:bodyPr>
          <a:lstStyle/>
          <a:p>
            <a:pPr algn="just"/>
            <a:r>
              <a:rPr lang="en-US" sz="3735" i="1">
                <a:solidFill>
                  <a:schemeClr val="bg1"/>
                </a:solidFill>
                <a:latin typeface="Times New Roman" panose="02020603050405020304" pitchFamily="18" charset="0"/>
                <a:cs typeface="Times New Roman" panose="02020603050405020304" pitchFamily="18" charset="0"/>
              </a:rPr>
              <a:t>Tìm đọc thêm những</a:t>
            </a:r>
            <a:r>
              <a:rPr lang="vi-VN" sz="3735" i="1">
                <a:solidFill>
                  <a:schemeClr val="bg1"/>
                </a:solidFill>
                <a:latin typeface="Times New Roman" panose="02020603050405020304" pitchFamily="18" charset="0"/>
                <a:cs typeface="Times New Roman" panose="02020603050405020304" pitchFamily="18" charset="0"/>
              </a:rPr>
              <a:t> tác phẩm của Nguyễn </a:t>
            </a:r>
            <a:r>
              <a:rPr lang="en-US" altLang="vi-VN" sz="3735" i="1">
                <a:solidFill>
                  <a:schemeClr val="bg1"/>
                </a:solidFill>
                <a:latin typeface="Times New Roman" panose="02020603050405020304" pitchFamily="18" charset="0"/>
                <a:cs typeface="Times New Roman" panose="02020603050405020304" pitchFamily="18" charset="0"/>
              </a:rPr>
              <a:t>Du.</a:t>
            </a:r>
            <a:endParaRPr lang="en-US" altLang="vi-VN" sz="3735"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 name="Google Shape;519;p46"/>
          <p:cNvGrpSpPr/>
          <p:nvPr/>
        </p:nvGrpSpPr>
        <p:grpSpPr>
          <a:xfrm>
            <a:off x="9129395" y="1730375"/>
            <a:ext cx="2195830" cy="4606925"/>
            <a:chOff x="3271960" y="821845"/>
            <a:chExt cx="1489437" cy="3455040"/>
          </a:xfrm>
        </p:grpSpPr>
        <p:sp>
          <p:nvSpPr>
            <p:cNvPr id="9"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6"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7"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8"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9"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0"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1"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2"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3"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4"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5"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6"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7"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8"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79"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0"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1"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2"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3"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4"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5"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6"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7"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8"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89"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0"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1"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2"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3"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4"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5"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6"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7"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8"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9"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0"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1"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2328102" y="938819"/>
            <a:ext cx="7767415" cy="1803957"/>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930807" y="829821"/>
            <a:ext cx="6562400" cy="3184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GB" sz="9465" kern="0">
                <a:solidFill>
                  <a:srgbClr val="FFFFFF"/>
                </a:solidFill>
                <a:latin typeface="Times New Roman" panose="02020603050405020304" pitchFamily="18" charset="0"/>
                <a:cs typeface="Times New Roman" panose="02020603050405020304" pitchFamily="18" charset="0"/>
              </a:rPr>
              <a:t>khởi động</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1393131"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874125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Grp="1"/>
          </p:cNvSpPr>
          <p:nvPr>
            <p:ph type="title"/>
          </p:nvPr>
        </p:nvSpPr>
        <p:spPr>
          <a:xfrm>
            <a:off x="1260764" y="780335"/>
            <a:ext cx="9407236" cy="41211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 Kiều có nguồn gốc từ đâu ?</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Từ trong dân gian.</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Từ một tác phẩm tự sự của Trung Quốc.</a:t>
            </a:r>
            <a:b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Thương những con người tài hoa bị chà đạp nên tác giả đã sáng tạo ra.</a:t>
            </a:r>
            <a:b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Từ cuộc đời một người con gái có tên là Tiểu Thanh</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
          <p:cNvSpPr txBox="1"/>
          <p:nvPr/>
        </p:nvSpPr>
        <p:spPr>
          <a:xfrm>
            <a:off x="1273175" y="1792605"/>
            <a:ext cx="8959215" cy="583565"/>
          </a:xfrm>
          <a:prstGeom prst="rect">
            <a:avLst/>
          </a:prstGeom>
          <a:noFill/>
        </p:spPr>
        <p:txBody>
          <a:bodyPr wrap="square" rtlCol="0">
            <a:spAutoFit/>
          </a:bodyPr>
          <a:p>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B.</a:t>
            </a:r>
            <a:r>
              <a:rPr lang="vi-VN"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Từ một tác phẩm tự sự của Trung Quốc.</a:t>
            </a:r>
            <a:endParaRPr lang="vi-VN" sz="32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3" name="Text Box 2"/>
          <p:cNvSpPr txBox="1"/>
          <p:nvPr/>
        </p:nvSpPr>
        <p:spPr>
          <a:xfrm>
            <a:off x="1284605" y="624205"/>
            <a:ext cx="309880" cy="368300"/>
          </a:xfrm>
          <a:prstGeom prst="rect">
            <a:avLst/>
          </a:prstGeom>
          <a:noFill/>
        </p:spPr>
        <p:txBody>
          <a:bodyPr wrap="none" rtlCol="0">
            <a:spAutoFit/>
          </a:bodyPr>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dirty="0">
                <a:latin typeface="Times New Roman" panose="02020603050405020304" pitchFamily="18" charset="0"/>
                <a:cs typeface="Times New Roman" panose="02020603050405020304" pitchFamily="18" charset="0"/>
              </a:rPr>
              <a:t>Thanh </a:t>
            </a:r>
            <a:r>
              <a:rPr lang="en-US" sz="3200" dirty="0" err="1">
                <a:latin typeface="Times New Roman" panose="02020603050405020304" pitchFamily="18" charset="0"/>
                <a:cs typeface="Times New Roman" panose="02020603050405020304" pitchFamily="18" charset="0"/>
              </a:rPr>
              <a:t>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1370965" y="2932430"/>
            <a:ext cx="2957195"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B.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Hán</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5455" y="1421315"/>
            <a:ext cx="8825345" cy="3691012"/>
          </a:xfrm>
        </p:spPr>
        <p:txBody>
          <a:bodyPr/>
          <a:lstStyle/>
          <a:p>
            <a:pPr algn="just"/>
            <a:r>
              <a:rPr lang="en-US" sz="3200" dirty="0">
                <a:latin typeface="Times New Roman" panose="02020603050405020304" pitchFamily="18" charset="0"/>
                <a:cs typeface="Times New Roman" panose="02020603050405020304" pitchFamily="18" charset="0"/>
              </a:rPr>
              <a:t>Truyện Kiều là tác phẩm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Nôm</a:t>
            </a:r>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gn="just"/>
            <a:r>
              <a:rPr lang="en-US" sz="3200" dirty="0">
                <a:latin typeface="Times New Roman" panose="02020603050405020304" pitchFamily="18" charset="0"/>
                <a:cs typeface="Times New Roman" panose="02020603050405020304" pitchFamily="18" charset="0"/>
              </a:rPr>
              <a:t>B.</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D.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La Tinh</a:t>
            </a:r>
            <a:endParaRPr lang="vi-VN" sz="3200" dirty="0">
              <a:latin typeface="Times New Roman" panose="02020603050405020304" pitchFamily="18" charset="0"/>
              <a:cs typeface="Times New Roman" panose="02020603050405020304" pitchFamily="18" charset="0"/>
            </a:endParaRPr>
          </a:p>
        </p:txBody>
      </p:sp>
      <p:sp>
        <p:nvSpPr>
          <p:cNvPr id="2" name="Text Box 1"/>
          <p:cNvSpPr txBox="1"/>
          <p:nvPr/>
        </p:nvSpPr>
        <p:spPr>
          <a:xfrm>
            <a:off x="6422390" y="2444750"/>
            <a:ext cx="3802380" cy="583565"/>
          </a:xfrm>
          <a:prstGeom prst="rect">
            <a:avLst/>
          </a:prstGeom>
          <a:noFill/>
        </p:spPr>
        <p:txBody>
          <a:bodyPr wrap="square" rtlCol="0">
            <a:spAutoFit/>
          </a:bodyPr>
          <a:p>
            <a:r>
              <a:rPr lang="en-US" sz="3200" dirty="0">
                <a:solidFill>
                  <a:srgbClr val="FF0000"/>
                </a:solidFill>
                <a:latin typeface="Times New Roman" panose="02020603050405020304" pitchFamily="18" charset="0"/>
                <a:cs typeface="Times New Roman" panose="02020603050405020304" pitchFamily="18" charset="0"/>
                <a:sym typeface="+mn-ea"/>
              </a:rPr>
              <a:t>        C. </a:t>
            </a:r>
            <a:r>
              <a:rPr lang="en-US" sz="3200" dirty="0" err="1">
                <a:solidFill>
                  <a:srgbClr val="FF0000"/>
                </a:solidFill>
                <a:latin typeface="Times New Roman" panose="02020603050405020304" pitchFamily="18" charset="0"/>
                <a:cs typeface="Times New Roman" panose="02020603050405020304" pitchFamily="18" charset="0"/>
                <a:sym typeface="+mn-ea"/>
              </a:rPr>
              <a:t>Chữ</a:t>
            </a:r>
            <a:r>
              <a:rPr lang="en-US" sz="3200" dirty="0">
                <a:solidFill>
                  <a:srgbClr val="FF0000"/>
                </a:solidFill>
                <a:latin typeface="Times New Roman" panose="02020603050405020304" pitchFamily="18" charset="0"/>
                <a:cs typeface="Times New Roman" panose="02020603050405020304" pitchFamily="18" charset="0"/>
                <a:sym typeface="+mn-ea"/>
              </a:rPr>
              <a:t> </a:t>
            </a:r>
            <a:r>
              <a:rPr lang="en-US" sz="3200" dirty="0" err="1">
                <a:solidFill>
                  <a:srgbClr val="FF0000"/>
                </a:solidFill>
                <a:latin typeface="Times New Roman" panose="02020603050405020304" pitchFamily="18" charset="0"/>
                <a:cs typeface="Times New Roman" panose="02020603050405020304" pitchFamily="18" charset="0"/>
                <a:sym typeface="+mn-ea"/>
              </a:rPr>
              <a:t>Nôm</a:t>
            </a:r>
            <a:r>
              <a:rPr lang="en-US" sz="3200" dirty="0">
                <a:solidFill>
                  <a:srgbClr val="FF0000"/>
                </a:solidFill>
                <a:latin typeface="Times New Roman" panose="02020603050405020304" pitchFamily="18" charset="0"/>
                <a:cs typeface="Times New Roman" panose="02020603050405020304" pitchFamily="18" charset="0"/>
                <a:sym typeface="+mn-ea"/>
              </a:rPr>
              <a:t> </a:t>
            </a:r>
            <a:endParaRPr lang="en-US" sz="3200" dirty="0">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360805" y="941070"/>
            <a:ext cx="9124950" cy="3662680"/>
          </a:xfrm>
        </p:spPr>
        <p:txBody>
          <a:bodyPr/>
          <a:p>
            <a:pPr algn="just"/>
            <a:r>
              <a:rPr lang="en-US" sz="3200">
                <a:latin typeface="Times New Roman" panose="02020603050405020304" pitchFamily="18" charset="0"/>
                <a:cs typeface="Times New Roman" panose="02020603050405020304" pitchFamily="18" charset="0"/>
              </a:rPr>
              <a:t>Trong đoạn trích Trao duyên, thuý Kiều đã trao những kỉ vật nào lại cho Thuý Vân?</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A. Chiếc vành với bức tờ mây</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B. Phím đàn với mảnh hương nguyền</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C. Chiếc vành với mớ tóc</a:t>
            </a:r>
            <a:endParaRPr lang="en-US" sz="3200">
              <a:latin typeface="Times New Roman" panose="02020603050405020304" pitchFamily="18" charset="0"/>
              <a:cs typeface="Times New Roman" panose="02020603050405020304" pitchFamily="18" charset="0"/>
            </a:endParaRPr>
          </a:p>
          <a:p>
            <a:pPr algn="just"/>
            <a:r>
              <a:rPr lang="en-US" sz="3200">
                <a:latin typeface="Times New Roman" panose="02020603050405020304" pitchFamily="18" charset="0"/>
                <a:cs typeface="Times New Roman" panose="02020603050405020304" pitchFamily="18" charset="0"/>
              </a:rPr>
              <a:t>D. Phím đàn, bức tờ mây, chiếc vành, mảnh hương nguyền</a:t>
            </a:r>
            <a:endParaRPr lang="en-US" sz="3200">
              <a:latin typeface="Times New Roman" panose="02020603050405020304" pitchFamily="18" charset="0"/>
              <a:cs typeface="Times New Roman" panose="02020603050405020304" pitchFamily="18" charset="0"/>
            </a:endParaRPr>
          </a:p>
          <a:p>
            <a:pPr algn="just"/>
            <a:endParaRPr lang="en-US" sz="3200">
              <a:latin typeface="Times New Roman" panose="02020603050405020304" pitchFamily="18" charset="0"/>
              <a:cs typeface="Times New Roman" panose="02020603050405020304" pitchFamily="18" charset="0"/>
            </a:endParaRPr>
          </a:p>
        </p:txBody>
      </p:sp>
      <p:sp>
        <p:nvSpPr>
          <p:cNvPr id="4" name="Text Box 3"/>
          <p:cNvSpPr txBox="1"/>
          <p:nvPr/>
        </p:nvSpPr>
        <p:spPr>
          <a:xfrm>
            <a:off x="1381760" y="3423285"/>
            <a:ext cx="9081135" cy="1568450"/>
          </a:xfrm>
          <a:prstGeom prst="rect">
            <a:avLst/>
          </a:prstGeom>
          <a:noFill/>
        </p:spPr>
        <p:txBody>
          <a:bodyPr wrap="square" rtlCol="0">
            <a:spAutoFit/>
          </a:bodyPr>
          <a:p>
            <a:pPr algn="just"/>
            <a:r>
              <a:rPr lang="en-US" sz="3200">
                <a:solidFill>
                  <a:srgbClr val="FF0000"/>
                </a:solidFill>
                <a:latin typeface="Times New Roman" panose="02020603050405020304" pitchFamily="18" charset="0"/>
                <a:cs typeface="Times New Roman" panose="02020603050405020304" pitchFamily="18" charset="0"/>
                <a:sym typeface="+mn-ea"/>
              </a:rPr>
              <a:t>D. Phím đàn, bức tờ mây, chiếc vành, mảnh hương nguyền</a:t>
            </a:r>
            <a:endParaRPr lang="en-US" sz="3200">
              <a:solidFill>
                <a:srgbClr val="FF0000"/>
              </a:solidFill>
              <a:latin typeface="Times New Roman" panose="02020603050405020304" pitchFamily="18" charset="0"/>
              <a:cs typeface="Times New Roman" panose="02020603050405020304" pitchFamily="18" charset="0"/>
            </a:endParaRPr>
          </a:p>
          <a:p>
            <a:pPr algn="just"/>
            <a:endParaRPr lang="en-US" sz="3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trả lời câu hỏi"/>
          <p:cNvGrpSpPr/>
          <p:nvPr/>
        </p:nvGrpSpPr>
        <p:grpSpPr>
          <a:xfrm>
            <a:off x="6801395" y="4449468"/>
            <a:ext cx="3620752" cy="1353604"/>
            <a:chOff x="4677320" y="4255313"/>
            <a:chExt cx="3620752" cy="1353604"/>
          </a:xfrm>
        </p:grpSpPr>
        <p:grpSp>
          <p:nvGrpSpPr>
            <p:cNvPr id="30" name="Group 29"/>
            <p:cNvGrpSpPr/>
            <p:nvPr/>
          </p:nvGrpSpPr>
          <p:grpSpPr>
            <a:xfrm>
              <a:off x="4677320" y="4255313"/>
              <a:ext cx="3620752" cy="1353604"/>
              <a:chOff x="4677320" y="4206654"/>
              <a:chExt cx="3620752" cy="1353604"/>
            </a:xfrm>
          </p:grpSpPr>
          <p:pic>
            <p:nvPicPr>
              <p:cNvPr id="72"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73"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1" name="Picture 20"/>
              <p:cNvPicPr>
                <a:picLocks noChangeAspect="1"/>
              </p:cNvPicPr>
              <p:nvPr/>
            </p:nvPicPr>
            <p:blipFill>
              <a:blip r:embed="rId2"/>
              <a:stretch>
                <a:fillRect/>
              </a:stretch>
            </p:blipFill>
            <p:spPr>
              <a:xfrm>
                <a:off x="4677320" y="4593196"/>
                <a:ext cx="3620752" cy="967062"/>
              </a:xfrm>
              <a:prstGeom prst="rect">
                <a:avLst/>
              </a:prstGeom>
            </p:spPr>
          </p:pic>
        </p:grpSp>
        <p:sp>
          <p:nvSpPr>
            <p:cNvPr id="31"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en-US" sz="3200" b="1" i="1">
                <a:effectLst/>
                <a:latin typeface=".VnTime" panose="020B7200000000000000"/>
                <a:ea typeface="Times New Roman" panose="02020603050405020304" pitchFamily="18" charset="0"/>
                <a:cs typeface="Times New Roman" panose="02020603050405020304" pitchFamily="18" charset="0"/>
              </a:endParaRPr>
            </a:p>
          </p:txBody>
        </p:sp>
      </p:grpSp>
      <p:grpSp>
        <p:nvGrpSpPr>
          <p:cNvPr id="35" name="Bảng câu hỏi"/>
          <p:cNvGrpSpPr/>
          <p:nvPr/>
        </p:nvGrpSpPr>
        <p:grpSpPr>
          <a:xfrm>
            <a:off x="1186180" y="77470"/>
            <a:ext cx="9872345" cy="2950845"/>
            <a:chOff x="3728552" y="873388"/>
            <a:chExt cx="5285088" cy="2608802"/>
          </a:xfrm>
        </p:grpSpPr>
        <p:pic>
          <p:nvPicPr>
            <p:cNvPr id="9" name="Picture 8"/>
            <p:cNvPicPr>
              <a:picLocks noChangeAspect="1"/>
            </p:cNvPicPr>
            <p:nvPr/>
          </p:nvPicPr>
          <p:blipFill>
            <a:blip r:embed="rId3"/>
            <a:stretch>
              <a:fillRect/>
            </a:stretch>
          </p:blipFill>
          <p:spPr>
            <a:xfrm>
              <a:off x="3728552" y="873388"/>
              <a:ext cx="5285088" cy="2608802"/>
            </a:xfrm>
            <a:prstGeom prst="rect">
              <a:avLst/>
            </a:prstGeom>
          </p:spPr>
        </p:pic>
        <p:sp>
          <p:nvSpPr>
            <p:cNvPr id="11" name="TextBox 10"/>
            <p:cNvSpPr txBox="1"/>
            <p:nvPr/>
          </p:nvSpPr>
          <p:spPr>
            <a:xfrm>
              <a:off x="4165378" y="1428046"/>
              <a:ext cx="4353985" cy="1386645"/>
            </a:xfrm>
            <a:prstGeom prst="rect">
              <a:avLst/>
            </a:prstGeom>
            <a:noFill/>
          </p:spPr>
          <p:txBody>
            <a:bodyPr wrap="square" rtlCol="0">
              <a:spAutoFit/>
            </a:bodyPr>
            <a:lstStyle/>
            <a:p>
              <a:pPr algn="just"/>
              <a:r>
                <a:rPr lang="vi-VN"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 văn bản dùng lí lẽ và bằng chứng nhằm thuyết phục người đọc, người nghe về một quan điểm, tư tưởng được gọi là văn gì?</a:t>
              </a:r>
              <a:endParaRPr lang="en-US" sz="3200">
                <a:effectLst/>
                <a:latin typeface=".VnTime" panose="020B7200000000000000"/>
                <a:ea typeface="Times New Roman" panose="02020603050405020304" pitchFamily="18" charset="0"/>
                <a:cs typeface="Times New Roman" panose="02020603050405020304" pitchFamily="18" charset="0"/>
              </a:endParaRPr>
            </a:p>
          </p:txBody>
        </p:sp>
      </p:grpSp>
      <p:pic>
        <p:nvPicPr>
          <p:cNvPr id="34" name="bọ cánh cứng"/>
          <p:cNvPicPr>
            <a:picLocks noChangeAspect="1"/>
          </p:cNvPicPr>
          <p:nvPr/>
        </p:nvPicPr>
        <p:blipFill>
          <a:blip r:embed="rId4"/>
          <a:stretch>
            <a:fillRect/>
          </a:stretch>
        </p:blipFill>
        <p:spPr>
          <a:xfrm>
            <a:off x="-24" y="474881"/>
            <a:ext cx="1408069" cy="1011768"/>
          </a:xfrm>
          <a:prstGeom prst="rect">
            <a:avLst/>
          </a:prstGeom>
        </p:spPr>
      </p:pic>
      <p:pic>
        <p:nvPicPr>
          <p:cNvPr id="115" name="kiến">
            <a:hlinkClick r:id="rId5" action="ppaction://hlinksldjump"/>
          </p:cNvPr>
          <p:cNvPicPr>
            <a:picLocks noChangeAspect="1"/>
          </p:cNvPicPr>
          <p:nvPr/>
        </p:nvPicPr>
        <p:blipFill>
          <a:blip r:embed="rId6"/>
          <a:stretch>
            <a:fillRect/>
          </a:stretch>
        </p:blipFill>
        <p:spPr>
          <a:xfrm>
            <a:off x="10381936" y="4939721"/>
            <a:ext cx="1685011" cy="1902431"/>
          </a:xfrm>
          <a:prstGeom prst="rect">
            <a:avLst/>
          </a:prstGeom>
        </p:spPr>
      </p:pic>
      <p:grpSp>
        <p:nvGrpSpPr>
          <p:cNvPr id="2" name="trả lời câu hỏi"/>
          <p:cNvGrpSpPr/>
          <p:nvPr/>
        </p:nvGrpSpPr>
        <p:grpSpPr>
          <a:xfrm>
            <a:off x="1309280" y="4626633"/>
            <a:ext cx="3620752" cy="1353604"/>
            <a:chOff x="4677320" y="4255313"/>
            <a:chExt cx="3620752" cy="1353604"/>
          </a:xfrm>
        </p:grpSpPr>
        <p:grpSp>
          <p:nvGrpSpPr>
            <p:cNvPr id="3" name="Group 2"/>
            <p:cNvGrpSpPr/>
            <p:nvPr/>
          </p:nvGrpSpPr>
          <p:grpSpPr>
            <a:xfrm>
              <a:off x="4677320" y="4255313"/>
              <a:ext cx="3620752" cy="1353604"/>
              <a:chOff x="4677320" y="4206654"/>
              <a:chExt cx="3620752" cy="1353604"/>
            </a:xfrm>
          </p:grpSpPr>
          <p:pic>
            <p:nvPicPr>
              <p:cNvPr id="4"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5"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6" name="Picture 5"/>
              <p:cNvPicPr>
                <a:picLocks noChangeAspect="1"/>
              </p:cNvPicPr>
              <p:nvPr/>
            </p:nvPicPr>
            <p:blipFill>
              <a:blip r:embed="rId2"/>
              <a:stretch>
                <a:fillRect/>
              </a:stretch>
            </p:blipFill>
            <p:spPr>
              <a:xfrm>
                <a:off x="4677320" y="4593196"/>
                <a:ext cx="3620752" cy="967062"/>
              </a:xfrm>
              <a:prstGeom prst="rect">
                <a:avLst/>
              </a:prstGeom>
            </p:spPr>
          </p:pic>
        </p:grpSp>
        <p:sp>
          <p:nvSpPr>
            <p:cNvPr id="8" name="TextBox 30"/>
            <p:cNvSpPr txBox="1"/>
            <p:nvPr/>
          </p:nvSpPr>
          <p:spPr>
            <a:xfrm>
              <a:off x="5075999" y="4558946"/>
              <a:ext cx="3067051" cy="829945"/>
            </a:xfrm>
            <a:prstGeom prst="rect">
              <a:avLst/>
            </a:prstGeom>
            <a:noFill/>
          </p:spPr>
          <p:txBody>
            <a:bodyPr wrap="square" rtlCol="0">
              <a:spAutoFit/>
            </a:bodyPr>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 minh</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0" name="trả lời câu hỏi"/>
          <p:cNvGrpSpPr/>
          <p:nvPr/>
        </p:nvGrpSpPr>
        <p:grpSpPr>
          <a:xfrm>
            <a:off x="7642135" y="3066438"/>
            <a:ext cx="3620752" cy="1353604"/>
            <a:chOff x="4677320" y="4255313"/>
            <a:chExt cx="3620752" cy="1353604"/>
          </a:xfrm>
        </p:grpSpPr>
        <p:grpSp>
          <p:nvGrpSpPr>
            <p:cNvPr id="12" name="Group 11"/>
            <p:cNvGrpSpPr/>
            <p:nvPr/>
          </p:nvGrpSpPr>
          <p:grpSpPr>
            <a:xfrm>
              <a:off x="4677320" y="4255313"/>
              <a:ext cx="3620752" cy="1353604"/>
              <a:chOff x="4677320" y="4206654"/>
              <a:chExt cx="3620752" cy="1353604"/>
            </a:xfrm>
          </p:grpSpPr>
          <p:pic>
            <p:nvPicPr>
              <p:cNvPr id="13"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14"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15" name="Picture 14"/>
              <p:cNvPicPr>
                <a:picLocks noChangeAspect="1"/>
              </p:cNvPicPr>
              <p:nvPr/>
            </p:nvPicPr>
            <p:blipFill>
              <a:blip r:embed="rId2"/>
              <a:stretch>
                <a:fillRect/>
              </a:stretch>
            </p:blipFill>
            <p:spPr>
              <a:xfrm>
                <a:off x="4677320" y="4593196"/>
                <a:ext cx="3620752" cy="967062"/>
              </a:xfrm>
              <a:prstGeom prst="rect">
                <a:avLst/>
              </a:prstGeom>
            </p:spPr>
          </p:pic>
        </p:grpSp>
        <p:sp>
          <p:nvSpPr>
            <p:cNvPr id="16"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 tả</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7" name="trả lời câu hỏi"/>
          <p:cNvGrpSpPr/>
          <p:nvPr/>
        </p:nvGrpSpPr>
        <p:grpSpPr>
          <a:xfrm>
            <a:off x="1226095" y="3120413"/>
            <a:ext cx="3620752" cy="1353604"/>
            <a:chOff x="4677320" y="4255313"/>
            <a:chExt cx="3620752" cy="1353604"/>
          </a:xfrm>
        </p:grpSpPr>
        <p:grpSp>
          <p:nvGrpSpPr>
            <p:cNvPr id="18" name="Group 17"/>
            <p:cNvGrpSpPr/>
            <p:nvPr/>
          </p:nvGrpSpPr>
          <p:grpSpPr>
            <a:xfrm>
              <a:off x="4677320" y="4255313"/>
              <a:ext cx="3620752" cy="1353604"/>
              <a:chOff x="4677320" y="4206654"/>
              <a:chExt cx="3620752" cy="1353604"/>
            </a:xfrm>
          </p:grpSpPr>
          <p:pic>
            <p:nvPicPr>
              <p:cNvPr id="19"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0"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2" name="Picture 21"/>
              <p:cNvPicPr>
                <a:picLocks noChangeAspect="1"/>
              </p:cNvPicPr>
              <p:nvPr/>
            </p:nvPicPr>
            <p:blipFill>
              <a:blip r:embed="rId2"/>
              <a:stretch>
                <a:fillRect/>
              </a:stretch>
            </p:blipFill>
            <p:spPr>
              <a:xfrm>
                <a:off x="4677320" y="4593196"/>
                <a:ext cx="3620752" cy="967062"/>
              </a:xfrm>
              <a:prstGeom prst="rect">
                <a:avLst/>
              </a:prstGeom>
            </p:spPr>
          </p:pic>
        </p:grpSp>
        <p:sp>
          <p:nvSpPr>
            <p:cNvPr id="23"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 sự</a:t>
              </a:r>
              <a:endParaRPr lang="en-US" altLang="vi-VN" sz="32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4" name="trả lời câu hỏi"/>
          <p:cNvGrpSpPr/>
          <p:nvPr/>
        </p:nvGrpSpPr>
        <p:grpSpPr>
          <a:xfrm>
            <a:off x="6803300" y="4445658"/>
            <a:ext cx="3620752" cy="1353604"/>
            <a:chOff x="4677320" y="4255313"/>
            <a:chExt cx="3620752" cy="1353604"/>
          </a:xfrm>
        </p:grpSpPr>
        <p:grpSp>
          <p:nvGrpSpPr>
            <p:cNvPr id="26" name="Group 25"/>
            <p:cNvGrpSpPr/>
            <p:nvPr/>
          </p:nvGrpSpPr>
          <p:grpSpPr>
            <a:xfrm>
              <a:off x="4677320" y="4255313"/>
              <a:ext cx="3620752" cy="1353604"/>
              <a:chOff x="4677320" y="4206654"/>
              <a:chExt cx="3620752" cy="1353604"/>
            </a:xfrm>
          </p:grpSpPr>
          <p:pic>
            <p:nvPicPr>
              <p:cNvPr id="27" name="Graphic 71"/>
              <p:cNvPicPr>
                <a:picLocks noChangeAspect="1"/>
              </p:cNvPicPr>
              <p:nvPr/>
            </p:nvPicPr>
            <p:blipFill>
              <a:blip r:embed="rId1"/>
              <a:stretch>
                <a:fillRect/>
              </a:stretch>
            </p:blipFill>
            <p:spPr>
              <a:xfrm flipH="1">
                <a:off x="5867400" y="4206654"/>
                <a:ext cx="47625" cy="833438"/>
              </a:xfrm>
              <a:prstGeom prst="rect">
                <a:avLst/>
              </a:prstGeom>
            </p:spPr>
          </p:pic>
          <p:pic>
            <p:nvPicPr>
              <p:cNvPr id="28" name="Graphic 72"/>
              <p:cNvPicPr>
                <a:picLocks noChangeAspect="1"/>
              </p:cNvPicPr>
              <p:nvPr/>
            </p:nvPicPr>
            <p:blipFill>
              <a:blip r:embed="rId1"/>
              <a:stretch>
                <a:fillRect/>
              </a:stretch>
            </p:blipFill>
            <p:spPr>
              <a:xfrm flipH="1">
                <a:off x="6935291" y="4243289"/>
                <a:ext cx="47625" cy="833438"/>
              </a:xfrm>
              <a:prstGeom prst="rect">
                <a:avLst/>
              </a:prstGeom>
            </p:spPr>
          </p:pic>
          <p:pic>
            <p:nvPicPr>
              <p:cNvPr id="29" name="Picture 28"/>
              <p:cNvPicPr>
                <a:picLocks noChangeAspect="1"/>
              </p:cNvPicPr>
              <p:nvPr/>
            </p:nvPicPr>
            <p:blipFill>
              <a:blip r:embed="rId2"/>
              <a:stretch>
                <a:fillRect/>
              </a:stretch>
            </p:blipFill>
            <p:spPr>
              <a:xfrm>
                <a:off x="4677320" y="4593196"/>
                <a:ext cx="3620752" cy="967062"/>
              </a:xfrm>
              <a:prstGeom prst="rect">
                <a:avLst/>
              </a:prstGeom>
            </p:spPr>
          </p:pic>
        </p:grpSp>
        <p:sp>
          <p:nvSpPr>
            <p:cNvPr id="32" name="TextBox 30"/>
            <p:cNvSpPr txBox="1"/>
            <p:nvPr/>
          </p:nvSpPr>
          <p:spPr>
            <a:xfrm>
              <a:off x="5075999" y="4617366"/>
              <a:ext cx="3067051" cy="829945"/>
            </a:xfrm>
            <a:prstGeom prst="rect">
              <a:avLst/>
            </a:prstGeom>
            <a:noFill/>
          </p:spPr>
          <p:txBody>
            <a:bodyPr wrap="square" rtlCol="0">
              <a:spAutoFit/>
            </a:bodyPr>
            <a:lstStyle/>
            <a:p>
              <a:pPr algn="just">
                <a:lnSpc>
                  <a:spcPct val="150000"/>
                </a:lnSpc>
              </a:pPr>
              <a:r>
                <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 nghị luận</a:t>
              </a:r>
              <a:endParaRPr lang="vi-VN" sz="3200" b="1" i="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325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2500"/>
                                        <p:tgtEl>
                                          <p:spTgt spid="34"/>
                                        </p:tgtEl>
                                      </p:cBhvr>
                                    </p:animEffect>
                                  </p:childTnLst>
                                </p:cTn>
                              </p:par>
                              <p:par>
                                <p:cTn id="13" presetID="22" presetClass="entr" presetSubtype="4" fill="hold" nodeType="withEffect">
                                  <p:stCondLst>
                                    <p:cond delay="3250"/>
                                  </p:stCondLst>
                                  <p:childTnLst>
                                    <p:set>
                                      <p:cBhvr>
                                        <p:cTn id="14" dur="1" fill="hold">
                                          <p:stCondLst>
                                            <p:cond delay="0"/>
                                          </p:stCondLst>
                                        </p:cTn>
                                        <p:tgtEl>
                                          <p:spTgt spid="115"/>
                                        </p:tgtEl>
                                        <p:attrNameLst>
                                          <p:attrName>style.visibility</p:attrName>
                                        </p:attrNameLst>
                                      </p:cBhvr>
                                      <p:to>
                                        <p:strVal val="visible"/>
                                      </p:to>
                                    </p:set>
                                    <p:animEffect transition="in" filter="wipe(down)">
                                      <p:cBhvr>
                                        <p:cTn id="15" dur="2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2000"/>
                                        <p:tgtEl>
                                          <p:spTgt spid="17"/>
                                        </p:tgtEl>
                                      </p:cBhvr>
                                    </p:animEffect>
                                  </p:childTnLst>
                                </p:cTn>
                              </p:par>
                              <p:par>
                                <p:cTn id="21" presetID="47"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9"/>
        <p:cNvGrpSpPr/>
        <p:nvPr/>
      </p:nvGrpSpPr>
      <p:grpSpPr>
        <a:xfrm>
          <a:off x="0" y="0"/>
          <a:ext cx="0" cy="0"/>
          <a:chOff x="0" y="0"/>
          <a:chExt cx="0" cy="0"/>
        </a:xfrm>
      </p:grpSpPr>
      <p:grpSp>
        <p:nvGrpSpPr>
          <p:cNvPr id="4831" name="Google Shape;4831;p41"/>
          <p:cNvGrpSpPr/>
          <p:nvPr/>
        </p:nvGrpSpPr>
        <p:grpSpPr>
          <a:xfrm rot="723988">
            <a:off x="262652" y="198314"/>
            <a:ext cx="1428697" cy="1997573"/>
            <a:chOff x="2498050" y="2223200"/>
            <a:chExt cx="601175" cy="840550"/>
          </a:xfrm>
        </p:grpSpPr>
        <p:sp>
          <p:nvSpPr>
            <p:cNvPr id="4832" name="Google Shape;4832;p41"/>
            <p:cNvSpPr/>
            <p:nvPr/>
          </p:nvSpPr>
          <p:spPr>
            <a:xfrm>
              <a:off x="2498050" y="2223200"/>
              <a:ext cx="601175" cy="840550"/>
            </a:xfrm>
            <a:custGeom>
              <a:avLst/>
              <a:gdLst/>
              <a:ahLst/>
              <a:cxnLst/>
              <a:rect l="l" t="t" r="r" b="b"/>
              <a:pathLst>
                <a:path w="24047" h="33622" extrusionOk="0">
                  <a:moveTo>
                    <a:pt x="12244" y="1"/>
                  </a:moveTo>
                  <a:cubicBezTo>
                    <a:pt x="5501" y="1"/>
                    <a:pt x="1" y="5484"/>
                    <a:pt x="1" y="12244"/>
                  </a:cubicBezTo>
                  <a:cubicBezTo>
                    <a:pt x="1" y="18448"/>
                    <a:pt x="4666" y="23604"/>
                    <a:pt x="10657" y="24390"/>
                  </a:cubicBezTo>
                  <a:lnTo>
                    <a:pt x="10657" y="31281"/>
                  </a:lnTo>
                  <a:cubicBezTo>
                    <a:pt x="10657" y="32574"/>
                    <a:pt x="11721" y="33622"/>
                    <a:pt x="13014" y="33622"/>
                  </a:cubicBezTo>
                  <a:cubicBezTo>
                    <a:pt x="14307" y="33622"/>
                    <a:pt x="15354" y="32574"/>
                    <a:pt x="15354" y="31281"/>
                  </a:cubicBezTo>
                  <a:lnTo>
                    <a:pt x="15354" y="24079"/>
                  </a:lnTo>
                  <a:cubicBezTo>
                    <a:pt x="16075" y="23850"/>
                    <a:pt x="16615" y="23293"/>
                    <a:pt x="16860" y="22606"/>
                  </a:cubicBezTo>
                  <a:cubicBezTo>
                    <a:pt x="19888" y="21427"/>
                    <a:pt x="22295" y="18972"/>
                    <a:pt x="23408" y="15878"/>
                  </a:cubicBezTo>
                  <a:cubicBezTo>
                    <a:pt x="23833" y="14667"/>
                    <a:pt x="24046" y="13407"/>
                    <a:pt x="24046" y="12097"/>
                  </a:cubicBezTo>
                  <a:cubicBezTo>
                    <a:pt x="24046" y="10542"/>
                    <a:pt x="23735" y="9020"/>
                    <a:pt x="23113" y="7612"/>
                  </a:cubicBezTo>
                  <a:cubicBezTo>
                    <a:pt x="22540" y="6286"/>
                    <a:pt x="21722" y="5091"/>
                    <a:pt x="20674" y="4077"/>
                  </a:cubicBezTo>
                  <a:cubicBezTo>
                    <a:pt x="19659" y="3062"/>
                    <a:pt x="18481" y="2276"/>
                    <a:pt x="17188" y="1736"/>
                  </a:cubicBezTo>
                  <a:cubicBezTo>
                    <a:pt x="17171" y="1703"/>
                    <a:pt x="17155" y="1670"/>
                    <a:pt x="17139" y="1638"/>
                  </a:cubicBezTo>
                  <a:cubicBezTo>
                    <a:pt x="16844" y="1081"/>
                    <a:pt x="16353" y="688"/>
                    <a:pt x="15747" y="508"/>
                  </a:cubicBezTo>
                  <a:cubicBezTo>
                    <a:pt x="14618" y="164"/>
                    <a:pt x="13439" y="1"/>
                    <a:pt x="12244" y="1"/>
                  </a:cubicBezTo>
                  <a:close/>
                </a:path>
              </a:pathLst>
            </a:custGeom>
            <a:solidFill>
              <a:schemeClr val="accent1"/>
            </a:solidFill>
            <a:ln>
              <a:noFill/>
            </a:ln>
            <a:effectLst>
              <a:outerShdw blurRad="57150" dist="19050" dir="5400000" algn="bl" rotWithShape="0">
                <a:schemeClr val="lt2">
                  <a:alpha val="50000"/>
                </a:schemeClr>
              </a:outerShdw>
            </a:effectLst>
          </p:spPr>
          <p:txBody>
            <a:bodyPr spcFirstLastPara="1" wrap="square" lIns="121900" tIns="121900" rIns="121900" bIns="121900" anchor="ctr" anchorCtr="0">
              <a:noAutofit/>
            </a:bodyPr>
            <a:lstStyle/>
            <a:p>
              <a:endParaRPr sz="2400"/>
            </a:p>
          </p:txBody>
        </p:sp>
        <p:sp>
          <p:nvSpPr>
            <p:cNvPr id="4833" name="Google Shape;4833;p41"/>
            <p:cNvSpPr/>
            <p:nvPr/>
          </p:nvSpPr>
          <p:spPr>
            <a:xfrm>
              <a:off x="2590550" y="2298500"/>
              <a:ext cx="454250" cy="454250"/>
            </a:xfrm>
            <a:custGeom>
              <a:avLst/>
              <a:gdLst/>
              <a:ahLst/>
              <a:cxnLst/>
              <a:rect l="l" t="t" r="r" b="b"/>
              <a:pathLst>
                <a:path w="18170" h="18170" extrusionOk="0">
                  <a:moveTo>
                    <a:pt x="9085" y="1"/>
                  </a:moveTo>
                  <a:cubicBezTo>
                    <a:pt x="6728" y="1"/>
                    <a:pt x="4583" y="901"/>
                    <a:pt x="2963" y="2374"/>
                  </a:cubicBezTo>
                  <a:cubicBezTo>
                    <a:pt x="1146" y="4044"/>
                    <a:pt x="0" y="6433"/>
                    <a:pt x="0" y="9085"/>
                  </a:cubicBezTo>
                  <a:cubicBezTo>
                    <a:pt x="0" y="14110"/>
                    <a:pt x="4076" y="18170"/>
                    <a:pt x="9085" y="18170"/>
                  </a:cubicBezTo>
                  <a:cubicBezTo>
                    <a:pt x="9657" y="18170"/>
                    <a:pt x="10230" y="18121"/>
                    <a:pt x="10771" y="18022"/>
                  </a:cubicBezTo>
                  <a:cubicBezTo>
                    <a:pt x="11114" y="17957"/>
                    <a:pt x="11442" y="17875"/>
                    <a:pt x="11753" y="17777"/>
                  </a:cubicBezTo>
                  <a:cubicBezTo>
                    <a:pt x="14503" y="16926"/>
                    <a:pt x="16680" y="14830"/>
                    <a:pt x="17645" y="12146"/>
                  </a:cubicBezTo>
                  <a:cubicBezTo>
                    <a:pt x="17989" y="11180"/>
                    <a:pt x="18169" y="10165"/>
                    <a:pt x="18169" y="9085"/>
                  </a:cubicBezTo>
                  <a:cubicBezTo>
                    <a:pt x="18169" y="7808"/>
                    <a:pt x="17891" y="6581"/>
                    <a:pt x="17416" y="5468"/>
                  </a:cubicBezTo>
                  <a:cubicBezTo>
                    <a:pt x="16941" y="4387"/>
                    <a:pt x="16270" y="3422"/>
                    <a:pt x="15452" y="2620"/>
                  </a:cubicBezTo>
                  <a:cubicBezTo>
                    <a:pt x="13815" y="999"/>
                    <a:pt x="11556" y="1"/>
                    <a:pt x="90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34" name="Google Shape;4834;p41"/>
            <p:cNvSpPr/>
            <p:nvPr/>
          </p:nvSpPr>
          <p:spPr>
            <a:xfrm>
              <a:off x="2664600" y="2298500"/>
              <a:ext cx="312250" cy="450575"/>
            </a:xfrm>
            <a:custGeom>
              <a:avLst/>
              <a:gdLst/>
              <a:ahLst/>
              <a:cxnLst/>
              <a:rect l="l" t="t" r="r" b="b"/>
              <a:pathLst>
                <a:path w="12490" h="18023" extrusionOk="0">
                  <a:moveTo>
                    <a:pt x="6123" y="1"/>
                  </a:moveTo>
                  <a:cubicBezTo>
                    <a:pt x="3766" y="1"/>
                    <a:pt x="1621" y="901"/>
                    <a:pt x="1" y="2374"/>
                  </a:cubicBezTo>
                  <a:cubicBezTo>
                    <a:pt x="50" y="2521"/>
                    <a:pt x="132" y="2636"/>
                    <a:pt x="246" y="2734"/>
                  </a:cubicBezTo>
                  <a:cubicBezTo>
                    <a:pt x="377" y="2832"/>
                    <a:pt x="557" y="2881"/>
                    <a:pt x="655" y="3029"/>
                  </a:cubicBezTo>
                  <a:cubicBezTo>
                    <a:pt x="786" y="3258"/>
                    <a:pt x="623" y="3553"/>
                    <a:pt x="459" y="3765"/>
                  </a:cubicBezTo>
                  <a:cubicBezTo>
                    <a:pt x="295" y="4011"/>
                    <a:pt x="148" y="4256"/>
                    <a:pt x="115" y="4535"/>
                  </a:cubicBezTo>
                  <a:cubicBezTo>
                    <a:pt x="66" y="4813"/>
                    <a:pt x="164" y="5140"/>
                    <a:pt x="410" y="5288"/>
                  </a:cubicBezTo>
                  <a:cubicBezTo>
                    <a:pt x="530" y="5363"/>
                    <a:pt x="663" y="5389"/>
                    <a:pt x="803" y="5389"/>
                  </a:cubicBezTo>
                  <a:cubicBezTo>
                    <a:pt x="1117" y="5389"/>
                    <a:pt x="1464" y="5258"/>
                    <a:pt x="1773" y="5258"/>
                  </a:cubicBezTo>
                  <a:cubicBezTo>
                    <a:pt x="1925" y="5258"/>
                    <a:pt x="2069" y="5290"/>
                    <a:pt x="2194" y="5386"/>
                  </a:cubicBezTo>
                  <a:cubicBezTo>
                    <a:pt x="2489" y="5615"/>
                    <a:pt x="2505" y="6090"/>
                    <a:pt x="2816" y="6302"/>
                  </a:cubicBezTo>
                  <a:cubicBezTo>
                    <a:pt x="2915" y="6367"/>
                    <a:pt x="3021" y="6392"/>
                    <a:pt x="3132" y="6392"/>
                  </a:cubicBezTo>
                  <a:cubicBezTo>
                    <a:pt x="3534" y="6392"/>
                    <a:pt x="3996" y="6057"/>
                    <a:pt x="4405" y="6057"/>
                  </a:cubicBezTo>
                  <a:cubicBezTo>
                    <a:pt x="4513" y="6057"/>
                    <a:pt x="4617" y="6080"/>
                    <a:pt x="4715" y="6139"/>
                  </a:cubicBezTo>
                  <a:cubicBezTo>
                    <a:pt x="5042" y="6319"/>
                    <a:pt x="5075" y="6777"/>
                    <a:pt x="4928" y="7121"/>
                  </a:cubicBezTo>
                  <a:cubicBezTo>
                    <a:pt x="4797" y="7465"/>
                    <a:pt x="4551" y="7759"/>
                    <a:pt x="4420" y="8103"/>
                  </a:cubicBezTo>
                  <a:cubicBezTo>
                    <a:pt x="4289" y="8447"/>
                    <a:pt x="4306" y="8905"/>
                    <a:pt x="4617" y="9101"/>
                  </a:cubicBezTo>
                  <a:cubicBezTo>
                    <a:pt x="4715" y="9167"/>
                    <a:pt x="4846" y="9200"/>
                    <a:pt x="4928" y="9282"/>
                  </a:cubicBezTo>
                  <a:cubicBezTo>
                    <a:pt x="5026" y="9429"/>
                    <a:pt x="4960" y="9642"/>
                    <a:pt x="4846" y="9789"/>
                  </a:cubicBezTo>
                  <a:cubicBezTo>
                    <a:pt x="4469" y="10329"/>
                    <a:pt x="3782" y="10526"/>
                    <a:pt x="3193" y="10853"/>
                  </a:cubicBezTo>
                  <a:cubicBezTo>
                    <a:pt x="2603" y="11164"/>
                    <a:pt x="2047" y="11802"/>
                    <a:pt x="2292" y="12424"/>
                  </a:cubicBezTo>
                  <a:cubicBezTo>
                    <a:pt x="2456" y="12883"/>
                    <a:pt x="2996" y="13177"/>
                    <a:pt x="2980" y="13652"/>
                  </a:cubicBezTo>
                  <a:cubicBezTo>
                    <a:pt x="2980" y="13767"/>
                    <a:pt x="2947" y="13897"/>
                    <a:pt x="2996" y="13996"/>
                  </a:cubicBezTo>
                  <a:cubicBezTo>
                    <a:pt x="3045" y="14127"/>
                    <a:pt x="3209" y="14176"/>
                    <a:pt x="3356" y="14192"/>
                  </a:cubicBezTo>
                  <a:cubicBezTo>
                    <a:pt x="4093" y="14274"/>
                    <a:pt x="4993" y="14241"/>
                    <a:pt x="5353" y="14880"/>
                  </a:cubicBezTo>
                  <a:cubicBezTo>
                    <a:pt x="5746" y="15534"/>
                    <a:pt x="5239" y="16484"/>
                    <a:pt x="5697" y="17106"/>
                  </a:cubicBezTo>
                  <a:cubicBezTo>
                    <a:pt x="6172" y="17728"/>
                    <a:pt x="7252" y="17482"/>
                    <a:pt x="7809" y="18022"/>
                  </a:cubicBezTo>
                  <a:cubicBezTo>
                    <a:pt x="8152" y="17957"/>
                    <a:pt x="8480" y="17875"/>
                    <a:pt x="8791" y="17777"/>
                  </a:cubicBezTo>
                  <a:cubicBezTo>
                    <a:pt x="8758" y="17679"/>
                    <a:pt x="8758" y="17597"/>
                    <a:pt x="8774" y="17499"/>
                  </a:cubicBezTo>
                  <a:cubicBezTo>
                    <a:pt x="8807" y="17400"/>
                    <a:pt x="8889" y="17302"/>
                    <a:pt x="8971" y="17237"/>
                  </a:cubicBezTo>
                  <a:cubicBezTo>
                    <a:pt x="9314" y="16909"/>
                    <a:pt x="9805" y="16762"/>
                    <a:pt x="10182" y="16451"/>
                  </a:cubicBezTo>
                  <a:cubicBezTo>
                    <a:pt x="10558" y="16156"/>
                    <a:pt x="10820" y="15567"/>
                    <a:pt x="10509" y="15191"/>
                  </a:cubicBezTo>
                  <a:cubicBezTo>
                    <a:pt x="10297" y="14912"/>
                    <a:pt x="9805" y="14732"/>
                    <a:pt x="9953" y="14372"/>
                  </a:cubicBezTo>
                  <a:cubicBezTo>
                    <a:pt x="10002" y="14274"/>
                    <a:pt x="10084" y="14192"/>
                    <a:pt x="10198" y="14127"/>
                  </a:cubicBezTo>
                  <a:cubicBezTo>
                    <a:pt x="10608" y="13930"/>
                    <a:pt x="10804" y="13423"/>
                    <a:pt x="10673" y="12997"/>
                  </a:cubicBezTo>
                  <a:cubicBezTo>
                    <a:pt x="10542" y="12621"/>
                    <a:pt x="10166" y="12326"/>
                    <a:pt x="9773" y="12326"/>
                  </a:cubicBezTo>
                  <a:cubicBezTo>
                    <a:pt x="9659" y="12326"/>
                    <a:pt x="9533" y="12342"/>
                    <a:pt x="9413" y="12342"/>
                  </a:cubicBezTo>
                  <a:cubicBezTo>
                    <a:pt x="9257" y="12342"/>
                    <a:pt x="9112" y="12315"/>
                    <a:pt x="9020" y="12195"/>
                  </a:cubicBezTo>
                  <a:cubicBezTo>
                    <a:pt x="8938" y="12081"/>
                    <a:pt x="8938" y="11917"/>
                    <a:pt x="8954" y="11770"/>
                  </a:cubicBezTo>
                  <a:cubicBezTo>
                    <a:pt x="9020" y="11328"/>
                    <a:pt x="9249" y="10902"/>
                    <a:pt x="9298" y="10460"/>
                  </a:cubicBezTo>
                  <a:cubicBezTo>
                    <a:pt x="9364" y="10002"/>
                    <a:pt x="9151" y="9445"/>
                    <a:pt x="8709" y="9363"/>
                  </a:cubicBezTo>
                  <a:cubicBezTo>
                    <a:pt x="8671" y="9357"/>
                    <a:pt x="8634" y="9354"/>
                    <a:pt x="8598" y="9354"/>
                  </a:cubicBezTo>
                  <a:cubicBezTo>
                    <a:pt x="8155" y="9354"/>
                    <a:pt x="7771" y="9779"/>
                    <a:pt x="7317" y="9854"/>
                  </a:cubicBezTo>
                  <a:cubicBezTo>
                    <a:pt x="7282" y="9859"/>
                    <a:pt x="7247" y="9862"/>
                    <a:pt x="7213" y="9862"/>
                  </a:cubicBezTo>
                  <a:cubicBezTo>
                    <a:pt x="6794" y="9862"/>
                    <a:pt x="6412" y="9510"/>
                    <a:pt x="6352" y="9101"/>
                  </a:cubicBezTo>
                  <a:cubicBezTo>
                    <a:pt x="6319" y="8954"/>
                    <a:pt x="6237" y="8807"/>
                    <a:pt x="6106" y="8709"/>
                  </a:cubicBezTo>
                  <a:cubicBezTo>
                    <a:pt x="5779" y="8479"/>
                    <a:pt x="5664" y="7939"/>
                    <a:pt x="5697" y="7497"/>
                  </a:cubicBezTo>
                  <a:cubicBezTo>
                    <a:pt x="5713" y="7170"/>
                    <a:pt x="5779" y="6810"/>
                    <a:pt x="6024" y="6597"/>
                  </a:cubicBezTo>
                  <a:cubicBezTo>
                    <a:pt x="6217" y="6441"/>
                    <a:pt x="6452" y="6403"/>
                    <a:pt x="6695" y="6403"/>
                  </a:cubicBezTo>
                  <a:cubicBezTo>
                    <a:pt x="6886" y="6403"/>
                    <a:pt x="7082" y="6426"/>
                    <a:pt x="7268" y="6433"/>
                  </a:cubicBezTo>
                  <a:cubicBezTo>
                    <a:pt x="7907" y="6433"/>
                    <a:pt x="8578" y="6139"/>
                    <a:pt x="8840" y="5566"/>
                  </a:cubicBezTo>
                  <a:cubicBezTo>
                    <a:pt x="8905" y="5419"/>
                    <a:pt x="8954" y="5255"/>
                    <a:pt x="9036" y="5140"/>
                  </a:cubicBezTo>
                  <a:cubicBezTo>
                    <a:pt x="9212" y="4900"/>
                    <a:pt x="9498" y="4847"/>
                    <a:pt x="9807" y="4847"/>
                  </a:cubicBezTo>
                  <a:cubicBezTo>
                    <a:pt x="10045" y="4847"/>
                    <a:pt x="10298" y="4878"/>
                    <a:pt x="10526" y="4878"/>
                  </a:cubicBezTo>
                  <a:cubicBezTo>
                    <a:pt x="11393" y="4846"/>
                    <a:pt x="12179" y="4125"/>
                    <a:pt x="12408" y="3274"/>
                  </a:cubicBezTo>
                  <a:cubicBezTo>
                    <a:pt x="12457" y="3061"/>
                    <a:pt x="12490" y="2832"/>
                    <a:pt x="12490" y="2620"/>
                  </a:cubicBezTo>
                  <a:cubicBezTo>
                    <a:pt x="10853" y="999"/>
                    <a:pt x="8594" y="1"/>
                    <a:pt x="612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5" name="Google Shape;4835;p41"/>
            <p:cNvSpPr/>
            <p:nvPr/>
          </p:nvSpPr>
          <p:spPr>
            <a:xfrm>
              <a:off x="2998925" y="2435175"/>
              <a:ext cx="45875" cy="167000"/>
            </a:xfrm>
            <a:custGeom>
              <a:avLst/>
              <a:gdLst/>
              <a:ahLst/>
              <a:cxnLst/>
              <a:rect l="l" t="t" r="r" b="b"/>
              <a:pathLst>
                <a:path w="1835" h="6680" extrusionOk="0">
                  <a:moveTo>
                    <a:pt x="1081" y="1"/>
                  </a:moveTo>
                  <a:cubicBezTo>
                    <a:pt x="623" y="541"/>
                    <a:pt x="328" y="1376"/>
                    <a:pt x="574" y="1932"/>
                  </a:cubicBezTo>
                  <a:cubicBezTo>
                    <a:pt x="770" y="2390"/>
                    <a:pt x="1212" y="2816"/>
                    <a:pt x="1065" y="3274"/>
                  </a:cubicBezTo>
                  <a:cubicBezTo>
                    <a:pt x="967" y="3602"/>
                    <a:pt x="639" y="3765"/>
                    <a:pt x="410" y="4011"/>
                  </a:cubicBezTo>
                  <a:cubicBezTo>
                    <a:pt x="115" y="4322"/>
                    <a:pt x="1" y="4846"/>
                    <a:pt x="263" y="5206"/>
                  </a:cubicBezTo>
                  <a:cubicBezTo>
                    <a:pt x="459" y="5484"/>
                    <a:pt x="836" y="5599"/>
                    <a:pt x="1065" y="5877"/>
                  </a:cubicBezTo>
                  <a:cubicBezTo>
                    <a:pt x="1228" y="6106"/>
                    <a:pt x="1278" y="6384"/>
                    <a:pt x="1310" y="6679"/>
                  </a:cubicBezTo>
                  <a:cubicBezTo>
                    <a:pt x="1654" y="5713"/>
                    <a:pt x="1834" y="4698"/>
                    <a:pt x="1834" y="3618"/>
                  </a:cubicBezTo>
                  <a:cubicBezTo>
                    <a:pt x="1834" y="2341"/>
                    <a:pt x="1556" y="1114"/>
                    <a:pt x="108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36" name="Google Shape;4836;p41"/>
            <p:cNvSpPr/>
            <p:nvPr/>
          </p:nvSpPr>
          <p:spPr>
            <a:xfrm>
              <a:off x="2803750" y="2281325"/>
              <a:ext cx="8200" cy="49525"/>
            </a:xfrm>
            <a:custGeom>
              <a:avLst/>
              <a:gdLst/>
              <a:ahLst/>
              <a:cxnLst/>
              <a:rect l="l" t="t" r="r" b="b"/>
              <a:pathLst>
                <a:path w="328" h="1981" extrusionOk="0">
                  <a:moveTo>
                    <a:pt x="164" y="0"/>
                  </a:moveTo>
                  <a:cubicBezTo>
                    <a:pt x="66" y="0"/>
                    <a:pt x="0" y="82"/>
                    <a:pt x="0" y="164"/>
                  </a:cubicBezTo>
                  <a:lnTo>
                    <a:pt x="0" y="1817"/>
                  </a:lnTo>
                  <a:cubicBezTo>
                    <a:pt x="0" y="1899"/>
                    <a:pt x="66" y="1981"/>
                    <a:pt x="164" y="1981"/>
                  </a:cubicBezTo>
                  <a:cubicBezTo>
                    <a:pt x="262" y="1981"/>
                    <a:pt x="327" y="1899"/>
                    <a:pt x="327" y="1817"/>
                  </a:cubicBezTo>
                  <a:lnTo>
                    <a:pt x="327" y="164"/>
                  </a:lnTo>
                  <a:cubicBezTo>
                    <a:pt x="327" y="82"/>
                    <a:pt x="262" y="0"/>
                    <a:pt x="164"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7" name="Google Shape;4837;p41"/>
            <p:cNvSpPr/>
            <p:nvPr/>
          </p:nvSpPr>
          <p:spPr>
            <a:xfrm>
              <a:off x="2552900" y="2277625"/>
              <a:ext cx="326575" cy="503375"/>
            </a:xfrm>
            <a:custGeom>
              <a:avLst/>
              <a:gdLst/>
              <a:ahLst/>
              <a:cxnLst/>
              <a:rect l="l" t="t" r="r" b="b"/>
              <a:pathLst>
                <a:path w="13063" h="20135" extrusionOk="0">
                  <a:moveTo>
                    <a:pt x="10050" y="1"/>
                  </a:moveTo>
                  <a:cubicBezTo>
                    <a:pt x="4518" y="1"/>
                    <a:pt x="0" y="4519"/>
                    <a:pt x="0" y="10067"/>
                  </a:cubicBezTo>
                  <a:cubicBezTo>
                    <a:pt x="0" y="15616"/>
                    <a:pt x="4518" y="20134"/>
                    <a:pt x="10050" y="20134"/>
                  </a:cubicBezTo>
                  <a:cubicBezTo>
                    <a:pt x="10869" y="20134"/>
                    <a:pt x="11687" y="20036"/>
                    <a:pt x="12473" y="19839"/>
                  </a:cubicBezTo>
                  <a:cubicBezTo>
                    <a:pt x="12571" y="19807"/>
                    <a:pt x="12620" y="19725"/>
                    <a:pt x="12604" y="19627"/>
                  </a:cubicBezTo>
                  <a:cubicBezTo>
                    <a:pt x="12575" y="19555"/>
                    <a:pt x="12510" y="19509"/>
                    <a:pt x="12439" y="19509"/>
                  </a:cubicBezTo>
                  <a:cubicBezTo>
                    <a:pt x="12429" y="19509"/>
                    <a:pt x="12418" y="19510"/>
                    <a:pt x="12407" y="19512"/>
                  </a:cubicBezTo>
                  <a:cubicBezTo>
                    <a:pt x="11638" y="19709"/>
                    <a:pt x="10852" y="19790"/>
                    <a:pt x="10050" y="19790"/>
                  </a:cubicBezTo>
                  <a:cubicBezTo>
                    <a:pt x="4698" y="19790"/>
                    <a:pt x="328" y="15436"/>
                    <a:pt x="328" y="10067"/>
                  </a:cubicBezTo>
                  <a:cubicBezTo>
                    <a:pt x="328" y="4699"/>
                    <a:pt x="4698" y="328"/>
                    <a:pt x="10050" y="328"/>
                  </a:cubicBezTo>
                  <a:cubicBezTo>
                    <a:pt x="11000" y="328"/>
                    <a:pt x="11933" y="475"/>
                    <a:pt x="12833" y="737"/>
                  </a:cubicBezTo>
                  <a:cubicBezTo>
                    <a:pt x="12854" y="744"/>
                    <a:pt x="12873" y="747"/>
                    <a:pt x="12892" y="747"/>
                  </a:cubicBezTo>
                  <a:cubicBezTo>
                    <a:pt x="12963" y="747"/>
                    <a:pt x="13020" y="701"/>
                    <a:pt x="13046" y="623"/>
                  </a:cubicBezTo>
                  <a:cubicBezTo>
                    <a:pt x="13062" y="541"/>
                    <a:pt x="13013" y="443"/>
                    <a:pt x="12931" y="426"/>
                  </a:cubicBezTo>
                  <a:cubicBezTo>
                    <a:pt x="11998" y="148"/>
                    <a:pt x="11033" y="1"/>
                    <a:pt x="1005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38" name="Google Shape;4838;p41"/>
            <p:cNvSpPr/>
            <p:nvPr/>
          </p:nvSpPr>
          <p:spPr>
            <a:xfrm>
              <a:off x="2819300" y="2740450"/>
              <a:ext cx="8200" cy="268875"/>
            </a:xfrm>
            <a:custGeom>
              <a:avLst/>
              <a:gdLst/>
              <a:ahLst/>
              <a:cxnLst/>
              <a:rect l="l" t="t" r="r" b="b"/>
              <a:pathLst>
                <a:path w="328" h="10755" extrusionOk="0">
                  <a:moveTo>
                    <a:pt x="164" y="1"/>
                  </a:moveTo>
                  <a:cubicBezTo>
                    <a:pt x="66" y="1"/>
                    <a:pt x="0" y="66"/>
                    <a:pt x="0" y="164"/>
                  </a:cubicBezTo>
                  <a:lnTo>
                    <a:pt x="0" y="10591"/>
                  </a:lnTo>
                  <a:cubicBezTo>
                    <a:pt x="0" y="10673"/>
                    <a:pt x="66" y="10755"/>
                    <a:pt x="164" y="10755"/>
                  </a:cubicBezTo>
                  <a:cubicBezTo>
                    <a:pt x="246" y="10755"/>
                    <a:pt x="327" y="10673"/>
                    <a:pt x="327" y="10591"/>
                  </a:cubicBezTo>
                  <a:lnTo>
                    <a:pt x="327" y="164"/>
                  </a:lnTo>
                  <a:cubicBezTo>
                    <a:pt x="327" y="66"/>
                    <a:pt x="246" y="1"/>
                    <a:pt x="16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 name="Google Shape;477;p46"/>
          <p:cNvSpPr/>
          <p:nvPr/>
        </p:nvSpPr>
        <p:spPr>
          <a:xfrm rot="-80796">
            <a:off x="1910715" y="380365"/>
            <a:ext cx="8789670" cy="2360930"/>
          </a:xfrm>
          <a:prstGeom prst="rect">
            <a:avLst/>
          </a:prstGeom>
          <a:solidFill>
            <a:srgbClr val="FCCF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 name="Google Shape;478;p46"/>
          <p:cNvSpPr/>
          <p:nvPr/>
        </p:nvSpPr>
        <p:spPr>
          <a:xfrm rot="133206">
            <a:off x="3475163" y="2415757"/>
            <a:ext cx="5474053" cy="1803915"/>
          </a:xfrm>
          <a:prstGeom prst="rect">
            <a:avLst/>
          </a:prstGeom>
          <a:solidFill>
            <a:srgbClr val="F65B8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 name="Google Shape;479;p46"/>
          <p:cNvSpPr txBox="1">
            <a:spLocks noGrp="1"/>
          </p:cNvSpPr>
          <p:nvPr/>
        </p:nvSpPr>
        <p:spPr>
          <a:xfrm>
            <a:off x="2740660" y="1151255"/>
            <a:ext cx="6662420" cy="3994785"/>
          </a:xfrm>
          <a:prstGeom prst="rect">
            <a:avLst/>
          </a:prstGeom>
          <a:solidFill>
            <a:srgbClr val="FFFF0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Do Hyeon" panose="020B0604020202020204"/>
              <a:buNone/>
              <a:defRPr sz="7100" b="1"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1pPr>
            <a:lvl2pPr marR="0" lvl="1"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2pPr>
            <a:lvl3pPr marR="0" lvl="2"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3pPr>
            <a:lvl4pPr marR="0" lvl="3"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4pPr>
            <a:lvl5pPr marR="0" lvl="4"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5pPr>
            <a:lvl6pPr marR="0" lvl="5"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6pPr>
            <a:lvl7pPr marR="0" lvl="6"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7pPr>
            <a:lvl8pPr marR="0" lvl="7"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8pPr>
            <a:lvl9pPr marR="0" lvl="8" algn="ctr" rtl="0">
              <a:lnSpc>
                <a:spcPct val="100000"/>
              </a:lnSpc>
              <a:spcBef>
                <a:spcPts val="0"/>
              </a:spcBef>
              <a:spcAft>
                <a:spcPts val="0"/>
              </a:spcAft>
              <a:buClr>
                <a:schemeClr val="dk1"/>
              </a:buClr>
              <a:buSzPts val="5200"/>
              <a:buFont typeface="Do Hyeon" panose="020B0604020202020204"/>
              <a:buNone/>
              <a:defRPr sz="5200" b="0" i="0" u="none" strike="noStrike" cap="none">
                <a:solidFill>
                  <a:schemeClr val="dk1"/>
                </a:solidFill>
                <a:latin typeface="Do Hyeon" panose="020B0604020202020204"/>
                <a:ea typeface="Do Hyeon" panose="020B0604020202020204"/>
                <a:cs typeface="Do Hyeon" panose="020B0604020202020204"/>
                <a:sym typeface="Do Hyeon" panose="020B0604020202020204"/>
              </a:defRPr>
            </a:lvl9pPr>
          </a:lstStyle>
          <a:p>
            <a:pPr defTabSz="1219200">
              <a:buClr>
                <a:srgbClr val="FFFFFF"/>
              </a:buClr>
              <a:defRPr/>
            </a:pPr>
            <a:r>
              <a:rPr lang="en-GB" sz="9465" kern="0">
                <a:solidFill>
                  <a:schemeClr val="tx2">
                    <a:lumMod val="75000"/>
                  </a:schemeClr>
                </a:solidFill>
                <a:latin typeface="Times New Roman" panose="02020603050405020304" pitchFamily="18" charset="0"/>
                <a:cs typeface="Times New Roman" panose="02020603050405020304" pitchFamily="18" charset="0"/>
              </a:rPr>
              <a:t>Hoạt động </a:t>
            </a:r>
            <a:r>
              <a:rPr lang="en-US" sz="9465">
                <a:ln w="22225">
                  <a:solidFill>
                    <a:schemeClr val="accent2"/>
                  </a:solidFill>
                  <a:prstDash val="solid"/>
                </a:ln>
                <a:solidFill>
                  <a:srgbClr val="FF0000"/>
                </a:solidFill>
                <a:effectLst/>
                <a:sym typeface="+mn-ea"/>
              </a:rPr>
              <a:t>củng cố kiến thức </a:t>
            </a:r>
            <a:endParaRPr sz="9465" kern="0">
              <a:solidFill>
                <a:srgbClr val="FFFFFF"/>
              </a:solidFill>
              <a:latin typeface="Times New Roman" panose="02020603050405020304" pitchFamily="18" charset="0"/>
              <a:cs typeface="Times New Roman" panose="02020603050405020304" pitchFamily="18" charset="0"/>
            </a:endParaRPr>
          </a:p>
        </p:txBody>
      </p:sp>
      <p:sp>
        <p:nvSpPr>
          <p:cNvPr id="5" name="Google Shape;481;p46"/>
          <p:cNvSpPr/>
          <p:nvPr/>
        </p:nvSpPr>
        <p:spPr>
          <a:xfrm>
            <a:off x="2063974" y="697588"/>
            <a:ext cx="746500" cy="791200"/>
          </a:xfrm>
          <a:custGeom>
            <a:avLst/>
            <a:gdLst/>
            <a:ahLst/>
            <a:cxnLst/>
            <a:rect l="l" t="t" r="r" b="b"/>
            <a:pathLst>
              <a:path w="22395" h="23736" extrusionOk="0">
                <a:moveTo>
                  <a:pt x="17212" y="1"/>
                </a:moveTo>
                <a:lnTo>
                  <a:pt x="16796" y="93"/>
                </a:lnTo>
                <a:lnTo>
                  <a:pt x="16333" y="186"/>
                </a:lnTo>
                <a:lnTo>
                  <a:pt x="15917" y="325"/>
                </a:lnTo>
                <a:lnTo>
                  <a:pt x="15500" y="556"/>
                </a:lnTo>
                <a:lnTo>
                  <a:pt x="15084" y="787"/>
                </a:lnTo>
                <a:lnTo>
                  <a:pt x="14714" y="1065"/>
                </a:lnTo>
                <a:lnTo>
                  <a:pt x="14343" y="1389"/>
                </a:lnTo>
                <a:lnTo>
                  <a:pt x="1666" y="14066"/>
                </a:lnTo>
                <a:lnTo>
                  <a:pt x="1250" y="14529"/>
                </a:lnTo>
                <a:lnTo>
                  <a:pt x="926" y="14945"/>
                </a:lnTo>
                <a:lnTo>
                  <a:pt x="648" y="15454"/>
                </a:lnTo>
                <a:lnTo>
                  <a:pt x="417" y="15963"/>
                </a:lnTo>
                <a:lnTo>
                  <a:pt x="232" y="16472"/>
                </a:lnTo>
                <a:lnTo>
                  <a:pt x="93" y="16981"/>
                </a:lnTo>
                <a:lnTo>
                  <a:pt x="0" y="17536"/>
                </a:lnTo>
                <a:lnTo>
                  <a:pt x="0" y="18091"/>
                </a:lnTo>
                <a:lnTo>
                  <a:pt x="0" y="18600"/>
                </a:lnTo>
                <a:lnTo>
                  <a:pt x="93" y="19156"/>
                </a:lnTo>
                <a:lnTo>
                  <a:pt x="232" y="19711"/>
                </a:lnTo>
                <a:lnTo>
                  <a:pt x="417" y="20220"/>
                </a:lnTo>
                <a:lnTo>
                  <a:pt x="648" y="20729"/>
                </a:lnTo>
                <a:lnTo>
                  <a:pt x="926" y="21191"/>
                </a:lnTo>
                <a:lnTo>
                  <a:pt x="1250" y="21654"/>
                </a:lnTo>
                <a:lnTo>
                  <a:pt x="1666" y="22070"/>
                </a:lnTo>
                <a:lnTo>
                  <a:pt x="2083" y="22487"/>
                </a:lnTo>
                <a:lnTo>
                  <a:pt x="2545" y="22811"/>
                </a:lnTo>
                <a:lnTo>
                  <a:pt x="3008" y="23088"/>
                </a:lnTo>
                <a:lnTo>
                  <a:pt x="3517" y="23320"/>
                </a:lnTo>
                <a:lnTo>
                  <a:pt x="4026" y="23505"/>
                </a:lnTo>
                <a:lnTo>
                  <a:pt x="4581" y="23643"/>
                </a:lnTo>
                <a:lnTo>
                  <a:pt x="5090" y="23690"/>
                </a:lnTo>
                <a:lnTo>
                  <a:pt x="5645" y="23736"/>
                </a:lnTo>
                <a:lnTo>
                  <a:pt x="6200" y="23690"/>
                </a:lnTo>
                <a:lnTo>
                  <a:pt x="6709" y="23643"/>
                </a:lnTo>
                <a:lnTo>
                  <a:pt x="7264" y="23505"/>
                </a:lnTo>
                <a:lnTo>
                  <a:pt x="7773" y="23320"/>
                </a:lnTo>
                <a:lnTo>
                  <a:pt x="8282" y="23088"/>
                </a:lnTo>
                <a:lnTo>
                  <a:pt x="8745" y="22811"/>
                </a:lnTo>
                <a:lnTo>
                  <a:pt x="9208" y="22487"/>
                </a:lnTo>
                <a:lnTo>
                  <a:pt x="9670" y="22070"/>
                </a:lnTo>
                <a:lnTo>
                  <a:pt x="20497" y="11244"/>
                </a:lnTo>
                <a:lnTo>
                  <a:pt x="20590" y="11105"/>
                </a:lnTo>
                <a:lnTo>
                  <a:pt x="20590" y="10920"/>
                </a:lnTo>
                <a:lnTo>
                  <a:pt x="20590" y="10781"/>
                </a:lnTo>
                <a:lnTo>
                  <a:pt x="20497" y="10596"/>
                </a:lnTo>
                <a:lnTo>
                  <a:pt x="20312" y="10503"/>
                </a:lnTo>
                <a:lnTo>
                  <a:pt x="19988" y="10503"/>
                </a:lnTo>
                <a:lnTo>
                  <a:pt x="19849" y="10596"/>
                </a:lnTo>
                <a:lnTo>
                  <a:pt x="9023" y="21423"/>
                </a:lnTo>
                <a:lnTo>
                  <a:pt x="8653" y="21793"/>
                </a:lnTo>
                <a:lnTo>
                  <a:pt x="8282" y="22070"/>
                </a:lnTo>
                <a:lnTo>
                  <a:pt x="7866" y="22302"/>
                </a:lnTo>
                <a:lnTo>
                  <a:pt x="7450" y="22487"/>
                </a:lnTo>
                <a:lnTo>
                  <a:pt x="6987" y="22626"/>
                </a:lnTo>
                <a:lnTo>
                  <a:pt x="6570" y="22764"/>
                </a:lnTo>
                <a:lnTo>
                  <a:pt x="6108" y="22811"/>
                </a:lnTo>
                <a:lnTo>
                  <a:pt x="5182" y="22811"/>
                </a:lnTo>
                <a:lnTo>
                  <a:pt x="4720" y="22764"/>
                </a:lnTo>
                <a:lnTo>
                  <a:pt x="4303" y="22626"/>
                </a:lnTo>
                <a:lnTo>
                  <a:pt x="3841" y="22487"/>
                </a:lnTo>
                <a:lnTo>
                  <a:pt x="3424" y="22302"/>
                </a:lnTo>
                <a:lnTo>
                  <a:pt x="3008" y="22070"/>
                </a:lnTo>
                <a:lnTo>
                  <a:pt x="2638" y="21793"/>
                </a:lnTo>
                <a:lnTo>
                  <a:pt x="2268" y="21423"/>
                </a:lnTo>
                <a:lnTo>
                  <a:pt x="1944" y="21099"/>
                </a:lnTo>
                <a:lnTo>
                  <a:pt x="1666" y="20682"/>
                </a:lnTo>
                <a:lnTo>
                  <a:pt x="1435" y="20312"/>
                </a:lnTo>
                <a:lnTo>
                  <a:pt x="1250" y="19850"/>
                </a:lnTo>
                <a:lnTo>
                  <a:pt x="1065" y="19433"/>
                </a:lnTo>
                <a:lnTo>
                  <a:pt x="972" y="18970"/>
                </a:lnTo>
                <a:lnTo>
                  <a:pt x="926" y="18554"/>
                </a:lnTo>
                <a:lnTo>
                  <a:pt x="880" y="18091"/>
                </a:lnTo>
                <a:lnTo>
                  <a:pt x="926" y="17629"/>
                </a:lnTo>
                <a:lnTo>
                  <a:pt x="972" y="17166"/>
                </a:lnTo>
                <a:lnTo>
                  <a:pt x="1111" y="16703"/>
                </a:lnTo>
                <a:lnTo>
                  <a:pt x="1250" y="16287"/>
                </a:lnTo>
                <a:lnTo>
                  <a:pt x="1435" y="15871"/>
                </a:lnTo>
                <a:lnTo>
                  <a:pt x="1666" y="15454"/>
                </a:lnTo>
                <a:lnTo>
                  <a:pt x="1944" y="15084"/>
                </a:lnTo>
                <a:lnTo>
                  <a:pt x="2268" y="14714"/>
                </a:lnTo>
                <a:lnTo>
                  <a:pt x="14991" y="1990"/>
                </a:lnTo>
                <a:lnTo>
                  <a:pt x="15269" y="1759"/>
                </a:lnTo>
                <a:lnTo>
                  <a:pt x="15593" y="1528"/>
                </a:lnTo>
                <a:lnTo>
                  <a:pt x="15917" y="1343"/>
                </a:lnTo>
                <a:lnTo>
                  <a:pt x="16240" y="1157"/>
                </a:lnTo>
                <a:lnTo>
                  <a:pt x="16611" y="1065"/>
                </a:lnTo>
                <a:lnTo>
                  <a:pt x="16934" y="972"/>
                </a:lnTo>
                <a:lnTo>
                  <a:pt x="17305" y="926"/>
                </a:lnTo>
                <a:lnTo>
                  <a:pt x="17675" y="880"/>
                </a:lnTo>
                <a:lnTo>
                  <a:pt x="18045" y="926"/>
                </a:lnTo>
                <a:lnTo>
                  <a:pt x="18415" y="972"/>
                </a:lnTo>
                <a:lnTo>
                  <a:pt x="18739" y="1065"/>
                </a:lnTo>
                <a:lnTo>
                  <a:pt x="19109" y="1157"/>
                </a:lnTo>
                <a:lnTo>
                  <a:pt x="19433" y="1343"/>
                </a:lnTo>
                <a:lnTo>
                  <a:pt x="19757" y="1528"/>
                </a:lnTo>
                <a:lnTo>
                  <a:pt x="20081" y="1759"/>
                </a:lnTo>
                <a:lnTo>
                  <a:pt x="20358" y="1990"/>
                </a:lnTo>
                <a:lnTo>
                  <a:pt x="20682" y="2360"/>
                </a:lnTo>
                <a:lnTo>
                  <a:pt x="20960" y="2777"/>
                </a:lnTo>
                <a:lnTo>
                  <a:pt x="21237" y="3332"/>
                </a:lnTo>
                <a:lnTo>
                  <a:pt x="21376" y="3933"/>
                </a:lnTo>
                <a:lnTo>
                  <a:pt x="21469" y="4535"/>
                </a:lnTo>
                <a:lnTo>
                  <a:pt x="21469" y="5183"/>
                </a:lnTo>
                <a:lnTo>
                  <a:pt x="21330" y="5784"/>
                </a:lnTo>
                <a:lnTo>
                  <a:pt x="21099" y="6339"/>
                </a:lnTo>
                <a:lnTo>
                  <a:pt x="20775" y="6895"/>
                </a:lnTo>
                <a:lnTo>
                  <a:pt x="20590" y="7126"/>
                </a:lnTo>
                <a:lnTo>
                  <a:pt x="20358" y="7404"/>
                </a:lnTo>
                <a:lnTo>
                  <a:pt x="8653" y="19109"/>
                </a:lnTo>
                <a:lnTo>
                  <a:pt x="8421" y="19294"/>
                </a:lnTo>
                <a:lnTo>
                  <a:pt x="8190" y="19479"/>
                </a:lnTo>
                <a:lnTo>
                  <a:pt x="7959" y="19618"/>
                </a:lnTo>
                <a:lnTo>
                  <a:pt x="7681" y="19711"/>
                </a:lnTo>
                <a:lnTo>
                  <a:pt x="7172" y="19896"/>
                </a:lnTo>
                <a:lnTo>
                  <a:pt x="6617" y="19942"/>
                </a:lnTo>
                <a:lnTo>
                  <a:pt x="6062" y="19896"/>
                </a:lnTo>
                <a:lnTo>
                  <a:pt x="5553" y="19711"/>
                </a:lnTo>
                <a:lnTo>
                  <a:pt x="5321" y="19618"/>
                </a:lnTo>
                <a:lnTo>
                  <a:pt x="5044" y="19479"/>
                </a:lnTo>
                <a:lnTo>
                  <a:pt x="4812" y="19294"/>
                </a:lnTo>
                <a:lnTo>
                  <a:pt x="4627" y="19109"/>
                </a:lnTo>
                <a:lnTo>
                  <a:pt x="4442" y="18878"/>
                </a:lnTo>
                <a:lnTo>
                  <a:pt x="4257" y="18647"/>
                </a:lnTo>
                <a:lnTo>
                  <a:pt x="4118" y="18415"/>
                </a:lnTo>
                <a:lnTo>
                  <a:pt x="3979" y="18184"/>
                </a:lnTo>
                <a:lnTo>
                  <a:pt x="3841" y="17629"/>
                </a:lnTo>
                <a:lnTo>
                  <a:pt x="3794" y="17073"/>
                </a:lnTo>
                <a:lnTo>
                  <a:pt x="3841" y="16565"/>
                </a:lnTo>
                <a:lnTo>
                  <a:pt x="3979" y="16009"/>
                </a:lnTo>
                <a:lnTo>
                  <a:pt x="4118" y="15778"/>
                </a:lnTo>
                <a:lnTo>
                  <a:pt x="4257" y="15547"/>
                </a:lnTo>
                <a:lnTo>
                  <a:pt x="4442" y="15315"/>
                </a:lnTo>
                <a:lnTo>
                  <a:pt x="4627" y="15084"/>
                </a:lnTo>
                <a:lnTo>
                  <a:pt x="14482" y="5229"/>
                </a:lnTo>
                <a:lnTo>
                  <a:pt x="14575" y="5090"/>
                </a:lnTo>
                <a:lnTo>
                  <a:pt x="14575" y="4905"/>
                </a:lnTo>
                <a:lnTo>
                  <a:pt x="14575" y="4766"/>
                </a:lnTo>
                <a:lnTo>
                  <a:pt x="14482" y="4581"/>
                </a:lnTo>
                <a:lnTo>
                  <a:pt x="14297" y="4489"/>
                </a:lnTo>
                <a:lnTo>
                  <a:pt x="14158" y="4442"/>
                </a:lnTo>
                <a:lnTo>
                  <a:pt x="13973" y="4489"/>
                </a:lnTo>
                <a:lnTo>
                  <a:pt x="13835" y="4581"/>
                </a:lnTo>
                <a:lnTo>
                  <a:pt x="3979" y="14436"/>
                </a:lnTo>
                <a:lnTo>
                  <a:pt x="3702" y="14714"/>
                </a:lnTo>
                <a:lnTo>
                  <a:pt x="3517" y="15038"/>
                </a:lnTo>
                <a:lnTo>
                  <a:pt x="3332" y="15362"/>
                </a:lnTo>
                <a:lnTo>
                  <a:pt x="3147" y="15685"/>
                </a:lnTo>
                <a:lnTo>
                  <a:pt x="3054" y="16009"/>
                </a:lnTo>
                <a:lnTo>
                  <a:pt x="2962" y="16379"/>
                </a:lnTo>
                <a:lnTo>
                  <a:pt x="2915" y="16750"/>
                </a:lnTo>
                <a:lnTo>
                  <a:pt x="2869" y="17073"/>
                </a:lnTo>
                <a:lnTo>
                  <a:pt x="2915" y="17444"/>
                </a:lnTo>
                <a:lnTo>
                  <a:pt x="2962" y="17814"/>
                </a:lnTo>
                <a:lnTo>
                  <a:pt x="3054" y="18184"/>
                </a:lnTo>
                <a:lnTo>
                  <a:pt x="3147" y="18508"/>
                </a:lnTo>
                <a:lnTo>
                  <a:pt x="3332" y="18832"/>
                </a:lnTo>
                <a:lnTo>
                  <a:pt x="3517" y="19156"/>
                </a:lnTo>
                <a:lnTo>
                  <a:pt x="3702" y="19479"/>
                </a:lnTo>
                <a:lnTo>
                  <a:pt x="3979" y="19757"/>
                </a:lnTo>
                <a:lnTo>
                  <a:pt x="4257" y="19988"/>
                </a:lnTo>
                <a:lnTo>
                  <a:pt x="4581" y="20220"/>
                </a:lnTo>
                <a:lnTo>
                  <a:pt x="4905" y="20405"/>
                </a:lnTo>
                <a:lnTo>
                  <a:pt x="5229" y="20544"/>
                </a:lnTo>
                <a:lnTo>
                  <a:pt x="5553" y="20682"/>
                </a:lnTo>
                <a:lnTo>
                  <a:pt x="5923" y="20775"/>
                </a:lnTo>
                <a:lnTo>
                  <a:pt x="6247" y="20821"/>
                </a:lnTo>
                <a:lnTo>
                  <a:pt x="6987" y="20821"/>
                </a:lnTo>
                <a:lnTo>
                  <a:pt x="7357" y="20775"/>
                </a:lnTo>
                <a:lnTo>
                  <a:pt x="7681" y="20682"/>
                </a:lnTo>
                <a:lnTo>
                  <a:pt x="8051" y="20544"/>
                </a:lnTo>
                <a:lnTo>
                  <a:pt x="8375" y="20405"/>
                </a:lnTo>
                <a:lnTo>
                  <a:pt x="8699" y="20220"/>
                </a:lnTo>
                <a:lnTo>
                  <a:pt x="8976" y="19988"/>
                </a:lnTo>
                <a:lnTo>
                  <a:pt x="9300" y="19757"/>
                </a:lnTo>
                <a:lnTo>
                  <a:pt x="21006" y="8005"/>
                </a:lnTo>
                <a:lnTo>
                  <a:pt x="21284" y="7727"/>
                </a:lnTo>
                <a:lnTo>
                  <a:pt x="21515" y="7404"/>
                </a:lnTo>
                <a:lnTo>
                  <a:pt x="21746" y="7033"/>
                </a:lnTo>
                <a:lnTo>
                  <a:pt x="21931" y="6663"/>
                </a:lnTo>
                <a:lnTo>
                  <a:pt x="22070" y="6293"/>
                </a:lnTo>
                <a:lnTo>
                  <a:pt x="22209" y="5923"/>
                </a:lnTo>
                <a:lnTo>
                  <a:pt x="22302" y="5553"/>
                </a:lnTo>
                <a:lnTo>
                  <a:pt x="22348" y="5136"/>
                </a:lnTo>
                <a:lnTo>
                  <a:pt x="22394" y="4766"/>
                </a:lnTo>
                <a:lnTo>
                  <a:pt x="22348" y="4350"/>
                </a:lnTo>
                <a:lnTo>
                  <a:pt x="22302" y="3980"/>
                </a:lnTo>
                <a:lnTo>
                  <a:pt x="22255" y="3610"/>
                </a:lnTo>
                <a:lnTo>
                  <a:pt x="22116" y="3193"/>
                </a:lnTo>
                <a:lnTo>
                  <a:pt x="21978" y="2823"/>
                </a:lnTo>
                <a:lnTo>
                  <a:pt x="21793" y="2453"/>
                </a:lnTo>
                <a:lnTo>
                  <a:pt x="21608" y="2129"/>
                </a:lnTo>
                <a:lnTo>
                  <a:pt x="21330" y="1759"/>
                </a:lnTo>
                <a:lnTo>
                  <a:pt x="21006" y="1389"/>
                </a:lnTo>
                <a:lnTo>
                  <a:pt x="20636" y="1065"/>
                </a:lnTo>
                <a:lnTo>
                  <a:pt x="20266" y="787"/>
                </a:lnTo>
                <a:lnTo>
                  <a:pt x="19849" y="556"/>
                </a:lnTo>
                <a:lnTo>
                  <a:pt x="19433" y="325"/>
                </a:lnTo>
                <a:lnTo>
                  <a:pt x="19017" y="186"/>
                </a:lnTo>
                <a:lnTo>
                  <a:pt x="18554" y="93"/>
                </a:lnTo>
                <a:lnTo>
                  <a:pt x="18137" y="1"/>
                </a:lnTo>
                <a:close/>
              </a:path>
            </a:pathLst>
          </a:custGeom>
          <a:solidFill>
            <a:srgbClr val="FFF2D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nvGrpSpPr>
          <p:cNvPr id="6" name="Google Shape;482;p46"/>
          <p:cNvGrpSpPr/>
          <p:nvPr/>
        </p:nvGrpSpPr>
        <p:grpSpPr>
          <a:xfrm>
            <a:off x="765116" y="2029012"/>
            <a:ext cx="1909736" cy="4674467"/>
            <a:chOff x="1636486" y="771035"/>
            <a:chExt cx="1432302" cy="3505850"/>
          </a:xfrm>
        </p:grpSpPr>
        <p:sp>
          <p:nvSpPr>
            <p:cNvPr id="45" name="Google Shape;483;p46"/>
            <p:cNvSpPr/>
            <p:nvPr/>
          </p:nvSpPr>
          <p:spPr>
            <a:xfrm>
              <a:off x="2252555" y="4130776"/>
              <a:ext cx="431942" cy="146109"/>
            </a:xfrm>
            <a:custGeom>
              <a:avLst/>
              <a:gdLst/>
              <a:ahLst/>
              <a:cxnLst/>
              <a:rect l="l" t="t" r="r" b="b"/>
              <a:pathLst>
                <a:path w="5602" h="1895" extrusionOk="0">
                  <a:moveTo>
                    <a:pt x="371" y="0"/>
                  </a:moveTo>
                  <a:lnTo>
                    <a:pt x="330" y="124"/>
                  </a:lnTo>
                  <a:lnTo>
                    <a:pt x="207" y="412"/>
                  </a:lnTo>
                  <a:lnTo>
                    <a:pt x="83" y="824"/>
                  </a:lnTo>
                  <a:lnTo>
                    <a:pt x="1" y="1071"/>
                  </a:lnTo>
                  <a:lnTo>
                    <a:pt x="1" y="1359"/>
                  </a:lnTo>
                  <a:lnTo>
                    <a:pt x="42" y="1812"/>
                  </a:lnTo>
                  <a:lnTo>
                    <a:pt x="5602" y="1895"/>
                  </a:lnTo>
                  <a:lnTo>
                    <a:pt x="5602" y="1771"/>
                  </a:lnTo>
                  <a:lnTo>
                    <a:pt x="5561" y="1524"/>
                  </a:lnTo>
                  <a:lnTo>
                    <a:pt x="5520" y="1359"/>
                  </a:lnTo>
                  <a:lnTo>
                    <a:pt x="5478" y="1195"/>
                  </a:lnTo>
                  <a:lnTo>
                    <a:pt x="5355" y="1030"/>
                  </a:lnTo>
                  <a:lnTo>
                    <a:pt x="5190" y="906"/>
                  </a:lnTo>
                  <a:lnTo>
                    <a:pt x="4778" y="742"/>
                  </a:lnTo>
                  <a:lnTo>
                    <a:pt x="4160" y="577"/>
                  </a:lnTo>
                  <a:lnTo>
                    <a:pt x="3007"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6" name="Google Shape;484;p46"/>
            <p:cNvSpPr/>
            <p:nvPr/>
          </p:nvSpPr>
          <p:spPr>
            <a:xfrm>
              <a:off x="2252555" y="4235558"/>
              <a:ext cx="431942" cy="41327"/>
            </a:xfrm>
            <a:custGeom>
              <a:avLst/>
              <a:gdLst/>
              <a:ahLst/>
              <a:cxnLst/>
              <a:rect l="l" t="t" r="r" b="b"/>
              <a:pathLst>
                <a:path w="5602" h="536" extrusionOk="0">
                  <a:moveTo>
                    <a:pt x="1" y="0"/>
                  </a:moveTo>
                  <a:lnTo>
                    <a:pt x="42" y="453"/>
                  </a:lnTo>
                  <a:lnTo>
                    <a:pt x="5602" y="536"/>
                  </a:lnTo>
                  <a:lnTo>
                    <a:pt x="5602" y="412"/>
                  </a:lnTo>
                  <a:lnTo>
                    <a:pt x="5561" y="165"/>
                  </a:lnTo>
                  <a:lnTo>
                    <a:pt x="3913"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7" name="Google Shape;485;p46"/>
            <p:cNvSpPr/>
            <p:nvPr/>
          </p:nvSpPr>
          <p:spPr>
            <a:xfrm>
              <a:off x="2554267" y="4175187"/>
              <a:ext cx="130230" cy="101698"/>
            </a:xfrm>
            <a:custGeom>
              <a:avLst/>
              <a:gdLst/>
              <a:ahLst/>
              <a:cxnLst/>
              <a:rect l="l" t="t" r="r" b="b"/>
              <a:pathLst>
                <a:path w="1689" h="1319" extrusionOk="0">
                  <a:moveTo>
                    <a:pt x="247" y="1"/>
                  </a:moveTo>
                  <a:lnTo>
                    <a:pt x="124" y="289"/>
                  </a:lnTo>
                  <a:lnTo>
                    <a:pt x="0" y="577"/>
                  </a:lnTo>
                  <a:lnTo>
                    <a:pt x="0" y="866"/>
                  </a:lnTo>
                  <a:lnTo>
                    <a:pt x="41" y="1113"/>
                  </a:lnTo>
                  <a:lnTo>
                    <a:pt x="83" y="1278"/>
                  </a:lnTo>
                  <a:lnTo>
                    <a:pt x="1689" y="1319"/>
                  </a:lnTo>
                  <a:lnTo>
                    <a:pt x="1689" y="1195"/>
                  </a:lnTo>
                  <a:lnTo>
                    <a:pt x="1648" y="948"/>
                  </a:lnTo>
                  <a:lnTo>
                    <a:pt x="1607" y="783"/>
                  </a:lnTo>
                  <a:lnTo>
                    <a:pt x="1565" y="619"/>
                  </a:lnTo>
                  <a:lnTo>
                    <a:pt x="1442" y="454"/>
                  </a:lnTo>
                  <a:lnTo>
                    <a:pt x="1277" y="330"/>
                  </a:lnTo>
                  <a:lnTo>
                    <a:pt x="865" y="166"/>
                  </a:lnTo>
                  <a:lnTo>
                    <a:pt x="247"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 name="Google Shape;486;p46"/>
            <p:cNvSpPr/>
            <p:nvPr/>
          </p:nvSpPr>
          <p:spPr>
            <a:xfrm>
              <a:off x="2509777" y="4149820"/>
              <a:ext cx="31844" cy="41327"/>
            </a:xfrm>
            <a:custGeom>
              <a:avLst/>
              <a:gdLst/>
              <a:ahLst/>
              <a:cxnLst/>
              <a:rect l="l" t="t" r="r" b="b"/>
              <a:pathLst>
                <a:path w="413" h="536" extrusionOk="0">
                  <a:moveTo>
                    <a:pt x="207" y="0"/>
                  </a:moveTo>
                  <a:lnTo>
                    <a:pt x="83" y="165"/>
                  </a:lnTo>
                  <a:lnTo>
                    <a:pt x="1" y="371"/>
                  </a:lnTo>
                  <a:lnTo>
                    <a:pt x="1" y="495"/>
                  </a:lnTo>
                  <a:lnTo>
                    <a:pt x="42" y="536"/>
                  </a:lnTo>
                  <a:lnTo>
                    <a:pt x="165" y="536"/>
                  </a:lnTo>
                  <a:lnTo>
                    <a:pt x="207" y="453"/>
                  </a:lnTo>
                  <a:lnTo>
                    <a:pt x="248" y="371"/>
                  </a:lnTo>
                  <a:lnTo>
                    <a:pt x="289" y="289"/>
                  </a:lnTo>
                  <a:lnTo>
                    <a:pt x="371" y="206"/>
                  </a:lnTo>
                  <a:lnTo>
                    <a:pt x="413" y="83"/>
                  </a:lnTo>
                  <a:lnTo>
                    <a:pt x="37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9" name="Google Shape;487;p46"/>
            <p:cNvSpPr/>
            <p:nvPr/>
          </p:nvSpPr>
          <p:spPr>
            <a:xfrm>
              <a:off x="2474848" y="4137098"/>
              <a:ext cx="35006" cy="44565"/>
            </a:xfrm>
            <a:custGeom>
              <a:avLst/>
              <a:gdLst/>
              <a:ahLst/>
              <a:cxnLst/>
              <a:rect l="l" t="t" r="r" b="b"/>
              <a:pathLst>
                <a:path w="454" h="578" extrusionOk="0">
                  <a:moveTo>
                    <a:pt x="248" y="1"/>
                  </a:moveTo>
                  <a:lnTo>
                    <a:pt x="124" y="206"/>
                  </a:lnTo>
                  <a:lnTo>
                    <a:pt x="1" y="454"/>
                  </a:lnTo>
                  <a:lnTo>
                    <a:pt x="1" y="536"/>
                  </a:lnTo>
                  <a:lnTo>
                    <a:pt x="83" y="577"/>
                  </a:lnTo>
                  <a:lnTo>
                    <a:pt x="165" y="577"/>
                  </a:lnTo>
                  <a:lnTo>
                    <a:pt x="248"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0" name="Google Shape;488;p46"/>
            <p:cNvSpPr/>
            <p:nvPr/>
          </p:nvSpPr>
          <p:spPr>
            <a:xfrm>
              <a:off x="2443081" y="4127538"/>
              <a:ext cx="35006" cy="47726"/>
            </a:xfrm>
            <a:custGeom>
              <a:avLst/>
              <a:gdLst/>
              <a:ahLst/>
              <a:cxnLst/>
              <a:rect l="l" t="t" r="r" b="b"/>
              <a:pathLst>
                <a:path w="454" h="619" extrusionOk="0">
                  <a:moveTo>
                    <a:pt x="330" y="1"/>
                  </a:moveTo>
                  <a:lnTo>
                    <a:pt x="248" y="42"/>
                  </a:lnTo>
                  <a:lnTo>
                    <a:pt x="83" y="248"/>
                  </a:lnTo>
                  <a:lnTo>
                    <a:pt x="1" y="454"/>
                  </a:lnTo>
                  <a:lnTo>
                    <a:pt x="1" y="536"/>
                  </a:lnTo>
                  <a:lnTo>
                    <a:pt x="83" y="619"/>
                  </a:lnTo>
                  <a:lnTo>
                    <a:pt x="165" y="619"/>
                  </a:lnTo>
                  <a:lnTo>
                    <a:pt x="207" y="536"/>
                  </a:lnTo>
                  <a:lnTo>
                    <a:pt x="248" y="413"/>
                  </a:lnTo>
                  <a:lnTo>
                    <a:pt x="330" y="289"/>
                  </a:lnTo>
                  <a:lnTo>
                    <a:pt x="371" y="248"/>
                  </a:lnTo>
                  <a:lnTo>
                    <a:pt x="371" y="207"/>
                  </a:lnTo>
                  <a:lnTo>
                    <a:pt x="413" y="207"/>
                  </a:lnTo>
                  <a:lnTo>
                    <a:pt x="454" y="125"/>
                  </a:lnTo>
                  <a:lnTo>
                    <a:pt x="413"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1" name="Google Shape;489;p46"/>
            <p:cNvSpPr/>
            <p:nvPr/>
          </p:nvSpPr>
          <p:spPr>
            <a:xfrm>
              <a:off x="2116002" y="2851029"/>
              <a:ext cx="409736" cy="1289308"/>
            </a:xfrm>
            <a:custGeom>
              <a:avLst/>
              <a:gdLst/>
              <a:ahLst/>
              <a:cxnLst/>
              <a:rect l="l" t="t" r="r" b="b"/>
              <a:pathLst>
                <a:path w="5314" h="16722" extrusionOk="0">
                  <a:moveTo>
                    <a:pt x="5314" y="0"/>
                  </a:moveTo>
                  <a:lnTo>
                    <a:pt x="1" y="330"/>
                  </a:lnTo>
                  <a:lnTo>
                    <a:pt x="248" y="1648"/>
                  </a:lnTo>
                  <a:lnTo>
                    <a:pt x="783" y="5190"/>
                  </a:lnTo>
                  <a:lnTo>
                    <a:pt x="1154" y="7620"/>
                  </a:lnTo>
                  <a:lnTo>
                    <a:pt x="1483" y="10379"/>
                  </a:lnTo>
                  <a:lnTo>
                    <a:pt x="1854" y="13427"/>
                  </a:lnTo>
                  <a:lnTo>
                    <a:pt x="2142" y="16598"/>
                  </a:lnTo>
                  <a:lnTo>
                    <a:pt x="2348" y="16639"/>
                  </a:lnTo>
                  <a:lnTo>
                    <a:pt x="2801" y="16722"/>
                  </a:lnTo>
                  <a:lnTo>
                    <a:pt x="3790" y="16722"/>
                  </a:lnTo>
                  <a:lnTo>
                    <a:pt x="4160" y="16639"/>
                  </a:lnTo>
                  <a:lnTo>
                    <a:pt x="4325" y="15033"/>
                  </a:lnTo>
                  <a:lnTo>
                    <a:pt x="4655" y="10997"/>
                  </a:lnTo>
                  <a:lnTo>
                    <a:pt x="4861" y="8402"/>
                  </a:lnTo>
                  <a:lnTo>
                    <a:pt x="5066" y="5601"/>
                  </a:lnTo>
                  <a:lnTo>
                    <a:pt x="5231" y="2760"/>
                  </a:lnTo>
                  <a:lnTo>
                    <a:pt x="5314"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2" name="Google Shape;490;p46"/>
            <p:cNvSpPr/>
            <p:nvPr/>
          </p:nvSpPr>
          <p:spPr>
            <a:xfrm>
              <a:off x="1636486" y="4130776"/>
              <a:ext cx="431942" cy="146109"/>
            </a:xfrm>
            <a:custGeom>
              <a:avLst/>
              <a:gdLst/>
              <a:ahLst/>
              <a:cxnLst/>
              <a:rect l="l" t="t" r="r" b="b"/>
              <a:pathLst>
                <a:path w="5602" h="1895" extrusionOk="0">
                  <a:moveTo>
                    <a:pt x="5231" y="0"/>
                  </a:moveTo>
                  <a:lnTo>
                    <a:pt x="3172" y="41"/>
                  </a:lnTo>
                  <a:lnTo>
                    <a:pt x="2595" y="206"/>
                  </a:lnTo>
                  <a:lnTo>
                    <a:pt x="1401" y="577"/>
                  </a:lnTo>
                  <a:lnTo>
                    <a:pt x="824" y="742"/>
                  </a:lnTo>
                  <a:lnTo>
                    <a:pt x="412" y="906"/>
                  </a:lnTo>
                  <a:lnTo>
                    <a:pt x="248" y="1030"/>
                  </a:lnTo>
                  <a:lnTo>
                    <a:pt x="124" y="1195"/>
                  </a:lnTo>
                  <a:lnTo>
                    <a:pt x="42" y="1359"/>
                  </a:lnTo>
                  <a:lnTo>
                    <a:pt x="0" y="1524"/>
                  </a:lnTo>
                  <a:lnTo>
                    <a:pt x="0" y="1771"/>
                  </a:lnTo>
                  <a:lnTo>
                    <a:pt x="0" y="1895"/>
                  </a:lnTo>
                  <a:lnTo>
                    <a:pt x="5561" y="1812"/>
                  </a:lnTo>
                  <a:lnTo>
                    <a:pt x="5602" y="1359"/>
                  </a:lnTo>
                  <a:lnTo>
                    <a:pt x="5561" y="1071"/>
                  </a:lnTo>
                  <a:lnTo>
                    <a:pt x="5519" y="824"/>
                  </a:lnTo>
                  <a:lnTo>
                    <a:pt x="5396" y="412"/>
                  </a:lnTo>
                  <a:lnTo>
                    <a:pt x="5272" y="124"/>
                  </a:lnTo>
                  <a:lnTo>
                    <a:pt x="523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3" name="Google Shape;491;p46"/>
            <p:cNvSpPr/>
            <p:nvPr/>
          </p:nvSpPr>
          <p:spPr>
            <a:xfrm>
              <a:off x="1636486" y="4235558"/>
              <a:ext cx="431942" cy="41327"/>
            </a:xfrm>
            <a:custGeom>
              <a:avLst/>
              <a:gdLst/>
              <a:ahLst/>
              <a:cxnLst/>
              <a:rect l="l" t="t" r="r" b="b"/>
              <a:pathLst>
                <a:path w="5602" h="536" extrusionOk="0">
                  <a:moveTo>
                    <a:pt x="5602" y="0"/>
                  </a:moveTo>
                  <a:lnTo>
                    <a:pt x="1689" y="83"/>
                  </a:lnTo>
                  <a:lnTo>
                    <a:pt x="42" y="165"/>
                  </a:lnTo>
                  <a:lnTo>
                    <a:pt x="0" y="165"/>
                  </a:lnTo>
                  <a:lnTo>
                    <a:pt x="0" y="412"/>
                  </a:lnTo>
                  <a:lnTo>
                    <a:pt x="0" y="536"/>
                  </a:lnTo>
                  <a:lnTo>
                    <a:pt x="5561" y="453"/>
                  </a:lnTo>
                  <a:lnTo>
                    <a:pt x="560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4" name="Google Shape;492;p46"/>
            <p:cNvSpPr/>
            <p:nvPr/>
          </p:nvSpPr>
          <p:spPr>
            <a:xfrm>
              <a:off x="1636486" y="4175187"/>
              <a:ext cx="130307" cy="101698"/>
            </a:xfrm>
            <a:custGeom>
              <a:avLst/>
              <a:gdLst/>
              <a:ahLst/>
              <a:cxnLst/>
              <a:rect l="l" t="t" r="r" b="b"/>
              <a:pathLst>
                <a:path w="1690" h="1319" extrusionOk="0">
                  <a:moveTo>
                    <a:pt x="1401" y="1"/>
                  </a:moveTo>
                  <a:lnTo>
                    <a:pt x="824"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89"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5" name="Google Shape;493;p46"/>
            <p:cNvSpPr/>
            <p:nvPr/>
          </p:nvSpPr>
          <p:spPr>
            <a:xfrm>
              <a:off x="1779361" y="4149820"/>
              <a:ext cx="31844" cy="41327"/>
            </a:xfrm>
            <a:custGeom>
              <a:avLst/>
              <a:gdLst/>
              <a:ahLst/>
              <a:cxnLst/>
              <a:rect l="l" t="t" r="r" b="b"/>
              <a:pathLst>
                <a:path w="413" h="536" extrusionOk="0">
                  <a:moveTo>
                    <a:pt x="1" y="0"/>
                  </a:moveTo>
                  <a:lnTo>
                    <a:pt x="1" y="83"/>
                  </a:lnTo>
                  <a:lnTo>
                    <a:pt x="1" y="206"/>
                  </a:lnTo>
                  <a:lnTo>
                    <a:pt x="124" y="289"/>
                  </a:lnTo>
                  <a:lnTo>
                    <a:pt x="166" y="371"/>
                  </a:lnTo>
                  <a:lnTo>
                    <a:pt x="207" y="453"/>
                  </a:lnTo>
                  <a:lnTo>
                    <a:pt x="248" y="536"/>
                  </a:lnTo>
                  <a:lnTo>
                    <a:pt x="330" y="536"/>
                  </a:lnTo>
                  <a:lnTo>
                    <a:pt x="413" y="495"/>
                  </a:lnTo>
                  <a:lnTo>
                    <a:pt x="413" y="371"/>
                  </a:lnTo>
                  <a:lnTo>
                    <a:pt x="330" y="165"/>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6" name="Google Shape;494;p46"/>
            <p:cNvSpPr/>
            <p:nvPr/>
          </p:nvSpPr>
          <p:spPr>
            <a:xfrm>
              <a:off x="1811129" y="4137098"/>
              <a:ext cx="35006" cy="44565"/>
            </a:xfrm>
            <a:custGeom>
              <a:avLst/>
              <a:gdLst/>
              <a:ahLst/>
              <a:cxnLst/>
              <a:rect l="l" t="t" r="r" b="b"/>
              <a:pathLst>
                <a:path w="454" h="578" extrusionOk="0">
                  <a:moveTo>
                    <a:pt x="83" y="1"/>
                  </a:moveTo>
                  <a:lnTo>
                    <a:pt x="1" y="42"/>
                  </a:lnTo>
                  <a:lnTo>
                    <a:pt x="1" y="124"/>
                  </a:lnTo>
                  <a:lnTo>
                    <a:pt x="1" y="206"/>
                  </a:lnTo>
                  <a:lnTo>
                    <a:pt x="83" y="248"/>
                  </a:lnTo>
                  <a:lnTo>
                    <a:pt x="165" y="412"/>
                  </a:lnTo>
                  <a:lnTo>
                    <a:pt x="207" y="495"/>
                  </a:lnTo>
                  <a:lnTo>
                    <a:pt x="248" y="577"/>
                  </a:lnTo>
                  <a:lnTo>
                    <a:pt x="371" y="577"/>
                  </a:lnTo>
                  <a:lnTo>
                    <a:pt x="413" y="536"/>
                  </a:lnTo>
                  <a:lnTo>
                    <a:pt x="454" y="454"/>
                  </a:lnTo>
                  <a:lnTo>
                    <a:pt x="330" y="206"/>
                  </a:lnTo>
                  <a:lnTo>
                    <a:pt x="165"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7" name="Google Shape;495;p46"/>
            <p:cNvSpPr/>
            <p:nvPr/>
          </p:nvSpPr>
          <p:spPr>
            <a:xfrm>
              <a:off x="1842896" y="4127538"/>
              <a:ext cx="35006" cy="47726"/>
            </a:xfrm>
            <a:custGeom>
              <a:avLst/>
              <a:gdLst/>
              <a:ahLst/>
              <a:cxnLst/>
              <a:rect l="l" t="t" r="r" b="b"/>
              <a:pathLst>
                <a:path w="454" h="619" extrusionOk="0">
                  <a:moveTo>
                    <a:pt x="124" y="1"/>
                  </a:moveTo>
                  <a:lnTo>
                    <a:pt x="42" y="42"/>
                  </a:lnTo>
                  <a:lnTo>
                    <a:pt x="1" y="125"/>
                  </a:lnTo>
                  <a:lnTo>
                    <a:pt x="42" y="207"/>
                  </a:lnTo>
                  <a:lnTo>
                    <a:pt x="83" y="207"/>
                  </a:lnTo>
                  <a:lnTo>
                    <a:pt x="83" y="248"/>
                  </a:lnTo>
                  <a:lnTo>
                    <a:pt x="124" y="289"/>
                  </a:lnTo>
                  <a:lnTo>
                    <a:pt x="165" y="413"/>
                  </a:lnTo>
                  <a:lnTo>
                    <a:pt x="206" y="536"/>
                  </a:lnTo>
                  <a:lnTo>
                    <a:pt x="289" y="619"/>
                  </a:lnTo>
                  <a:lnTo>
                    <a:pt x="371" y="619"/>
                  </a:lnTo>
                  <a:lnTo>
                    <a:pt x="454" y="536"/>
                  </a:lnTo>
                  <a:lnTo>
                    <a:pt x="454" y="454"/>
                  </a:lnTo>
                  <a:lnTo>
                    <a:pt x="371" y="248"/>
                  </a:lnTo>
                  <a:lnTo>
                    <a:pt x="206" y="42"/>
                  </a:lnTo>
                  <a:lnTo>
                    <a:pt x="124"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8" name="Google Shape;496;p46"/>
            <p:cNvSpPr/>
            <p:nvPr/>
          </p:nvSpPr>
          <p:spPr>
            <a:xfrm>
              <a:off x="1795245" y="2851029"/>
              <a:ext cx="409736" cy="1289308"/>
            </a:xfrm>
            <a:custGeom>
              <a:avLst/>
              <a:gdLst/>
              <a:ahLst/>
              <a:cxnLst/>
              <a:rect l="l" t="t" r="r" b="b"/>
              <a:pathLst>
                <a:path w="5314" h="16722" extrusionOk="0">
                  <a:moveTo>
                    <a:pt x="1" y="0"/>
                  </a:moveTo>
                  <a:lnTo>
                    <a:pt x="83" y="2760"/>
                  </a:lnTo>
                  <a:lnTo>
                    <a:pt x="248" y="5601"/>
                  </a:lnTo>
                  <a:lnTo>
                    <a:pt x="454" y="8402"/>
                  </a:lnTo>
                  <a:lnTo>
                    <a:pt x="619" y="10997"/>
                  </a:lnTo>
                  <a:lnTo>
                    <a:pt x="989" y="15033"/>
                  </a:lnTo>
                  <a:lnTo>
                    <a:pt x="1113" y="16639"/>
                  </a:lnTo>
                  <a:lnTo>
                    <a:pt x="1483" y="16722"/>
                  </a:lnTo>
                  <a:lnTo>
                    <a:pt x="2513" y="16722"/>
                  </a:lnTo>
                  <a:lnTo>
                    <a:pt x="2966" y="16639"/>
                  </a:lnTo>
                  <a:lnTo>
                    <a:pt x="3172" y="16598"/>
                  </a:lnTo>
                  <a:lnTo>
                    <a:pt x="3460" y="13427"/>
                  </a:lnTo>
                  <a:lnTo>
                    <a:pt x="3790" y="10379"/>
                  </a:lnTo>
                  <a:lnTo>
                    <a:pt x="4161" y="7620"/>
                  </a:lnTo>
                  <a:lnTo>
                    <a:pt x="4531" y="5190"/>
                  </a:lnTo>
                  <a:lnTo>
                    <a:pt x="5067" y="1648"/>
                  </a:lnTo>
                  <a:lnTo>
                    <a:pt x="5314" y="330"/>
                  </a:lnTo>
                  <a:lnTo>
                    <a:pt x="1"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59" name="Google Shape;497;p46"/>
            <p:cNvSpPr/>
            <p:nvPr/>
          </p:nvSpPr>
          <p:spPr>
            <a:xfrm>
              <a:off x="1788922" y="2841468"/>
              <a:ext cx="743138" cy="1238575"/>
            </a:xfrm>
            <a:custGeom>
              <a:avLst/>
              <a:gdLst/>
              <a:ahLst/>
              <a:cxnLst/>
              <a:rect l="l" t="t" r="r" b="b"/>
              <a:pathLst>
                <a:path w="9638" h="16064" extrusionOk="0">
                  <a:moveTo>
                    <a:pt x="9556" y="1"/>
                  </a:moveTo>
                  <a:lnTo>
                    <a:pt x="83" y="124"/>
                  </a:lnTo>
                  <a:lnTo>
                    <a:pt x="42" y="577"/>
                  </a:lnTo>
                  <a:lnTo>
                    <a:pt x="0" y="1277"/>
                  </a:lnTo>
                  <a:lnTo>
                    <a:pt x="83" y="3295"/>
                  </a:lnTo>
                  <a:lnTo>
                    <a:pt x="206" y="5849"/>
                  </a:lnTo>
                  <a:lnTo>
                    <a:pt x="371" y="8650"/>
                  </a:lnTo>
                  <a:lnTo>
                    <a:pt x="783" y="13674"/>
                  </a:lnTo>
                  <a:lnTo>
                    <a:pt x="989" y="15981"/>
                  </a:lnTo>
                  <a:lnTo>
                    <a:pt x="1112" y="16022"/>
                  </a:lnTo>
                  <a:lnTo>
                    <a:pt x="3007" y="16022"/>
                  </a:lnTo>
                  <a:lnTo>
                    <a:pt x="3336" y="15981"/>
                  </a:lnTo>
                  <a:lnTo>
                    <a:pt x="3501" y="15940"/>
                  </a:lnTo>
                  <a:lnTo>
                    <a:pt x="3542" y="15816"/>
                  </a:lnTo>
                  <a:lnTo>
                    <a:pt x="3584" y="15404"/>
                  </a:lnTo>
                  <a:lnTo>
                    <a:pt x="3790" y="14086"/>
                  </a:lnTo>
                  <a:lnTo>
                    <a:pt x="4201" y="10050"/>
                  </a:lnTo>
                  <a:lnTo>
                    <a:pt x="4819" y="4202"/>
                  </a:lnTo>
                  <a:lnTo>
                    <a:pt x="5437" y="10050"/>
                  </a:lnTo>
                  <a:lnTo>
                    <a:pt x="5849" y="14086"/>
                  </a:lnTo>
                  <a:lnTo>
                    <a:pt x="6096" y="15981"/>
                  </a:lnTo>
                  <a:lnTo>
                    <a:pt x="6220" y="16022"/>
                  </a:lnTo>
                  <a:lnTo>
                    <a:pt x="6467" y="16063"/>
                  </a:lnTo>
                  <a:lnTo>
                    <a:pt x="7290" y="16063"/>
                  </a:lnTo>
                  <a:lnTo>
                    <a:pt x="8155" y="16022"/>
                  </a:lnTo>
                  <a:lnTo>
                    <a:pt x="8485" y="15981"/>
                  </a:lnTo>
                  <a:lnTo>
                    <a:pt x="8691" y="15940"/>
                  </a:lnTo>
                  <a:lnTo>
                    <a:pt x="8773" y="15734"/>
                  </a:lnTo>
                  <a:lnTo>
                    <a:pt x="8855" y="15322"/>
                  </a:lnTo>
                  <a:lnTo>
                    <a:pt x="9020" y="13757"/>
                  </a:lnTo>
                  <a:lnTo>
                    <a:pt x="9185" y="11574"/>
                  </a:lnTo>
                  <a:lnTo>
                    <a:pt x="9350" y="9020"/>
                  </a:lnTo>
                  <a:lnTo>
                    <a:pt x="9514" y="6302"/>
                  </a:lnTo>
                  <a:lnTo>
                    <a:pt x="9597" y="3707"/>
                  </a:lnTo>
                  <a:lnTo>
                    <a:pt x="9638" y="1524"/>
                  </a:lnTo>
                  <a:lnTo>
                    <a:pt x="9597" y="660"/>
                  </a:lnTo>
                  <a:lnTo>
                    <a:pt x="9556" y="1"/>
                  </a:lnTo>
                  <a:close/>
                </a:path>
              </a:pathLst>
            </a:custGeom>
            <a:solidFill>
              <a:srgbClr val="C0A9F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0" name="Google Shape;498;p46"/>
            <p:cNvSpPr/>
            <p:nvPr/>
          </p:nvSpPr>
          <p:spPr>
            <a:xfrm>
              <a:off x="2192259" y="1955483"/>
              <a:ext cx="793950" cy="409723"/>
            </a:xfrm>
            <a:custGeom>
              <a:avLst/>
              <a:gdLst/>
              <a:ahLst/>
              <a:cxnLst/>
              <a:rect l="l" t="t" r="r" b="b"/>
              <a:pathLst>
                <a:path w="10297" h="5314" extrusionOk="0">
                  <a:moveTo>
                    <a:pt x="9267" y="1"/>
                  </a:moveTo>
                  <a:lnTo>
                    <a:pt x="8732" y="413"/>
                  </a:lnTo>
                  <a:lnTo>
                    <a:pt x="7496" y="1360"/>
                  </a:lnTo>
                  <a:lnTo>
                    <a:pt x="6137" y="2307"/>
                  </a:lnTo>
                  <a:lnTo>
                    <a:pt x="5601" y="2637"/>
                  </a:lnTo>
                  <a:lnTo>
                    <a:pt x="5395" y="2719"/>
                  </a:lnTo>
                  <a:lnTo>
                    <a:pt x="5231" y="2801"/>
                  </a:lnTo>
                  <a:lnTo>
                    <a:pt x="5148" y="2760"/>
                  </a:lnTo>
                  <a:lnTo>
                    <a:pt x="4984" y="2719"/>
                  </a:lnTo>
                  <a:lnTo>
                    <a:pt x="4613" y="2513"/>
                  </a:lnTo>
                  <a:lnTo>
                    <a:pt x="4119" y="2225"/>
                  </a:lnTo>
                  <a:lnTo>
                    <a:pt x="3583" y="1854"/>
                  </a:lnTo>
                  <a:lnTo>
                    <a:pt x="2471" y="1030"/>
                  </a:lnTo>
                  <a:lnTo>
                    <a:pt x="1606" y="413"/>
                  </a:lnTo>
                  <a:lnTo>
                    <a:pt x="0" y="3378"/>
                  </a:lnTo>
                  <a:lnTo>
                    <a:pt x="659" y="3707"/>
                  </a:lnTo>
                  <a:lnTo>
                    <a:pt x="1359" y="4037"/>
                  </a:lnTo>
                  <a:lnTo>
                    <a:pt x="2224" y="4449"/>
                  </a:lnTo>
                  <a:lnTo>
                    <a:pt x="3171" y="4819"/>
                  </a:lnTo>
                  <a:lnTo>
                    <a:pt x="4077" y="5108"/>
                  </a:lnTo>
                  <a:lnTo>
                    <a:pt x="4531" y="5231"/>
                  </a:lnTo>
                  <a:lnTo>
                    <a:pt x="4942" y="5272"/>
                  </a:lnTo>
                  <a:lnTo>
                    <a:pt x="5272" y="5314"/>
                  </a:lnTo>
                  <a:lnTo>
                    <a:pt x="5601" y="5272"/>
                  </a:lnTo>
                  <a:lnTo>
                    <a:pt x="5890" y="5149"/>
                  </a:lnTo>
                  <a:lnTo>
                    <a:pt x="6219" y="4943"/>
                  </a:lnTo>
                  <a:lnTo>
                    <a:pt x="6590" y="4737"/>
                  </a:lnTo>
                  <a:lnTo>
                    <a:pt x="7002" y="4408"/>
                  </a:lnTo>
                  <a:lnTo>
                    <a:pt x="7784" y="3707"/>
                  </a:lnTo>
                  <a:lnTo>
                    <a:pt x="8526" y="2966"/>
                  </a:lnTo>
                  <a:lnTo>
                    <a:pt x="9226" y="2225"/>
                  </a:lnTo>
                  <a:lnTo>
                    <a:pt x="9802" y="1566"/>
                  </a:lnTo>
                  <a:lnTo>
                    <a:pt x="10297" y="948"/>
                  </a:lnTo>
                  <a:lnTo>
                    <a:pt x="9267"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1" name="Google Shape;499;p46"/>
            <p:cNvSpPr/>
            <p:nvPr/>
          </p:nvSpPr>
          <p:spPr>
            <a:xfrm>
              <a:off x="2906713" y="1787168"/>
              <a:ext cx="162075" cy="241408"/>
            </a:xfrm>
            <a:custGeom>
              <a:avLst/>
              <a:gdLst/>
              <a:ahLst/>
              <a:cxnLst/>
              <a:rect l="l" t="t" r="r" b="b"/>
              <a:pathLst>
                <a:path w="2102" h="3131" extrusionOk="0">
                  <a:moveTo>
                    <a:pt x="1607" y="1"/>
                  </a:moveTo>
                  <a:lnTo>
                    <a:pt x="1442" y="83"/>
                  </a:lnTo>
                  <a:lnTo>
                    <a:pt x="1113" y="413"/>
                  </a:lnTo>
                  <a:lnTo>
                    <a:pt x="701" y="907"/>
                  </a:lnTo>
                  <a:lnTo>
                    <a:pt x="619" y="907"/>
                  </a:lnTo>
                  <a:lnTo>
                    <a:pt x="495" y="948"/>
                  </a:lnTo>
                  <a:lnTo>
                    <a:pt x="372" y="1113"/>
                  </a:lnTo>
                  <a:lnTo>
                    <a:pt x="248" y="1319"/>
                  </a:lnTo>
                  <a:lnTo>
                    <a:pt x="124" y="1525"/>
                  </a:lnTo>
                  <a:lnTo>
                    <a:pt x="42" y="1978"/>
                  </a:lnTo>
                  <a:lnTo>
                    <a:pt x="1" y="2184"/>
                  </a:lnTo>
                  <a:lnTo>
                    <a:pt x="1031" y="3131"/>
                  </a:lnTo>
                  <a:lnTo>
                    <a:pt x="1154" y="3090"/>
                  </a:lnTo>
                  <a:lnTo>
                    <a:pt x="1401" y="2966"/>
                  </a:lnTo>
                  <a:lnTo>
                    <a:pt x="1731" y="2760"/>
                  </a:lnTo>
                  <a:lnTo>
                    <a:pt x="1896" y="2596"/>
                  </a:lnTo>
                  <a:lnTo>
                    <a:pt x="2019" y="2431"/>
                  </a:lnTo>
                  <a:lnTo>
                    <a:pt x="2060" y="2348"/>
                  </a:lnTo>
                  <a:lnTo>
                    <a:pt x="2101" y="2225"/>
                  </a:lnTo>
                  <a:lnTo>
                    <a:pt x="2060" y="2019"/>
                  </a:lnTo>
                  <a:lnTo>
                    <a:pt x="1937" y="1813"/>
                  </a:lnTo>
                  <a:lnTo>
                    <a:pt x="1813" y="1607"/>
                  </a:lnTo>
                  <a:lnTo>
                    <a:pt x="1525" y="1278"/>
                  </a:lnTo>
                  <a:lnTo>
                    <a:pt x="1360" y="1154"/>
                  </a:lnTo>
                  <a:lnTo>
                    <a:pt x="1607" y="619"/>
                  </a:lnTo>
                  <a:lnTo>
                    <a:pt x="1731" y="207"/>
                  </a:lnTo>
                  <a:lnTo>
                    <a:pt x="1772" y="83"/>
                  </a:lnTo>
                  <a:lnTo>
                    <a:pt x="1731"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2" name="Google Shape;500;p46"/>
            <p:cNvSpPr/>
            <p:nvPr/>
          </p:nvSpPr>
          <p:spPr>
            <a:xfrm>
              <a:off x="2297044" y="1968205"/>
              <a:ext cx="301712" cy="425606"/>
            </a:xfrm>
            <a:custGeom>
              <a:avLst/>
              <a:gdLst/>
              <a:ahLst/>
              <a:cxnLst/>
              <a:rect l="l" t="t" r="r" b="b"/>
              <a:pathLst>
                <a:path w="3913" h="5520" extrusionOk="0">
                  <a:moveTo>
                    <a:pt x="1030" y="0"/>
                  </a:moveTo>
                  <a:lnTo>
                    <a:pt x="0" y="3707"/>
                  </a:lnTo>
                  <a:lnTo>
                    <a:pt x="2348" y="5519"/>
                  </a:lnTo>
                  <a:lnTo>
                    <a:pt x="2513" y="5396"/>
                  </a:lnTo>
                  <a:lnTo>
                    <a:pt x="2718" y="5272"/>
                  </a:lnTo>
                  <a:lnTo>
                    <a:pt x="2883" y="5066"/>
                  </a:lnTo>
                  <a:lnTo>
                    <a:pt x="3048" y="4819"/>
                  </a:lnTo>
                  <a:lnTo>
                    <a:pt x="3336" y="4325"/>
                  </a:lnTo>
                  <a:lnTo>
                    <a:pt x="3542" y="3748"/>
                  </a:lnTo>
                  <a:lnTo>
                    <a:pt x="3707" y="3172"/>
                  </a:lnTo>
                  <a:lnTo>
                    <a:pt x="3831" y="2719"/>
                  </a:lnTo>
                  <a:lnTo>
                    <a:pt x="3913" y="2266"/>
                  </a:lnTo>
                  <a:lnTo>
                    <a:pt x="3583" y="1977"/>
                  </a:lnTo>
                  <a:lnTo>
                    <a:pt x="2801" y="1277"/>
                  </a:lnTo>
                  <a:lnTo>
                    <a:pt x="2307" y="865"/>
                  </a:lnTo>
                  <a:lnTo>
                    <a:pt x="1854" y="495"/>
                  </a:lnTo>
                  <a:lnTo>
                    <a:pt x="1401" y="206"/>
                  </a:lnTo>
                  <a:lnTo>
                    <a:pt x="1030"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63" name="Google Shape;501;p46"/>
            <p:cNvSpPr/>
            <p:nvPr/>
          </p:nvSpPr>
          <p:spPr>
            <a:xfrm>
              <a:off x="1785761" y="1920556"/>
              <a:ext cx="755860" cy="990844"/>
            </a:xfrm>
            <a:custGeom>
              <a:avLst/>
              <a:gdLst/>
              <a:ahLst/>
              <a:cxnLst/>
              <a:rect l="l" t="t" r="r" b="b"/>
              <a:pathLst>
                <a:path w="9803" h="12851" extrusionOk="0">
                  <a:moveTo>
                    <a:pt x="3913" y="1"/>
                  </a:moveTo>
                  <a:lnTo>
                    <a:pt x="2018" y="618"/>
                  </a:lnTo>
                  <a:lnTo>
                    <a:pt x="0" y="12480"/>
                  </a:lnTo>
                  <a:lnTo>
                    <a:pt x="1030" y="12645"/>
                  </a:lnTo>
                  <a:lnTo>
                    <a:pt x="2142" y="12727"/>
                  </a:lnTo>
                  <a:lnTo>
                    <a:pt x="3542" y="12810"/>
                  </a:lnTo>
                  <a:lnTo>
                    <a:pt x="5107" y="12851"/>
                  </a:lnTo>
                  <a:lnTo>
                    <a:pt x="5931" y="12810"/>
                  </a:lnTo>
                  <a:lnTo>
                    <a:pt x="6755" y="12727"/>
                  </a:lnTo>
                  <a:lnTo>
                    <a:pt x="7578" y="12645"/>
                  </a:lnTo>
                  <a:lnTo>
                    <a:pt x="8361" y="12480"/>
                  </a:lnTo>
                  <a:lnTo>
                    <a:pt x="9102" y="12315"/>
                  </a:lnTo>
                  <a:lnTo>
                    <a:pt x="9803" y="12068"/>
                  </a:lnTo>
                  <a:lnTo>
                    <a:pt x="7661" y="618"/>
                  </a:lnTo>
                  <a:lnTo>
                    <a:pt x="576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39" name="Google Shape;502;p46"/>
            <p:cNvSpPr/>
            <p:nvPr/>
          </p:nvSpPr>
          <p:spPr>
            <a:xfrm>
              <a:off x="1722226" y="1968205"/>
              <a:ext cx="441503" cy="863856"/>
            </a:xfrm>
            <a:custGeom>
              <a:avLst/>
              <a:gdLst/>
              <a:ahLst/>
              <a:cxnLst/>
              <a:rect l="l" t="t" r="r" b="b"/>
              <a:pathLst>
                <a:path w="5726" h="11204" extrusionOk="0">
                  <a:moveTo>
                    <a:pt x="2842" y="0"/>
                  </a:moveTo>
                  <a:lnTo>
                    <a:pt x="2554" y="165"/>
                  </a:lnTo>
                  <a:lnTo>
                    <a:pt x="2266" y="371"/>
                  </a:lnTo>
                  <a:lnTo>
                    <a:pt x="2019" y="659"/>
                  </a:lnTo>
                  <a:lnTo>
                    <a:pt x="1730" y="989"/>
                  </a:lnTo>
                  <a:lnTo>
                    <a:pt x="1483" y="1401"/>
                  </a:lnTo>
                  <a:lnTo>
                    <a:pt x="1236" y="1813"/>
                  </a:lnTo>
                  <a:lnTo>
                    <a:pt x="989" y="2266"/>
                  </a:lnTo>
                  <a:lnTo>
                    <a:pt x="783" y="2719"/>
                  </a:lnTo>
                  <a:lnTo>
                    <a:pt x="577" y="3213"/>
                  </a:lnTo>
                  <a:lnTo>
                    <a:pt x="412" y="3707"/>
                  </a:lnTo>
                  <a:lnTo>
                    <a:pt x="248" y="4201"/>
                  </a:lnTo>
                  <a:lnTo>
                    <a:pt x="165" y="4696"/>
                  </a:lnTo>
                  <a:lnTo>
                    <a:pt x="83" y="5149"/>
                  </a:lnTo>
                  <a:lnTo>
                    <a:pt x="42" y="5602"/>
                  </a:lnTo>
                  <a:lnTo>
                    <a:pt x="0" y="6014"/>
                  </a:lnTo>
                  <a:lnTo>
                    <a:pt x="42" y="6343"/>
                  </a:lnTo>
                  <a:lnTo>
                    <a:pt x="165" y="6673"/>
                  </a:lnTo>
                  <a:lnTo>
                    <a:pt x="330" y="7002"/>
                  </a:lnTo>
                  <a:lnTo>
                    <a:pt x="577" y="7373"/>
                  </a:lnTo>
                  <a:lnTo>
                    <a:pt x="907" y="7743"/>
                  </a:lnTo>
                  <a:lnTo>
                    <a:pt x="1689" y="8567"/>
                  </a:lnTo>
                  <a:lnTo>
                    <a:pt x="2513" y="9350"/>
                  </a:lnTo>
                  <a:lnTo>
                    <a:pt x="3337" y="10091"/>
                  </a:lnTo>
                  <a:lnTo>
                    <a:pt x="4078" y="10668"/>
                  </a:lnTo>
                  <a:lnTo>
                    <a:pt x="4778" y="11203"/>
                  </a:lnTo>
                  <a:lnTo>
                    <a:pt x="5725" y="10132"/>
                  </a:lnTo>
                  <a:lnTo>
                    <a:pt x="4119" y="8279"/>
                  </a:lnTo>
                  <a:lnTo>
                    <a:pt x="3048" y="6920"/>
                  </a:lnTo>
                  <a:lnTo>
                    <a:pt x="2678" y="6467"/>
                  </a:lnTo>
                  <a:lnTo>
                    <a:pt x="2554" y="6261"/>
                  </a:lnTo>
                  <a:lnTo>
                    <a:pt x="2884" y="5561"/>
                  </a:lnTo>
                  <a:lnTo>
                    <a:pt x="3542" y="4160"/>
                  </a:lnTo>
                  <a:lnTo>
                    <a:pt x="4490" y="2224"/>
                  </a:lnTo>
                  <a:lnTo>
                    <a:pt x="284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0" name="Google Shape;503;p46"/>
            <p:cNvSpPr/>
            <p:nvPr/>
          </p:nvSpPr>
          <p:spPr>
            <a:xfrm>
              <a:off x="2071512" y="2752569"/>
              <a:ext cx="219210" cy="276335"/>
            </a:xfrm>
            <a:custGeom>
              <a:avLst/>
              <a:gdLst/>
              <a:ahLst/>
              <a:cxnLst/>
              <a:rect l="l" t="t" r="r" b="b"/>
              <a:pathLst>
                <a:path w="2843" h="3584" extrusionOk="0">
                  <a:moveTo>
                    <a:pt x="1195" y="0"/>
                  </a:moveTo>
                  <a:lnTo>
                    <a:pt x="248" y="1030"/>
                  </a:lnTo>
                  <a:lnTo>
                    <a:pt x="330" y="1318"/>
                  </a:lnTo>
                  <a:lnTo>
                    <a:pt x="454" y="1524"/>
                  </a:lnTo>
                  <a:lnTo>
                    <a:pt x="619" y="1689"/>
                  </a:lnTo>
                  <a:lnTo>
                    <a:pt x="495" y="1771"/>
                  </a:lnTo>
                  <a:lnTo>
                    <a:pt x="248" y="1977"/>
                  </a:lnTo>
                  <a:lnTo>
                    <a:pt x="42" y="2224"/>
                  </a:lnTo>
                  <a:lnTo>
                    <a:pt x="1" y="2307"/>
                  </a:lnTo>
                  <a:lnTo>
                    <a:pt x="42" y="2430"/>
                  </a:lnTo>
                  <a:lnTo>
                    <a:pt x="125" y="2472"/>
                  </a:lnTo>
                  <a:lnTo>
                    <a:pt x="248" y="2472"/>
                  </a:lnTo>
                  <a:lnTo>
                    <a:pt x="578" y="2348"/>
                  </a:lnTo>
                  <a:lnTo>
                    <a:pt x="907" y="2183"/>
                  </a:lnTo>
                  <a:lnTo>
                    <a:pt x="1031" y="2101"/>
                  </a:lnTo>
                  <a:lnTo>
                    <a:pt x="1031" y="2101"/>
                  </a:lnTo>
                  <a:lnTo>
                    <a:pt x="948" y="2266"/>
                  </a:lnTo>
                  <a:lnTo>
                    <a:pt x="783" y="2636"/>
                  </a:lnTo>
                  <a:lnTo>
                    <a:pt x="701" y="2842"/>
                  </a:lnTo>
                  <a:lnTo>
                    <a:pt x="660" y="3048"/>
                  </a:lnTo>
                  <a:lnTo>
                    <a:pt x="660" y="3172"/>
                  </a:lnTo>
                  <a:lnTo>
                    <a:pt x="660" y="3213"/>
                  </a:lnTo>
                  <a:lnTo>
                    <a:pt x="701" y="3254"/>
                  </a:lnTo>
                  <a:lnTo>
                    <a:pt x="825" y="3254"/>
                  </a:lnTo>
                  <a:lnTo>
                    <a:pt x="948" y="3172"/>
                  </a:lnTo>
                  <a:lnTo>
                    <a:pt x="1195" y="2842"/>
                  </a:lnTo>
                  <a:lnTo>
                    <a:pt x="1360" y="2472"/>
                  </a:lnTo>
                  <a:lnTo>
                    <a:pt x="1442" y="2307"/>
                  </a:lnTo>
                  <a:lnTo>
                    <a:pt x="1442" y="2513"/>
                  </a:lnTo>
                  <a:lnTo>
                    <a:pt x="1401" y="2925"/>
                  </a:lnTo>
                  <a:lnTo>
                    <a:pt x="1442" y="3172"/>
                  </a:lnTo>
                  <a:lnTo>
                    <a:pt x="1484" y="3378"/>
                  </a:lnTo>
                  <a:lnTo>
                    <a:pt x="1525" y="3501"/>
                  </a:lnTo>
                  <a:lnTo>
                    <a:pt x="1566" y="3542"/>
                  </a:lnTo>
                  <a:lnTo>
                    <a:pt x="1648" y="3584"/>
                  </a:lnTo>
                  <a:lnTo>
                    <a:pt x="1690" y="3542"/>
                  </a:lnTo>
                  <a:lnTo>
                    <a:pt x="1731" y="3501"/>
                  </a:lnTo>
                  <a:lnTo>
                    <a:pt x="1813" y="3336"/>
                  </a:lnTo>
                  <a:lnTo>
                    <a:pt x="1896" y="3089"/>
                  </a:lnTo>
                  <a:lnTo>
                    <a:pt x="1896" y="2842"/>
                  </a:lnTo>
                  <a:lnTo>
                    <a:pt x="1937" y="2307"/>
                  </a:lnTo>
                  <a:lnTo>
                    <a:pt x="1937" y="2101"/>
                  </a:lnTo>
                  <a:lnTo>
                    <a:pt x="2019" y="2224"/>
                  </a:lnTo>
                  <a:lnTo>
                    <a:pt x="2266" y="2472"/>
                  </a:lnTo>
                  <a:lnTo>
                    <a:pt x="2431" y="2595"/>
                  </a:lnTo>
                  <a:lnTo>
                    <a:pt x="2555" y="2719"/>
                  </a:lnTo>
                  <a:lnTo>
                    <a:pt x="2719" y="2760"/>
                  </a:lnTo>
                  <a:lnTo>
                    <a:pt x="2802" y="2719"/>
                  </a:lnTo>
                  <a:lnTo>
                    <a:pt x="2843" y="2677"/>
                  </a:lnTo>
                  <a:lnTo>
                    <a:pt x="2843" y="2595"/>
                  </a:lnTo>
                  <a:lnTo>
                    <a:pt x="2760" y="2348"/>
                  </a:lnTo>
                  <a:lnTo>
                    <a:pt x="2637" y="2060"/>
                  </a:lnTo>
                  <a:lnTo>
                    <a:pt x="2472" y="1730"/>
                  </a:lnTo>
                  <a:lnTo>
                    <a:pt x="2101" y="1195"/>
                  </a:lnTo>
                  <a:lnTo>
                    <a:pt x="1937" y="906"/>
                  </a:lnTo>
                  <a:lnTo>
                    <a:pt x="2101" y="906"/>
                  </a:lnTo>
                  <a:lnTo>
                    <a:pt x="2431" y="783"/>
                  </a:lnTo>
                  <a:lnTo>
                    <a:pt x="2596" y="742"/>
                  </a:lnTo>
                  <a:lnTo>
                    <a:pt x="2719" y="659"/>
                  </a:lnTo>
                  <a:lnTo>
                    <a:pt x="2802" y="577"/>
                  </a:lnTo>
                  <a:lnTo>
                    <a:pt x="2802" y="495"/>
                  </a:lnTo>
                  <a:lnTo>
                    <a:pt x="2760" y="412"/>
                  </a:lnTo>
                  <a:lnTo>
                    <a:pt x="2678" y="330"/>
                  </a:lnTo>
                  <a:lnTo>
                    <a:pt x="2472" y="289"/>
                  </a:lnTo>
                  <a:lnTo>
                    <a:pt x="2019" y="330"/>
                  </a:lnTo>
                  <a:lnTo>
                    <a:pt x="1772" y="248"/>
                  </a:lnTo>
                  <a:lnTo>
                    <a:pt x="1484" y="124"/>
                  </a:lnTo>
                  <a:lnTo>
                    <a:pt x="1195"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1" name="Google Shape;504;p46"/>
            <p:cNvSpPr/>
            <p:nvPr/>
          </p:nvSpPr>
          <p:spPr>
            <a:xfrm>
              <a:off x="1706343" y="1968205"/>
              <a:ext cx="390691" cy="482739"/>
            </a:xfrm>
            <a:custGeom>
              <a:avLst/>
              <a:gdLst/>
              <a:ahLst/>
              <a:cxnLst/>
              <a:rect l="l" t="t" r="r" b="b"/>
              <a:pathLst>
                <a:path w="5067" h="6261" extrusionOk="0">
                  <a:moveTo>
                    <a:pt x="3048" y="0"/>
                  </a:moveTo>
                  <a:lnTo>
                    <a:pt x="2636" y="206"/>
                  </a:lnTo>
                  <a:lnTo>
                    <a:pt x="2225" y="495"/>
                  </a:lnTo>
                  <a:lnTo>
                    <a:pt x="1854" y="824"/>
                  </a:lnTo>
                  <a:lnTo>
                    <a:pt x="1566" y="1195"/>
                  </a:lnTo>
                  <a:lnTo>
                    <a:pt x="1277" y="1607"/>
                  </a:lnTo>
                  <a:lnTo>
                    <a:pt x="1030" y="2060"/>
                  </a:lnTo>
                  <a:lnTo>
                    <a:pt x="783" y="2513"/>
                  </a:lnTo>
                  <a:lnTo>
                    <a:pt x="618" y="3007"/>
                  </a:lnTo>
                  <a:lnTo>
                    <a:pt x="330" y="3872"/>
                  </a:lnTo>
                  <a:lnTo>
                    <a:pt x="124" y="4613"/>
                  </a:lnTo>
                  <a:lnTo>
                    <a:pt x="1" y="5313"/>
                  </a:lnTo>
                  <a:lnTo>
                    <a:pt x="206" y="5437"/>
                  </a:lnTo>
                  <a:lnTo>
                    <a:pt x="454" y="5602"/>
                  </a:lnTo>
                  <a:lnTo>
                    <a:pt x="824" y="5766"/>
                  </a:lnTo>
                  <a:lnTo>
                    <a:pt x="1319" y="5931"/>
                  </a:lnTo>
                  <a:lnTo>
                    <a:pt x="1895" y="6096"/>
                  </a:lnTo>
                  <a:lnTo>
                    <a:pt x="2595" y="6178"/>
                  </a:lnTo>
                  <a:lnTo>
                    <a:pt x="3419" y="6261"/>
                  </a:lnTo>
                  <a:lnTo>
                    <a:pt x="5066" y="2142"/>
                  </a:lnTo>
                  <a:lnTo>
                    <a:pt x="3048"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2" name="Google Shape;505;p46"/>
            <p:cNvSpPr/>
            <p:nvPr/>
          </p:nvSpPr>
          <p:spPr>
            <a:xfrm>
              <a:off x="2385946" y="2057104"/>
              <a:ext cx="63612" cy="298618"/>
            </a:xfrm>
            <a:custGeom>
              <a:avLst/>
              <a:gdLst/>
              <a:ahLst/>
              <a:cxnLst/>
              <a:rect l="l" t="t" r="r" b="b"/>
              <a:pathLst>
                <a:path w="825" h="3873" extrusionOk="0">
                  <a:moveTo>
                    <a:pt x="42" y="1"/>
                  </a:moveTo>
                  <a:lnTo>
                    <a:pt x="0" y="42"/>
                  </a:lnTo>
                  <a:lnTo>
                    <a:pt x="0" y="83"/>
                  </a:lnTo>
                  <a:lnTo>
                    <a:pt x="165" y="907"/>
                  </a:lnTo>
                  <a:lnTo>
                    <a:pt x="701" y="3872"/>
                  </a:lnTo>
                  <a:lnTo>
                    <a:pt x="783" y="3872"/>
                  </a:lnTo>
                  <a:lnTo>
                    <a:pt x="824" y="3831"/>
                  </a:lnTo>
                  <a:lnTo>
                    <a:pt x="659" y="2966"/>
                  </a:lnTo>
                  <a:lnTo>
                    <a:pt x="124" y="42"/>
                  </a:lnTo>
                  <a:lnTo>
                    <a:pt x="83" y="1"/>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3" name="Google Shape;506;p46"/>
            <p:cNvSpPr/>
            <p:nvPr/>
          </p:nvSpPr>
          <p:spPr>
            <a:xfrm>
              <a:off x="1992171" y="2149242"/>
              <a:ext cx="98540" cy="184198"/>
            </a:xfrm>
            <a:custGeom>
              <a:avLst/>
              <a:gdLst/>
              <a:ahLst/>
              <a:cxnLst/>
              <a:rect l="l" t="t" r="r" b="b"/>
              <a:pathLst>
                <a:path w="1278" h="2389" extrusionOk="0">
                  <a:moveTo>
                    <a:pt x="1195" y="0"/>
                  </a:moveTo>
                  <a:lnTo>
                    <a:pt x="1195" y="41"/>
                  </a:lnTo>
                  <a:lnTo>
                    <a:pt x="536" y="1153"/>
                  </a:lnTo>
                  <a:lnTo>
                    <a:pt x="0" y="2306"/>
                  </a:lnTo>
                  <a:lnTo>
                    <a:pt x="0" y="2389"/>
                  </a:lnTo>
                  <a:lnTo>
                    <a:pt x="83" y="2389"/>
                  </a:lnTo>
                  <a:lnTo>
                    <a:pt x="659" y="1194"/>
                  </a:lnTo>
                  <a:lnTo>
                    <a:pt x="1277" y="82"/>
                  </a:lnTo>
                  <a:lnTo>
                    <a:pt x="1277" y="41"/>
                  </a:lnTo>
                  <a:lnTo>
                    <a:pt x="1236"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4" name="Google Shape;507;p46"/>
            <p:cNvSpPr/>
            <p:nvPr/>
          </p:nvSpPr>
          <p:spPr>
            <a:xfrm>
              <a:off x="2042983" y="2206375"/>
              <a:ext cx="69934" cy="19121"/>
            </a:xfrm>
            <a:custGeom>
              <a:avLst/>
              <a:gdLst/>
              <a:ahLst/>
              <a:cxnLst/>
              <a:rect l="l" t="t" r="r" b="b"/>
              <a:pathLst>
                <a:path w="907" h="248" extrusionOk="0">
                  <a:moveTo>
                    <a:pt x="865" y="0"/>
                  </a:moveTo>
                  <a:lnTo>
                    <a:pt x="453" y="83"/>
                  </a:lnTo>
                  <a:lnTo>
                    <a:pt x="41" y="124"/>
                  </a:lnTo>
                  <a:lnTo>
                    <a:pt x="0" y="165"/>
                  </a:lnTo>
                  <a:lnTo>
                    <a:pt x="0" y="206"/>
                  </a:lnTo>
                  <a:lnTo>
                    <a:pt x="41" y="247"/>
                  </a:lnTo>
                  <a:lnTo>
                    <a:pt x="83" y="247"/>
                  </a:lnTo>
                  <a:lnTo>
                    <a:pt x="453" y="165"/>
                  </a:lnTo>
                  <a:lnTo>
                    <a:pt x="865" y="124"/>
                  </a:lnTo>
                  <a:lnTo>
                    <a:pt x="906" y="124"/>
                  </a:lnTo>
                  <a:lnTo>
                    <a:pt x="906" y="83"/>
                  </a:lnTo>
                  <a:lnTo>
                    <a:pt x="906" y="42"/>
                  </a:lnTo>
                  <a:lnTo>
                    <a:pt x="865" y="0"/>
                  </a:lnTo>
                  <a:close/>
                </a:path>
              </a:pathLst>
            </a:custGeom>
            <a:solidFill>
              <a:srgbClr val="F3A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5" name="Google Shape;508;p46"/>
            <p:cNvSpPr/>
            <p:nvPr/>
          </p:nvSpPr>
          <p:spPr>
            <a:xfrm>
              <a:off x="1747594" y="771035"/>
              <a:ext cx="901974" cy="876501"/>
            </a:xfrm>
            <a:custGeom>
              <a:avLst/>
              <a:gdLst/>
              <a:ahLst/>
              <a:cxnLst/>
              <a:rect l="l" t="t" r="r" b="b"/>
              <a:pathLst>
                <a:path w="11698" h="11368" extrusionOk="0">
                  <a:moveTo>
                    <a:pt x="6920" y="0"/>
                  </a:moveTo>
                  <a:lnTo>
                    <a:pt x="6467" y="41"/>
                  </a:lnTo>
                  <a:lnTo>
                    <a:pt x="6014" y="124"/>
                  </a:lnTo>
                  <a:lnTo>
                    <a:pt x="5561" y="206"/>
                  </a:lnTo>
                  <a:lnTo>
                    <a:pt x="5149" y="371"/>
                  </a:lnTo>
                  <a:lnTo>
                    <a:pt x="4737" y="536"/>
                  </a:lnTo>
                  <a:lnTo>
                    <a:pt x="4326" y="783"/>
                  </a:lnTo>
                  <a:lnTo>
                    <a:pt x="3914" y="989"/>
                  </a:lnTo>
                  <a:lnTo>
                    <a:pt x="3543" y="1277"/>
                  </a:lnTo>
                  <a:lnTo>
                    <a:pt x="3213" y="1565"/>
                  </a:lnTo>
                  <a:lnTo>
                    <a:pt x="2884" y="1895"/>
                  </a:lnTo>
                  <a:lnTo>
                    <a:pt x="2555" y="2224"/>
                  </a:lnTo>
                  <a:lnTo>
                    <a:pt x="1978" y="2924"/>
                  </a:lnTo>
                  <a:lnTo>
                    <a:pt x="1484" y="3707"/>
                  </a:lnTo>
                  <a:lnTo>
                    <a:pt x="1031" y="4490"/>
                  </a:lnTo>
                  <a:lnTo>
                    <a:pt x="784" y="4490"/>
                  </a:lnTo>
                  <a:lnTo>
                    <a:pt x="578" y="4531"/>
                  </a:lnTo>
                  <a:lnTo>
                    <a:pt x="372" y="4695"/>
                  </a:lnTo>
                  <a:lnTo>
                    <a:pt x="207" y="4860"/>
                  </a:lnTo>
                  <a:lnTo>
                    <a:pt x="125" y="5066"/>
                  </a:lnTo>
                  <a:lnTo>
                    <a:pt x="42" y="5313"/>
                  </a:lnTo>
                  <a:lnTo>
                    <a:pt x="1" y="5766"/>
                  </a:lnTo>
                  <a:lnTo>
                    <a:pt x="42" y="6508"/>
                  </a:lnTo>
                  <a:lnTo>
                    <a:pt x="125" y="7249"/>
                  </a:lnTo>
                  <a:lnTo>
                    <a:pt x="330" y="7949"/>
                  </a:lnTo>
                  <a:lnTo>
                    <a:pt x="619" y="8649"/>
                  </a:lnTo>
                  <a:lnTo>
                    <a:pt x="989" y="9308"/>
                  </a:lnTo>
                  <a:lnTo>
                    <a:pt x="1442" y="9885"/>
                  </a:lnTo>
                  <a:lnTo>
                    <a:pt x="1937" y="10420"/>
                  </a:lnTo>
                  <a:lnTo>
                    <a:pt x="2513" y="10915"/>
                  </a:lnTo>
                  <a:lnTo>
                    <a:pt x="2802" y="11079"/>
                  </a:lnTo>
                  <a:lnTo>
                    <a:pt x="3049" y="11203"/>
                  </a:lnTo>
                  <a:lnTo>
                    <a:pt x="3337" y="11285"/>
                  </a:lnTo>
                  <a:lnTo>
                    <a:pt x="3625" y="11326"/>
                  </a:lnTo>
                  <a:lnTo>
                    <a:pt x="3955" y="11368"/>
                  </a:lnTo>
                  <a:lnTo>
                    <a:pt x="4243" y="11368"/>
                  </a:lnTo>
                  <a:lnTo>
                    <a:pt x="4902" y="11285"/>
                  </a:lnTo>
                  <a:lnTo>
                    <a:pt x="5561" y="11162"/>
                  </a:lnTo>
                  <a:lnTo>
                    <a:pt x="6220" y="10997"/>
                  </a:lnTo>
                  <a:lnTo>
                    <a:pt x="7456" y="10585"/>
                  </a:lnTo>
                  <a:lnTo>
                    <a:pt x="8073" y="10379"/>
                  </a:lnTo>
                  <a:lnTo>
                    <a:pt x="8650" y="10132"/>
                  </a:lnTo>
                  <a:lnTo>
                    <a:pt x="9185" y="9803"/>
                  </a:lnTo>
                  <a:lnTo>
                    <a:pt x="9680" y="9432"/>
                  </a:lnTo>
                  <a:lnTo>
                    <a:pt x="10174" y="9020"/>
                  </a:lnTo>
                  <a:lnTo>
                    <a:pt x="10627" y="8567"/>
                  </a:lnTo>
                  <a:lnTo>
                    <a:pt x="10998" y="8073"/>
                  </a:lnTo>
                  <a:lnTo>
                    <a:pt x="11286" y="7537"/>
                  </a:lnTo>
                  <a:lnTo>
                    <a:pt x="11492" y="7125"/>
                  </a:lnTo>
                  <a:lnTo>
                    <a:pt x="11615" y="6714"/>
                  </a:lnTo>
                  <a:lnTo>
                    <a:pt x="11698" y="6302"/>
                  </a:lnTo>
                  <a:lnTo>
                    <a:pt x="11698" y="5890"/>
                  </a:lnTo>
                  <a:lnTo>
                    <a:pt x="11657" y="5643"/>
                  </a:lnTo>
                  <a:lnTo>
                    <a:pt x="11615" y="5437"/>
                  </a:lnTo>
                  <a:lnTo>
                    <a:pt x="11533" y="5231"/>
                  </a:lnTo>
                  <a:lnTo>
                    <a:pt x="11410" y="5025"/>
                  </a:lnTo>
                  <a:lnTo>
                    <a:pt x="11286" y="4860"/>
                  </a:lnTo>
                  <a:lnTo>
                    <a:pt x="11121" y="4654"/>
                  </a:lnTo>
                  <a:lnTo>
                    <a:pt x="10957" y="4531"/>
                  </a:lnTo>
                  <a:lnTo>
                    <a:pt x="10751" y="4407"/>
                  </a:lnTo>
                  <a:lnTo>
                    <a:pt x="10874" y="3954"/>
                  </a:lnTo>
                  <a:lnTo>
                    <a:pt x="10915" y="3501"/>
                  </a:lnTo>
                  <a:lnTo>
                    <a:pt x="10874" y="3048"/>
                  </a:lnTo>
                  <a:lnTo>
                    <a:pt x="10792" y="2636"/>
                  </a:lnTo>
                  <a:lnTo>
                    <a:pt x="10627" y="2183"/>
                  </a:lnTo>
                  <a:lnTo>
                    <a:pt x="10421" y="1771"/>
                  </a:lnTo>
                  <a:lnTo>
                    <a:pt x="10174" y="1401"/>
                  </a:lnTo>
                  <a:lnTo>
                    <a:pt x="9844" y="1071"/>
                  </a:lnTo>
                  <a:lnTo>
                    <a:pt x="9515" y="783"/>
                  </a:lnTo>
                  <a:lnTo>
                    <a:pt x="9103" y="536"/>
                  </a:lnTo>
                  <a:lnTo>
                    <a:pt x="8691" y="330"/>
                  </a:lnTo>
                  <a:lnTo>
                    <a:pt x="8279" y="206"/>
                  </a:lnTo>
                  <a:lnTo>
                    <a:pt x="7826" y="83"/>
                  </a:lnTo>
                  <a:lnTo>
                    <a:pt x="7373"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6" name="Google Shape;509;p46"/>
            <p:cNvSpPr/>
            <p:nvPr/>
          </p:nvSpPr>
          <p:spPr>
            <a:xfrm>
              <a:off x="1912753" y="999643"/>
              <a:ext cx="663797" cy="1016288"/>
            </a:xfrm>
            <a:custGeom>
              <a:avLst/>
              <a:gdLst/>
              <a:ahLst/>
              <a:cxnLst/>
              <a:rect l="l" t="t" r="r" b="b"/>
              <a:pathLst>
                <a:path w="8609" h="13181" extrusionOk="0">
                  <a:moveTo>
                    <a:pt x="3996" y="1"/>
                  </a:moveTo>
                  <a:lnTo>
                    <a:pt x="3378" y="83"/>
                  </a:lnTo>
                  <a:lnTo>
                    <a:pt x="2760" y="207"/>
                  </a:lnTo>
                  <a:lnTo>
                    <a:pt x="2184" y="371"/>
                  </a:lnTo>
                  <a:lnTo>
                    <a:pt x="1689" y="660"/>
                  </a:lnTo>
                  <a:lnTo>
                    <a:pt x="1442" y="824"/>
                  </a:lnTo>
                  <a:lnTo>
                    <a:pt x="1195" y="989"/>
                  </a:lnTo>
                  <a:lnTo>
                    <a:pt x="989" y="1195"/>
                  </a:lnTo>
                  <a:lnTo>
                    <a:pt x="783" y="1442"/>
                  </a:lnTo>
                  <a:lnTo>
                    <a:pt x="618" y="1689"/>
                  </a:lnTo>
                  <a:lnTo>
                    <a:pt x="495" y="1936"/>
                  </a:lnTo>
                  <a:lnTo>
                    <a:pt x="371" y="2307"/>
                  </a:lnTo>
                  <a:lnTo>
                    <a:pt x="248" y="2801"/>
                  </a:lnTo>
                  <a:lnTo>
                    <a:pt x="165" y="3337"/>
                  </a:lnTo>
                  <a:lnTo>
                    <a:pt x="83" y="3955"/>
                  </a:lnTo>
                  <a:lnTo>
                    <a:pt x="42" y="5231"/>
                  </a:lnTo>
                  <a:lnTo>
                    <a:pt x="1" y="6426"/>
                  </a:lnTo>
                  <a:lnTo>
                    <a:pt x="1" y="6632"/>
                  </a:lnTo>
                  <a:lnTo>
                    <a:pt x="1" y="7661"/>
                  </a:lnTo>
                  <a:lnTo>
                    <a:pt x="42" y="7702"/>
                  </a:lnTo>
                  <a:lnTo>
                    <a:pt x="289" y="8279"/>
                  </a:lnTo>
                  <a:lnTo>
                    <a:pt x="454" y="8650"/>
                  </a:lnTo>
                  <a:lnTo>
                    <a:pt x="701" y="9020"/>
                  </a:lnTo>
                  <a:lnTo>
                    <a:pt x="989" y="9391"/>
                  </a:lnTo>
                  <a:lnTo>
                    <a:pt x="1236" y="9844"/>
                  </a:lnTo>
                  <a:lnTo>
                    <a:pt x="1525" y="10338"/>
                  </a:lnTo>
                  <a:lnTo>
                    <a:pt x="1730" y="10956"/>
                  </a:lnTo>
                  <a:lnTo>
                    <a:pt x="1813" y="11327"/>
                  </a:lnTo>
                  <a:lnTo>
                    <a:pt x="1895" y="11697"/>
                  </a:lnTo>
                  <a:lnTo>
                    <a:pt x="1978" y="12109"/>
                  </a:lnTo>
                  <a:lnTo>
                    <a:pt x="1978" y="12562"/>
                  </a:lnTo>
                  <a:lnTo>
                    <a:pt x="2184" y="12810"/>
                  </a:lnTo>
                  <a:lnTo>
                    <a:pt x="2431" y="12974"/>
                  </a:lnTo>
                  <a:lnTo>
                    <a:pt x="2719" y="13098"/>
                  </a:lnTo>
                  <a:lnTo>
                    <a:pt x="3007" y="13180"/>
                  </a:lnTo>
                  <a:lnTo>
                    <a:pt x="3337" y="13180"/>
                  </a:lnTo>
                  <a:lnTo>
                    <a:pt x="3666" y="13098"/>
                  </a:lnTo>
                  <a:lnTo>
                    <a:pt x="3996" y="12933"/>
                  </a:lnTo>
                  <a:lnTo>
                    <a:pt x="4325" y="12686"/>
                  </a:lnTo>
                  <a:lnTo>
                    <a:pt x="4325" y="12274"/>
                  </a:lnTo>
                  <a:lnTo>
                    <a:pt x="4408" y="11903"/>
                  </a:lnTo>
                  <a:lnTo>
                    <a:pt x="4531" y="11615"/>
                  </a:lnTo>
                  <a:lnTo>
                    <a:pt x="4737" y="11368"/>
                  </a:lnTo>
                  <a:lnTo>
                    <a:pt x="4943" y="11162"/>
                  </a:lnTo>
                  <a:lnTo>
                    <a:pt x="5231" y="10997"/>
                  </a:lnTo>
                  <a:lnTo>
                    <a:pt x="5849" y="10709"/>
                  </a:lnTo>
                  <a:lnTo>
                    <a:pt x="6590" y="10338"/>
                  </a:lnTo>
                  <a:lnTo>
                    <a:pt x="6920" y="10091"/>
                  </a:lnTo>
                  <a:lnTo>
                    <a:pt x="7291" y="9803"/>
                  </a:lnTo>
                  <a:lnTo>
                    <a:pt x="7538" y="9556"/>
                  </a:lnTo>
                  <a:lnTo>
                    <a:pt x="7785" y="9309"/>
                  </a:lnTo>
                  <a:lnTo>
                    <a:pt x="7991" y="8979"/>
                  </a:lnTo>
                  <a:lnTo>
                    <a:pt x="8156" y="8650"/>
                  </a:lnTo>
                  <a:lnTo>
                    <a:pt x="8279" y="8279"/>
                  </a:lnTo>
                  <a:lnTo>
                    <a:pt x="8403" y="7867"/>
                  </a:lnTo>
                  <a:lnTo>
                    <a:pt x="8526" y="7414"/>
                  </a:lnTo>
                  <a:lnTo>
                    <a:pt x="8567" y="6920"/>
                  </a:lnTo>
                  <a:lnTo>
                    <a:pt x="8609" y="6096"/>
                  </a:lnTo>
                  <a:lnTo>
                    <a:pt x="8567" y="5272"/>
                  </a:lnTo>
                  <a:lnTo>
                    <a:pt x="8485" y="4284"/>
                  </a:lnTo>
                  <a:lnTo>
                    <a:pt x="8279" y="3213"/>
                  </a:lnTo>
                  <a:lnTo>
                    <a:pt x="8032" y="1978"/>
                  </a:lnTo>
                  <a:lnTo>
                    <a:pt x="7991" y="1772"/>
                  </a:lnTo>
                  <a:lnTo>
                    <a:pt x="7867" y="1607"/>
                  </a:lnTo>
                  <a:lnTo>
                    <a:pt x="7744" y="1401"/>
                  </a:lnTo>
                  <a:lnTo>
                    <a:pt x="7620" y="1236"/>
                  </a:lnTo>
                  <a:lnTo>
                    <a:pt x="7249" y="907"/>
                  </a:lnTo>
                  <a:lnTo>
                    <a:pt x="6838" y="618"/>
                  </a:lnTo>
                  <a:lnTo>
                    <a:pt x="6343" y="371"/>
                  </a:lnTo>
                  <a:lnTo>
                    <a:pt x="5808" y="207"/>
                  </a:lnTo>
                  <a:lnTo>
                    <a:pt x="5190" y="83"/>
                  </a:lnTo>
                  <a:lnTo>
                    <a:pt x="4614" y="1"/>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7" name="Google Shape;510;p46"/>
            <p:cNvSpPr/>
            <p:nvPr/>
          </p:nvSpPr>
          <p:spPr>
            <a:xfrm>
              <a:off x="1890547" y="986922"/>
              <a:ext cx="686003" cy="562154"/>
            </a:xfrm>
            <a:custGeom>
              <a:avLst/>
              <a:gdLst/>
              <a:ahLst/>
              <a:cxnLst/>
              <a:rect l="l" t="t" r="r" b="b"/>
              <a:pathLst>
                <a:path w="8897" h="7291" extrusionOk="0">
                  <a:moveTo>
                    <a:pt x="4366" y="1"/>
                  </a:moveTo>
                  <a:lnTo>
                    <a:pt x="3954" y="42"/>
                  </a:lnTo>
                  <a:lnTo>
                    <a:pt x="3501" y="124"/>
                  </a:lnTo>
                  <a:lnTo>
                    <a:pt x="3048" y="207"/>
                  </a:lnTo>
                  <a:lnTo>
                    <a:pt x="2636" y="330"/>
                  </a:lnTo>
                  <a:lnTo>
                    <a:pt x="2224" y="454"/>
                  </a:lnTo>
                  <a:lnTo>
                    <a:pt x="1730" y="701"/>
                  </a:lnTo>
                  <a:lnTo>
                    <a:pt x="1277" y="989"/>
                  </a:lnTo>
                  <a:lnTo>
                    <a:pt x="865" y="1319"/>
                  </a:lnTo>
                  <a:lnTo>
                    <a:pt x="701" y="1525"/>
                  </a:lnTo>
                  <a:lnTo>
                    <a:pt x="536" y="1772"/>
                  </a:lnTo>
                  <a:lnTo>
                    <a:pt x="371" y="2143"/>
                  </a:lnTo>
                  <a:lnTo>
                    <a:pt x="247" y="2513"/>
                  </a:lnTo>
                  <a:lnTo>
                    <a:pt x="124" y="2925"/>
                  </a:lnTo>
                  <a:lnTo>
                    <a:pt x="83" y="3337"/>
                  </a:lnTo>
                  <a:lnTo>
                    <a:pt x="0" y="4325"/>
                  </a:lnTo>
                  <a:lnTo>
                    <a:pt x="0" y="5314"/>
                  </a:lnTo>
                  <a:lnTo>
                    <a:pt x="83" y="6344"/>
                  </a:lnTo>
                  <a:lnTo>
                    <a:pt x="247" y="7291"/>
                  </a:lnTo>
                  <a:lnTo>
                    <a:pt x="701" y="7003"/>
                  </a:lnTo>
                  <a:lnTo>
                    <a:pt x="1071" y="6632"/>
                  </a:lnTo>
                  <a:lnTo>
                    <a:pt x="1359" y="6179"/>
                  </a:lnTo>
                  <a:lnTo>
                    <a:pt x="1607" y="5726"/>
                  </a:lnTo>
                  <a:lnTo>
                    <a:pt x="1730" y="5190"/>
                  </a:lnTo>
                  <a:lnTo>
                    <a:pt x="1771" y="4655"/>
                  </a:lnTo>
                  <a:lnTo>
                    <a:pt x="1730" y="4120"/>
                  </a:lnTo>
                  <a:lnTo>
                    <a:pt x="1565" y="3625"/>
                  </a:lnTo>
                  <a:lnTo>
                    <a:pt x="1813" y="3584"/>
                  </a:lnTo>
                  <a:lnTo>
                    <a:pt x="2018" y="3502"/>
                  </a:lnTo>
                  <a:lnTo>
                    <a:pt x="2183" y="3378"/>
                  </a:lnTo>
                  <a:lnTo>
                    <a:pt x="2307" y="3213"/>
                  </a:lnTo>
                  <a:lnTo>
                    <a:pt x="2430" y="3007"/>
                  </a:lnTo>
                  <a:lnTo>
                    <a:pt x="2472" y="2802"/>
                  </a:lnTo>
                  <a:lnTo>
                    <a:pt x="2472" y="2554"/>
                  </a:lnTo>
                  <a:lnTo>
                    <a:pt x="2389" y="2349"/>
                  </a:lnTo>
                  <a:lnTo>
                    <a:pt x="2925" y="2554"/>
                  </a:lnTo>
                  <a:lnTo>
                    <a:pt x="3501" y="2760"/>
                  </a:lnTo>
                  <a:lnTo>
                    <a:pt x="4078" y="2884"/>
                  </a:lnTo>
                  <a:lnTo>
                    <a:pt x="4654" y="2966"/>
                  </a:lnTo>
                  <a:lnTo>
                    <a:pt x="5231" y="3007"/>
                  </a:lnTo>
                  <a:lnTo>
                    <a:pt x="5808" y="3007"/>
                  </a:lnTo>
                  <a:lnTo>
                    <a:pt x="6384" y="2966"/>
                  </a:lnTo>
                  <a:lnTo>
                    <a:pt x="6961" y="2884"/>
                  </a:lnTo>
                  <a:lnTo>
                    <a:pt x="7537" y="2719"/>
                  </a:lnTo>
                  <a:lnTo>
                    <a:pt x="7785" y="2637"/>
                  </a:lnTo>
                  <a:lnTo>
                    <a:pt x="8073" y="2513"/>
                  </a:lnTo>
                  <a:lnTo>
                    <a:pt x="8320" y="2349"/>
                  </a:lnTo>
                  <a:lnTo>
                    <a:pt x="8526" y="2184"/>
                  </a:lnTo>
                  <a:lnTo>
                    <a:pt x="8732" y="1937"/>
                  </a:lnTo>
                  <a:lnTo>
                    <a:pt x="8897" y="1690"/>
                  </a:lnTo>
                  <a:lnTo>
                    <a:pt x="8526" y="1401"/>
                  </a:lnTo>
                  <a:lnTo>
                    <a:pt x="8196" y="1154"/>
                  </a:lnTo>
                  <a:lnTo>
                    <a:pt x="7785" y="907"/>
                  </a:lnTo>
                  <a:lnTo>
                    <a:pt x="7414" y="701"/>
                  </a:lnTo>
                  <a:lnTo>
                    <a:pt x="7002" y="495"/>
                  </a:lnTo>
                  <a:lnTo>
                    <a:pt x="6590" y="330"/>
                  </a:lnTo>
                  <a:lnTo>
                    <a:pt x="6137" y="207"/>
                  </a:lnTo>
                  <a:lnTo>
                    <a:pt x="5725" y="124"/>
                  </a:lnTo>
                  <a:lnTo>
                    <a:pt x="5272" y="42"/>
                  </a:lnTo>
                  <a:lnTo>
                    <a:pt x="4819"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8" name="Google Shape;511;p46"/>
            <p:cNvSpPr/>
            <p:nvPr/>
          </p:nvSpPr>
          <p:spPr>
            <a:xfrm>
              <a:off x="2297044" y="1495027"/>
              <a:ext cx="136630" cy="54049"/>
            </a:xfrm>
            <a:custGeom>
              <a:avLst/>
              <a:gdLst/>
              <a:ahLst/>
              <a:cxnLst/>
              <a:rect l="l" t="t" r="r" b="b"/>
              <a:pathLst>
                <a:path w="1772" h="701" extrusionOk="0">
                  <a:moveTo>
                    <a:pt x="83" y="1"/>
                  </a:moveTo>
                  <a:lnTo>
                    <a:pt x="41" y="83"/>
                  </a:lnTo>
                  <a:lnTo>
                    <a:pt x="0" y="165"/>
                  </a:lnTo>
                  <a:lnTo>
                    <a:pt x="0" y="207"/>
                  </a:lnTo>
                  <a:lnTo>
                    <a:pt x="41" y="289"/>
                  </a:lnTo>
                  <a:lnTo>
                    <a:pt x="206" y="454"/>
                  </a:lnTo>
                  <a:lnTo>
                    <a:pt x="453" y="577"/>
                  </a:lnTo>
                  <a:lnTo>
                    <a:pt x="742" y="660"/>
                  </a:lnTo>
                  <a:lnTo>
                    <a:pt x="1071" y="701"/>
                  </a:lnTo>
                  <a:lnTo>
                    <a:pt x="1359" y="660"/>
                  </a:lnTo>
                  <a:lnTo>
                    <a:pt x="1648" y="536"/>
                  </a:lnTo>
                  <a:lnTo>
                    <a:pt x="1730" y="495"/>
                  </a:lnTo>
                  <a:lnTo>
                    <a:pt x="1771" y="413"/>
                  </a:lnTo>
                  <a:lnTo>
                    <a:pt x="1771" y="330"/>
                  </a:lnTo>
                  <a:lnTo>
                    <a:pt x="1730" y="289"/>
                  </a:lnTo>
                  <a:lnTo>
                    <a:pt x="1689" y="207"/>
                  </a:lnTo>
                  <a:lnTo>
                    <a:pt x="1606" y="207"/>
                  </a:lnTo>
                  <a:lnTo>
                    <a:pt x="1565" y="165"/>
                  </a:lnTo>
                  <a:lnTo>
                    <a:pt x="1483" y="207"/>
                  </a:lnTo>
                  <a:lnTo>
                    <a:pt x="1318" y="289"/>
                  </a:lnTo>
                  <a:lnTo>
                    <a:pt x="1112" y="330"/>
                  </a:lnTo>
                  <a:lnTo>
                    <a:pt x="947" y="330"/>
                  </a:lnTo>
                  <a:lnTo>
                    <a:pt x="783" y="289"/>
                  </a:lnTo>
                  <a:lnTo>
                    <a:pt x="494" y="207"/>
                  </a:lnTo>
                  <a:lnTo>
                    <a:pt x="330" y="42"/>
                  </a:lnTo>
                  <a:lnTo>
                    <a:pt x="288" y="1"/>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49" name="Google Shape;512;p46"/>
            <p:cNvSpPr/>
            <p:nvPr/>
          </p:nvSpPr>
          <p:spPr>
            <a:xfrm>
              <a:off x="2376385" y="1428333"/>
              <a:ext cx="41405" cy="38166"/>
            </a:xfrm>
            <a:custGeom>
              <a:avLst/>
              <a:gdLst/>
              <a:ahLst/>
              <a:cxnLst/>
              <a:rect l="l" t="t" r="r" b="b"/>
              <a:pathLst>
                <a:path w="537" h="495" extrusionOk="0">
                  <a:moveTo>
                    <a:pt x="207" y="1"/>
                  </a:moveTo>
                  <a:lnTo>
                    <a:pt x="42" y="124"/>
                  </a:lnTo>
                  <a:lnTo>
                    <a:pt x="1" y="124"/>
                  </a:lnTo>
                  <a:lnTo>
                    <a:pt x="1" y="166"/>
                  </a:lnTo>
                  <a:lnTo>
                    <a:pt x="42" y="207"/>
                  </a:lnTo>
                  <a:lnTo>
                    <a:pt x="83" y="207"/>
                  </a:lnTo>
                  <a:lnTo>
                    <a:pt x="248" y="124"/>
                  </a:lnTo>
                  <a:lnTo>
                    <a:pt x="413" y="124"/>
                  </a:lnTo>
                  <a:lnTo>
                    <a:pt x="454" y="207"/>
                  </a:lnTo>
                  <a:lnTo>
                    <a:pt x="454" y="413"/>
                  </a:lnTo>
                  <a:lnTo>
                    <a:pt x="454" y="454"/>
                  </a:lnTo>
                  <a:lnTo>
                    <a:pt x="454" y="495"/>
                  </a:lnTo>
                  <a:lnTo>
                    <a:pt x="495" y="495"/>
                  </a:lnTo>
                  <a:lnTo>
                    <a:pt x="536" y="454"/>
                  </a:lnTo>
                  <a:lnTo>
                    <a:pt x="536" y="248"/>
                  </a:lnTo>
                  <a:lnTo>
                    <a:pt x="536" y="124"/>
                  </a:lnTo>
                  <a:lnTo>
                    <a:pt x="454" y="42"/>
                  </a:lnTo>
                  <a:lnTo>
                    <a:pt x="372" y="1"/>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0" name="Google Shape;513;p46"/>
            <p:cNvSpPr/>
            <p:nvPr/>
          </p:nvSpPr>
          <p:spPr>
            <a:xfrm>
              <a:off x="2493893" y="1425172"/>
              <a:ext cx="92218" cy="63610"/>
            </a:xfrm>
            <a:custGeom>
              <a:avLst/>
              <a:gdLst/>
              <a:ahLst/>
              <a:cxnLst/>
              <a:rect l="l" t="t" r="r" b="b"/>
              <a:pathLst>
                <a:path w="1196" h="825" extrusionOk="0">
                  <a:moveTo>
                    <a:pt x="577" y="1"/>
                  </a:moveTo>
                  <a:lnTo>
                    <a:pt x="371" y="42"/>
                  </a:lnTo>
                  <a:lnTo>
                    <a:pt x="165" y="124"/>
                  </a:lnTo>
                  <a:lnTo>
                    <a:pt x="42" y="248"/>
                  </a:lnTo>
                  <a:lnTo>
                    <a:pt x="1" y="412"/>
                  </a:lnTo>
                  <a:lnTo>
                    <a:pt x="83" y="577"/>
                  </a:lnTo>
                  <a:lnTo>
                    <a:pt x="207" y="701"/>
                  </a:lnTo>
                  <a:lnTo>
                    <a:pt x="371" y="783"/>
                  </a:lnTo>
                  <a:lnTo>
                    <a:pt x="619" y="824"/>
                  </a:lnTo>
                  <a:lnTo>
                    <a:pt x="866" y="783"/>
                  </a:lnTo>
                  <a:lnTo>
                    <a:pt x="1030" y="660"/>
                  </a:lnTo>
                  <a:lnTo>
                    <a:pt x="1154" y="536"/>
                  </a:lnTo>
                  <a:lnTo>
                    <a:pt x="1195" y="371"/>
                  </a:lnTo>
                  <a:lnTo>
                    <a:pt x="1154" y="207"/>
                  </a:lnTo>
                  <a:lnTo>
                    <a:pt x="989" y="83"/>
                  </a:lnTo>
                  <a:lnTo>
                    <a:pt x="824"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1" name="Google Shape;514;p46"/>
            <p:cNvSpPr/>
            <p:nvPr/>
          </p:nvSpPr>
          <p:spPr>
            <a:xfrm>
              <a:off x="2154092" y="1437894"/>
              <a:ext cx="92218" cy="60371"/>
            </a:xfrm>
            <a:custGeom>
              <a:avLst/>
              <a:gdLst/>
              <a:ahLst/>
              <a:cxnLst/>
              <a:rect l="l" t="t" r="r" b="b"/>
              <a:pathLst>
                <a:path w="1196" h="783" extrusionOk="0">
                  <a:moveTo>
                    <a:pt x="577" y="0"/>
                  </a:moveTo>
                  <a:lnTo>
                    <a:pt x="330" y="42"/>
                  </a:lnTo>
                  <a:lnTo>
                    <a:pt x="166" y="124"/>
                  </a:lnTo>
                  <a:lnTo>
                    <a:pt x="42" y="247"/>
                  </a:lnTo>
                  <a:lnTo>
                    <a:pt x="1" y="412"/>
                  </a:lnTo>
                  <a:lnTo>
                    <a:pt x="42" y="577"/>
                  </a:lnTo>
                  <a:lnTo>
                    <a:pt x="207" y="700"/>
                  </a:lnTo>
                  <a:lnTo>
                    <a:pt x="371" y="783"/>
                  </a:lnTo>
                  <a:lnTo>
                    <a:pt x="619" y="783"/>
                  </a:lnTo>
                  <a:lnTo>
                    <a:pt x="825" y="742"/>
                  </a:lnTo>
                  <a:lnTo>
                    <a:pt x="1030" y="659"/>
                  </a:lnTo>
                  <a:lnTo>
                    <a:pt x="1154" y="536"/>
                  </a:lnTo>
                  <a:lnTo>
                    <a:pt x="1195" y="371"/>
                  </a:lnTo>
                  <a:lnTo>
                    <a:pt x="1113" y="206"/>
                  </a:lnTo>
                  <a:lnTo>
                    <a:pt x="989" y="83"/>
                  </a:lnTo>
                  <a:lnTo>
                    <a:pt x="825" y="0"/>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2" name="Google Shape;515;p46"/>
            <p:cNvSpPr/>
            <p:nvPr/>
          </p:nvSpPr>
          <p:spPr>
            <a:xfrm>
              <a:off x="2204904" y="1368039"/>
              <a:ext cx="76334" cy="57210"/>
            </a:xfrm>
            <a:custGeom>
              <a:avLst/>
              <a:gdLst/>
              <a:ahLst/>
              <a:cxnLst/>
              <a:rect l="l" t="t" r="r" b="b"/>
              <a:pathLst>
                <a:path w="990" h="742" extrusionOk="0">
                  <a:moveTo>
                    <a:pt x="371" y="0"/>
                  </a:moveTo>
                  <a:lnTo>
                    <a:pt x="289" y="41"/>
                  </a:lnTo>
                  <a:lnTo>
                    <a:pt x="166" y="206"/>
                  </a:lnTo>
                  <a:lnTo>
                    <a:pt x="42" y="412"/>
                  </a:lnTo>
                  <a:lnTo>
                    <a:pt x="1" y="618"/>
                  </a:lnTo>
                  <a:lnTo>
                    <a:pt x="1" y="700"/>
                  </a:lnTo>
                  <a:lnTo>
                    <a:pt x="83" y="742"/>
                  </a:lnTo>
                  <a:lnTo>
                    <a:pt x="124" y="700"/>
                  </a:lnTo>
                  <a:lnTo>
                    <a:pt x="166" y="659"/>
                  </a:lnTo>
                  <a:lnTo>
                    <a:pt x="207" y="494"/>
                  </a:lnTo>
                  <a:lnTo>
                    <a:pt x="289" y="371"/>
                  </a:lnTo>
                  <a:lnTo>
                    <a:pt x="371" y="247"/>
                  </a:lnTo>
                  <a:lnTo>
                    <a:pt x="413" y="206"/>
                  </a:lnTo>
                  <a:lnTo>
                    <a:pt x="619" y="206"/>
                  </a:lnTo>
                  <a:lnTo>
                    <a:pt x="701" y="289"/>
                  </a:lnTo>
                  <a:lnTo>
                    <a:pt x="783" y="453"/>
                  </a:lnTo>
                  <a:lnTo>
                    <a:pt x="825" y="618"/>
                  </a:lnTo>
                  <a:lnTo>
                    <a:pt x="866" y="700"/>
                  </a:lnTo>
                  <a:lnTo>
                    <a:pt x="907" y="700"/>
                  </a:lnTo>
                  <a:lnTo>
                    <a:pt x="989" y="659"/>
                  </a:lnTo>
                  <a:lnTo>
                    <a:pt x="989" y="618"/>
                  </a:lnTo>
                  <a:lnTo>
                    <a:pt x="948" y="371"/>
                  </a:lnTo>
                  <a:lnTo>
                    <a:pt x="866" y="165"/>
                  </a:lnTo>
                  <a:lnTo>
                    <a:pt x="701" y="41"/>
                  </a:lnTo>
                  <a:lnTo>
                    <a:pt x="577"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3" name="Google Shape;516;p46"/>
            <p:cNvSpPr/>
            <p:nvPr/>
          </p:nvSpPr>
          <p:spPr>
            <a:xfrm>
              <a:off x="2462126" y="1358478"/>
              <a:ext cx="79495" cy="57287"/>
            </a:xfrm>
            <a:custGeom>
              <a:avLst/>
              <a:gdLst/>
              <a:ahLst/>
              <a:cxnLst/>
              <a:rect l="l" t="t" r="r" b="b"/>
              <a:pathLst>
                <a:path w="1031" h="743" extrusionOk="0">
                  <a:moveTo>
                    <a:pt x="372" y="1"/>
                  </a:moveTo>
                  <a:lnTo>
                    <a:pt x="289" y="42"/>
                  </a:lnTo>
                  <a:lnTo>
                    <a:pt x="166" y="207"/>
                  </a:lnTo>
                  <a:lnTo>
                    <a:pt x="42" y="413"/>
                  </a:lnTo>
                  <a:lnTo>
                    <a:pt x="1" y="618"/>
                  </a:lnTo>
                  <a:lnTo>
                    <a:pt x="1" y="701"/>
                  </a:lnTo>
                  <a:lnTo>
                    <a:pt x="83" y="742"/>
                  </a:lnTo>
                  <a:lnTo>
                    <a:pt x="166" y="701"/>
                  </a:lnTo>
                  <a:lnTo>
                    <a:pt x="207" y="660"/>
                  </a:lnTo>
                  <a:lnTo>
                    <a:pt x="207" y="495"/>
                  </a:lnTo>
                  <a:lnTo>
                    <a:pt x="289" y="371"/>
                  </a:lnTo>
                  <a:lnTo>
                    <a:pt x="372" y="248"/>
                  </a:lnTo>
                  <a:lnTo>
                    <a:pt x="413" y="207"/>
                  </a:lnTo>
                  <a:lnTo>
                    <a:pt x="495" y="165"/>
                  </a:lnTo>
                  <a:lnTo>
                    <a:pt x="619" y="207"/>
                  </a:lnTo>
                  <a:lnTo>
                    <a:pt x="701" y="289"/>
                  </a:lnTo>
                  <a:lnTo>
                    <a:pt x="783" y="454"/>
                  </a:lnTo>
                  <a:lnTo>
                    <a:pt x="825" y="618"/>
                  </a:lnTo>
                  <a:lnTo>
                    <a:pt x="866" y="701"/>
                  </a:lnTo>
                  <a:lnTo>
                    <a:pt x="907" y="701"/>
                  </a:lnTo>
                  <a:lnTo>
                    <a:pt x="989" y="660"/>
                  </a:lnTo>
                  <a:lnTo>
                    <a:pt x="1031" y="618"/>
                  </a:lnTo>
                  <a:lnTo>
                    <a:pt x="948" y="371"/>
                  </a:lnTo>
                  <a:lnTo>
                    <a:pt x="866" y="165"/>
                  </a:lnTo>
                  <a:lnTo>
                    <a:pt x="701" y="42"/>
                  </a:lnTo>
                  <a:lnTo>
                    <a:pt x="577"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4" name="Google Shape;517;p46"/>
            <p:cNvSpPr/>
            <p:nvPr/>
          </p:nvSpPr>
          <p:spPr>
            <a:xfrm>
              <a:off x="1788922" y="1453777"/>
              <a:ext cx="184281" cy="187436"/>
            </a:xfrm>
            <a:custGeom>
              <a:avLst/>
              <a:gdLst/>
              <a:ahLst/>
              <a:cxnLst/>
              <a:rect l="l" t="t" r="r" b="b"/>
              <a:pathLst>
                <a:path w="2390" h="2431" extrusionOk="0">
                  <a:moveTo>
                    <a:pt x="865" y="0"/>
                  </a:moveTo>
                  <a:lnTo>
                    <a:pt x="659" y="41"/>
                  </a:lnTo>
                  <a:lnTo>
                    <a:pt x="453" y="124"/>
                  </a:lnTo>
                  <a:lnTo>
                    <a:pt x="289" y="247"/>
                  </a:lnTo>
                  <a:lnTo>
                    <a:pt x="124" y="412"/>
                  </a:lnTo>
                  <a:lnTo>
                    <a:pt x="42" y="577"/>
                  </a:lnTo>
                  <a:lnTo>
                    <a:pt x="0" y="783"/>
                  </a:lnTo>
                  <a:lnTo>
                    <a:pt x="0" y="1030"/>
                  </a:lnTo>
                  <a:lnTo>
                    <a:pt x="42" y="1277"/>
                  </a:lnTo>
                  <a:lnTo>
                    <a:pt x="124" y="1483"/>
                  </a:lnTo>
                  <a:lnTo>
                    <a:pt x="248" y="1730"/>
                  </a:lnTo>
                  <a:lnTo>
                    <a:pt x="412" y="1936"/>
                  </a:lnTo>
                  <a:lnTo>
                    <a:pt x="618" y="2101"/>
                  </a:lnTo>
                  <a:lnTo>
                    <a:pt x="824" y="2265"/>
                  </a:lnTo>
                  <a:lnTo>
                    <a:pt x="1030" y="2348"/>
                  </a:lnTo>
                  <a:lnTo>
                    <a:pt x="1277" y="2430"/>
                  </a:lnTo>
                  <a:lnTo>
                    <a:pt x="1483" y="2430"/>
                  </a:lnTo>
                  <a:lnTo>
                    <a:pt x="1730" y="2389"/>
                  </a:lnTo>
                  <a:lnTo>
                    <a:pt x="1936" y="2307"/>
                  </a:lnTo>
                  <a:lnTo>
                    <a:pt x="2101" y="2183"/>
                  </a:lnTo>
                  <a:lnTo>
                    <a:pt x="2224" y="2018"/>
                  </a:lnTo>
                  <a:lnTo>
                    <a:pt x="2307" y="1854"/>
                  </a:lnTo>
                  <a:lnTo>
                    <a:pt x="2389" y="1648"/>
                  </a:lnTo>
                  <a:lnTo>
                    <a:pt x="2389" y="1401"/>
                  </a:lnTo>
                  <a:lnTo>
                    <a:pt x="2348" y="1153"/>
                  </a:lnTo>
                  <a:lnTo>
                    <a:pt x="2266" y="948"/>
                  </a:lnTo>
                  <a:lnTo>
                    <a:pt x="2142" y="700"/>
                  </a:lnTo>
                  <a:lnTo>
                    <a:pt x="1977" y="494"/>
                  </a:lnTo>
                  <a:lnTo>
                    <a:pt x="1771" y="330"/>
                  </a:lnTo>
                  <a:lnTo>
                    <a:pt x="1565" y="165"/>
                  </a:lnTo>
                  <a:lnTo>
                    <a:pt x="1318" y="83"/>
                  </a:lnTo>
                  <a:lnTo>
                    <a:pt x="1112" y="0"/>
                  </a:lnTo>
                  <a:close/>
                </a:path>
              </a:pathLst>
            </a:custGeom>
            <a:solidFill>
              <a:srgbClr val="A55C3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855" name="Google Shape;518;p46"/>
            <p:cNvSpPr/>
            <p:nvPr/>
          </p:nvSpPr>
          <p:spPr>
            <a:xfrm>
              <a:off x="1814290" y="1485543"/>
              <a:ext cx="111263" cy="117504"/>
            </a:xfrm>
            <a:custGeom>
              <a:avLst/>
              <a:gdLst/>
              <a:ahLst/>
              <a:cxnLst/>
              <a:rect l="l" t="t" r="r" b="b"/>
              <a:pathLst>
                <a:path w="1443" h="1524" extrusionOk="0">
                  <a:moveTo>
                    <a:pt x="454" y="0"/>
                  </a:moveTo>
                  <a:lnTo>
                    <a:pt x="289" y="82"/>
                  </a:lnTo>
                  <a:lnTo>
                    <a:pt x="124" y="206"/>
                  </a:lnTo>
                  <a:lnTo>
                    <a:pt x="42" y="412"/>
                  </a:lnTo>
                  <a:lnTo>
                    <a:pt x="1" y="577"/>
                  </a:lnTo>
                  <a:lnTo>
                    <a:pt x="42" y="783"/>
                  </a:lnTo>
                  <a:lnTo>
                    <a:pt x="83" y="824"/>
                  </a:lnTo>
                  <a:lnTo>
                    <a:pt x="166" y="824"/>
                  </a:lnTo>
                  <a:lnTo>
                    <a:pt x="207" y="741"/>
                  </a:lnTo>
                  <a:lnTo>
                    <a:pt x="207" y="700"/>
                  </a:lnTo>
                  <a:lnTo>
                    <a:pt x="166" y="577"/>
                  </a:lnTo>
                  <a:lnTo>
                    <a:pt x="207" y="453"/>
                  </a:lnTo>
                  <a:lnTo>
                    <a:pt x="289" y="330"/>
                  </a:lnTo>
                  <a:lnTo>
                    <a:pt x="372" y="247"/>
                  </a:lnTo>
                  <a:lnTo>
                    <a:pt x="577" y="165"/>
                  </a:lnTo>
                  <a:lnTo>
                    <a:pt x="783" y="206"/>
                  </a:lnTo>
                  <a:lnTo>
                    <a:pt x="660" y="288"/>
                  </a:lnTo>
                  <a:lnTo>
                    <a:pt x="577" y="371"/>
                  </a:lnTo>
                  <a:lnTo>
                    <a:pt x="536" y="494"/>
                  </a:lnTo>
                  <a:lnTo>
                    <a:pt x="536" y="618"/>
                  </a:lnTo>
                  <a:lnTo>
                    <a:pt x="536" y="741"/>
                  </a:lnTo>
                  <a:lnTo>
                    <a:pt x="577" y="783"/>
                  </a:lnTo>
                  <a:lnTo>
                    <a:pt x="660" y="783"/>
                  </a:lnTo>
                  <a:lnTo>
                    <a:pt x="701" y="741"/>
                  </a:lnTo>
                  <a:lnTo>
                    <a:pt x="742" y="700"/>
                  </a:lnTo>
                  <a:lnTo>
                    <a:pt x="742" y="536"/>
                  </a:lnTo>
                  <a:lnTo>
                    <a:pt x="783" y="412"/>
                  </a:lnTo>
                  <a:lnTo>
                    <a:pt x="907" y="330"/>
                  </a:lnTo>
                  <a:lnTo>
                    <a:pt x="1072" y="330"/>
                  </a:lnTo>
                  <a:lnTo>
                    <a:pt x="1154" y="371"/>
                  </a:lnTo>
                  <a:lnTo>
                    <a:pt x="1195" y="494"/>
                  </a:lnTo>
                  <a:lnTo>
                    <a:pt x="1195" y="577"/>
                  </a:lnTo>
                  <a:lnTo>
                    <a:pt x="1113" y="659"/>
                  </a:lnTo>
                  <a:lnTo>
                    <a:pt x="1031" y="741"/>
                  </a:lnTo>
                  <a:lnTo>
                    <a:pt x="948" y="824"/>
                  </a:lnTo>
                  <a:lnTo>
                    <a:pt x="866" y="947"/>
                  </a:lnTo>
                  <a:lnTo>
                    <a:pt x="825" y="1030"/>
                  </a:lnTo>
                  <a:lnTo>
                    <a:pt x="825" y="1153"/>
                  </a:lnTo>
                  <a:lnTo>
                    <a:pt x="866" y="1277"/>
                  </a:lnTo>
                  <a:lnTo>
                    <a:pt x="948" y="1400"/>
                  </a:lnTo>
                  <a:lnTo>
                    <a:pt x="1072" y="1483"/>
                  </a:lnTo>
                  <a:lnTo>
                    <a:pt x="1236" y="1524"/>
                  </a:lnTo>
                  <a:lnTo>
                    <a:pt x="1401" y="1483"/>
                  </a:lnTo>
                  <a:lnTo>
                    <a:pt x="1442" y="1400"/>
                  </a:lnTo>
                  <a:lnTo>
                    <a:pt x="1442" y="1318"/>
                  </a:lnTo>
                  <a:lnTo>
                    <a:pt x="1401" y="1277"/>
                  </a:lnTo>
                  <a:lnTo>
                    <a:pt x="1319" y="1318"/>
                  </a:lnTo>
                  <a:lnTo>
                    <a:pt x="1195" y="1318"/>
                  </a:lnTo>
                  <a:lnTo>
                    <a:pt x="1072" y="1277"/>
                  </a:lnTo>
                  <a:lnTo>
                    <a:pt x="1031" y="1153"/>
                  </a:lnTo>
                  <a:lnTo>
                    <a:pt x="1031" y="1030"/>
                  </a:lnTo>
                  <a:lnTo>
                    <a:pt x="1154" y="865"/>
                  </a:lnTo>
                  <a:lnTo>
                    <a:pt x="1278" y="783"/>
                  </a:lnTo>
                  <a:lnTo>
                    <a:pt x="1360" y="618"/>
                  </a:lnTo>
                  <a:lnTo>
                    <a:pt x="1360" y="536"/>
                  </a:lnTo>
                  <a:lnTo>
                    <a:pt x="1360" y="453"/>
                  </a:lnTo>
                  <a:lnTo>
                    <a:pt x="1278" y="247"/>
                  </a:lnTo>
                  <a:lnTo>
                    <a:pt x="1154" y="165"/>
                  </a:lnTo>
                  <a:lnTo>
                    <a:pt x="989" y="82"/>
                  </a:lnTo>
                  <a:lnTo>
                    <a:pt x="783" y="0"/>
                  </a:lnTo>
                  <a:close/>
                </a:path>
              </a:pathLst>
            </a:custGeom>
            <a:solidFill>
              <a:srgbClr val="80562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grpSp>
        <p:nvGrpSpPr>
          <p:cNvPr id="7" name="Google Shape;519;p46"/>
          <p:cNvGrpSpPr/>
          <p:nvPr/>
        </p:nvGrpSpPr>
        <p:grpSpPr>
          <a:xfrm>
            <a:off x="9150199" y="2056420"/>
            <a:ext cx="1985916" cy="4606720"/>
            <a:chOff x="3271960" y="821845"/>
            <a:chExt cx="1489437" cy="3455040"/>
          </a:xfrm>
        </p:grpSpPr>
        <p:sp>
          <p:nvSpPr>
            <p:cNvPr id="8" name="Google Shape;520;p46"/>
            <p:cNvSpPr/>
            <p:nvPr/>
          </p:nvSpPr>
          <p:spPr>
            <a:xfrm>
              <a:off x="3716547" y="4130776"/>
              <a:ext cx="428781" cy="146109"/>
            </a:xfrm>
            <a:custGeom>
              <a:avLst/>
              <a:gdLst/>
              <a:ahLst/>
              <a:cxnLst/>
              <a:rect l="l" t="t" r="r" b="b"/>
              <a:pathLst>
                <a:path w="5561" h="1895" extrusionOk="0">
                  <a:moveTo>
                    <a:pt x="5190" y="0"/>
                  </a:moveTo>
                  <a:lnTo>
                    <a:pt x="3172" y="41"/>
                  </a:lnTo>
                  <a:lnTo>
                    <a:pt x="2595" y="206"/>
                  </a:lnTo>
                  <a:lnTo>
                    <a:pt x="1401" y="577"/>
                  </a:lnTo>
                  <a:lnTo>
                    <a:pt x="783" y="742"/>
                  </a:lnTo>
                  <a:lnTo>
                    <a:pt x="412" y="906"/>
                  </a:lnTo>
                  <a:lnTo>
                    <a:pt x="248" y="1030"/>
                  </a:lnTo>
                  <a:lnTo>
                    <a:pt x="124" y="1195"/>
                  </a:lnTo>
                  <a:lnTo>
                    <a:pt x="42" y="1359"/>
                  </a:lnTo>
                  <a:lnTo>
                    <a:pt x="0" y="1524"/>
                  </a:lnTo>
                  <a:lnTo>
                    <a:pt x="0" y="1771"/>
                  </a:lnTo>
                  <a:lnTo>
                    <a:pt x="0" y="1895"/>
                  </a:lnTo>
                  <a:lnTo>
                    <a:pt x="5561" y="1812"/>
                  </a:lnTo>
                  <a:lnTo>
                    <a:pt x="5561" y="1359"/>
                  </a:lnTo>
                  <a:lnTo>
                    <a:pt x="5561" y="1071"/>
                  </a:lnTo>
                  <a:lnTo>
                    <a:pt x="5519" y="824"/>
                  </a:lnTo>
                  <a:lnTo>
                    <a:pt x="5396" y="412"/>
                  </a:lnTo>
                  <a:lnTo>
                    <a:pt x="5272" y="124"/>
                  </a:lnTo>
                  <a:lnTo>
                    <a:pt x="5190"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9" name="Google Shape;521;p46"/>
            <p:cNvSpPr/>
            <p:nvPr/>
          </p:nvSpPr>
          <p:spPr>
            <a:xfrm>
              <a:off x="3716547" y="4235558"/>
              <a:ext cx="428781" cy="41327"/>
            </a:xfrm>
            <a:custGeom>
              <a:avLst/>
              <a:gdLst/>
              <a:ahLst/>
              <a:cxnLst/>
              <a:rect l="l" t="t" r="r" b="b"/>
              <a:pathLst>
                <a:path w="5561" h="536" extrusionOk="0">
                  <a:moveTo>
                    <a:pt x="5561" y="0"/>
                  </a:moveTo>
                  <a:lnTo>
                    <a:pt x="1689" y="83"/>
                  </a:lnTo>
                  <a:lnTo>
                    <a:pt x="42" y="165"/>
                  </a:lnTo>
                  <a:lnTo>
                    <a:pt x="0" y="165"/>
                  </a:lnTo>
                  <a:lnTo>
                    <a:pt x="0" y="412"/>
                  </a:lnTo>
                  <a:lnTo>
                    <a:pt x="0" y="536"/>
                  </a:lnTo>
                  <a:lnTo>
                    <a:pt x="5561" y="453"/>
                  </a:lnTo>
                  <a:lnTo>
                    <a:pt x="556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0" name="Google Shape;522;p46"/>
            <p:cNvSpPr/>
            <p:nvPr/>
          </p:nvSpPr>
          <p:spPr>
            <a:xfrm>
              <a:off x="3716547" y="4175187"/>
              <a:ext cx="130307" cy="101698"/>
            </a:xfrm>
            <a:custGeom>
              <a:avLst/>
              <a:gdLst/>
              <a:ahLst/>
              <a:cxnLst/>
              <a:rect l="l" t="t" r="r" b="b"/>
              <a:pathLst>
                <a:path w="1690" h="1319" extrusionOk="0">
                  <a:moveTo>
                    <a:pt x="1401" y="1"/>
                  </a:moveTo>
                  <a:lnTo>
                    <a:pt x="783" y="166"/>
                  </a:lnTo>
                  <a:lnTo>
                    <a:pt x="412" y="330"/>
                  </a:lnTo>
                  <a:lnTo>
                    <a:pt x="248" y="454"/>
                  </a:lnTo>
                  <a:lnTo>
                    <a:pt x="124" y="619"/>
                  </a:lnTo>
                  <a:lnTo>
                    <a:pt x="42" y="783"/>
                  </a:lnTo>
                  <a:lnTo>
                    <a:pt x="0" y="948"/>
                  </a:lnTo>
                  <a:lnTo>
                    <a:pt x="0" y="1195"/>
                  </a:lnTo>
                  <a:lnTo>
                    <a:pt x="0" y="1319"/>
                  </a:lnTo>
                  <a:lnTo>
                    <a:pt x="1566" y="1278"/>
                  </a:lnTo>
                  <a:lnTo>
                    <a:pt x="1648" y="1113"/>
                  </a:lnTo>
                  <a:lnTo>
                    <a:pt x="1689" y="866"/>
                  </a:lnTo>
                  <a:lnTo>
                    <a:pt x="1648" y="577"/>
                  </a:lnTo>
                  <a:lnTo>
                    <a:pt x="1566" y="289"/>
                  </a:lnTo>
                  <a:lnTo>
                    <a:pt x="140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1" name="Google Shape;523;p46"/>
            <p:cNvSpPr/>
            <p:nvPr/>
          </p:nvSpPr>
          <p:spPr>
            <a:xfrm>
              <a:off x="3856262" y="4149820"/>
              <a:ext cx="35006" cy="41327"/>
            </a:xfrm>
            <a:custGeom>
              <a:avLst/>
              <a:gdLst/>
              <a:ahLst/>
              <a:cxnLst/>
              <a:rect l="l" t="t" r="r" b="b"/>
              <a:pathLst>
                <a:path w="454" h="536" extrusionOk="0">
                  <a:moveTo>
                    <a:pt x="42" y="0"/>
                  </a:moveTo>
                  <a:lnTo>
                    <a:pt x="1" y="83"/>
                  </a:lnTo>
                  <a:lnTo>
                    <a:pt x="42" y="206"/>
                  </a:lnTo>
                  <a:lnTo>
                    <a:pt x="124" y="289"/>
                  </a:lnTo>
                  <a:lnTo>
                    <a:pt x="207" y="371"/>
                  </a:lnTo>
                  <a:lnTo>
                    <a:pt x="207" y="453"/>
                  </a:lnTo>
                  <a:lnTo>
                    <a:pt x="289" y="536"/>
                  </a:lnTo>
                  <a:lnTo>
                    <a:pt x="371" y="536"/>
                  </a:lnTo>
                  <a:lnTo>
                    <a:pt x="454" y="495"/>
                  </a:lnTo>
                  <a:lnTo>
                    <a:pt x="454" y="371"/>
                  </a:lnTo>
                  <a:lnTo>
                    <a:pt x="371" y="165"/>
                  </a:lnTo>
                  <a:lnTo>
                    <a:pt x="207"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2" name="Google Shape;524;p46"/>
            <p:cNvSpPr/>
            <p:nvPr/>
          </p:nvSpPr>
          <p:spPr>
            <a:xfrm>
              <a:off x="3888029" y="4137098"/>
              <a:ext cx="35006" cy="44565"/>
            </a:xfrm>
            <a:custGeom>
              <a:avLst/>
              <a:gdLst/>
              <a:ahLst/>
              <a:cxnLst/>
              <a:rect l="l" t="t" r="r" b="b"/>
              <a:pathLst>
                <a:path w="454" h="578" extrusionOk="0">
                  <a:moveTo>
                    <a:pt x="124" y="1"/>
                  </a:moveTo>
                  <a:lnTo>
                    <a:pt x="42" y="42"/>
                  </a:lnTo>
                  <a:lnTo>
                    <a:pt x="0" y="124"/>
                  </a:lnTo>
                  <a:lnTo>
                    <a:pt x="42" y="206"/>
                  </a:lnTo>
                  <a:lnTo>
                    <a:pt x="83" y="248"/>
                  </a:lnTo>
                  <a:lnTo>
                    <a:pt x="206" y="412"/>
                  </a:lnTo>
                  <a:lnTo>
                    <a:pt x="248" y="495"/>
                  </a:lnTo>
                  <a:lnTo>
                    <a:pt x="289" y="577"/>
                  </a:lnTo>
                  <a:lnTo>
                    <a:pt x="371" y="577"/>
                  </a:lnTo>
                  <a:lnTo>
                    <a:pt x="454" y="536"/>
                  </a:lnTo>
                  <a:lnTo>
                    <a:pt x="454" y="454"/>
                  </a:lnTo>
                  <a:lnTo>
                    <a:pt x="371" y="206"/>
                  </a:lnTo>
                  <a:lnTo>
                    <a:pt x="20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3" name="Google Shape;525;p46"/>
            <p:cNvSpPr/>
            <p:nvPr/>
          </p:nvSpPr>
          <p:spPr>
            <a:xfrm>
              <a:off x="3922957" y="4127538"/>
              <a:ext cx="35006" cy="47726"/>
            </a:xfrm>
            <a:custGeom>
              <a:avLst/>
              <a:gdLst/>
              <a:ahLst/>
              <a:cxnLst/>
              <a:rect l="l" t="t" r="r" b="b"/>
              <a:pathLst>
                <a:path w="454" h="619" extrusionOk="0">
                  <a:moveTo>
                    <a:pt x="83" y="1"/>
                  </a:moveTo>
                  <a:lnTo>
                    <a:pt x="1" y="42"/>
                  </a:lnTo>
                  <a:lnTo>
                    <a:pt x="1" y="125"/>
                  </a:lnTo>
                  <a:lnTo>
                    <a:pt x="42" y="207"/>
                  </a:lnTo>
                  <a:lnTo>
                    <a:pt x="42" y="248"/>
                  </a:lnTo>
                  <a:lnTo>
                    <a:pt x="83" y="289"/>
                  </a:lnTo>
                  <a:lnTo>
                    <a:pt x="165" y="413"/>
                  </a:lnTo>
                  <a:lnTo>
                    <a:pt x="206" y="536"/>
                  </a:lnTo>
                  <a:lnTo>
                    <a:pt x="248" y="619"/>
                  </a:lnTo>
                  <a:lnTo>
                    <a:pt x="371" y="619"/>
                  </a:lnTo>
                  <a:lnTo>
                    <a:pt x="412" y="536"/>
                  </a:lnTo>
                  <a:lnTo>
                    <a:pt x="454" y="454"/>
                  </a:lnTo>
                  <a:lnTo>
                    <a:pt x="330" y="248"/>
                  </a:lnTo>
                  <a:lnTo>
                    <a:pt x="206" y="42"/>
                  </a:lnTo>
                  <a:lnTo>
                    <a:pt x="83"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4" name="Google Shape;526;p46"/>
            <p:cNvSpPr/>
            <p:nvPr/>
          </p:nvSpPr>
          <p:spPr>
            <a:xfrm>
              <a:off x="3872145" y="2851029"/>
              <a:ext cx="409736" cy="1289308"/>
            </a:xfrm>
            <a:custGeom>
              <a:avLst/>
              <a:gdLst/>
              <a:ahLst/>
              <a:cxnLst/>
              <a:rect l="l" t="t" r="r" b="b"/>
              <a:pathLst>
                <a:path w="5314" h="16722" extrusionOk="0">
                  <a:moveTo>
                    <a:pt x="1" y="0"/>
                  </a:moveTo>
                  <a:lnTo>
                    <a:pt x="124" y="2760"/>
                  </a:lnTo>
                  <a:lnTo>
                    <a:pt x="289" y="5601"/>
                  </a:lnTo>
                  <a:lnTo>
                    <a:pt x="454" y="8402"/>
                  </a:lnTo>
                  <a:lnTo>
                    <a:pt x="660" y="10997"/>
                  </a:lnTo>
                  <a:lnTo>
                    <a:pt x="989" y="15033"/>
                  </a:lnTo>
                  <a:lnTo>
                    <a:pt x="1154" y="16639"/>
                  </a:lnTo>
                  <a:lnTo>
                    <a:pt x="1524" y="16722"/>
                  </a:lnTo>
                  <a:lnTo>
                    <a:pt x="2554" y="16722"/>
                  </a:lnTo>
                  <a:lnTo>
                    <a:pt x="3007" y="16639"/>
                  </a:lnTo>
                  <a:lnTo>
                    <a:pt x="3172" y="16598"/>
                  </a:lnTo>
                  <a:lnTo>
                    <a:pt x="3501" y="13427"/>
                  </a:lnTo>
                  <a:lnTo>
                    <a:pt x="3831" y="10379"/>
                  </a:lnTo>
                  <a:lnTo>
                    <a:pt x="4202" y="7620"/>
                  </a:lnTo>
                  <a:lnTo>
                    <a:pt x="4531" y="5190"/>
                  </a:lnTo>
                  <a:lnTo>
                    <a:pt x="5108" y="1648"/>
                  </a:lnTo>
                  <a:lnTo>
                    <a:pt x="5314" y="330"/>
                  </a:lnTo>
                  <a:lnTo>
                    <a:pt x="1"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5" name="Google Shape;527;p46"/>
            <p:cNvSpPr/>
            <p:nvPr/>
          </p:nvSpPr>
          <p:spPr>
            <a:xfrm>
              <a:off x="4332616" y="4130776"/>
              <a:ext cx="428781" cy="146109"/>
            </a:xfrm>
            <a:custGeom>
              <a:avLst/>
              <a:gdLst/>
              <a:ahLst/>
              <a:cxnLst/>
              <a:rect l="l" t="t" r="r" b="b"/>
              <a:pathLst>
                <a:path w="5561" h="1895" extrusionOk="0">
                  <a:moveTo>
                    <a:pt x="371" y="0"/>
                  </a:moveTo>
                  <a:lnTo>
                    <a:pt x="289" y="124"/>
                  </a:lnTo>
                  <a:lnTo>
                    <a:pt x="165" y="412"/>
                  </a:lnTo>
                  <a:lnTo>
                    <a:pt x="42" y="824"/>
                  </a:lnTo>
                  <a:lnTo>
                    <a:pt x="1" y="1071"/>
                  </a:lnTo>
                  <a:lnTo>
                    <a:pt x="1" y="1359"/>
                  </a:lnTo>
                  <a:lnTo>
                    <a:pt x="1" y="1812"/>
                  </a:lnTo>
                  <a:lnTo>
                    <a:pt x="5561" y="1895"/>
                  </a:lnTo>
                  <a:lnTo>
                    <a:pt x="5561" y="1771"/>
                  </a:lnTo>
                  <a:lnTo>
                    <a:pt x="5561" y="1524"/>
                  </a:lnTo>
                  <a:lnTo>
                    <a:pt x="5520" y="1359"/>
                  </a:lnTo>
                  <a:lnTo>
                    <a:pt x="5437" y="1195"/>
                  </a:lnTo>
                  <a:lnTo>
                    <a:pt x="5314" y="1030"/>
                  </a:lnTo>
                  <a:lnTo>
                    <a:pt x="5149" y="906"/>
                  </a:lnTo>
                  <a:lnTo>
                    <a:pt x="4778" y="742"/>
                  </a:lnTo>
                  <a:lnTo>
                    <a:pt x="4160" y="577"/>
                  </a:lnTo>
                  <a:lnTo>
                    <a:pt x="2966" y="206"/>
                  </a:lnTo>
                  <a:lnTo>
                    <a:pt x="2389" y="41"/>
                  </a:lnTo>
                  <a:lnTo>
                    <a:pt x="371" y="0"/>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6" name="Google Shape;528;p46"/>
            <p:cNvSpPr/>
            <p:nvPr/>
          </p:nvSpPr>
          <p:spPr>
            <a:xfrm>
              <a:off x="4332616" y="4235558"/>
              <a:ext cx="428781" cy="41327"/>
            </a:xfrm>
            <a:custGeom>
              <a:avLst/>
              <a:gdLst/>
              <a:ahLst/>
              <a:cxnLst/>
              <a:rect l="l" t="t" r="r" b="b"/>
              <a:pathLst>
                <a:path w="5561" h="536" extrusionOk="0">
                  <a:moveTo>
                    <a:pt x="1" y="0"/>
                  </a:moveTo>
                  <a:lnTo>
                    <a:pt x="1" y="453"/>
                  </a:lnTo>
                  <a:lnTo>
                    <a:pt x="5561" y="536"/>
                  </a:lnTo>
                  <a:lnTo>
                    <a:pt x="5561" y="412"/>
                  </a:lnTo>
                  <a:lnTo>
                    <a:pt x="5561" y="165"/>
                  </a:lnTo>
                  <a:lnTo>
                    <a:pt x="5520" y="165"/>
                  </a:lnTo>
                  <a:lnTo>
                    <a:pt x="3872" y="83"/>
                  </a:lnTo>
                  <a:lnTo>
                    <a:pt x="1"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7" name="Google Shape;529;p46"/>
            <p:cNvSpPr/>
            <p:nvPr/>
          </p:nvSpPr>
          <p:spPr>
            <a:xfrm>
              <a:off x="4631167" y="4175187"/>
              <a:ext cx="130230" cy="101698"/>
            </a:xfrm>
            <a:custGeom>
              <a:avLst/>
              <a:gdLst/>
              <a:ahLst/>
              <a:cxnLst/>
              <a:rect l="l" t="t" r="r" b="b"/>
              <a:pathLst>
                <a:path w="1689" h="1319" extrusionOk="0">
                  <a:moveTo>
                    <a:pt x="288" y="1"/>
                  </a:moveTo>
                  <a:lnTo>
                    <a:pt x="124" y="289"/>
                  </a:lnTo>
                  <a:lnTo>
                    <a:pt x="41" y="577"/>
                  </a:lnTo>
                  <a:lnTo>
                    <a:pt x="0" y="866"/>
                  </a:lnTo>
                  <a:lnTo>
                    <a:pt x="41" y="1113"/>
                  </a:lnTo>
                  <a:lnTo>
                    <a:pt x="124" y="1278"/>
                  </a:lnTo>
                  <a:lnTo>
                    <a:pt x="1689" y="1319"/>
                  </a:lnTo>
                  <a:lnTo>
                    <a:pt x="1689" y="1195"/>
                  </a:lnTo>
                  <a:lnTo>
                    <a:pt x="1689" y="948"/>
                  </a:lnTo>
                  <a:lnTo>
                    <a:pt x="1648" y="783"/>
                  </a:lnTo>
                  <a:lnTo>
                    <a:pt x="1565" y="619"/>
                  </a:lnTo>
                  <a:lnTo>
                    <a:pt x="1442" y="454"/>
                  </a:lnTo>
                  <a:lnTo>
                    <a:pt x="1277" y="330"/>
                  </a:lnTo>
                  <a:lnTo>
                    <a:pt x="906" y="166"/>
                  </a:lnTo>
                  <a:lnTo>
                    <a:pt x="28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8" name="Google Shape;530;p46"/>
            <p:cNvSpPr/>
            <p:nvPr/>
          </p:nvSpPr>
          <p:spPr>
            <a:xfrm>
              <a:off x="4586677" y="4149820"/>
              <a:ext cx="35006" cy="41327"/>
            </a:xfrm>
            <a:custGeom>
              <a:avLst/>
              <a:gdLst/>
              <a:ahLst/>
              <a:cxnLst/>
              <a:rect l="l" t="t" r="r" b="b"/>
              <a:pathLst>
                <a:path w="454" h="536" extrusionOk="0">
                  <a:moveTo>
                    <a:pt x="248" y="0"/>
                  </a:moveTo>
                  <a:lnTo>
                    <a:pt x="83" y="165"/>
                  </a:lnTo>
                  <a:lnTo>
                    <a:pt x="0" y="371"/>
                  </a:lnTo>
                  <a:lnTo>
                    <a:pt x="0" y="495"/>
                  </a:lnTo>
                  <a:lnTo>
                    <a:pt x="83" y="536"/>
                  </a:lnTo>
                  <a:lnTo>
                    <a:pt x="165" y="536"/>
                  </a:lnTo>
                  <a:lnTo>
                    <a:pt x="248" y="453"/>
                  </a:lnTo>
                  <a:lnTo>
                    <a:pt x="248" y="371"/>
                  </a:lnTo>
                  <a:lnTo>
                    <a:pt x="330" y="289"/>
                  </a:lnTo>
                  <a:lnTo>
                    <a:pt x="412" y="206"/>
                  </a:lnTo>
                  <a:lnTo>
                    <a:pt x="453" y="83"/>
                  </a:lnTo>
                  <a:lnTo>
                    <a:pt x="41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19" name="Google Shape;531;p46"/>
            <p:cNvSpPr/>
            <p:nvPr/>
          </p:nvSpPr>
          <p:spPr>
            <a:xfrm>
              <a:off x="4554910" y="4137098"/>
              <a:ext cx="35006" cy="44565"/>
            </a:xfrm>
            <a:custGeom>
              <a:avLst/>
              <a:gdLst/>
              <a:ahLst/>
              <a:cxnLst/>
              <a:rect l="l" t="t" r="r" b="b"/>
              <a:pathLst>
                <a:path w="454" h="578" extrusionOk="0">
                  <a:moveTo>
                    <a:pt x="248" y="1"/>
                  </a:moveTo>
                  <a:lnTo>
                    <a:pt x="83" y="206"/>
                  </a:lnTo>
                  <a:lnTo>
                    <a:pt x="1" y="454"/>
                  </a:lnTo>
                  <a:lnTo>
                    <a:pt x="1" y="536"/>
                  </a:lnTo>
                  <a:lnTo>
                    <a:pt x="83" y="577"/>
                  </a:lnTo>
                  <a:lnTo>
                    <a:pt x="165" y="577"/>
                  </a:lnTo>
                  <a:lnTo>
                    <a:pt x="207" y="495"/>
                  </a:lnTo>
                  <a:lnTo>
                    <a:pt x="248" y="412"/>
                  </a:lnTo>
                  <a:lnTo>
                    <a:pt x="371" y="248"/>
                  </a:lnTo>
                  <a:lnTo>
                    <a:pt x="412" y="206"/>
                  </a:lnTo>
                  <a:lnTo>
                    <a:pt x="454" y="124"/>
                  </a:lnTo>
                  <a:lnTo>
                    <a:pt x="412" y="42"/>
                  </a:lnTo>
                  <a:lnTo>
                    <a:pt x="330"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0" name="Google Shape;532;p46"/>
            <p:cNvSpPr/>
            <p:nvPr/>
          </p:nvSpPr>
          <p:spPr>
            <a:xfrm>
              <a:off x="4519981" y="4127538"/>
              <a:ext cx="35006" cy="47726"/>
            </a:xfrm>
            <a:custGeom>
              <a:avLst/>
              <a:gdLst/>
              <a:ahLst/>
              <a:cxnLst/>
              <a:rect l="l" t="t" r="r" b="b"/>
              <a:pathLst>
                <a:path w="454" h="619" extrusionOk="0">
                  <a:moveTo>
                    <a:pt x="371" y="1"/>
                  </a:moveTo>
                  <a:lnTo>
                    <a:pt x="248" y="42"/>
                  </a:lnTo>
                  <a:lnTo>
                    <a:pt x="124" y="248"/>
                  </a:lnTo>
                  <a:lnTo>
                    <a:pt x="1" y="454"/>
                  </a:lnTo>
                  <a:lnTo>
                    <a:pt x="42" y="536"/>
                  </a:lnTo>
                  <a:lnTo>
                    <a:pt x="83" y="619"/>
                  </a:lnTo>
                  <a:lnTo>
                    <a:pt x="206" y="619"/>
                  </a:lnTo>
                  <a:lnTo>
                    <a:pt x="248" y="536"/>
                  </a:lnTo>
                  <a:lnTo>
                    <a:pt x="289" y="413"/>
                  </a:lnTo>
                  <a:lnTo>
                    <a:pt x="371" y="289"/>
                  </a:lnTo>
                  <a:lnTo>
                    <a:pt x="412" y="248"/>
                  </a:lnTo>
                  <a:lnTo>
                    <a:pt x="412" y="207"/>
                  </a:lnTo>
                  <a:lnTo>
                    <a:pt x="454" y="125"/>
                  </a:lnTo>
                  <a:lnTo>
                    <a:pt x="454" y="42"/>
                  </a:lnTo>
                  <a:lnTo>
                    <a:pt x="37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1" name="Google Shape;533;p46"/>
            <p:cNvSpPr/>
            <p:nvPr/>
          </p:nvSpPr>
          <p:spPr>
            <a:xfrm>
              <a:off x="4196063" y="2851029"/>
              <a:ext cx="409736" cy="1289308"/>
            </a:xfrm>
            <a:custGeom>
              <a:avLst/>
              <a:gdLst/>
              <a:ahLst/>
              <a:cxnLst/>
              <a:rect l="l" t="t" r="r" b="b"/>
              <a:pathLst>
                <a:path w="5314" h="16722" extrusionOk="0">
                  <a:moveTo>
                    <a:pt x="5314" y="0"/>
                  </a:moveTo>
                  <a:lnTo>
                    <a:pt x="1" y="330"/>
                  </a:lnTo>
                  <a:lnTo>
                    <a:pt x="206" y="1648"/>
                  </a:lnTo>
                  <a:lnTo>
                    <a:pt x="783" y="5190"/>
                  </a:lnTo>
                  <a:lnTo>
                    <a:pt x="1113" y="7620"/>
                  </a:lnTo>
                  <a:lnTo>
                    <a:pt x="1483" y="10379"/>
                  </a:lnTo>
                  <a:lnTo>
                    <a:pt x="1813" y="13427"/>
                  </a:lnTo>
                  <a:lnTo>
                    <a:pt x="2142" y="16598"/>
                  </a:lnTo>
                  <a:lnTo>
                    <a:pt x="2307" y="16639"/>
                  </a:lnTo>
                  <a:lnTo>
                    <a:pt x="2760" y="16722"/>
                  </a:lnTo>
                  <a:lnTo>
                    <a:pt x="3790" y="16722"/>
                  </a:lnTo>
                  <a:lnTo>
                    <a:pt x="4160" y="16639"/>
                  </a:lnTo>
                  <a:lnTo>
                    <a:pt x="4325" y="15033"/>
                  </a:lnTo>
                  <a:lnTo>
                    <a:pt x="4655" y="10997"/>
                  </a:lnTo>
                  <a:lnTo>
                    <a:pt x="4861" y="8402"/>
                  </a:lnTo>
                  <a:lnTo>
                    <a:pt x="5025" y="5601"/>
                  </a:lnTo>
                  <a:lnTo>
                    <a:pt x="5190" y="2760"/>
                  </a:lnTo>
                  <a:lnTo>
                    <a:pt x="5314"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2" name="Google Shape;534;p46"/>
            <p:cNvSpPr/>
            <p:nvPr/>
          </p:nvSpPr>
          <p:spPr>
            <a:xfrm>
              <a:off x="3868984" y="2841468"/>
              <a:ext cx="739977" cy="1238575"/>
            </a:xfrm>
            <a:custGeom>
              <a:avLst/>
              <a:gdLst/>
              <a:ahLst/>
              <a:cxnLst/>
              <a:rect l="l" t="t" r="r" b="b"/>
              <a:pathLst>
                <a:path w="9597" h="16064" extrusionOk="0">
                  <a:moveTo>
                    <a:pt x="42" y="1"/>
                  </a:moveTo>
                  <a:lnTo>
                    <a:pt x="0" y="660"/>
                  </a:lnTo>
                  <a:lnTo>
                    <a:pt x="0" y="1524"/>
                  </a:lnTo>
                  <a:lnTo>
                    <a:pt x="0" y="3707"/>
                  </a:lnTo>
                  <a:lnTo>
                    <a:pt x="124" y="6302"/>
                  </a:lnTo>
                  <a:lnTo>
                    <a:pt x="247" y="9020"/>
                  </a:lnTo>
                  <a:lnTo>
                    <a:pt x="412" y="11574"/>
                  </a:lnTo>
                  <a:lnTo>
                    <a:pt x="618" y="13757"/>
                  </a:lnTo>
                  <a:lnTo>
                    <a:pt x="783" y="15322"/>
                  </a:lnTo>
                  <a:lnTo>
                    <a:pt x="865" y="15734"/>
                  </a:lnTo>
                  <a:lnTo>
                    <a:pt x="906" y="15940"/>
                  </a:lnTo>
                  <a:lnTo>
                    <a:pt x="1112" y="15981"/>
                  </a:lnTo>
                  <a:lnTo>
                    <a:pt x="1442" y="16022"/>
                  </a:lnTo>
                  <a:lnTo>
                    <a:pt x="2307" y="16063"/>
                  </a:lnTo>
                  <a:lnTo>
                    <a:pt x="3131" y="16063"/>
                  </a:lnTo>
                  <a:lnTo>
                    <a:pt x="3419" y="16022"/>
                  </a:lnTo>
                  <a:lnTo>
                    <a:pt x="3542" y="15981"/>
                  </a:lnTo>
                  <a:lnTo>
                    <a:pt x="3748" y="14086"/>
                  </a:lnTo>
                  <a:lnTo>
                    <a:pt x="4201" y="10050"/>
                  </a:lnTo>
                  <a:lnTo>
                    <a:pt x="4819" y="4202"/>
                  </a:lnTo>
                  <a:lnTo>
                    <a:pt x="5396" y="10050"/>
                  </a:lnTo>
                  <a:lnTo>
                    <a:pt x="5849" y="14086"/>
                  </a:lnTo>
                  <a:lnTo>
                    <a:pt x="6014" y="15404"/>
                  </a:lnTo>
                  <a:lnTo>
                    <a:pt x="6096" y="15816"/>
                  </a:lnTo>
                  <a:lnTo>
                    <a:pt x="6137" y="15940"/>
                  </a:lnTo>
                  <a:lnTo>
                    <a:pt x="6302" y="15981"/>
                  </a:lnTo>
                  <a:lnTo>
                    <a:pt x="6590" y="16022"/>
                  </a:lnTo>
                  <a:lnTo>
                    <a:pt x="8485" y="16022"/>
                  </a:lnTo>
                  <a:lnTo>
                    <a:pt x="8608" y="15981"/>
                  </a:lnTo>
                  <a:lnTo>
                    <a:pt x="8814" y="13674"/>
                  </a:lnTo>
                  <a:lnTo>
                    <a:pt x="9226" y="8650"/>
                  </a:lnTo>
                  <a:lnTo>
                    <a:pt x="9391" y="5849"/>
                  </a:lnTo>
                  <a:lnTo>
                    <a:pt x="9556" y="3295"/>
                  </a:lnTo>
                  <a:lnTo>
                    <a:pt x="9597" y="1277"/>
                  </a:lnTo>
                  <a:lnTo>
                    <a:pt x="9597" y="577"/>
                  </a:lnTo>
                  <a:lnTo>
                    <a:pt x="9556" y="124"/>
                  </a:lnTo>
                  <a:lnTo>
                    <a:pt x="42" y="1"/>
                  </a:lnTo>
                  <a:close/>
                </a:path>
              </a:pathLst>
            </a:custGeom>
            <a:solidFill>
              <a:srgbClr val="5189E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3" name="Google Shape;535;p46"/>
            <p:cNvSpPr/>
            <p:nvPr/>
          </p:nvSpPr>
          <p:spPr>
            <a:xfrm>
              <a:off x="3497415" y="1971366"/>
              <a:ext cx="755860" cy="492299"/>
            </a:xfrm>
            <a:custGeom>
              <a:avLst/>
              <a:gdLst/>
              <a:ahLst/>
              <a:cxnLst/>
              <a:rect l="l" t="t" r="r" b="b"/>
              <a:pathLst>
                <a:path w="9803" h="6385" extrusionOk="0">
                  <a:moveTo>
                    <a:pt x="6796" y="1"/>
                  </a:moveTo>
                  <a:lnTo>
                    <a:pt x="6426" y="989"/>
                  </a:lnTo>
                  <a:lnTo>
                    <a:pt x="6014" y="2307"/>
                  </a:lnTo>
                  <a:lnTo>
                    <a:pt x="5767" y="2925"/>
                  </a:lnTo>
                  <a:lnTo>
                    <a:pt x="5561" y="3419"/>
                  </a:lnTo>
                  <a:lnTo>
                    <a:pt x="5355" y="3831"/>
                  </a:lnTo>
                  <a:lnTo>
                    <a:pt x="5272" y="3954"/>
                  </a:lnTo>
                  <a:lnTo>
                    <a:pt x="5190" y="3996"/>
                  </a:lnTo>
                  <a:lnTo>
                    <a:pt x="5025" y="4037"/>
                  </a:lnTo>
                  <a:lnTo>
                    <a:pt x="4819" y="4078"/>
                  </a:lnTo>
                  <a:lnTo>
                    <a:pt x="4160" y="4119"/>
                  </a:lnTo>
                  <a:lnTo>
                    <a:pt x="2513" y="4119"/>
                  </a:lnTo>
                  <a:lnTo>
                    <a:pt x="948" y="4078"/>
                  </a:lnTo>
                  <a:lnTo>
                    <a:pt x="248" y="4037"/>
                  </a:lnTo>
                  <a:lnTo>
                    <a:pt x="1" y="5396"/>
                  </a:lnTo>
                  <a:lnTo>
                    <a:pt x="742" y="5602"/>
                  </a:lnTo>
                  <a:lnTo>
                    <a:pt x="1566" y="5808"/>
                  </a:lnTo>
                  <a:lnTo>
                    <a:pt x="2595" y="6055"/>
                  </a:lnTo>
                  <a:lnTo>
                    <a:pt x="3625" y="6220"/>
                  </a:lnTo>
                  <a:lnTo>
                    <a:pt x="4696" y="6343"/>
                  </a:lnTo>
                  <a:lnTo>
                    <a:pt x="5149" y="6384"/>
                  </a:lnTo>
                  <a:lnTo>
                    <a:pt x="5602" y="6384"/>
                  </a:lnTo>
                  <a:lnTo>
                    <a:pt x="6014" y="6302"/>
                  </a:lnTo>
                  <a:lnTo>
                    <a:pt x="6302" y="6220"/>
                  </a:lnTo>
                  <a:lnTo>
                    <a:pt x="6590" y="6096"/>
                  </a:lnTo>
                  <a:lnTo>
                    <a:pt x="6879" y="5890"/>
                  </a:lnTo>
                  <a:lnTo>
                    <a:pt x="7167" y="5602"/>
                  </a:lnTo>
                  <a:lnTo>
                    <a:pt x="7455" y="5272"/>
                  </a:lnTo>
                  <a:lnTo>
                    <a:pt x="8032" y="4490"/>
                  </a:lnTo>
                  <a:lnTo>
                    <a:pt x="8608" y="3666"/>
                  </a:lnTo>
                  <a:lnTo>
                    <a:pt x="9062" y="2842"/>
                  </a:lnTo>
                  <a:lnTo>
                    <a:pt x="9473" y="2142"/>
                  </a:lnTo>
                  <a:lnTo>
                    <a:pt x="9803" y="1483"/>
                  </a:lnTo>
                  <a:lnTo>
                    <a:pt x="6796"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4" name="Google Shape;536;p46"/>
            <p:cNvSpPr/>
            <p:nvPr/>
          </p:nvSpPr>
          <p:spPr>
            <a:xfrm>
              <a:off x="3271960" y="2199975"/>
              <a:ext cx="250977" cy="260529"/>
            </a:xfrm>
            <a:custGeom>
              <a:avLst/>
              <a:gdLst/>
              <a:ahLst/>
              <a:cxnLst/>
              <a:rect l="l" t="t" r="r" b="b"/>
              <a:pathLst>
                <a:path w="3255" h="3379" extrusionOk="0">
                  <a:moveTo>
                    <a:pt x="1936" y="1"/>
                  </a:moveTo>
                  <a:lnTo>
                    <a:pt x="1854" y="83"/>
                  </a:lnTo>
                  <a:lnTo>
                    <a:pt x="1854" y="207"/>
                  </a:lnTo>
                  <a:lnTo>
                    <a:pt x="1854" y="330"/>
                  </a:lnTo>
                  <a:lnTo>
                    <a:pt x="1895" y="536"/>
                  </a:lnTo>
                  <a:lnTo>
                    <a:pt x="1977" y="825"/>
                  </a:lnTo>
                  <a:lnTo>
                    <a:pt x="2060" y="989"/>
                  </a:lnTo>
                  <a:lnTo>
                    <a:pt x="1071" y="989"/>
                  </a:lnTo>
                  <a:lnTo>
                    <a:pt x="742" y="1031"/>
                  </a:lnTo>
                  <a:lnTo>
                    <a:pt x="412" y="1072"/>
                  </a:lnTo>
                  <a:lnTo>
                    <a:pt x="165" y="1154"/>
                  </a:lnTo>
                  <a:lnTo>
                    <a:pt x="124" y="1195"/>
                  </a:lnTo>
                  <a:lnTo>
                    <a:pt x="83" y="1237"/>
                  </a:lnTo>
                  <a:lnTo>
                    <a:pt x="124" y="1360"/>
                  </a:lnTo>
                  <a:lnTo>
                    <a:pt x="206" y="1443"/>
                  </a:lnTo>
                  <a:lnTo>
                    <a:pt x="371" y="1525"/>
                  </a:lnTo>
                  <a:lnTo>
                    <a:pt x="577" y="1566"/>
                  </a:lnTo>
                  <a:lnTo>
                    <a:pt x="906" y="1607"/>
                  </a:lnTo>
                  <a:lnTo>
                    <a:pt x="1071" y="1648"/>
                  </a:lnTo>
                  <a:lnTo>
                    <a:pt x="906" y="1772"/>
                  </a:lnTo>
                  <a:lnTo>
                    <a:pt x="495" y="2060"/>
                  </a:lnTo>
                  <a:lnTo>
                    <a:pt x="289" y="2225"/>
                  </a:lnTo>
                  <a:lnTo>
                    <a:pt x="124" y="2390"/>
                  </a:lnTo>
                  <a:lnTo>
                    <a:pt x="0" y="2555"/>
                  </a:lnTo>
                  <a:lnTo>
                    <a:pt x="0" y="2637"/>
                  </a:lnTo>
                  <a:lnTo>
                    <a:pt x="0" y="2678"/>
                  </a:lnTo>
                  <a:lnTo>
                    <a:pt x="83" y="2719"/>
                  </a:lnTo>
                  <a:lnTo>
                    <a:pt x="124" y="2760"/>
                  </a:lnTo>
                  <a:lnTo>
                    <a:pt x="289" y="2719"/>
                  </a:lnTo>
                  <a:lnTo>
                    <a:pt x="453" y="2637"/>
                  </a:lnTo>
                  <a:lnTo>
                    <a:pt x="659" y="2513"/>
                  </a:lnTo>
                  <a:lnTo>
                    <a:pt x="1030" y="2266"/>
                  </a:lnTo>
                  <a:lnTo>
                    <a:pt x="1154" y="2143"/>
                  </a:lnTo>
                  <a:lnTo>
                    <a:pt x="1154" y="2143"/>
                  </a:lnTo>
                  <a:lnTo>
                    <a:pt x="1071" y="2307"/>
                  </a:lnTo>
                  <a:lnTo>
                    <a:pt x="906" y="2678"/>
                  </a:lnTo>
                  <a:lnTo>
                    <a:pt x="742" y="3049"/>
                  </a:lnTo>
                  <a:lnTo>
                    <a:pt x="742" y="3172"/>
                  </a:lnTo>
                  <a:lnTo>
                    <a:pt x="783" y="3296"/>
                  </a:lnTo>
                  <a:lnTo>
                    <a:pt x="865" y="3296"/>
                  </a:lnTo>
                  <a:lnTo>
                    <a:pt x="989" y="3214"/>
                  </a:lnTo>
                  <a:lnTo>
                    <a:pt x="1112" y="3090"/>
                  </a:lnTo>
                  <a:lnTo>
                    <a:pt x="1277" y="2925"/>
                  </a:lnTo>
                  <a:lnTo>
                    <a:pt x="1483" y="2555"/>
                  </a:lnTo>
                  <a:lnTo>
                    <a:pt x="1565" y="2390"/>
                  </a:lnTo>
                  <a:lnTo>
                    <a:pt x="1565" y="2555"/>
                  </a:lnTo>
                  <a:lnTo>
                    <a:pt x="1607" y="2884"/>
                  </a:lnTo>
                  <a:lnTo>
                    <a:pt x="1689" y="3214"/>
                  </a:lnTo>
                  <a:lnTo>
                    <a:pt x="1771" y="3337"/>
                  </a:lnTo>
                  <a:lnTo>
                    <a:pt x="1854" y="3378"/>
                  </a:lnTo>
                  <a:lnTo>
                    <a:pt x="1977" y="3337"/>
                  </a:lnTo>
                  <a:lnTo>
                    <a:pt x="2018" y="3255"/>
                  </a:lnTo>
                  <a:lnTo>
                    <a:pt x="2101" y="2966"/>
                  </a:lnTo>
                  <a:lnTo>
                    <a:pt x="2142" y="2637"/>
                  </a:lnTo>
                  <a:lnTo>
                    <a:pt x="2142" y="2513"/>
                  </a:lnTo>
                  <a:lnTo>
                    <a:pt x="2389" y="2555"/>
                  </a:lnTo>
                  <a:lnTo>
                    <a:pt x="2595" y="2513"/>
                  </a:lnTo>
                  <a:lnTo>
                    <a:pt x="2883" y="2431"/>
                  </a:lnTo>
                  <a:lnTo>
                    <a:pt x="3254" y="1072"/>
                  </a:lnTo>
                  <a:lnTo>
                    <a:pt x="2966" y="907"/>
                  </a:lnTo>
                  <a:lnTo>
                    <a:pt x="2719" y="742"/>
                  </a:lnTo>
                  <a:lnTo>
                    <a:pt x="2513" y="578"/>
                  </a:lnTo>
                  <a:lnTo>
                    <a:pt x="2266" y="207"/>
                  </a:lnTo>
                  <a:lnTo>
                    <a:pt x="2142" y="42"/>
                  </a:lnTo>
                  <a:lnTo>
                    <a:pt x="2060"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5" name="Google Shape;537;p46"/>
            <p:cNvSpPr/>
            <p:nvPr/>
          </p:nvSpPr>
          <p:spPr>
            <a:xfrm>
              <a:off x="3875306" y="1968205"/>
              <a:ext cx="168397" cy="336707"/>
            </a:xfrm>
            <a:custGeom>
              <a:avLst/>
              <a:gdLst/>
              <a:ahLst/>
              <a:cxnLst/>
              <a:rect l="l" t="t" r="r" b="b"/>
              <a:pathLst>
                <a:path w="2184" h="4367" extrusionOk="0">
                  <a:moveTo>
                    <a:pt x="1936" y="0"/>
                  </a:moveTo>
                  <a:lnTo>
                    <a:pt x="1731" y="124"/>
                  </a:lnTo>
                  <a:lnTo>
                    <a:pt x="1566" y="289"/>
                  </a:lnTo>
                  <a:lnTo>
                    <a:pt x="1401" y="495"/>
                  </a:lnTo>
                  <a:lnTo>
                    <a:pt x="1195" y="742"/>
                  </a:lnTo>
                  <a:lnTo>
                    <a:pt x="866" y="1318"/>
                  </a:lnTo>
                  <a:lnTo>
                    <a:pt x="577" y="1977"/>
                  </a:lnTo>
                  <a:lnTo>
                    <a:pt x="330" y="2595"/>
                  </a:lnTo>
                  <a:lnTo>
                    <a:pt x="165" y="3131"/>
                  </a:lnTo>
                  <a:lnTo>
                    <a:pt x="1" y="3666"/>
                  </a:lnTo>
                  <a:lnTo>
                    <a:pt x="124" y="3790"/>
                  </a:lnTo>
                  <a:lnTo>
                    <a:pt x="577" y="3995"/>
                  </a:lnTo>
                  <a:lnTo>
                    <a:pt x="866" y="4119"/>
                  </a:lnTo>
                  <a:lnTo>
                    <a:pt x="1278" y="4243"/>
                  </a:lnTo>
                  <a:lnTo>
                    <a:pt x="1689" y="4325"/>
                  </a:lnTo>
                  <a:lnTo>
                    <a:pt x="2184" y="4366"/>
                  </a:lnTo>
                  <a:lnTo>
                    <a:pt x="1936"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6" name="Google Shape;538;p46"/>
            <p:cNvSpPr/>
            <p:nvPr/>
          </p:nvSpPr>
          <p:spPr>
            <a:xfrm>
              <a:off x="3856262" y="1920556"/>
              <a:ext cx="755860" cy="990844"/>
            </a:xfrm>
            <a:custGeom>
              <a:avLst/>
              <a:gdLst/>
              <a:ahLst/>
              <a:cxnLst/>
              <a:rect l="l" t="t" r="r" b="b"/>
              <a:pathLst>
                <a:path w="9803" h="12851" extrusionOk="0">
                  <a:moveTo>
                    <a:pt x="4037" y="1"/>
                  </a:moveTo>
                  <a:lnTo>
                    <a:pt x="2183" y="618"/>
                  </a:lnTo>
                  <a:lnTo>
                    <a:pt x="1" y="12068"/>
                  </a:lnTo>
                  <a:lnTo>
                    <a:pt x="701" y="12315"/>
                  </a:lnTo>
                  <a:lnTo>
                    <a:pt x="1483" y="12480"/>
                  </a:lnTo>
                  <a:lnTo>
                    <a:pt x="2266" y="12645"/>
                  </a:lnTo>
                  <a:lnTo>
                    <a:pt x="3048" y="12727"/>
                  </a:lnTo>
                  <a:lnTo>
                    <a:pt x="3872" y="12810"/>
                  </a:lnTo>
                  <a:lnTo>
                    <a:pt x="4696" y="12851"/>
                  </a:lnTo>
                  <a:lnTo>
                    <a:pt x="6261" y="12810"/>
                  </a:lnTo>
                  <a:lnTo>
                    <a:pt x="7661" y="12727"/>
                  </a:lnTo>
                  <a:lnTo>
                    <a:pt x="8773" y="12645"/>
                  </a:lnTo>
                  <a:lnTo>
                    <a:pt x="9803" y="12480"/>
                  </a:lnTo>
                  <a:lnTo>
                    <a:pt x="7785" y="618"/>
                  </a:lnTo>
                  <a:lnTo>
                    <a:pt x="5931" y="1"/>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7" name="Google Shape;539;p46"/>
            <p:cNvSpPr/>
            <p:nvPr/>
          </p:nvSpPr>
          <p:spPr>
            <a:xfrm>
              <a:off x="4011859" y="1968205"/>
              <a:ext cx="530405" cy="689142"/>
            </a:xfrm>
            <a:custGeom>
              <a:avLst/>
              <a:gdLst/>
              <a:ahLst/>
              <a:cxnLst/>
              <a:rect l="l" t="t" r="r" b="b"/>
              <a:pathLst>
                <a:path w="6879" h="8938" extrusionOk="0">
                  <a:moveTo>
                    <a:pt x="5767" y="0"/>
                  </a:moveTo>
                  <a:lnTo>
                    <a:pt x="3666" y="701"/>
                  </a:lnTo>
                  <a:lnTo>
                    <a:pt x="3831" y="1730"/>
                  </a:lnTo>
                  <a:lnTo>
                    <a:pt x="4037" y="3007"/>
                  </a:lnTo>
                  <a:lnTo>
                    <a:pt x="4078" y="3625"/>
                  </a:lnTo>
                  <a:lnTo>
                    <a:pt x="4119" y="4160"/>
                  </a:lnTo>
                  <a:lnTo>
                    <a:pt x="4078" y="4572"/>
                  </a:lnTo>
                  <a:lnTo>
                    <a:pt x="4078" y="4737"/>
                  </a:lnTo>
                  <a:lnTo>
                    <a:pt x="4037" y="4819"/>
                  </a:lnTo>
                  <a:lnTo>
                    <a:pt x="3913" y="4943"/>
                  </a:lnTo>
                  <a:lnTo>
                    <a:pt x="3749" y="5107"/>
                  </a:lnTo>
                  <a:lnTo>
                    <a:pt x="3254" y="5478"/>
                  </a:lnTo>
                  <a:lnTo>
                    <a:pt x="1895" y="6425"/>
                  </a:lnTo>
                  <a:lnTo>
                    <a:pt x="577" y="7249"/>
                  </a:lnTo>
                  <a:lnTo>
                    <a:pt x="1" y="7620"/>
                  </a:lnTo>
                  <a:lnTo>
                    <a:pt x="536" y="8938"/>
                  </a:lnTo>
                  <a:lnTo>
                    <a:pt x="1278" y="8649"/>
                  </a:lnTo>
                  <a:lnTo>
                    <a:pt x="2101" y="8361"/>
                  </a:lnTo>
                  <a:lnTo>
                    <a:pt x="3049" y="7991"/>
                  </a:lnTo>
                  <a:lnTo>
                    <a:pt x="4037" y="7537"/>
                  </a:lnTo>
                  <a:lnTo>
                    <a:pt x="4943" y="7043"/>
                  </a:lnTo>
                  <a:lnTo>
                    <a:pt x="5355" y="6796"/>
                  </a:lnTo>
                  <a:lnTo>
                    <a:pt x="5726" y="6549"/>
                  </a:lnTo>
                  <a:lnTo>
                    <a:pt x="6014" y="6261"/>
                  </a:lnTo>
                  <a:lnTo>
                    <a:pt x="6220" y="6014"/>
                  </a:lnTo>
                  <a:lnTo>
                    <a:pt x="6385" y="5766"/>
                  </a:lnTo>
                  <a:lnTo>
                    <a:pt x="6508" y="5478"/>
                  </a:lnTo>
                  <a:lnTo>
                    <a:pt x="6632" y="5107"/>
                  </a:lnTo>
                  <a:lnTo>
                    <a:pt x="6714" y="4737"/>
                  </a:lnTo>
                  <a:lnTo>
                    <a:pt x="6796" y="4325"/>
                  </a:lnTo>
                  <a:lnTo>
                    <a:pt x="6838" y="3913"/>
                  </a:lnTo>
                  <a:lnTo>
                    <a:pt x="6879" y="3460"/>
                  </a:lnTo>
                  <a:lnTo>
                    <a:pt x="6879" y="3007"/>
                  </a:lnTo>
                  <a:lnTo>
                    <a:pt x="6838" y="2554"/>
                  </a:lnTo>
                  <a:lnTo>
                    <a:pt x="6796" y="2101"/>
                  </a:lnTo>
                  <a:lnTo>
                    <a:pt x="6714" y="1689"/>
                  </a:lnTo>
                  <a:lnTo>
                    <a:pt x="6591" y="1277"/>
                  </a:lnTo>
                  <a:lnTo>
                    <a:pt x="6426" y="907"/>
                  </a:lnTo>
                  <a:lnTo>
                    <a:pt x="6261" y="577"/>
                  </a:lnTo>
                  <a:lnTo>
                    <a:pt x="6014" y="248"/>
                  </a:lnTo>
                  <a:lnTo>
                    <a:pt x="5767"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8" name="Google Shape;540;p46"/>
            <p:cNvSpPr/>
            <p:nvPr/>
          </p:nvSpPr>
          <p:spPr>
            <a:xfrm>
              <a:off x="3821333" y="2536605"/>
              <a:ext cx="231932" cy="266852"/>
            </a:xfrm>
            <a:custGeom>
              <a:avLst/>
              <a:gdLst/>
              <a:ahLst/>
              <a:cxnLst/>
              <a:rect l="l" t="t" r="r" b="b"/>
              <a:pathLst>
                <a:path w="3008" h="3461" extrusionOk="0">
                  <a:moveTo>
                    <a:pt x="989" y="1"/>
                  </a:moveTo>
                  <a:lnTo>
                    <a:pt x="907" y="42"/>
                  </a:lnTo>
                  <a:lnTo>
                    <a:pt x="824" y="83"/>
                  </a:lnTo>
                  <a:lnTo>
                    <a:pt x="824" y="165"/>
                  </a:lnTo>
                  <a:lnTo>
                    <a:pt x="865" y="289"/>
                  </a:lnTo>
                  <a:lnTo>
                    <a:pt x="948" y="413"/>
                  </a:lnTo>
                  <a:lnTo>
                    <a:pt x="1071" y="536"/>
                  </a:lnTo>
                  <a:lnTo>
                    <a:pt x="1360" y="742"/>
                  </a:lnTo>
                  <a:lnTo>
                    <a:pt x="1483" y="824"/>
                  </a:lnTo>
                  <a:lnTo>
                    <a:pt x="1236" y="989"/>
                  </a:lnTo>
                  <a:lnTo>
                    <a:pt x="701" y="1401"/>
                  </a:lnTo>
                  <a:lnTo>
                    <a:pt x="412" y="1607"/>
                  </a:lnTo>
                  <a:lnTo>
                    <a:pt x="165" y="1854"/>
                  </a:lnTo>
                  <a:lnTo>
                    <a:pt x="42" y="2019"/>
                  </a:lnTo>
                  <a:lnTo>
                    <a:pt x="1" y="2101"/>
                  </a:lnTo>
                  <a:lnTo>
                    <a:pt x="1" y="2184"/>
                  </a:lnTo>
                  <a:lnTo>
                    <a:pt x="83" y="2225"/>
                  </a:lnTo>
                  <a:lnTo>
                    <a:pt x="207" y="2225"/>
                  </a:lnTo>
                  <a:lnTo>
                    <a:pt x="371" y="2184"/>
                  </a:lnTo>
                  <a:lnTo>
                    <a:pt x="577" y="2142"/>
                  </a:lnTo>
                  <a:lnTo>
                    <a:pt x="907" y="1978"/>
                  </a:lnTo>
                  <a:lnTo>
                    <a:pt x="1030" y="1895"/>
                  </a:lnTo>
                  <a:lnTo>
                    <a:pt x="948" y="2101"/>
                  </a:lnTo>
                  <a:lnTo>
                    <a:pt x="783" y="2595"/>
                  </a:lnTo>
                  <a:lnTo>
                    <a:pt x="701" y="2884"/>
                  </a:lnTo>
                  <a:lnTo>
                    <a:pt x="660" y="3090"/>
                  </a:lnTo>
                  <a:lnTo>
                    <a:pt x="701" y="3296"/>
                  </a:lnTo>
                  <a:lnTo>
                    <a:pt x="701" y="3337"/>
                  </a:lnTo>
                  <a:lnTo>
                    <a:pt x="742" y="3378"/>
                  </a:lnTo>
                  <a:lnTo>
                    <a:pt x="865" y="3378"/>
                  </a:lnTo>
                  <a:lnTo>
                    <a:pt x="989" y="3254"/>
                  </a:lnTo>
                  <a:lnTo>
                    <a:pt x="1113" y="3090"/>
                  </a:lnTo>
                  <a:lnTo>
                    <a:pt x="1195" y="2884"/>
                  </a:lnTo>
                  <a:lnTo>
                    <a:pt x="1360" y="2472"/>
                  </a:lnTo>
                  <a:lnTo>
                    <a:pt x="1401" y="2307"/>
                  </a:lnTo>
                  <a:lnTo>
                    <a:pt x="1401" y="2472"/>
                  </a:lnTo>
                  <a:lnTo>
                    <a:pt x="1442" y="2884"/>
                  </a:lnTo>
                  <a:lnTo>
                    <a:pt x="1566" y="3254"/>
                  </a:lnTo>
                  <a:lnTo>
                    <a:pt x="1648" y="3378"/>
                  </a:lnTo>
                  <a:lnTo>
                    <a:pt x="1730" y="3460"/>
                  </a:lnTo>
                  <a:lnTo>
                    <a:pt x="1772" y="3419"/>
                  </a:lnTo>
                  <a:lnTo>
                    <a:pt x="1813" y="3419"/>
                  </a:lnTo>
                  <a:lnTo>
                    <a:pt x="1854" y="3254"/>
                  </a:lnTo>
                  <a:lnTo>
                    <a:pt x="1895" y="3090"/>
                  </a:lnTo>
                  <a:lnTo>
                    <a:pt x="1895" y="2884"/>
                  </a:lnTo>
                  <a:lnTo>
                    <a:pt x="1895" y="2472"/>
                  </a:lnTo>
                  <a:lnTo>
                    <a:pt x="1895" y="2266"/>
                  </a:lnTo>
                  <a:lnTo>
                    <a:pt x="1978" y="2390"/>
                  </a:lnTo>
                  <a:lnTo>
                    <a:pt x="2183" y="2637"/>
                  </a:lnTo>
                  <a:lnTo>
                    <a:pt x="2472" y="2884"/>
                  </a:lnTo>
                  <a:lnTo>
                    <a:pt x="2595" y="2925"/>
                  </a:lnTo>
                  <a:lnTo>
                    <a:pt x="2678" y="2925"/>
                  </a:lnTo>
                  <a:lnTo>
                    <a:pt x="2719" y="2843"/>
                  </a:lnTo>
                  <a:lnTo>
                    <a:pt x="2760" y="2719"/>
                  </a:lnTo>
                  <a:lnTo>
                    <a:pt x="2636" y="2431"/>
                  </a:lnTo>
                  <a:lnTo>
                    <a:pt x="2513" y="2142"/>
                  </a:lnTo>
                  <a:lnTo>
                    <a:pt x="2431" y="2019"/>
                  </a:lnTo>
                  <a:lnTo>
                    <a:pt x="2636" y="1936"/>
                  </a:lnTo>
                  <a:lnTo>
                    <a:pt x="2801" y="1772"/>
                  </a:lnTo>
                  <a:lnTo>
                    <a:pt x="3007" y="1566"/>
                  </a:lnTo>
                  <a:lnTo>
                    <a:pt x="2513" y="248"/>
                  </a:lnTo>
                  <a:lnTo>
                    <a:pt x="1648" y="248"/>
                  </a:lnTo>
                  <a:lnTo>
                    <a:pt x="1195" y="42"/>
                  </a:lnTo>
                  <a:lnTo>
                    <a:pt x="989"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29" name="Google Shape;541;p46"/>
            <p:cNvSpPr/>
            <p:nvPr/>
          </p:nvSpPr>
          <p:spPr>
            <a:xfrm>
              <a:off x="4262759" y="1968205"/>
              <a:ext cx="320834" cy="406561"/>
            </a:xfrm>
            <a:custGeom>
              <a:avLst/>
              <a:gdLst/>
              <a:ahLst/>
              <a:cxnLst/>
              <a:rect l="l" t="t" r="r" b="b"/>
              <a:pathLst>
                <a:path w="4161" h="5273" extrusionOk="0">
                  <a:moveTo>
                    <a:pt x="2513" y="0"/>
                  </a:moveTo>
                  <a:lnTo>
                    <a:pt x="0" y="618"/>
                  </a:lnTo>
                  <a:lnTo>
                    <a:pt x="495" y="4860"/>
                  </a:lnTo>
                  <a:lnTo>
                    <a:pt x="1030" y="4984"/>
                  </a:lnTo>
                  <a:lnTo>
                    <a:pt x="1607" y="5066"/>
                  </a:lnTo>
                  <a:lnTo>
                    <a:pt x="2801" y="5190"/>
                  </a:lnTo>
                  <a:lnTo>
                    <a:pt x="3790" y="5272"/>
                  </a:lnTo>
                  <a:lnTo>
                    <a:pt x="4160" y="5272"/>
                  </a:lnTo>
                  <a:lnTo>
                    <a:pt x="4160" y="4531"/>
                  </a:lnTo>
                  <a:lnTo>
                    <a:pt x="4119" y="3790"/>
                  </a:lnTo>
                  <a:lnTo>
                    <a:pt x="3996" y="2883"/>
                  </a:lnTo>
                  <a:lnTo>
                    <a:pt x="3913" y="2430"/>
                  </a:lnTo>
                  <a:lnTo>
                    <a:pt x="3831" y="1977"/>
                  </a:lnTo>
                  <a:lnTo>
                    <a:pt x="3707" y="1524"/>
                  </a:lnTo>
                  <a:lnTo>
                    <a:pt x="3542" y="1112"/>
                  </a:lnTo>
                  <a:lnTo>
                    <a:pt x="3337" y="742"/>
                  </a:lnTo>
                  <a:lnTo>
                    <a:pt x="3089" y="412"/>
                  </a:lnTo>
                  <a:lnTo>
                    <a:pt x="2842" y="165"/>
                  </a:lnTo>
                  <a:lnTo>
                    <a:pt x="2513" y="0"/>
                  </a:lnTo>
                  <a:close/>
                </a:path>
              </a:pathLst>
            </a:custGeom>
            <a:solidFill>
              <a:srgbClr val="58E0C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0" name="Google Shape;542;p46"/>
            <p:cNvSpPr/>
            <p:nvPr/>
          </p:nvSpPr>
          <p:spPr>
            <a:xfrm>
              <a:off x="4262759" y="2114237"/>
              <a:ext cx="50889" cy="222364"/>
            </a:xfrm>
            <a:custGeom>
              <a:avLst/>
              <a:gdLst/>
              <a:ahLst/>
              <a:cxnLst/>
              <a:rect l="l" t="t" r="r" b="b"/>
              <a:pathLst>
                <a:path w="660" h="2884" extrusionOk="0">
                  <a:moveTo>
                    <a:pt x="536" y="1"/>
                  </a:moveTo>
                  <a:lnTo>
                    <a:pt x="495" y="42"/>
                  </a:lnTo>
                  <a:lnTo>
                    <a:pt x="536" y="701"/>
                  </a:lnTo>
                  <a:lnTo>
                    <a:pt x="330" y="413"/>
                  </a:lnTo>
                  <a:lnTo>
                    <a:pt x="83" y="166"/>
                  </a:lnTo>
                  <a:lnTo>
                    <a:pt x="42" y="125"/>
                  </a:lnTo>
                  <a:lnTo>
                    <a:pt x="0" y="166"/>
                  </a:lnTo>
                  <a:lnTo>
                    <a:pt x="0" y="207"/>
                  </a:lnTo>
                  <a:lnTo>
                    <a:pt x="0" y="248"/>
                  </a:lnTo>
                  <a:lnTo>
                    <a:pt x="289" y="578"/>
                  </a:lnTo>
                  <a:lnTo>
                    <a:pt x="536" y="907"/>
                  </a:lnTo>
                  <a:lnTo>
                    <a:pt x="536" y="2802"/>
                  </a:lnTo>
                  <a:lnTo>
                    <a:pt x="577" y="2843"/>
                  </a:lnTo>
                  <a:lnTo>
                    <a:pt x="577" y="2884"/>
                  </a:lnTo>
                  <a:lnTo>
                    <a:pt x="618" y="2843"/>
                  </a:lnTo>
                  <a:lnTo>
                    <a:pt x="659" y="2802"/>
                  </a:lnTo>
                  <a:lnTo>
                    <a:pt x="659" y="1442"/>
                  </a:lnTo>
                  <a:lnTo>
                    <a:pt x="618" y="42"/>
                  </a:lnTo>
                  <a:lnTo>
                    <a:pt x="618" y="1"/>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1" name="Google Shape;543;p46"/>
            <p:cNvSpPr/>
            <p:nvPr/>
          </p:nvSpPr>
          <p:spPr>
            <a:xfrm>
              <a:off x="3957886" y="2047621"/>
              <a:ext cx="50889" cy="212803"/>
            </a:xfrm>
            <a:custGeom>
              <a:avLst/>
              <a:gdLst/>
              <a:ahLst/>
              <a:cxnLst/>
              <a:rect l="l" t="t" r="r" b="b"/>
              <a:pathLst>
                <a:path w="660" h="2760" extrusionOk="0">
                  <a:moveTo>
                    <a:pt x="577" y="0"/>
                  </a:moveTo>
                  <a:lnTo>
                    <a:pt x="577" y="41"/>
                  </a:lnTo>
                  <a:lnTo>
                    <a:pt x="1" y="2718"/>
                  </a:lnTo>
                  <a:lnTo>
                    <a:pt x="1" y="2760"/>
                  </a:lnTo>
                  <a:lnTo>
                    <a:pt x="83" y="2760"/>
                  </a:lnTo>
                  <a:lnTo>
                    <a:pt x="83" y="2718"/>
                  </a:lnTo>
                  <a:lnTo>
                    <a:pt x="660" y="82"/>
                  </a:lnTo>
                  <a:lnTo>
                    <a:pt x="660" y="41"/>
                  </a:lnTo>
                  <a:lnTo>
                    <a:pt x="618" y="0"/>
                  </a:lnTo>
                  <a:close/>
                </a:path>
              </a:pathLst>
            </a:custGeom>
            <a:solidFill>
              <a:srgbClr val="0095A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2" name="Google Shape;544;p46"/>
            <p:cNvSpPr/>
            <p:nvPr/>
          </p:nvSpPr>
          <p:spPr>
            <a:xfrm>
              <a:off x="3745153" y="821845"/>
              <a:ext cx="901897" cy="800324"/>
            </a:xfrm>
            <a:custGeom>
              <a:avLst/>
              <a:gdLst/>
              <a:ahLst/>
              <a:cxnLst/>
              <a:rect l="l" t="t" r="r" b="b"/>
              <a:pathLst>
                <a:path w="11697" h="10380" extrusionOk="0">
                  <a:moveTo>
                    <a:pt x="4160" y="0"/>
                  </a:moveTo>
                  <a:lnTo>
                    <a:pt x="3748" y="41"/>
                  </a:lnTo>
                  <a:lnTo>
                    <a:pt x="3295" y="124"/>
                  </a:lnTo>
                  <a:lnTo>
                    <a:pt x="2842" y="247"/>
                  </a:lnTo>
                  <a:lnTo>
                    <a:pt x="2430" y="412"/>
                  </a:lnTo>
                  <a:lnTo>
                    <a:pt x="2018" y="618"/>
                  </a:lnTo>
                  <a:lnTo>
                    <a:pt x="1648" y="824"/>
                  </a:lnTo>
                  <a:lnTo>
                    <a:pt x="1318" y="1112"/>
                  </a:lnTo>
                  <a:lnTo>
                    <a:pt x="989" y="1442"/>
                  </a:lnTo>
                  <a:lnTo>
                    <a:pt x="659" y="1895"/>
                  </a:lnTo>
                  <a:lnTo>
                    <a:pt x="371" y="2389"/>
                  </a:lnTo>
                  <a:lnTo>
                    <a:pt x="165" y="2966"/>
                  </a:lnTo>
                  <a:lnTo>
                    <a:pt x="41" y="3542"/>
                  </a:lnTo>
                  <a:lnTo>
                    <a:pt x="0" y="4119"/>
                  </a:lnTo>
                  <a:lnTo>
                    <a:pt x="41" y="4695"/>
                  </a:lnTo>
                  <a:lnTo>
                    <a:pt x="165" y="5272"/>
                  </a:lnTo>
                  <a:lnTo>
                    <a:pt x="330" y="5849"/>
                  </a:lnTo>
                  <a:lnTo>
                    <a:pt x="536" y="6384"/>
                  </a:lnTo>
                  <a:lnTo>
                    <a:pt x="865" y="6878"/>
                  </a:lnTo>
                  <a:lnTo>
                    <a:pt x="1195" y="7373"/>
                  </a:lnTo>
                  <a:lnTo>
                    <a:pt x="1565" y="7826"/>
                  </a:lnTo>
                  <a:lnTo>
                    <a:pt x="1977" y="8237"/>
                  </a:lnTo>
                  <a:lnTo>
                    <a:pt x="2430" y="8608"/>
                  </a:lnTo>
                  <a:lnTo>
                    <a:pt x="2924" y="8938"/>
                  </a:lnTo>
                  <a:lnTo>
                    <a:pt x="3419" y="9267"/>
                  </a:lnTo>
                  <a:lnTo>
                    <a:pt x="4119" y="9597"/>
                  </a:lnTo>
                  <a:lnTo>
                    <a:pt x="4819" y="9885"/>
                  </a:lnTo>
                  <a:lnTo>
                    <a:pt x="5560" y="10091"/>
                  </a:lnTo>
                  <a:lnTo>
                    <a:pt x="6343" y="10256"/>
                  </a:lnTo>
                  <a:lnTo>
                    <a:pt x="7084" y="10338"/>
                  </a:lnTo>
                  <a:lnTo>
                    <a:pt x="7867" y="10379"/>
                  </a:lnTo>
                  <a:lnTo>
                    <a:pt x="8649" y="10338"/>
                  </a:lnTo>
                  <a:lnTo>
                    <a:pt x="9432" y="10297"/>
                  </a:lnTo>
                  <a:lnTo>
                    <a:pt x="9885" y="9844"/>
                  </a:lnTo>
                  <a:lnTo>
                    <a:pt x="10297" y="9349"/>
                  </a:lnTo>
                  <a:lnTo>
                    <a:pt x="10667" y="8814"/>
                  </a:lnTo>
                  <a:lnTo>
                    <a:pt x="10997" y="8237"/>
                  </a:lnTo>
                  <a:lnTo>
                    <a:pt x="11285" y="7620"/>
                  </a:lnTo>
                  <a:lnTo>
                    <a:pt x="11491" y="7002"/>
                  </a:lnTo>
                  <a:lnTo>
                    <a:pt x="11615" y="6384"/>
                  </a:lnTo>
                  <a:lnTo>
                    <a:pt x="11697" y="5725"/>
                  </a:lnTo>
                  <a:lnTo>
                    <a:pt x="11697" y="5437"/>
                  </a:lnTo>
                  <a:lnTo>
                    <a:pt x="11697" y="5148"/>
                  </a:lnTo>
                  <a:lnTo>
                    <a:pt x="11656" y="4901"/>
                  </a:lnTo>
                  <a:lnTo>
                    <a:pt x="11573" y="4613"/>
                  </a:lnTo>
                  <a:lnTo>
                    <a:pt x="11450" y="4366"/>
                  </a:lnTo>
                  <a:lnTo>
                    <a:pt x="11285" y="4160"/>
                  </a:lnTo>
                  <a:lnTo>
                    <a:pt x="11038" y="3995"/>
                  </a:lnTo>
                  <a:lnTo>
                    <a:pt x="10791" y="3913"/>
                  </a:lnTo>
                  <a:lnTo>
                    <a:pt x="10791" y="3625"/>
                  </a:lnTo>
                  <a:lnTo>
                    <a:pt x="10750" y="3295"/>
                  </a:lnTo>
                  <a:lnTo>
                    <a:pt x="10667" y="3007"/>
                  </a:lnTo>
                  <a:lnTo>
                    <a:pt x="10585" y="2718"/>
                  </a:lnTo>
                  <a:lnTo>
                    <a:pt x="10420" y="2430"/>
                  </a:lnTo>
                  <a:lnTo>
                    <a:pt x="10255" y="2183"/>
                  </a:lnTo>
                  <a:lnTo>
                    <a:pt x="10091" y="1977"/>
                  </a:lnTo>
                  <a:lnTo>
                    <a:pt x="9844" y="1730"/>
                  </a:lnTo>
                  <a:lnTo>
                    <a:pt x="9349" y="1359"/>
                  </a:lnTo>
                  <a:lnTo>
                    <a:pt x="8814" y="1071"/>
                  </a:lnTo>
                  <a:lnTo>
                    <a:pt x="8237" y="824"/>
                  </a:lnTo>
                  <a:lnTo>
                    <a:pt x="7661" y="618"/>
                  </a:lnTo>
                  <a:lnTo>
                    <a:pt x="6837" y="330"/>
                  </a:lnTo>
                  <a:lnTo>
                    <a:pt x="5931" y="124"/>
                  </a:lnTo>
                  <a:lnTo>
                    <a:pt x="5519" y="83"/>
                  </a:lnTo>
                  <a:lnTo>
                    <a:pt x="5066" y="0"/>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3" name="Google Shape;545;p46"/>
            <p:cNvSpPr/>
            <p:nvPr/>
          </p:nvSpPr>
          <p:spPr>
            <a:xfrm>
              <a:off x="3821333" y="999643"/>
              <a:ext cx="663797" cy="1016288"/>
            </a:xfrm>
            <a:custGeom>
              <a:avLst/>
              <a:gdLst/>
              <a:ahLst/>
              <a:cxnLst/>
              <a:rect l="l" t="t" r="r" b="b"/>
              <a:pathLst>
                <a:path w="8609" h="13181" extrusionOk="0">
                  <a:moveTo>
                    <a:pt x="4037" y="1"/>
                  </a:moveTo>
                  <a:lnTo>
                    <a:pt x="3419" y="83"/>
                  </a:lnTo>
                  <a:lnTo>
                    <a:pt x="2842" y="207"/>
                  </a:lnTo>
                  <a:lnTo>
                    <a:pt x="2307" y="371"/>
                  </a:lnTo>
                  <a:lnTo>
                    <a:pt x="1772" y="618"/>
                  </a:lnTo>
                  <a:lnTo>
                    <a:pt x="1360" y="907"/>
                  </a:lnTo>
                  <a:lnTo>
                    <a:pt x="989" y="1236"/>
                  </a:lnTo>
                  <a:lnTo>
                    <a:pt x="865" y="1401"/>
                  </a:lnTo>
                  <a:lnTo>
                    <a:pt x="742" y="1607"/>
                  </a:lnTo>
                  <a:lnTo>
                    <a:pt x="660" y="1772"/>
                  </a:lnTo>
                  <a:lnTo>
                    <a:pt x="577" y="1978"/>
                  </a:lnTo>
                  <a:lnTo>
                    <a:pt x="330" y="3213"/>
                  </a:lnTo>
                  <a:lnTo>
                    <a:pt x="165" y="4284"/>
                  </a:lnTo>
                  <a:lnTo>
                    <a:pt x="42" y="5272"/>
                  </a:lnTo>
                  <a:lnTo>
                    <a:pt x="1" y="6096"/>
                  </a:lnTo>
                  <a:lnTo>
                    <a:pt x="42" y="6920"/>
                  </a:lnTo>
                  <a:lnTo>
                    <a:pt x="124" y="7414"/>
                  </a:lnTo>
                  <a:lnTo>
                    <a:pt x="207" y="7867"/>
                  </a:lnTo>
                  <a:lnTo>
                    <a:pt x="330" y="8279"/>
                  </a:lnTo>
                  <a:lnTo>
                    <a:pt x="495" y="8650"/>
                  </a:lnTo>
                  <a:lnTo>
                    <a:pt x="660" y="8979"/>
                  </a:lnTo>
                  <a:lnTo>
                    <a:pt x="865" y="9309"/>
                  </a:lnTo>
                  <a:lnTo>
                    <a:pt x="1071" y="9556"/>
                  </a:lnTo>
                  <a:lnTo>
                    <a:pt x="1319" y="9803"/>
                  </a:lnTo>
                  <a:lnTo>
                    <a:pt x="1689" y="10091"/>
                  </a:lnTo>
                  <a:lnTo>
                    <a:pt x="2060" y="10338"/>
                  </a:lnTo>
                  <a:lnTo>
                    <a:pt x="2760" y="10709"/>
                  </a:lnTo>
                  <a:lnTo>
                    <a:pt x="3378" y="10997"/>
                  </a:lnTo>
                  <a:lnTo>
                    <a:pt x="3666" y="11162"/>
                  </a:lnTo>
                  <a:lnTo>
                    <a:pt x="3913" y="11368"/>
                  </a:lnTo>
                  <a:lnTo>
                    <a:pt x="4078" y="11615"/>
                  </a:lnTo>
                  <a:lnTo>
                    <a:pt x="4243" y="11903"/>
                  </a:lnTo>
                  <a:lnTo>
                    <a:pt x="4284" y="12274"/>
                  </a:lnTo>
                  <a:lnTo>
                    <a:pt x="4325" y="12686"/>
                  </a:lnTo>
                  <a:lnTo>
                    <a:pt x="4613" y="12933"/>
                  </a:lnTo>
                  <a:lnTo>
                    <a:pt x="4943" y="13098"/>
                  </a:lnTo>
                  <a:lnTo>
                    <a:pt x="5272" y="13180"/>
                  </a:lnTo>
                  <a:lnTo>
                    <a:pt x="5602" y="13180"/>
                  </a:lnTo>
                  <a:lnTo>
                    <a:pt x="5931" y="13098"/>
                  </a:lnTo>
                  <a:lnTo>
                    <a:pt x="6220" y="12974"/>
                  </a:lnTo>
                  <a:lnTo>
                    <a:pt x="6467" y="12810"/>
                  </a:lnTo>
                  <a:lnTo>
                    <a:pt x="6632" y="12562"/>
                  </a:lnTo>
                  <a:lnTo>
                    <a:pt x="6673" y="12109"/>
                  </a:lnTo>
                  <a:lnTo>
                    <a:pt x="6714" y="11697"/>
                  </a:lnTo>
                  <a:lnTo>
                    <a:pt x="6796" y="11327"/>
                  </a:lnTo>
                  <a:lnTo>
                    <a:pt x="6879" y="10956"/>
                  </a:lnTo>
                  <a:lnTo>
                    <a:pt x="7126" y="10338"/>
                  </a:lnTo>
                  <a:lnTo>
                    <a:pt x="7373" y="9844"/>
                  </a:lnTo>
                  <a:lnTo>
                    <a:pt x="7661" y="9391"/>
                  </a:lnTo>
                  <a:lnTo>
                    <a:pt x="7908" y="9020"/>
                  </a:lnTo>
                  <a:lnTo>
                    <a:pt x="8155" y="8650"/>
                  </a:lnTo>
                  <a:lnTo>
                    <a:pt x="8361" y="8279"/>
                  </a:lnTo>
                  <a:lnTo>
                    <a:pt x="8608" y="7702"/>
                  </a:lnTo>
                  <a:lnTo>
                    <a:pt x="8608" y="7661"/>
                  </a:lnTo>
                  <a:lnTo>
                    <a:pt x="8608" y="6632"/>
                  </a:lnTo>
                  <a:lnTo>
                    <a:pt x="8608" y="6426"/>
                  </a:lnTo>
                  <a:lnTo>
                    <a:pt x="8608" y="5231"/>
                  </a:lnTo>
                  <a:lnTo>
                    <a:pt x="8526" y="3955"/>
                  </a:lnTo>
                  <a:lnTo>
                    <a:pt x="8444" y="3337"/>
                  </a:lnTo>
                  <a:lnTo>
                    <a:pt x="8361" y="2801"/>
                  </a:lnTo>
                  <a:lnTo>
                    <a:pt x="8279" y="2307"/>
                  </a:lnTo>
                  <a:lnTo>
                    <a:pt x="8155" y="1936"/>
                  </a:lnTo>
                  <a:lnTo>
                    <a:pt x="7991" y="1689"/>
                  </a:lnTo>
                  <a:lnTo>
                    <a:pt x="7826" y="1442"/>
                  </a:lnTo>
                  <a:lnTo>
                    <a:pt x="7620" y="1195"/>
                  </a:lnTo>
                  <a:lnTo>
                    <a:pt x="7414" y="989"/>
                  </a:lnTo>
                  <a:lnTo>
                    <a:pt x="7208" y="824"/>
                  </a:lnTo>
                  <a:lnTo>
                    <a:pt x="6961" y="660"/>
                  </a:lnTo>
                  <a:lnTo>
                    <a:pt x="6426" y="371"/>
                  </a:lnTo>
                  <a:lnTo>
                    <a:pt x="5849" y="207"/>
                  </a:lnTo>
                  <a:lnTo>
                    <a:pt x="5272" y="83"/>
                  </a:lnTo>
                  <a:lnTo>
                    <a:pt x="4655" y="1"/>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4" name="Google Shape;546;p46"/>
            <p:cNvSpPr/>
            <p:nvPr/>
          </p:nvSpPr>
          <p:spPr>
            <a:xfrm>
              <a:off x="3824494" y="986922"/>
              <a:ext cx="682842" cy="562154"/>
            </a:xfrm>
            <a:custGeom>
              <a:avLst/>
              <a:gdLst/>
              <a:ahLst/>
              <a:cxnLst/>
              <a:rect l="l" t="t" r="r" b="b"/>
              <a:pathLst>
                <a:path w="8856" h="7291" extrusionOk="0">
                  <a:moveTo>
                    <a:pt x="4037" y="1"/>
                  </a:moveTo>
                  <a:lnTo>
                    <a:pt x="3584" y="42"/>
                  </a:lnTo>
                  <a:lnTo>
                    <a:pt x="3172" y="124"/>
                  </a:lnTo>
                  <a:lnTo>
                    <a:pt x="2719" y="207"/>
                  </a:lnTo>
                  <a:lnTo>
                    <a:pt x="2307" y="330"/>
                  </a:lnTo>
                  <a:lnTo>
                    <a:pt x="1895" y="495"/>
                  </a:lnTo>
                  <a:lnTo>
                    <a:pt x="1483" y="701"/>
                  </a:lnTo>
                  <a:lnTo>
                    <a:pt x="1072" y="907"/>
                  </a:lnTo>
                  <a:lnTo>
                    <a:pt x="701" y="1154"/>
                  </a:lnTo>
                  <a:lnTo>
                    <a:pt x="330" y="1401"/>
                  </a:lnTo>
                  <a:lnTo>
                    <a:pt x="1" y="1690"/>
                  </a:lnTo>
                  <a:lnTo>
                    <a:pt x="124" y="1937"/>
                  </a:lnTo>
                  <a:lnTo>
                    <a:pt x="330" y="2184"/>
                  </a:lnTo>
                  <a:lnTo>
                    <a:pt x="577" y="2349"/>
                  </a:lnTo>
                  <a:lnTo>
                    <a:pt x="824" y="2513"/>
                  </a:lnTo>
                  <a:lnTo>
                    <a:pt x="1072" y="2637"/>
                  </a:lnTo>
                  <a:lnTo>
                    <a:pt x="1360" y="2719"/>
                  </a:lnTo>
                  <a:lnTo>
                    <a:pt x="1895" y="2884"/>
                  </a:lnTo>
                  <a:lnTo>
                    <a:pt x="2472" y="2966"/>
                  </a:lnTo>
                  <a:lnTo>
                    <a:pt x="3049" y="3007"/>
                  </a:lnTo>
                  <a:lnTo>
                    <a:pt x="3666" y="3007"/>
                  </a:lnTo>
                  <a:lnTo>
                    <a:pt x="4243" y="2966"/>
                  </a:lnTo>
                  <a:lnTo>
                    <a:pt x="4820" y="2884"/>
                  </a:lnTo>
                  <a:lnTo>
                    <a:pt x="5396" y="2760"/>
                  </a:lnTo>
                  <a:lnTo>
                    <a:pt x="5932" y="2554"/>
                  </a:lnTo>
                  <a:lnTo>
                    <a:pt x="6467" y="2349"/>
                  </a:lnTo>
                  <a:lnTo>
                    <a:pt x="6426" y="2554"/>
                  </a:lnTo>
                  <a:lnTo>
                    <a:pt x="6426" y="2802"/>
                  </a:lnTo>
                  <a:lnTo>
                    <a:pt x="6467" y="3007"/>
                  </a:lnTo>
                  <a:lnTo>
                    <a:pt x="6549" y="3213"/>
                  </a:lnTo>
                  <a:lnTo>
                    <a:pt x="6673" y="3378"/>
                  </a:lnTo>
                  <a:lnTo>
                    <a:pt x="6879" y="3502"/>
                  </a:lnTo>
                  <a:lnTo>
                    <a:pt x="7085" y="3584"/>
                  </a:lnTo>
                  <a:lnTo>
                    <a:pt x="7291" y="3625"/>
                  </a:lnTo>
                  <a:lnTo>
                    <a:pt x="7167" y="4120"/>
                  </a:lnTo>
                  <a:lnTo>
                    <a:pt x="7126" y="4655"/>
                  </a:lnTo>
                  <a:lnTo>
                    <a:pt x="7167" y="5190"/>
                  </a:lnTo>
                  <a:lnTo>
                    <a:pt x="7291" y="5726"/>
                  </a:lnTo>
                  <a:lnTo>
                    <a:pt x="7497" y="6179"/>
                  </a:lnTo>
                  <a:lnTo>
                    <a:pt x="7826" y="6632"/>
                  </a:lnTo>
                  <a:lnTo>
                    <a:pt x="8197" y="7003"/>
                  </a:lnTo>
                  <a:lnTo>
                    <a:pt x="8609" y="7291"/>
                  </a:lnTo>
                  <a:lnTo>
                    <a:pt x="8773" y="6344"/>
                  </a:lnTo>
                  <a:lnTo>
                    <a:pt x="8856" y="5314"/>
                  </a:lnTo>
                  <a:lnTo>
                    <a:pt x="8856" y="4325"/>
                  </a:lnTo>
                  <a:lnTo>
                    <a:pt x="8773" y="3337"/>
                  </a:lnTo>
                  <a:lnTo>
                    <a:pt x="8732" y="2925"/>
                  </a:lnTo>
                  <a:lnTo>
                    <a:pt x="8650" y="2513"/>
                  </a:lnTo>
                  <a:lnTo>
                    <a:pt x="8526" y="2143"/>
                  </a:lnTo>
                  <a:lnTo>
                    <a:pt x="8320" y="1772"/>
                  </a:lnTo>
                  <a:lnTo>
                    <a:pt x="8156" y="1525"/>
                  </a:lnTo>
                  <a:lnTo>
                    <a:pt x="7991" y="1319"/>
                  </a:lnTo>
                  <a:lnTo>
                    <a:pt x="7579" y="989"/>
                  </a:lnTo>
                  <a:lnTo>
                    <a:pt x="7126" y="701"/>
                  </a:lnTo>
                  <a:lnTo>
                    <a:pt x="6673" y="454"/>
                  </a:lnTo>
                  <a:lnTo>
                    <a:pt x="6220" y="330"/>
                  </a:lnTo>
                  <a:lnTo>
                    <a:pt x="5808" y="207"/>
                  </a:lnTo>
                  <a:lnTo>
                    <a:pt x="5355" y="124"/>
                  </a:lnTo>
                  <a:lnTo>
                    <a:pt x="4943" y="42"/>
                  </a:lnTo>
                  <a:lnTo>
                    <a:pt x="4490"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5" name="Google Shape;547;p46"/>
            <p:cNvSpPr/>
            <p:nvPr/>
          </p:nvSpPr>
          <p:spPr>
            <a:xfrm>
              <a:off x="4427918" y="1453777"/>
              <a:ext cx="181043" cy="187436"/>
            </a:xfrm>
            <a:custGeom>
              <a:avLst/>
              <a:gdLst/>
              <a:ahLst/>
              <a:cxnLst/>
              <a:rect l="l" t="t" r="r" b="b"/>
              <a:pathLst>
                <a:path w="2348" h="2431" extrusionOk="0">
                  <a:moveTo>
                    <a:pt x="1277" y="0"/>
                  </a:moveTo>
                  <a:lnTo>
                    <a:pt x="1030" y="83"/>
                  </a:lnTo>
                  <a:lnTo>
                    <a:pt x="824" y="165"/>
                  </a:lnTo>
                  <a:lnTo>
                    <a:pt x="577" y="330"/>
                  </a:lnTo>
                  <a:lnTo>
                    <a:pt x="412" y="494"/>
                  </a:lnTo>
                  <a:lnTo>
                    <a:pt x="247" y="700"/>
                  </a:lnTo>
                  <a:lnTo>
                    <a:pt x="124" y="948"/>
                  </a:lnTo>
                  <a:lnTo>
                    <a:pt x="41" y="1153"/>
                  </a:lnTo>
                  <a:lnTo>
                    <a:pt x="0" y="1401"/>
                  </a:lnTo>
                  <a:lnTo>
                    <a:pt x="0" y="1648"/>
                  </a:lnTo>
                  <a:lnTo>
                    <a:pt x="41" y="1854"/>
                  </a:lnTo>
                  <a:lnTo>
                    <a:pt x="124" y="2018"/>
                  </a:lnTo>
                  <a:lnTo>
                    <a:pt x="288" y="2183"/>
                  </a:lnTo>
                  <a:lnTo>
                    <a:pt x="453" y="2307"/>
                  </a:lnTo>
                  <a:lnTo>
                    <a:pt x="659" y="2389"/>
                  </a:lnTo>
                  <a:lnTo>
                    <a:pt x="865" y="2430"/>
                  </a:lnTo>
                  <a:lnTo>
                    <a:pt x="1071" y="2430"/>
                  </a:lnTo>
                  <a:lnTo>
                    <a:pt x="1318" y="2348"/>
                  </a:lnTo>
                  <a:lnTo>
                    <a:pt x="1524" y="2265"/>
                  </a:lnTo>
                  <a:lnTo>
                    <a:pt x="1771" y="2101"/>
                  </a:lnTo>
                  <a:lnTo>
                    <a:pt x="1977" y="1936"/>
                  </a:lnTo>
                  <a:lnTo>
                    <a:pt x="2142" y="1730"/>
                  </a:lnTo>
                  <a:lnTo>
                    <a:pt x="2265" y="1483"/>
                  </a:lnTo>
                  <a:lnTo>
                    <a:pt x="2348" y="1277"/>
                  </a:lnTo>
                  <a:lnTo>
                    <a:pt x="2348" y="1030"/>
                  </a:lnTo>
                  <a:lnTo>
                    <a:pt x="2348" y="783"/>
                  </a:lnTo>
                  <a:lnTo>
                    <a:pt x="2307" y="577"/>
                  </a:lnTo>
                  <a:lnTo>
                    <a:pt x="2224" y="412"/>
                  </a:lnTo>
                  <a:lnTo>
                    <a:pt x="2101" y="247"/>
                  </a:lnTo>
                  <a:lnTo>
                    <a:pt x="1895" y="124"/>
                  </a:lnTo>
                  <a:lnTo>
                    <a:pt x="1689" y="41"/>
                  </a:lnTo>
                  <a:lnTo>
                    <a:pt x="1483" y="0"/>
                  </a:lnTo>
                  <a:close/>
                </a:path>
              </a:pathLst>
            </a:custGeom>
            <a:solidFill>
              <a:srgbClr val="FFA67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6" name="Google Shape;548;p46"/>
            <p:cNvSpPr/>
            <p:nvPr/>
          </p:nvSpPr>
          <p:spPr>
            <a:xfrm>
              <a:off x="4472331" y="1485543"/>
              <a:ext cx="111263" cy="117504"/>
            </a:xfrm>
            <a:custGeom>
              <a:avLst/>
              <a:gdLst/>
              <a:ahLst/>
              <a:cxnLst/>
              <a:rect l="l" t="t" r="r" b="b"/>
              <a:pathLst>
                <a:path w="1443" h="1524" extrusionOk="0">
                  <a:moveTo>
                    <a:pt x="660" y="0"/>
                  </a:moveTo>
                  <a:lnTo>
                    <a:pt x="454" y="82"/>
                  </a:lnTo>
                  <a:lnTo>
                    <a:pt x="289" y="165"/>
                  </a:lnTo>
                  <a:lnTo>
                    <a:pt x="165" y="247"/>
                  </a:lnTo>
                  <a:lnTo>
                    <a:pt x="83" y="453"/>
                  </a:lnTo>
                  <a:lnTo>
                    <a:pt x="83" y="536"/>
                  </a:lnTo>
                  <a:lnTo>
                    <a:pt x="83" y="618"/>
                  </a:lnTo>
                  <a:lnTo>
                    <a:pt x="165" y="783"/>
                  </a:lnTo>
                  <a:lnTo>
                    <a:pt x="289" y="865"/>
                  </a:lnTo>
                  <a:lnTo>
                    <a:pt x="413" y="1030"/>
                  </a:lnTo>
                  <a:lnTo>
                    <a:pt x="454" y="1153"/>
                  </a:lnTo>
                  <a:lnTo>
                    <a:pt x="371" y="1277"/>
                  </a:lnTo>
                  <a:lnTo>
                    <a:pt x="248" y="1318"/>
                  </a:lnTo>
                  <a:lnTo>
                    <a:pt x="124" y="1318"/>
                  </a:lnTo>
                  <a:lnTo>
                    <a:pt x="83" y="1277"/>
                  </a:lnTo>
                  <a:lnTo>
                    <a:pt x="1" y="1318"/>
                  </a:lnTo>
                  <a:lnTo>
                    <a:pt x="1" y="1400"/>
                  </a:lnTo>
                  <a:lnTo>
                    <a:pt x="42" y="1483"/>
                  </a:lnTo>
                  <a:lnTo>
                    <a:pt x="207" y="1524"/>
                  </a:lnTo>
                  <a:lnTo>
                    <a:pt x="371" y="1483"/>
                  </a:lnTo>
                  <a:lnTo>
                    <a:pt x="495" y="1400"/>
                  </a:lnTo>
                  <a:lnTo>
                    <a:pt x="577" y="1277"/>
                  </a:lnTo>
                  <a:lnTo>
                    <a:pt x="619" y="1153"/>
                  </a:lnTo>
                  <a:lnTo>
                    <a:pt x="619" y="1030"/>
                  </a:lnTo>
                  <a:lnTo>
                    <a:pt x="577" y="947"/>
                  </a:lnTo>
                  <a:lnTo>
                    <a:pt x="495" y="824"/>
                  </a:lnTo>
                  <a:lnTo>
                    <a:pt x="413" y="741"/>
                  </a:lnTo>
                  <a:lnTo>
                    <a:pt x="330" y="659"/>
                  </a:lnTo>
                  <a:lnTo>
                    <a:pt x="289" y="577"/>
                  </a:lnTo>
                  <a:lnTo>
                    <a:pt x="289" y="494"/>
                  </a:lnTo>
                  <a:lnTo>
                    <a:pt x="330" y="371"/>
                  </a:lnTo>
                  <a:lnTo>
                    <a:pt x="413" y="330"/>
                  </a:lnTo>
                  <a:lnTo>
                    <a:pt x="536" y="330"/>
                  </a:lnTo>
                  <a:lnTo>
                    <a:pt x="660" y="412"/>
                  </a:lnTo>
                  <a:lnTo>
                    <a:pt x="742" y="536"/>
                  </a:lnTo>
                  <a:lnTo>
                    <a:pt x="742" y="700"/>
                  </a:lnTo>
                  <a:lnTo>
                    <a:pt x="742" y="741"/>
                  </a:lnTo>
                  <a:lnTo>
                    <a:pt x="783" y="783"/>
                  </a:lnTo>
                  <a:lnTo>
                    <a:pt x="866" y="783"/>
                  </a:lnTo>
                  <a:lnTo>
                    <a:pt x="907" y="741"/>
                  </a:lnTo>
                  <a:lnTo>
                    <a:pt x="907" y="618"/>
                  </a:lnTo>
                  <a:lnTo>
                    <a:pt x="907" y="494"/>
                  </a:lnTo>
                  <a:lnTo>
                    <a:pt x="866" y="371"/>
                  </a:lnTo>
                  <a:lnTo>
                    <a:pt x="783" y="288"/>
                  </a:lnTo>
                  <a:lnTo>
                    <a:pt x="660" y="206"/>
                  </a:lnTo>
                  <a:lnTo>
                    <a:pt x="907" y="165"/>
                  </a:lnTo>
                  <a:lnTo>
                    <a:pt x="1072" y="247"/>
                  </a:lnTo>
                  <a:lnTo>
                    <a:pt x="1195" y="330"/>
                  </a:lnTo>
                  <a:lnTo>
                    <a:pt x="1236" y="453"/>
                  </a:lnTo>
                  <a:lnTo>
                    <a:pt x="1278" y="577"/>
                  </a:lnTo>
                  <a:lnTo>
                    <a:pt x="1236" y="700"/>
                  </a:lnTo>
                  <a:lnTo>
                    <a:pt x="1236" y="741"/>
                  </a:lnTo>
                  <a:lnTo>
                    <a:pt x="1278" y="824"/>
                  </a:lnTo>
                  <a:lnTo>
                    <a:pt x="1360" y="824"/>
                  </a:lnTo>
                  <a:lnTo>
                    <a:pt x="1401" y="783"/>
                  </a:lnTo>
                  <a:lnTo>
                    <a:pt x="1442" y="577"/>
                  </a:lnTo>
                  <a:lnTo>
                    <a:pt x="1442" y="412"/>
                  </a:lnTo>
                  <a:lnTo>
                    <a:pt x="1319" y="206"/>
                  </a:lnTo>
                  <a:lnTo>
                    <a:pt x="1195" y="82"/>
                  </a:lnTo>
                  <a:lnTo>
                    <a:pt x="10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7" name="Google Shape;549;p46"/>
            <p:cNvSpPr/>
            <p:nvPr/>
          </p:nvSpPr>
          <p:spPr>
            <a:xfrm>
              <a:off x="3938841" y="1504588"/>
              <a:ext cx="139791" cy="57210"/>
            </a:xfrm>
            <a:custGeom>
              <a:avLst/>
              <a:gdLst/>
              <a:ahLst/>
              <a:cxnLst/>
              <a:rect l="l" t="t" r="r" b="b"/>
              <a:pathLst>
                <a:path w="1813" h="742" extrusionOk="0">
                  <a:moveTo>
                    <a:pt x="1524" y="0"/>
                  </a:moveTo>
                  <a:lnTo>
                    <a:pt x="1483" y="83"/>
                  </a:lnTo>
                  <a:lnTo>
                    <a:pt x="1277" y="206"/>
                  </a:lnTo>
                  <a:lnTo>
                    <a:pt x="989" y="330"/>
                  </a:lnTo>
                  <a:lnTo>
                    <a:pt x="824" y="371"/>
                  </a:lnTo>
                  <a:lnTo>
                    <a:pt x="659" y="371"/>
                  </a:lnTo>
                  <a:lnTo>
                    <a:pt x="454" y="330"/>
                  </a:lnTo>
                  <a:lnTo>
                    <a:pt x="289" y="247"/>
                  </a:lnTo>
                  <a:lnTo>
                    <a:pt x="206" y="206"/>
                  </a:lnTo>
                  <a:lnTo>
                    <a:pt x="165" y="206"/>
                  </a:lnTo>
                  <a:lnTo>
                    <a:pt x="83" y="247"/>
                  </a:lnTo>
                  <a:lnTo>
                    <a:pt x="42" y="289"/>
                  </a:lnTo>
                  <a:lnTo>
                    <a:pt x="0" y="371"/>
                  </a:lnTo>
                  <a:lnTo>
                    <a:pt x="0" y="453"/>
                  </a:lnTo>
                  <a:lnTo>
                    <a:pt x="42" y="536"/>
                  </a:lnTo>
                  <a:lnTo>
                    <a:pt x="83" y="577"/>
                  </a:lnTo>
                  <a:lnTo>
                    <a:pt x="412" y="700"/>
                  </a:lnTo>
                  <a:lnTo>
                    <a:pt x="701" y="742"/>
                  </a:lnTo>
                  <a:lnTo>
                    <a:pt x="1030" y="700"/>
                  </a:lnTo>
                  <a:lnTo>
                    <a:pt x="1318" y="618"/>
                  </a:lnTo>
                  <a:lnTo>
                    <a:pt x="1566" y="494"/>
                  </a:lnTo>
                  <a:lnTo>
                    <a:pt x="1771" y="289"/>
                  </a:lnTo>
                  <a:lnTo>
                    <a:pt x="1813" y="247"/>
                  </a:lnTo>
                  <a:lnTo>
                    <a:pt x="1813" y="165"/>
                  </a:lnTo>
                  <a:lnTo>
                    <a:pt x="1771" y="83"/>
                  </a:lnTo>
                  <a:lnTo>
                    <a:pt x="1730" y="41"/>
                  </a:lnTo>
                  <a:lnTo>
                    <a:pt x="1689" y="0"/>
                  </a:lnTo>
                  <a:close/>
                </a:path>
              </a:pathLst>
            </a:custGeom>
            <a:solidFill>
              <a:srgbClr val="D96B5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8" name="Google Shape;550;p46"/>
            <p:cNvSpPr/>
            <p:nvPr/>
          </p:nvSpPr>
          <p:spPr>
            <a:xfrm>
              <a:off x="3954725" y="1418850"/>
              <a:ext cx="41328" cy="35005"/>
            </a:xfrm>
            <a:custGeom>
              <a:avLst/>
              <a:gdLst/>
              <a:ahLst/>
              <a:cxnLst/>
              <a:rect l="l" t="t" r="r" b="b"/>
              <a:pathLst>
                <a:path w="536" h="454" extrusionOk="0">
                  <a:moveTo>
                    <a:pt x="124" y="0"/>
                  </a:moveTo>
                  <a:lnTo>
                    <a:pt x="83" y="41"/>
                  </a:lnTo>
                  <a:lnTo>
                    <a:pt x="0" y="124"/>
                  </a:lnTo>
                  <a:lnTo>
                    <a:pt x="0" y="247"/>
                  </a:lnTo>
                  <a:lnTo>
                    <a:pt x="0" y="412"/>
                  </a:lnTo>
                  <a:lnTo>
                    <a:pt x="42" y="453"/>
                  </a:lnTo>
                  <a:lnTo>
                    <a:pt x="83" y="453"/>
                  </a:lnTo>
                  <a:lnTo>
                    <a:pt x="83" y="412"/>
                  </a:lnTo>
                  <a:lnTo>
                    <a:pt x="83" y="165"/>
                  </a:lnTo>
                  <a:lnTo>
                    <a:pt x="124" y="124"/>
                  </a:lnTo>
                  <a:lnTo>
                    <a:pt x="165" y="83"/>
                  </a:lnTo>
                  <a:lnTo>
                    <a:pt x="289" y="83"/>
                  </a:lnTo>
                  <a:lnTo>
                    <a:pt x="453" y="165"/>
                  </a:lnTo>
                  <a:lnTo>
                    <a:pt x="536" y="165"/>
                  </a:lnTo>
                  <a:lnTo>
                    <a:pt x="536" y="124"/>
                  </a:lnTo>
                  <a:lnTo>
                    <a:pt x="536" y="83"/>
                  </a:lnTo>
                  <a:lnTo>
                    <a:pt x="330" y="0"/>
                  </a:lnTo>
                  <a:close/>
                </a:path>
              </a:pathLst>
            </a:custGeom>
            <a:solidFill>
              <a:srgbClr val="E08A6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39" name="Google Shape;551;p46"/>
            <p:cNvSpPr/>
            <p:nvPr/>
          </p:nvSpPr>
          <p:spPr>
            <a:xfrm>
              <a:off x="3818172" y="1482305"/>
              <a:ext cx="92140" cy="63610"/>
            </a:xfrm>
            <a:custGeom>
              <a:avLst/>
              <a:gdLst/>
              <a:ahLst/>
              <a:cxnLst/>
              <a:rect l="l" t="t" r="r" b="b"/>
              <a:pathLst>
                <a:path w="1195" h="825" extrusionOk="0">
                  <a:moveTo>
                    <a:pt x="618" y="1"/>
                  </a:moveTo>
                  <a:lnTo>
                    <a:pt x="371" y="42"/>
                  </a:lnTo>
                  <a:lnTo>
                    <a:pt x="165" y="124"/>
                  </a:lnTo>
                  <a:lnTo>
                    <a:pt x="42" y="248"/>
                  </a:lnTo>
                  <a:lnTo>
                    <a:pt x="0" y="413"/>
                  </a:lnTo>
                  <a:lnTo>
                    <a:pt x="42" y="578"/>
                  </a:lnTo>
                  <a:lnTo>
                    <a:pt x="165" y="701"/>
                  </a:lnTo>
                  <a:lnTo>
                    <a:pt x="371" y="783"/>
                  </a:lnTo>
                  <a:lnTo>
                    <a:pt x="577" y="825"/>
                  </a:lnTo>
                  <a:lnTo>
                    <a:pt x="824" y="783"/>
                  </a:lnTo>
                  <a:lnTo>
                    <a:pt x="1030" y="701"/>
                  </a:lnTo>
                  <a:lnTo>
                    <a:pt x="1154" y="578"/>
                  </a:lnTo>
                  <a:lnTo>
                    <a:pt x="1195" y="413"/>
                  </a:lnTo>
                  <a:lnTo>
                    <a:pt x="1154"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0" name="Google Shape;552;p46"/>
            <p:cNvSpPr/>
            <p:nvPr/>
          </p:nvSpPr>
          <p:spPr>
            <a:xfrm>
              <a:off x="4104000" y="1482305"/>
              <a:ext cx="92140" cy="63610"/>
            </a:xfrm>
            <a:custGeom>
              <a:avLst/>
              <a:gdLst/>
              <a:ahLst/>
              <a:cxnLst/>
              <a:rect l="l" t="t" r="r" b="b"/>
              <a:pathLst>
                <a:path w="1195" h="825" extrusionOk="0">
                  <a:moveTo>
                    <a:pt x="618" y="1"/>
                  </a:moveTo>
                  <a:lnTo>
                    <a:pt x="371" y="42"/>
                  </a:lnTo>
                  <a:lnTo>
                    <a:pt x="165" y="124"/>
                  </a:lnTo>
                  <a:lnTo>
                    <a:pt x="41" y="248"/>
                  </a:lnTo>
                  <a:lnTo>
                    <a:pt x="0" y="413"/>
                  </a:lnTo>
                  <a:lnTo>
                    <a:pt x="41" y="578"/>
                  </a:lnTo>
                  <a:lnTo>
                    <a:pt x="165" y="701"/>
                  </a:lnTo>
                  <a:lnTo>
                    <a:pt x="371" y="783"/>
                  </a:lnTo>
                  <a:lnTo>
                    <a:pt x="618" y="825"/>
                  </a:lnTo>
                  <a:lnTo>
                    <a:pt x="824" y="783"/>
                  </a:lnTo>
                  <a:lnTo>
                    <a:pt x="1030" y="701"/>
                  </a:lnTo>
                  <a:lnTo>
                    <a:pt x="1153" y="578"/>
                  </a:lnTo>
                  <a:lnTo>
                    <a:pt x="1195" y="413"/>
                  </a:lnTo>
                  <a:lnTo>
                    <a:pt x="1153" y="248"/>
                  </a:lnTo>
                  <a:lnTo>
                    <a:pt x="1030" y="124"/>
                  </a:lnTo>
                  <a:lnTo>
                    <a:pt x="824" y="42"/>
                  </a:lnTo>
                  <a:lnTo>
                    <a:pt x="618" y="1"/>
                  </a:lnTo>
                  <a:close/>
                </a:path>
              </a:pathLst>
            </a:custGeom>
            <a:solidFill>
              <a:srgbClr val="FF917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1" name="Google Shape;553;p46"/>
            <p:cNvSpPr/>
            <p:nvPr/>
          </p:nvSpPr>
          <p:spPr>
            <a:xfrm>
              <a:off x="4119884" y="1396567"/>
              <a:ext cx="57212" cy="54126"/>
            </a:xfrm>
            <a:custGeom>
              <a:avLst/>
              <a:gdLst/>
              <a:ahLst/>
              <a:cxnLst/>
              <a:rect l="l" t="t" r="r" b="b"/>
              <a:pathLst>
                <a:path w="742" h="702" extrusionOk="0">
                  <a:moveTo>
                    <a:pt x="206" y="1"/>
                  </a:moveTo>
                  <a:lnTo>
                    <a:pt x="82" y="83"/>
                  </a:lnTo>
                  <a:lnTo>
                    <a:pt x="0" y="207"/>
                  </a:lnTo>
                  <a:lnTo>
                    <a:pt x="0" y="330"/>
                  </a:lnTo>
                  <a:lnTo>
                    <a:pt x="0" y="495"/>
                  </a:lnTo>
                  <a:lnTo>
                    <a:pt x="82" y="619"/>
                  </a:lnTo>
                  <a:lnTo>
                    <a:pt x="206" y="701"/>
                  </a:lnTo>
                  <a:lnTo>
                    <a:pt x="494" y="701"/>
                  </a:lnTo>
                  <a:lnTo>
                    <a:pt x="618" y="619"/>
                  </a:lnTo>
                  <a:lnTo>
                    <a:pt x="700" y="495"/>
                  </a:lnTo>
                  <a:lnTo>
                    <a:pt x="741" y="330"/>
                  </a:lnTo>
                  <a:lnTo>
                    <a:pt x="700" y="207"/>
                  </a:lnTo>
                  <a:lnTo>
                    <a:pt x="618" y="83"/>
                  </a:lnTo>
                  <a:lnTo>
                    <a:pt x="494"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2" name="Google Shape;554;p46"/>
            <p:cNvSpPr/>
            <p:nvPr/>
          </p:nvSpPr>
          <p:spPr>
            <a:xfrm>
              <a:off x="4126206" y="1406128"/>
              <a:ext cx="15961" cy="15960"/>
            </a:xfrm>
            <a:custGeom>
              <a:avLst/>
              <a:gdLst/>
              <a:ahLst/>
              <a:cxnLst/>
              <a:rect l="l" t="t" r="r" b="b"/>
              <a:pathLst>
                <a:path w="207" h="207" extrusionOk="0">
                  <a:moveTo>
                    <a:pt x="42" y="0"/>
                  </a:moveTo>
                  <a:lnTo>
                    <a:pt x="0" y="83"/>
                  </a:lnTo>
                  <a:lnTo>
                    <a:pt x="42" y="165"/>
                  </a:lnTo>
                  <a:lnTo>
                    <a:pt x="124" y="206"/>
                  </a:lnTo>
                  <a:lnTo>
                    <a:pt x="165" y="165"/>
                  </a:lnTo>
                  <a:lnTo>
                    <a:pt x="206" y="83"/>
                  </a:lnTo>
                  <a:lnTo>
                    <a:pt x="16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3" name="Google Shape;555;p46"/>
            <p:cNvSpPr/>
            <p:nvPr/>
          </p:nvSpPr>
          <p:spPr>
            <a:xfrm>
              <a:off x="3837217" y="1396567"/>
              <a:ext cx="54051" cy="54126"/>
            </a:xfrm>
            <a:custGeom>
              <a:avLst/>
              <a:gdLst/>
              <a:ahLst/>
              <a:cxnLst/>
              <a:rect l="l" t="t" r="r" b="b"/>
              <a:pathLst>
                <a:path w="701" h="702" extrusionOk="0">
                  <a:moveTo>
                    <a:pt x="206" y="1"/>
                  </a:moveTo>
                  <a:lnTo>
                    <a:pt x="83" y="83"/>
                  </a:lnTo>
                  <a:lnTo>
                    <a:pt x="1" y="207"/>
                  </a:lnTo>
                  <a:lnTo>
                    <a:pt x="1" y="330"/>
                  </a:lnTo>
                  <a:lnTo>
                    <a:pt x="1" y="495"/>
                  </a:lnTo>
                  <a:lnTo>
                    <a:pt x="83" y="619"/>
                  </a:lnTo>
                  <a:lnTo>
                    <a:pt x="206" y="701"/>
                  </a:lnTo>
                  <a:lnTo>
                    <a:pt x="495" y="701"/>
                  </a:lnTo>
                  <a:lnTo>
                    <a:pt x="618" y="619"/>
                  </a:lnTo>
                  <a:lnTo>
                    <a:pt x="701" y="495"/>
                  </a:lnTo>
                  <a:lnTo>
                    <a:pt x="701" y="330"/>
                  </a:lnTo>
                  <a:lnTo>
                    <a:pt x="701" y="207"/>
                  </a:lnTo>
                  <a:lnTo>
                    <a:pt x="618" y="83"/>
                  </a:lnTo>
                  <a:lnTo>
                    <a:pt x="495" y="1"/>
                  </a:ln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sp>
          <p:nvSpPr>
            <p:cNvPr id="44" name="Google Shape;556;p46"/>
            <p:cNvSpPr/>
            <p:nvPr/>
          </p:nvSpPr>
          <p:spPr>
            <a:xfrm>
              <a:off x="3843539" y="1406128"/>
              <a:ext cx="15961" cy="15960"/>
            </a:xfrm>
            <a:custGeom>
              <a:avLst/>
              <a:gdLst/>
              <a:ahLst/>
              <a:cxnLst/>
              <a:rect l="l" t="t" r="r" b="b"/>
              <a:pathLst>
                <a:path w="207" h="207" extrusionOk="0">
                  <a:moveTo>
                    <a:pt x="42" y="0"/>
                  </a:moveTo>
                  <a:lnTo>
                    <a:pt x="1" y="83"/>
                  </a:lnTo>
                  <a:lnTo>
                    <a:pt x="42" y="165"/>
                  </a:lnTo>
                  <a:lnTo>
                    <a:pt x="124" y="206"/>
                  </a:lnTo>
                  <a:lnTo>
                    <a:pt x="166" y="165"/>
                  </a:lnTo>
                  <a:lnTo>
                    <a:pt x="207" y="83"/>
                  </a:lnTo>
                  <a:lnTo>
                    <a:pt x="16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1219200">
                <a:defRPr/>
              </a:pPr>
              <a:endParaRPr sz="1865" kern="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31"/>
                                        </p:tgtEl>
                                        <p:attrNameLst>
                                          <p:attrName>style.visibility</p:attrName>
                                        </p:attrNameLst>
                                      </p:cBhvr>
                                      <p:to>
                                        <p:strVal val="visible"/>
                                      </p:to>
                                    </p:set>
                                    <p:anim calcmode="lin" valueType="num">
                                      <p:cBhvr>
                                        <p:cTn id="7" dur="500" fill="hold"/>
                                        <p:tgtEl>
                                          <p:spTgt spid="4831"/>
                                        </p:tgtEl>
                                        <p:attrNameLst>
                                          <p:attrName>ppt_w</p:attrName>
                                        </p:attrNameLst>
                                      </p:cBhvr>
                                      <p:tavLst>
                                        <p:tav tm="0">
                                          <p:val>
                                            <p:fltVal val="0"/>
                                          </p:val>
                                        </p:tav>
                                        <p:tav tm="100000">
                                          <p:val>
                                            <p:strVal val="#ppt_w"/>
                                          </p:val>
                                        </p:tav>
                                      </p:tavLst>
                                    </p:anim>
                                    <p:anim calcmode="lin" valueType="num">
                                      <p:cBhvr>
                                        <p:cTn id="8" dur="500" fill="hold"/>
                                        <p:tgtEl>
                                          <p:spTgt spid="4831"/>
                                        </p:tgtEl>
                                        <p:attrNameLst>
                                          <p:attrName>ppt_h</p:attrName>
                                        </p:attrNameLst>
                                      </p:cBhvr>
                                      <p:tavLst>
                                        <p:tav tm="0">
                                          <p:val>
                                            <p:fltVal val="0"/>
                                          </p:val>
                                        </p:tav>
                                        <p:tav tm="100000">
                                          <p:val>
                                            <p:strVal val="#ppt_h"/>
                                          </p:val>
                                        </p:tav>
                                      </p:tavLst>
                                    </p:anim>
                                    <p:animEffect transition="in" filter="fade">
                                      <p:cBhvr>
                                        <p:cTn id="9" dur="500"/>
                                        <p:tgtEl>
                                          <p:spTgt spid="48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7716</Words>
  <PresentationFormat>Widescreen</PresentationFormat>
  <Paragraphs>167</Paragraphs>
  <Slides>29</Slides>
  <Notes>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29</vt:i4>
      </vt:variant>
    </vt:vector>
  </HeadingPairs>
  <TitlesOfParts>
    <vt:vector size="44" baseType="lpstr">
      <vt:lpstr>Arial</vt:lpstr>
      <vt:lpstr>SimSun</vt:lpstr>
      <vt:lpstr>Wingdings</vt:lpstr>
      <vt:lpstr>Arial</vt:lpstr>
      <vt:lpstr>Times New Roman</vt:lpstr>
      <vt:lpstr>Do Hyeon</vt:lpstr>
      <vt:lpstr>Segoe Print</vt:lpstr>
      <vt:lpstr>Microsoft YaHei</vt:lpstr>
      <vt:lpstr>Arial Unicode MS</vt:lpstr>
      <vt:lpstr>Calibri Light</vt:lpstr>
      <vt:lpstr>Calibri</vt:lpstr>
      <vt:lpstr>.VnTime</vt:lpstr>
      <vt:lpstr>Amatic SC</vt:lpstr>
      <vt:lpstr>Office Theme</vt:lpstr>
      <vt:lpstr>1_Office Theme</vt:lpstr>
      <vt:lpstr>PowerPoint 演示文稿</vt:lpstr>
      <vt:lpstr>Ôn tập </vt:lpstr>
      <vt:lpstr>PowerPoint 演示文稿</vt:lpstr>
      <vt:lpst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2023-08-08T15:09:00Z</dcterms:created>
  <dcterms:modified xsi:type="dcterms:W3CDTF">2023-08-09T11:01:00Z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21E6FCC191F44A5BB6CBEEADB7C40A15</vt:lpwstr>
  </property>
  <property fmtid="{D5CDD505-2E9C-101B-9397-08002B2CF9AE}" pid="3" name="KSOProductBuildVer">
    <vt:lpwstr>1033-11.2.0.11537</vt:lpwstr>
  </property>
</Properties>
</file>