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675" r:id="rId4"/>
    <p:sldId id="937" r:id="rId5"/>
    <p:sldId id="908" r:id="rId6"/>
    <p:sldId id="939" r:id="rId7"/>
    <p:sldId id="894" r:id="rId8"/>
    <p:sldId id="885" r:id="rId9"/>
    <p:sldId id="938" r:id="rId10"/>
    <p:sldId id="914" r:id="rId11"/>
    <p:sldId id="940" r:id="rId12"/>
    <p:sldId id="92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0E261E"/>
    <a:srgbClr val="009AE5"/>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CDADF9-9DB2-4B8B-8763-77A5BE689D15}" v="1431" dt="2022-07-14T14:18:55.3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6" autoAdjust="0"/>
    <p:restoredTop sz="93970" autoAdjust="0"/>
  </p:normalViewPr>
  <p:slideViewPr>
    <p:cSldViewPr snapToGrid="0">
      <p:cViewPr varScale="1">
        <p:scale>
          <a:sx n="70" d="100"/>
          <a:sy n="70" d="100"/>
        </p:scale>
        <p:origin x="702" y="60"/>
      </p:cViewPr>
      <p:guideLst/>
    </p:cSldViewPr>
  </p:slideViewPr>
  <p:outlineViewPr>
    <p:cViewPr>
      <p:scale>
        <a:sx n="33" d="100"/>
        <a:sy n="33" d="100"/>
      </p:scale>
      <p:origin x="0" y="-490"/>
    </p:cViewPr>
  </p:outlineViewPr>
  <p:notesTextViewPr>
    <p:cViewPr>
      <p:scale>
        <a:sx n="1" d="1"/>
        <a:sy n="1" d="1"/>
      </p:scale>
      <p:origin x="0" y="0"/>
    </p:cViewPr>
  </p:notesTextViewPr>
  <p:sorterViewPr>
    <p:cViewPr>
      <p:scale>
        <a:sx n="100" d="100"/>
        <a:sy n="100" d="100"/>
      </p:scale>
      <p:origin x="0" y="-4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Chi Son" userId="606856d02e9d83ac" providerId="LiveId" clId="{21569076-EAF4-4DD5-8793-BEC07B191E86}"/>
    <pc:docChg chg="undo custSel addSld delSld modSld sldOrd">
      <pc:chgData name="Nguyen Chi Son" userId="606856d02e9d83ac" providerId="LiveId" clId="{21569076-EAF4-4DD5-8793-BEC07B191E86}" dt="2021-09-02T08:36:35.405" v="2175"/>
      <pc:docMkLst>
        <pc:docMk/>
      </pc:docMkLst>
      <pc:sldChg chg="modSp mod">
        <pc:chgData name="Nguyen Chi Son" userId="606856d02e9d83ac" providerId="LiveId" clId="{21569076-EAF4-4DD5-8793-BEC07B191E86}" dt="2021-09-02T07:23:58.896" v="49" actId="20577"/>
        <pc:sldMkLst>
          <pc:docMk/>
          <pc:sldMk cId="2922349590" sldId="256"/>
        </pc:sldMkLst>
        <pc:spChg chg="mod">
          <ac:chgData name="Nguyen Chi Son" userId="606856d02e9d83ac" providerId="LiveId" clId="{21569076-EAF4-4DD5-8793-BEC07B191E86}" dt="2021-09-02T07:23:58.896" v="49" actId="20577"/>
          <ac:spMkLst>
            <pc:docMk/>
            <pc:sldMk cId="2922349590" sldId="256"/>
            <ac:spMk id="136" creationId="{C574B640-0199-463F-87CA-8E3956B46E10}"/>
          </ac:spMkLst>
        </pc:spChg>
      </pc:sldChg>
      <pc:sldChg chg="modSp mod">
        <pc:chgData name="Nguyen Chi Son" userId="606856d02e9d83ac" providerId="LiveId" clId="{21569076-EAF4-4DD5-8793-BEC07B191E86}" dt="2021-09-02T07:24:08.794" v="116" actId="20577"/>
        <pc:sldMkLst>
          <pc:docMk/>
          <pc:sldMk cId="2812505328" sldId="362"/>
        </pc:sldMkLst>
        <pc:spChg chg="mod">
          <ac:chgData name="Nguyen Chi Son" userId="606856d02e9d83ac" providerId="LiveId" clId="{21569076-EAF4-4DD5-8793-BEC07B191E86}" dt="2021-09-02T07:24:08.794" v="116" actId="20577"/>
          <ac:spMkLst>
            <pc:docMk/>
            <pc:sldMk cId="2812505328" sldId="362"/>
            <ac:spMk id="2" creationId="{DAF08EC2-5D0D-48D9-855C-A59C0E5ED55B}"/>
          </ac:spMkLst>
        </pc:spChg>
      </pc:sldChg>
      <pc:sldChg chg="modSp mod">
        <pc:chgData name="Nguyen Chi Son" userId="606856d02e9d83ac" providerId="LiveId" clId="{21569076-EAF4-4DD5-8793-BEC07B191E86}" dt="2021-09-02T07:42:48.098" v="478" actId="20577"/>
        <pc:sldMkLst>
          <pc:docMk/>
          <pc:sldMk cId="3904192345" sldId="502"/>
        </pc:sldMkLst>
        <pc:spChg chg="mod">
          <ac:chgData name="Nguyen Chi Son" userId="606856d02e9d83ac" providerId="LiveId" clId="{21569076-EAF4-4DD5-8793-BEC07B191E86}" dt="2021-09-02T07:42:48.098" v="478" actId="20577"/>
          <ac:spMkLst>
            <pc:docMk/>
            <pc:sldMk cId="3904192345" sldId="502"/>
            <ac:spMk id="2" creationId="{DAF08EC2-5D0D-48D9-855C-A59C0E5ED55B}"/>
          </ac:spMkLst>
        </pc:spChg>
      </pc:sldChg>
      <pc:sldChg chg="modSp mod">
        <pc:chgData name="Nguyen Chi Son" userId="606856d02e9d83ac" providerId="LiveId" clId="{21569076-EAF4-4DD5-8793-BEC07B191E86}" dt="2021-09-02T08:20:28.735" v="918" actId="20577"/>
        <pc:sldMkLst>
          <pc:docMk/>
          <pc:sldMk cId="402592958" sldId="540"/>
        </pc:sldMkLst>
        <pc:spChg chg="mod">
          <ac:chgData name="Nguyen Chi Son" userId="606856d02e9d83ac" providerId="LiveId" clId="{21569076-EAF4-4DD5-8793-BEC07B191E86}" dt="2021-09-02T08:20:28.735" v="918" actId="20577"/>
          <ac:spMkLst>
            <pc:docMk/>
            <pc:sldMk cId="402592958" sldId="540"/>
            <ac:spMk id="3" creationId="{8CD51C9F-FCB0-4185-93E6-835FC05E1B10}"/>
          </ac:spMkLst>
        </pc:spChg>
      </pc:sldChg>
      <pc:sldChg chg="addSp delSp modSp mod">
        <pc:chgData name="Nguyen Chi Son" userId="606856d02e9d83ac" providerId="LiveId" clId="{21569076-EAF4-4DD5-8793-BEC07B191E86}" dt="2021-09-02T07:42:33.580" v="414" actId="1076"/>
        <pc:sldMkLst>
          <pc:docMk/>
          <pc:sldMk cId="3298182474" sldId="547"/>
        </pc:sldMkLst>
        <pc:spChg chg="mod">
          <ac:chgData name="Nguyen Chi Son" userId="606856d02e9d83ac" providerId="LiveId" clId="{21569076-EAF4-4DD5-8793-BEC07B191E86}" dt="2021-09-02T07:39:38.715" v="409" actId="20577"/>
          <ac:spMkLst>
            <pc:docMk/>
            <pc:sldMk cId="3298182474" sldId="547"/>
            <ac:spMk id="2" creationId="{BA8A6260-CA4B-46A9-A06E-C71EE59E6992}"/>
          </ac:spMkLst>
        </pc:spChg>
        <pc:spChg chg="del">
          <ac:chgData name="Nguyen Chi Son" userId="606856d02e9d83ac" providerId="LiveId" clId="{21569076-EAF4-4DD5-8793-BEC07B191E86}" dt="2021-09-02T07:39:41.405" v="410" actId="478"/>
          <ac:spMkLst>
            <pc:docMk/>
            <pc:sldMk cId="3298182474" sldId="547"/>
            <ac:spMk id="6" creationId="{B3F8CA32-1402-4A26-97CE-93BF5A5072FC}"/>
          </ac:spMkLst>
        </pc:spChg>
        <pc:spChg chg="del">
          <ac:chgData name="Nguyen Chi Son" userId="606856d02e9d83ac" providerId="LiveId" clId="{21569076-EAF4-4DD5-8793-BEC07B191E86}" dt="2021-09-02T07:39:41.405" v="410" actId="478"/>
          <ac:spMkLst>
            <pc:docMk/>
            <pc:sldMk cId="3298182474" sldId="547"/>
            <ac:spMk id="21" creationId="{5B1E9942-812A-41D7-930F-3B230D4E3E73}"/>
          </ac:spMkLst>
        </pc:spChg>
        <pc:spChg chg="del">
          <ac:chgData name="Nguyen Chi Son" userId="606856d02e9d83ac" providerId="LiveId" clId="{21569076-EAF4-4DD5-8793-BEC07B191E86}" dt="2021-09-02T07:39:41.405" v="410" actId="478"/>
          <ac:spMkLst>
            <pc:docMk/>
            <pc:sldMk cId="3298182474" sldId="547"/>
            <ac:spMk id="22" creationId="{1990C08C-B225-479A-999E-092EEBE02639}"/>
          </ac:spMkLst>
        </pc:spChg>
        <pc:picChg chg="add mod">
          <ac:chgData name="Nguyen Chi Son" userId="606856d02e9d83ac" providerId="LiveId" clId="{21569076-EAF4-4DD5-8793-BEC07B191E86}" dt="2021-09-02T07:42:33.580" v="414" actId="1076"/>
          <ac:picMkLst>
            <pc:docMk/>
            <pc:sldMk cId="3298182474" sldId="547"/>
            <ac:picMk id="4" creationId="{888C3101-599A-43C4-BE73-EE570CB96363}"/>
          </ac:picMkLst>
        </pc:picChg>
        <pc:picChg chg="del">
          <ac:chgData name="Nguyen Chi Son" userId="606856d02e9d83ac" providerId="LiveId" clId="{21569076-EAF4-4DD5-8793-BEC07B191E86}" dt="2021-09-02T07:36:09.225" v="117" actId="478"/>
          <ac:picMkLst>
            <pc:docMk/>
            <pc:sldMk cId="3298182474" sldId="547"/>
            <ac:picMk id="16" creationId="{44CF574D-D45E-4893-A108-F78E01BD5EB5}"/>
          </ac:picMkLst>
        </pc:picChg>
        <pc:picChg chg="del">
          <ac:chgData name="Nguyen Chi Son" userId="606856d02e9d83ac" providerId="LiveId" clId="{21569076-EAF4-4DD5-8793-BEC07B191E86}" dt="2021-09-02T07:36:10.696" v="118" actId="478"/>
          <ac:picMkLst>
            <pc:docMk/>
            <pc:sldMk cId="3298182474" sldId="547"/>
            <ac:picMk id="20" creationId="{6ABC7493-612A-4BC6-9C3C-33C7887D47D0}"/>
          </ac:picMkLst>
        </pc:picChg>
      </pc:sldChg>
      <pc:sldChg chg="del">
        <pc:chgData name="Nguyen Chi Son" userId="606856d02e9d83ac" providerId="LiveId" clId="{21569076-EAF4-4DD5-8793-BEC07B191E86}" dt="2021-09-02T08:20:25.448" v="916" actId="47"/>
        <pc:sldMkLst>
          <pc:docMk/>
          <pc:sldMk cId="3213348296" sldId="549"/>
        </pc:sldMkLst>
      </pc:sldChg>
      <pc:sldChg chg="addSp delSp modSp mod">
        <pc:chgData name="Nguyen Chi Son" userId="606856d02e9d83ac" providerId="LiveId" clId="{21569076-EAF4-4DD5-8793-BEC07B191E86}" dt="2021-09-02T08:17:48.227" v="740" actId="1076"/>
        <pc:sldMkLst>
          <pc:docMk/>
          <pc:sldMk cId="2951639226" sldId="592"/>
        </pc:sldMkLst>
        <pc:spChg chg="add mod">
          <ac:chgData name="Nguyen Chi Son" userId="606856d02e9d83ac" providerId="LiveId" clId="{21569076-EAF4-4DD5-8793-BEC07B191E86}" dt="2021-09-02T08:17:46.130" v="739" actId="1076"/>
          <ac:spMkLst>
            <pc:docMk/>
            <pc:sldMk cId="2951639226" sldId="592"/>
            <ac:spMk id="6" creationId="{8D6FE5CB-38A3-4192-BA67-2F814BE96A09}"/>
          </ac:spMkLst>
        </pc:spChg>
        <pc:spChg chg="mod">
          <ac:chgData name="Nguyen Chi Son" userId="606856d02e9d83ac" providerId="LiveId" clId="{21569076-EAF4-4DD5-8793-BEC07B191E86}" dt="2021-09-02T07:43:13.777" v="613" actId="20577"/>
          <ac:spMkLst>
            <pc:docMk/>
            <pc:sldMk cId="2951639226" sldId="592"/>
            <ac:spMk id="9" creationId="{9F4BC261-4781-4DFE-BA2B-77EE6F751C48}"/>
          </ac:spMkLst>
        </pc:spChg>
        <pc:spChg chg="del">
          <ac:chgData name="Nguyen Chi Son" userId="606856d02e9d83ac" providerId="LiveId" clId="{21569076-EAF4-4DD5-8793-BEC07B191E86}" dt="2021-09-02T07:42:57.117" v="480" actId="478"/>
          <ac:spMkLst>
            <pc:docMk/>
            <pc:sldMk cId="2951639226" sldId="592"/>
            <ac:spMk id="13" creationId="{6D2DFB58-1EB9-4656-85EA-F3D4AAB8D17D}"/>
          </ac:spMkLst>
        </pc:spChg>
        <pc:spChg chg="del">
          <ac:chgData name="Nguyen Chi Son" userId="606856d02e9d83ac" providerId="LiveId" clId="{21569076-EAF4-4DD5-8793-BEC07B191E86}" dt="2021-09-02T07:42:57.117" v="480" actId="478"/>
          <ac:spMkLst>
            <pc:docMk/>
            <pc:sldMk cId="2951639226" sldId="592"/>
            <ac:spMk id="14" creationId="{EA7B24C5-7359-49E6-B944-40457B92B206}"/>
          </ac:spMkLst>
        </pc:spChg>
        <pc:spChg chg="del">
          <ac:chgData name="Nguyen Chi Son" userId="606856d02e9d83ac" providerId="LiveId" clId="{21569076-EAF4-4DD5-8793-BEC07B191E86}" dt="2021-09-02T07:42:57.117" v="480" actId="478"/>
          <ac:spMkLst>
            <pc:docMk/>
            <pc:sldMk cId="2951639226" sldId="592"/>
            <ac:spMk id="15" creationId="{AC396071-B616-4E73-9573-E630D0D3B265}"/>
          </ac:spMkLst>
        </pc:spChg>
        <pc:spChg chg="del">
          <ac:chgData name="Nguyen Chi Son" userId="606856d02e9d83ac" providerId="LiveId" clId="{21569076-EAF4-4DD5-8793-BEC07B191E86}" dt="2021-09-02T07:42:57.117" v="480" actId="478"/>
          <ac:spMkLst>
            <pc:docMk/>
            <pc:sldMk cId="2951639226" sldId="592"/>
            <ac:spMk id="19" creationId="{F29950DC-B3ED-4401-97C0-DAC4A4B93272}"/>
          </ac:spMkLst>
        </pc:spChg>
        <pc:spChg chg="del">
          <ac:chgData name="Nguyen Chi Son" userId="606856d02e9d83ac" providerId="LiveId" clId="{21569076-EAF4-4DD5-8793-BEC07B191E86}" dt="2021-09-02T07:42:57.117" v="480" actId="478"/>
          <ac:spMkLst>
            <pc:docMk/>
            <pc:sldMk cId="2951639226" sldId="592"/>
            <ac:spMk id="22" creationId="{9B70231E-81A3-49E8-9FC2-611FABACFA81}"/>
          </ac:spMkLst>
        </pc:spChg>
        <pc:spChg chg="add mod">
          <ac:chgData name="Nguyen Chi Son" userId="606856d02e9d83ac" providerId="LiveId" clId="{21569076-EAF4-4DD5-8793-BEC07B191E86}" dt="2021-09-02T08:17:46.130" v="739" actId="1076"/>
          <ac:spMkLst>
            <pc:docMk/>
            <pc:sldMk cId="2951639226" sldId="592"/>
            <ac:spMk id="24" creationId="{4A948F33-FF49-4DF5-9262-65FA8E715A7D}"/>
          </ac:spMkLst>
        </pc:spChg>
        <pc:spChg chg="add mod">
          <ac:chgData name="Nguyen Chi Son" userId="606856d02e9d83ac" providerId="LiveId" clId="{21569076-EAF4-4DD5-8793-BEC07B191E86}" dt="2021-09-02T08:17:46.130" v="739" actId="1076"/>
          <ac:spMkLst>
            <pc:docMk/>
            <pc:sldMk cId="2951639226" sldId="592"/>
            <ac:spMk id="25" creationId="{555E8CB5-CE9F-4BFE-AD4E-ECA8CCF0BBCC}"/>
          </ac:spMkLst>
        </pc:spChg>
        <pc:spChg chg="add mod">
          <ac:chgData name="Nguyen Chi Son" userId="606856d02e9d83ac" providerId="LiveId" clId="{21569076-EAF4-4DD5-8793-BEC07B191E86}" dt="2021-09-02T08:17:46.130" v="739" actId="1076"/>
          <ac:spMkLst>
            <pc:docMk/>
            <pc:sldMk cId="2951639226" sldId="592"/>
            <ac:spMk id="26" creationId="{7644B3CE-D22A-489D-8198-C3C2141E95F6}"/>
          </ac:spMkLst>
        </pc:spChg>
        <pc:spChg chg="add mod">
          <ac:chgData name="Nguyen Chi Son" userId="606856d02e9d83ac" providerId="LiveId" clId="{21569076-EAF4-4DD5-8793-BEC07B191E86}" dt="2021-09-02T08:17:46.130" v="739" actId="1076"/>
          <ac:spMkLst>
            <pc:docMk/>
            <pc:sldMk cId="2951639226" sldId="592"/>
            <ac:spMk id="33" creationId="{37E638B8-C3E9-43AA-898A-CC66425AD216}"/>
          </ac:spMkLst>
        </pc:spChg>
        <pc:spChg chg="add mod">
          <ac:chgData name="Nguyen Chi Son" userId="606856d02e9d83ac" providerId="LiveId" clId="{21569076-EAF4-4DD5-8793-BEC07B191E86}" dt="2021-09-02T08:17:46.130" v="739" actId="1076"/>
          <ac:spMkLst>
            <pc:docMk/>
            <pc:sldMk cId="2951639226" sldId="592"/>
            <ac:spMk id="34" creationId="{41D2D6B1-2031-4F6E-A756-166A493115A1}"/>
          </ac:spMkLst>
        </pc:spChg>
        <pc:picChg chg="del">
          <ac:chgData name="Nguyen Chi Son" userId="606856d02e9d83ac" providerId="LiveId" clId="{21569076-EAF4-4DD5-8793-BEC07B191E86}" dt="2021-09-02T07:42:51.508" v="479" actId="478"/>
          <ac:picMkLst>
            <pc:docMk/>
            <pc:sldMk cId="2951639226" sldId="592"/>
            <ac:picMk id="3" creationId="{CE7BCD2E-8D13-4F30-8536-E673F1B2577F}"/>
          </ac:picMkLst>
        </pc:picChg>
        <pc:picChg chg="add mod modCrop">
          <ac:chgData name="Nguyen Chi Son" userId="606856d02e9d83ac" providerId="LiveId" clId="{21569076-EAF4-4DD5-8793-BEC07B191E86}" dt="2021-09-02T08:17:46.130" v="739" actId="1076"/>
          <ac:picMkLst>
            <pc:docMk/>
            <pc:sldMk cId="2951639226" sldId="592"/>
            <ac:picMk id="4" creationId="{7162C1D9-552D-48F2-BA5B-294CA5A02E0F}"/>
          </ac:picMkLst>
        </pc:picChg>
        <pc:picChg chg="del">
          <ac:chgData name="Nguyen Chi Son" userId="606856d02e9d83ac" providerId="LiveId" clId="{21569076-EAF4-4DD5-8793-BEC07B191E86}" dt="2021-09-02T07:42:57.117" v="480" actId="478"/>
          <ac:picMkLst>
            <pc:docMk/>
            <pc:sldMk cId="2951639226" sldId="592"/>
            <ac:picMk id="5" creationId="{1CF0CE51-E2DC-4A9A-A3AD-980262697A57}"/>
          </ac:picMkLst>
        </pc:picChg>
        <pc:picChg chg="add mod modCrop">
          <ac:chgData name="Nguyen Chi Son" userId="606856d02e9d83ac" providerId="LiveId" clId="{21569076-EAF4-4DD5-8793-BEC07B191E86}" dt="2021-09-02T08:17:46.130" v="739" actId="1076"/>
          <ac:picMkLst>
            <pc:docMk/>
            <pc:sldMk cId="2951639226" sldId="592"/>
            <ac:picMk id="17" creationId="{B1EB683D-80A5-466B-AF56-2E3EBC15D8A1}"/>
          </ac:picMkLst>
        </pc:picChg>
        <pc:picChg chg="del">
          <ac:chgData name="Nguyen Chi Son" userId="606856d02e9d83ac" providerId="LiveId" clId="{21569076-EAF4-4DD5-8793-BEC07B191E86}" dt="2021-09-02T07:42:57.117" v="480" actId="478"/>
          <ac:picMkLst>
            <pc:docMk/>
            <pc:sldMk cId="2951639226" sldId="592"/>
            <ac:picMk id="21" creationId="{A71EC9E4-11E7-47BF-BA14-D6253B31E9D4}"/>
          </ac:picMkLst>
        </pc:picChg>
        <pc:picChg chg="add mod modCrop">
          <ac:chgData name="Nguyen Chi Son" userId="606856d02e9d83ac" providerId="LiveId" clId="{21569076-EAF4-4DD5-8793-BEC07B191E86}" dt="2021-09-02T08:17:48.227" v="740" actId="1076"/>
          <ac:picMkLst>
            <pc:docMk/>
            <pc:sldMk cId="2951639226" sldId="592"/>
            <ac:picMk id="23" creationId="{FC8FB38F-983C-4801-B4C2-E17C3FF0A954}"/>
          </ac:picMkLst>
        </pc:picChg>
        <pc:cxnChg chg="add mod">
          <ac:chgData name="Nguyen Chi Son" userId="606856d02e9d83ac" providerId="LiveId" clId="{21569076-EAF4-4DD5-8793-BEC07B191E86}" dt="2021-09-02T08:17:46.130" v="739" actId="1076"/>
          <ac:cxnSpMkLst>
            <pc:docMk/>
            <pc:sldMk cId="2951639226" sldId="592"/>
            <ac:cxnSpMk id="8" creationId="{98F3AF01-7EA2-49D0-85DD-D66A8AE665D1}"/>
          </ac:cxnSpMkLst>
        </pc:cxnChg>
        <pc:cxnChg chg="del">
          <ac:chgData name="Nguyen Chi Son" userId="606856d02e9d83ac" providerId="LiveId" clId="{21569076-EAF4-4DD5-8793-BEC07B191E86}" dt="2021-09-02T07:42:57.117" v="480" actId="478"/>
          <ac:cxnSpMkLst>
            <pc:docMk/>
            <pc:sldMk cId="2951639226" sldId="592"/>
            <ac:cxnSpMk id="16" creationId="{95C596FD-ACE6-4F76-9290-49C8059ECEDB}"/>
          </ac:cxnSpMkLst>
        </pc:cxnChg>
        <pc:cxnChg chg="del">
          <ac:chgData name="Nguyen Chi Son" userId="606856d02e9d83ac" providerId="LiveId" clId="{21569076-EAF4-4DD5-8793-BEC07B191E86}" dt="2021-09-02T07:42:57.117" v="480" actId="478"/>
          <ac:cxnSpMkLst>
            <pc:docMk/>
            <pc:sldMk cId="2951639226" sldId="592"/>
            <ac:cxnSpMk id="18" creationId="{4865D118-6138-4E0B-B5DC-AC614C884FED}"/>
          </ac:cxnSpMkLst>
        </pc:cxnChg>
        <pc:cxnChg chg="del">
          <ac:chgData name="Nguyen Chi Son" userId="606856d02e9d83ac" providerId="LiveId" clId="{21569076-EAF4-4DD5-8793-BEC07B191E86}" dt="2021-09-02T07:42:57.117" v="480" actId="478"/>
          <ac:cxnSpMkLst>
            <pc:docMk/>
            <pc:sldMk cId="2951639226" sldId="592"/>
            <ac:cxnSpMk id="20" creationId="{21CEAE5E-DC23-438D-A43E-D6E31F73FDEC}"/>
          </ac:cxnSpMkLst>
        </pc:cxnChg>
        <pc:cxnChg chg="add del mod">
          <ac:chgData name="Nguyen Chi Son" userId="606856d02e9d83ac" providerId="LiveId" clId="{21569076-EAF4-4DD5-8793-BEC07B191E86}" dt="2021-09-02T08:15:31.626" v="716" actId="478"/>
          <ac:cxnSpMkLst>
            <pc:docMk/>
            <pc:sldMk cId="2951639226" sldId="592"/>
            <ac:cxnSpMk id="29" creationId="{F799272E-3121-4752-A69C-AC28F2493ED7}"/>
          </ac:cxnSpMkLst>
        </pc:cxnChg>
        <pc:cxnChg chg="add mod">
          <ac:chgData name="Nguyen Chi Son" userId="606856d02e9d83ac" providerId="LiveId" clId="{21569076-EAF4-4DD5-8793-BEC07B191E86}" dt="2021-09-02T08:17:46.130" v="739" actId="1076"/>
          <ac:cxnSpMkLst>
            <pc:docMk/>
            <pc:sldMk cId="2951639226" sldId="592"/>
            <ac:cxnSpMk id="31" creationId="{F84D07EF-C876-4F4F-8954-A0056097E8E6}"/>
          </ac:cxnSpMkLst>
        </pc:cxnChg>
      </pc:sldChg>
      <pc:sldChg chg="del">
        <pc:chgData name="Nguyen Chi Son" userId="606856d02e9d83ac" providerId="LiveId" clId="{21569076-EAF4-4DD5-8793-BEC07B191E86}" dt="2021-09-02T08:20:25.448" v="916" actId="47"/>
        <pc:sldMkLst>
          <pc:docMk/>
          <pc:sldMk cId="1291980650" sldId="594"/>
        </pc:sldMkLst>
      </pc:sldChg>
      <pc:sldChg chg="delSp modSp mod modAnim">
        <pc:chgData name="Nguyen Chi Son" userId="606856d02e9d83ac" providerId="LiveId" clId="{21569076-EAF4-4DD5-8793-BEC07B191E86}" dt="2021-09-02T08:35:50.962" v="2171" actId="1035"/>
        <pc:sldMkLst>
          <pc:docMk/>
          <pc:sldMk cId="1953741841" sldId="596"/>
        </pc:sldMkLst>
        <pc:spChg chg="mod">
          <ac:chgData name="Nguyen Chi Son" userId="606856d02e9d83ac" providerId="LiveId" clId="{21569076-EAF4-4DD5-8793-BEC07B191E86}" dt="2021-09-02T08:24:45.737" v="1493" actId="20577"/>
          <ac:spMkLst>
            <pc:docMk/>
            <pc:sldMk cId="1953741841" sldId="596"/>
            <ac:spMk id="2" creationId="{BA8A6260-CA4B-46A9-A06E-C71EE59E6992}"/>
          </ac:spMkLst>
        </pc:spChg>
        <pc:spChg chg="mod">
          <ac:chgData name="Nguyen Chi Son" userId="606856d02e9d83ac" providerId="LiveId" clId="{21569076-EAF4-4DD5-8793-BEC07B191E86}" dt="2021-09-02T08:35:50.962" v="2171" actId="1035"/>
          <ac:spMkLst>
            <pc:docMk/>
            <pc:sldMk cId="1953741841" sldId="596"/>
            <ac:spMk id="4" creationId="{0D159DDA-BA49-4E92-817D-8988A85A5610}"/>
          </ac:spMkLst>
        </pc:spChg>
        <pc:spChg chg="mod">
          <ac:chgData name="Nguyen Chi Son" userId="606856d02e9d83ac" providerId="LiveId" clId="{21569076-EAF4-4DD5-8793-BEC07B191E86}" dt="2021-09-02T08:35:50.962" v="2171" actId="1035"/>
          <ac:spMkLst>
            <pc:docMk/>
            <pc:sldMk cId="1953741841" sldId="596"/>
            <ac:spMk id="5" creationId="{34B18095-2B84-439E-80AD-AC5D4586BEAA}"/>
          </ac:spMkLst>
        </pc:spChg>
        <pc:spChg chg="mod">
          <ac:chgData name="Nguyen Chi Son" userId="606856d02e9d83ac" providerId="LiveId" clId="{21569076-EAF4-4DD5-8793-BEC07B191E86}" dt="2021-09-02T08:35:50.962" v="2171" actId="1035"/>
          <ac:spMkLst>
            <pc:docMk/>
            <pc:sldMk cId="1953741841" sldId="596"/>
            <ac:spMk id="11" creationId="{BB94417D-BA64-41A3-A335-F1084FC4EAAB}"/>
          </ac:spMkLst>
        </pc:spChg>
        <pc:spChg chg="mod">
          <ac:chgData name="Nguyen Chi Son" userId="606856d02e9d83ac" providerId="LiveId" clId="{21569076-EAF4-4DD5-8793-BEC07B191E86}" dt="2021-09-02T08:35:50.962" v="2171" actId="1035"/>
          <ac:spMkLst>
            <pc:docMk/>
            <pc:sldMk cId="1953741841" sldId="596"/>
            <ac:spMk id="14" creationId="{47690167-AC03-4A6E-8A65-B47A2BE69ACA}"/>
          </ac:spMkLst>
        </pc:spChg>
        <pc:picChg chg="del">
          <ac:chgData name="Nguyen Chi Son" userId="606856d02e9d83ac" providerId="LiveId" clId="{21569076-EAF4-4DD5-8793-BEC07B191E86}" dt="2021-09-02T08:20:31.583" v="919" actId="478"/>
          <ac:picMkLst>
            <pc:docMk/>
            <pc:sldMk cId="1953741841" sldId="596"/>
            <ac:picMk id="9" creationId="{3F727A10-4353-4AE1-8948-DA1301CFFEB4}"/>
          </ac:picMkLst>
        </pc:picChg>
      </pc:sldChg>
      <pc:sldChg chg="del">
        <pc:chgData name="Nguyen Chi Son" userId="606856d02e9d83ac" providerId="LiveId" clId="{21569076-EAF4-4DD5-8793-BEC07B191E86}" dt="2021-09-02T07:42:41.572" v="415" actId="47"/>
        <pc:sldMkLst>
          <pc:docMk/>
          <pc:sldMk cId="3916721958" sldId="597"/>
        </pc:sldMkLst>
      </pc:sldChg>
      <pc:sldChg chg="del">
        <pc:chgData name="Nguyen Chi Son" userId="606856d02e9d83ac" providerId="LiveId" clId="{21569076-EAF4-4DD5-8793-BEC07B191E86}" dt="2021-09-02T08:20:33.116" v="920" actId="47"/>
        <pc:sldMkLst>
          <pc:docMk/>
          <pc:sldMk cId="3670058632" sldId="598"/>
        </pc:sldMkLst>
      </pc:sldChg>
      <pc:sldChg chg="del">
        <pc:chgData name="Nguyen Chi Son" userId="606856d02e9d83ac" providerId="LiveId" clId="{21569076-EAF4-4DD5-8793-BEC07B191E86}" dt="2021-09-02T08:20:34.147" v="921" actId="47"/>
        <pc:sldMkLst>
          <pc:docMk/>
          <pc:sldMk cId="2490626851" sldId="599"/>
        </pc:sldMkLst>
      </pc:sldChg>
      <pc:sldChg chg="addSp delSp modSp add mod modAnim">
        <pc:chgData name="Nguyen Chi Son" userId="606856d02e9d83ac" providerId="LiveId" clId="{21569076-EAF4-4DD5-8793-BEC07B191E86}" dt="2021-09-02T08:36:07.016" v="2172"/>
        <pc:sldMkLst>
          <pc:docMk/>
          <pc:sldMk cId="2257398000" sldId="600"/>
        </pc:sldMkLst>
        <pc:spChg chg="del">
          <ac:chgData name="Nguyen Chi Son" userId="606856d02e9d83ac" providerId="LiveId" clId="{21569076-EAF4-4DD5-8793-BEC07B191E86}" dt="2021-09-02T08:18:24.594" v="742" actId="478"/>
          <ac:spMkLst>
            <pc:docMk/>
            <pc:sldMk cId="2257398000" sldId="600"/>
            <ac:spMk id="6" creationId="{8D6FE5CB-38A3-4192-BA67-2F814BE96A09}"/>
          </ac:spMkLst>
        </pc:spChg>
        <pc:spChg chg="del">
          <ac:chgData name="Nguyen Chi Son" userId="606856d02e9d83ac" providerId="LiveId" clId="{21569076-EAF4-4DD5-8793-BEC07B191E86}" dt="2021-09-02T08:18:24.594" v="742" actId="478"/>
          <ac:spMkLst>
            <pc:docMk/>
            <pc:sldMk cId="2257398000" sldId="600"/>
            <ac:spMk id="24" creationId="{4A948F33-FF49-4DF5-9262-65FA8E715A7D}"/>
          </ac:spMkLst>
        </pc:spChg>
        <pc:spChg chg="del">
          <ac:chgData name="Nguyen Chi Son" userId="606856d02e9d83ac" providerId="LiveId" clId="{21569076-EAF4-4DD5-8793-BEC07B191E86}" dt="2021-09-02T08:18:24.594" v="742" actId="478"/>
          <ac:spMkLst>
            <pc:docMk/>
            <pc:sldMk cId="2257398000" sldId="600"/>
            <ac:spMk id="25" creationId="{555E8CB5-CE9F-4BFE-AD4E-ECA8CCF0BBCC}"/>
          </ac:spMkLst>
        </pc:spChg>
        <pc:spChg chg="del">
          <ac:chgData name="Nguyen Chi Son" userId="606856d02e9d83ac" providerId="LiveId" clId="{21569076-EAF4-4DD5-8793-BEC07B191E86}" dt="2021-09-02T08:18:24.594" v="742" actId="478"/>
          <ac:spMkLst>
            <pc:docMk/>
            <pc:sldMk cId="2257398000" sldId="600"/>
            <ac:spMk id="26" creationId="{7644B3CE-D22A-489D-8198-C3C2141E95F6}"/>
          </ac:spMkLst>
        </pc:spChg>
        <pc:spChg chg="del">
          <ac:chgData name="Nguyen Chi Son" userId="606856d02e9d83ac" providerId="LiveId" clId="{21569076-EAF4-4DD5-8793-BEC07B191E86}" dt="2021-09-02T08:18:24.594" v="742" actId="478"/>
          <ac:spMkLst>
            <pc:docMk/>
            <pc:sldMk cId="2257398000" sldId="600"/>
            <ac:spMk id="33" creationId="{37E638B8-C3E9-43AA-898A-CC66425AD216}"/>
          </ac:spMkLst>
        </pc:spChg>
        <pc:spChg chg="del">
          <ac:chgData name="Nguyen Chi Son" userId="606856d02e9d83ac" providerId="LiveId" clId="{21569076-EAF4-4DD5-8793-BEC07B191E86}" dt="2021-09-02T08:18:24.594" v="742" actId="478"/>
          <ac:spMkLst>
            <pc:docMk/>
            <pc:sldMk cId="2257398000" sldId="600"/>
            <ac:spMk id="34" creationId="{41D2D6B1-2031-4F6E-A756-166A493115A1}"/>
          </ac:spMkLst>
        </pc:spChg>
        <pc:graphicFrameChg chg="add mod modGraphic">
          <ac:chgData name="Nguyen Chi Son" userId="606856d02e9d83ac" providerId="LiveId" clId="{21569076-EAF4-4DD5-8793-BEC07B191E86}" dt="2021-09-02T08:20:18.861" v="915" actId="2084"/>
          <ac:graphicFrameMkLst>
            <pc:docMk/>
            <pc:sldMk cId="2257398000" sldId="600"/>
            <ac:graphicFrameMk id="2" creationId="{1C30D0EC-778A-41DE-BD71-20DC685CF78C}"/>
          </ac:graphicFrameMkLst>
        </pc:graphicFrameChg>
        <pc:picChg chg="del">
          <ac:chgData name="Nguyen Chi Son" userId="606856d02e9d83ac" providerId="LiveId" clId="{21569076-EAF4-4DD5-8793-BEC07B191E86}" dt="2021-09-02T08:18:24.594" v="742" actId="478"/>
          <ac:picMkLst>
            <pc:docMk/>
            <pc:sldMk cId="2257398000" sldId="600"/>
            <ac:picMk id="4" creationId="{7162C1D9-552D-48F2-BA5B-294CA5A02E0F}"/>
          </ac:picMkLst>
        </pc:picChg>
        <pc:picChg chg="del">
          <ac:chgData name="Nguyen Chi Son" userId="606856d02e9d83ac" providerId="LiveId" clId="{21569076-EAF4-4DD5-8793-BEC07B191E86}" dt="2021-09-02T08:18:24.594" v="742" actId="478"/>
          <ac:picMkLst>
            <pc:docMk/>
            <pc:sldMk cId="2257398000" sldId="600"/>
            <ac:picMk id="17" creationId="{B1EB683D-80A5-466B-AF56-2E3EBC15D8A1}"/>
          </ac:picMkLst>
        </pc:picChg>
        <pc:picChg chg="del">
          <ac:chgData name="Nguyen Chi Son" userId="606856d02e9d83ac" providerId="LiveId" clId="{21569076-EAF4-4DD5-8793-BEC07B191E86}" dt="2021-09-02T08:18:24.594" v="742" actId="478"/>
          <ac:picMkLst>
            <pc:docMk/>
            <pc:sldMk cId="2257398000" sldId="600"/>
            <ac:picMk id="23" creationId="{FC8FB38F-983C-4801-B4C2-E17C3FF0A954}"/>
          </ac:picMkLst>
        </pc:picChg>
        <pc:cxnChg chg="del">
          <ac:chgData name="Nguyen Chi Son" userId="606856d02e9d83ac" providerId="LiveId" clId="{21569076-EAF4-4DD5-8793-BEC07B191E86}" dt="2021-09-02T08:18:24.594" v="742" actId="478"/>
          <ac:cxnSpMkLst>
            <pc:docMk/>
            <pc:sldMk cId="2257398000" sldId="600"/>
            <ac:cxnSpMk id="8" creationId="{98F3AF01-7EA2-49D0-85DD-D66A8AE665D1}"/>
          </ac:cxnSpMkLst>
        </pc:cxnChg>
        <pc:cxnChg chg="del">
          <ac:chgData name="Nguyen Chi Son" userId="606856d02e9d83ac" providerId="LiveId" clId="{21569076-EAF4-4DD5-8793-BEC07B191E86}" dt="2021-09-02T08:18:24.594" v="742" actId="478"/>
          <ac:cxnSpMkLst>
            <pc:docMk/>
            <pc:sldMk cId="2257398000" sldId="600"/>
            <ac:cxnSpMk id="31" creationId="{F84D07EF-C876-4F4F-8954-A0056097E8E6}"/>
          </ac:cxnSpMkLst>
        </pc:cxnChg>
      </pc:sldChg>
      <pc:sldChg chg="addSp delSp modSp add mod ord modAnim">
        <pc:chgData name="Nguyen Chi Son" userId="606856d02e9d83ac" providerId="LiveId" clId="{21569076-EAF4-4DD5-8793-BEC07B191E86}" dt="2021-09-02T08:36:35.405" v="2175"/>
        <pc:sldMkLst>
          <pc:docMk/>
          <pc:sldMk cId="1368910658" sldId="601"/>
        </pc:sldMkLst>
        <pc:spChg chg="mod">
          <ac:chgData name="Nguyen Chi Son" userId="606856d02e9d83ac" providerId="LiveId" clId="{21569076-EAF4-4DD5-8793-BEC07B191E86}" dt="2021-09-02T08:22:10.248" v="1329" actId="20577"/>
          <ac:spMkLst>
            <pc:docMk/>
            <pc:sldMk cId="1368910658" sldId="601"/>
            <ac:spMk id="9" creationId="{9F4BC261-4781-4DFE-BA2B-77EE6F751C48}"/>
          </ac:spMkLst>
        </pc:spChg>
        <pc:graphicFrameChg chg="del">
          <ac:chgData name="Nguyen Chi Son" userId="606856d02e9d83ac" providerId="LiveId" clId="{21569076-EAF4-4DD5-8793-BEC07B191E86}" dt="2021-09-02T08:22:20.082" v="1330" actId="478"/>
          <ac:graphicFrameMkLst>
            <pc:docMk/>
            <pc:sldMk cId="1368910658" sldId="601"/>
            <ac:graphicFrameMk id="2" creationId="{1C30D0EC-778A-41DE-BD71-20DC685CF78C}"/>
          </ac:graphicFrameMkLst>
        </pc:graphicFrameChg>
        <pc:picChg chg="add mod">
          <ac:chgData name="Nguyen Chi Son" userId="606856d02e9d83ac" providerId="LiveId" clId="{21569076-EAF4-4DD5-8793-BEC07B191E86}" dt="2021-09-02T08:22:26.890" v="1336" actId="1076"/>
          <ac:picMkLst>
            <pc:docMk/>
            <pc:sldMk cId="1368910658" sldId="601"/>
            <ac:picMk id="4" creationId="{C0750555-2930-455A-B83B-416010BE0C3A}"/>
          </ac:picMkLst>
        </pc:picChg>
      </pc:sldChg>
      <pc:sldChg chg="addSp modSp add mod">
        <pc:chgData name="Nguyen Chi Son" userId="606856d02e9d83ac" providerId="LiveId" clId="{21569076-EAF4-4DD5-8793-BEC07B191E86}" dt="2021-09-02T08:35:44.177" v="2132" actId="1036"/>
        <pc:sldMkLst>
          <pc:docMk/>
          <pc:sldMk cId="29285270" sldId="602"/>
        </pc:sldMkLst>
        <pc:spChg chg="mod">
          <ac:chgData name="Nguyen Chi Son" userId="606856d02e9d83ac" providerId="LiveId" clId="{21569076-EAF4-4DD5-8793-BEC07B191E86}" dt="2021-09-02T08:27:29.285" v="1941" actId="20577"/>
          <ac:spMkLst>
            <pc:docMk/>
            <pc:sldMk cId="29285270" sldId="602"/>
            <ac:spMk id="2" creationId="{BA8A6260-CA4B-46A9-A06E-C71EE59E6992}"/>
          </ac:spMkLst>
        </pc:spChg>
        <pc:spChg chg="mod">
          <ac:chgData name="Nguyen Chi Son" userId="606856d02e9d83ac" providerId="LiveId" clId="{21569076-EAF4-4DD5-8793-BEC07B191E86}" dt="2021-09-02T08:35:44.177" v="2132" actId="1036"/>
          <ac:spMkLst>
            <pc:docMk/>
            <pc:sldMk cId="29285270" sldId="602"/>
            <ac:spMk id="4" creationId="{0D159DDA-BA49-4E92-817D-8988A85A5610}"/>
          </ac:spMkLst>
        </pc:spChg>
        <pc:spChg chg="mod">
          <ac:chgData name="Nguyen Chi Son" userId="606856d02e9d83ac" providerId="LiveId" clId="{21569076-EAF4-4DD5-8793-BEC07B191E86}" dt="2021-09-02T08:35:44.177" v="2132" actId="1036"/>
          <ac:spMkLst>
            <pc:docMk/>
            <pc:sldMk cId="29285270" sldId="602"/>
            <ac:spMk id="5" creationId="{34B18095-2B84-439E-80AD-AC5D4586BEAA}"/>
          </ac:spMkLst>
        </pc:spChg>
        <pc:spChg chg="mod">
          <ac:chgData name="Nguyen Chi Son" userId="606856d02e9d83ac" providerId="LiveId" clId="{21569076-EAF4-4DD5-8793-BEC07B191E86}" dt="2021-09-02T08:35:44.177" v="2132" actId="1036"/>
          <ac:spMkLst>
            <pc:docMk/>
            <pc:sldMk cId="29285270" sldId="602"/>
            <ac:spMk id="11" creationId="{BB94417D-BA64-41A3-A335-F1084FC4EAAB}"/>
          </ac:spMkLst>
        </pc:spChg>
        <pc:spChg chg="mod">
          <ac:chgData name="Nguyen Chi Son" userId="606856d02e9d83ac" providerId="LiveId" clId="{21569076-EAF4-4DD5-8793-BEC07B191E86}" dt="2021-09-02T08:35:44.177" v="2132" actId="1036"/>
          <ac:spMkLst>
            <pc:docMk/>
            <pc:sldMk cId="29285270" sldId="602"/>
            <ac:spMk id="14" creationId="{47690167-AC03-4A6E-8A65-B47A2BE69ACA}"/>
          </ac:spMkLst>
        </pc:spChg>
        <pc:picChg chg="add mod">
          <ac:chgData name="Nguyen Chi Son" userId="606856d02e9d83ac" providerId="LiveId" clId="{21569076-EAF4-4DD5-8793-BEC07B191E86}" dt="2021-09-02T08:35:39.958" v="2106" actId="1076"/>
          <ac:picMkLst>
            <pc:docMk/>
            <pc:sldMk cId="29285270" sldId="602"/>
            <ac:picMk id="6" creationId="{F98D7CAC-E7B1-4E99-B1A6-0AA060803C45}"/>
          </ac:picMkLst>
        </pc:picChg>
      </pc:sldChg>
    </pc:docChg>
  </pc:docChgLst>
  <pc:docChgLst>
    <pc:chgData name="Nguyen Chi Son" userId="606856d02e9d83ac" providerId="LiveId" clId="{5E196E5C-79B4-4C16-AF71-DACFD4EE292C}"/>
    <pc:docChg chg="undo custSel addSld delSld modSld sldOrd">
      <pc:chgData name="Nguyen Chi Son" userId="606856d02e9d83ac" providerId="LiveId" clId="{5E196E5C-79B4-4C16-AF71-DACFD4EE292C}" dt="2021-08-31T05:14:50.026" v="5421"/>
      <pc:docMkLst>
        <pc:docMk/>
      </pc:docMkLst>
      <pc:sldChg chg="modSp mod">
        <pc:chgData name="Nguyen Chi Son" userId="606856d02e9d83ac" providerId="LiveId" clId="{5E196E5C-79B4-4C16-AF71-DACFD4EE292C}" dt="2021-08-30T14:35:36.747" v="28" actId="20577"/>
        <pc:sldMkLst>
          <pc:docMk/>
          <pc:sldMk cId="2922349590" sldId="256"/>
        </pc:sldMkLst>
        <pc:spChg chg="mod">
          <ac:chgData name="Nguyen Chi Son" userId="606856d02e9d83ac" providerId="LiveId" clId="{5E196E5C-79B4-4C16-AF71-DACFD4EE292C}" dt="2021-08-30T14:35:36.747" v="28" actId="20577"/>
          <ac:spMkLst>
            <pc:docMk/>
            <pc:sldMk cId="2922349590" sldId="256"/>
            <ac:spMk id="136" creationId="{C574B640-0199-463F-87CA-8E3956B46E10}"/>
          </ac:spMkLst>
        </pc:spChg>
      </pc:sldChg>
      <pc:sldChg chg="modSp mod">
        <pc:chgData name="Nguyen Chi Son" userId="606856d02e9d83ac" providerId="LiveId" clId="{5E196E5C-79B4-4C16-AF71-DACFD4EE292C}" dt="2021-08-30T14:47:46.086" v="69" actId="20577"/>
        <pc:sldMkLst>
          <pc:docMk/>
          <pc:sldMk cId="2812505328" sldId="362"/>
        </pc:sldMkLst>
        <pc:spChg chg="mod">
          <ac:chgData name="Nguyen Chi Son" userId="606856d02e9d83ac" providerId="LiveId" clId="{5E196E5C-79B4-4C16-AF71-DACFD4EE292C}" dt="2021-08-30T14:47:46.086" v="69" actId="20577"/>
          <ac:spMkLst>
            <pc:docMk/>
            <pc:sldMk cId="2812505328" sldId="362"/>
            <ac:spMk id="2" creationId="{DAF08EC2-5D0D-48D9-855C-A59C0E5ED55B}"/>
          </ac:spMkLst>
        </pc:spChg>
      </pc:sldChg>
      <pc:sldChg chg="modSp mod">
        <pc:chgData name="Nguyen Chi Son" userId="606856d02e9d83ac" providerId="LiveId" clId="{5E196E5C-79B4-4C16-AF71-DACFD4EE292C}" dt="2021-08-30T14:50:11.352" v="361" actId="20577"/>
        <pc:sldMkLst>
          <pc:docMk/>
          <pc:sldMk cId="3904192345" sldId="502"/>
        </pc:sldMkLst>
        <pc:spChg chg="mod">
          <ac:chgData name="Nguyen Chi Son" userId="606856d02e9d83ac" providerId="LiveId" clId="{5E196E5C-79B4-4C16-AF71-DACFD4EE292C}" dt="2021-08-30T14:50:11.352" v="361" actId="20577"/>
          <ac:spMkLst>
            <pc:docMk/>
            <pc:sldMk cId="3904192345" sldId="502"/>
            <ac:spMk id="2" creationId="{DAF08EC2-5D0D-48D9-855C-A59C0E5ED55B}"/>
          </ac:spMkLst>
        </pc:spChg>
      </pc:sldChg>
      <pc:sldChg chg="addSp delSp modSp del mod">
        <pc:chgData name="Nguyen Chi Son" userId="606856d02e9d83ac" providerId="LiveId" clId="{5E196E5C-79B4-4C16-AF71-DACFD4EE292C}" dt="2021-08-30T15:13:43.405" v="1779" actId="47"/>
        <pc:sldMkLst>
          <pc:docMk/>
          <pc:sldMk cId="56853071" sldId="510"/>
        </pc:sldMkLst>
        <pc:spChg chg="mod">
          <ac:chgData name="Nguyen Chi Son" userId="606856d02e9d83ac" providerId="LiveId" clId="{5E196E5C-79B4-4C16-AF71-DACFD4EE292C}" dt="2021-08-30T14:51:02.855" v="577" actId="20577"/>
          <ac:spMkLst>
            <pc:docMk/>
            <pc:sldMk cId="56853071" sldId="510"/>
            <ac:spMk id="9" creationId="{9F4BC261-4781-4DFE-BA2B-77EE6F751C48}"/>
          </ac:spMkLst>
        </pc:spChg>
        <pc:spChg chg="del">
          <ac:chgData name="Nguyen Chi Son" userId="606856d02e9d83ac" providerId="LiveId" clId="{5E196E5C-79B4-4C16-AF71-DACFD4EE292C}" dt="2021-08-30T14:51:14.105" v="578" actId="478"/>
          <ac:spMkLst>
            <pc:docMk/>
            <pc:sldMk cId="56853071" sldId="510"/>
            <ac:spMk id="12" creationId="{FB176921-2E16-4EF6-BE76-A36379B5EDC5}"/>
          </ac:spMkLst>
        </pc:spChg>
        <pc:spChg chg="mod">
          <ac:chgData name="Nguyen Chi Son" userId="606856d02e9d83ac" providerId="LiveId" clId="{5E196E5C-79B4-4C16-AF71-DACFD4EE292C}" dt="2021-08-30T15:07:01.028" v="802" actId="20577"/>
          <ac:spMkLst>
            <pc:docMk/>
            <pc:sldMk cId="56853071" sldId="510"/>
            <ac:spMk id="13" creationId="{6D2DFB58-1EB9-4656-85EA-F3D4AAB8D17D}"/>
          </ac:spMkLst>
        </pc:spChg>
        <pc:picChg chg="del">
          <ac:chgData name="Nguyen Chi Son" userId="606856d02e9d83ac" providerId="LiveId" clId="{5E196E5C-79B4-4C16-AF71-DACFD4EE292C}" dt="2021-08-30T14:50:15.092" v="362" actId="478"/>
          <ac:picMkLst>
            <pc:docMk/>
            <pc:sldMk cId="56853071" sldId="510"/>
            <ac:picMk id="3" creationId="{61EA38DF-6ACB-4555-8E4D-9C6F5660DB30}"/>
          </ac:picMkLst>
        </pc:picChg>
        <pc:picChg chg="add del mod">
          <ac:chgData name="Nguyen Chi Son" userId="606856d02e9d83ac" providerId="LiveId" clId="{5E196E5C-79B4-4C16-AF71-DACFD4EE292C}" dt="2021-08-30T14:51:43.795" v="583" actId="22"/>
          <ac:picMkLst>
            <pc:docMk/>
            <pc:sldMk cId="56853071" sldId="510"/>
            <ac:picMk id="4" creationId="{FE044C66-666A-4CE0-8A38-5FC21E24DCE4}"/>
          </ac:picMkLst>
        </pc:picChg>
        <pc:picChg chg="del">
          <ac:chgData name="Nguyen Chi Son" userId="606856d02e9d83ac" providerId="LiveId" clId="{5E196E5C-79B4-4C16-AF71-DACFD4EE292C}" dt="2021-08-30T14:50:15.498" v="363" actId="478"/>
          <ac:picMkLst>
            <pc:docMk/>
            <pc:sldMk cId="56853071" sldId="510"/>
            <ac:picMk id="6" creationId="{4B176720-6422-42ED-ADDF-A8CFDCBE61C4}"/>
          </ac:picMkLst>
        </pc:picChg>
        <pc:picChg chg="add mod">
          <ac:chgData name="Nguyen Chi Son" userId="606856d02e9d83ac" providerId="LiveId" clId="{5E196E5C-79B4-4C16-AF71-DACFD4EE292C}" dt="2021-08-30T15:03:20.292" v="627" actId="554"/>
          <ac:picMkLst>
            <pc:docMk/>
            <pc:sldMk cId="56853071" sldId="510"/>
            <ac:picMk id="7" creationId="{B5E6B8F5-D545-41C6-AE9D-C0E19C163CDB}"/>
          </ac:picMkLst>
        </pc:picChg>
        <pc:picChg chg="add mod">
          <ac:chgData name="Nguyen Chi Son" userId="606856d02e9d83ac" providerId="LiveId" clId="{5E196E5C-79B4-4C16-AF71-DACFD4EE292C}" dt="2021-08-30T15:03:22.086" v="628" actId="408"/>
          <ac:picMkLst>
            <pc:docMk/>
            <pc:sldMk cId="56853071" sldId="510"/>
            <ac:picMk id="10" creationId="{F81FB6DF-02B5-49B6-BB1F-F94270D5449E}"/>
          </ac:picMkLst>
        </pc:picChg>
        <pc:picChg chg="add mod">
          <ac:chgData name="Nguyen Chi Son" userId="606856d02e9d83ac" providerId="LiveId" clId="{5E196E5C-79B4-4C16-AF71-DACFD4EE292C}" dt="2021-08-30T15:06:35.913" v="644" actId="1076"/>
          <ac:picMkLst>
            <pc:docMk/>
            <pc:sldMk cId="56853071" sldId="510"/>
            <ac:picMk id="14" creationId="{3E8EA6AE-9082-4D29-8E24-4EA1A9CAAEE6}"/>
          </ac:picMkLst>
        </pc:picChg>
        <pc:picChg chg="add mod">
          <ac:chgData name="Nguyen Chi Son" userId="606856d02e9d83ac" providerId="LiveId" clId="{5E196E5C-79B4-4C16-AF71-DACFD4EE292C}" dt="2021-08-30T15:03:20.292" v="627" actId="554"/>
          <ac:picMkLst>
            <pc:docMk/>
            <pc:sldMk cId="56853071" sldId="510"/>
            <ac:picMk id="16" creationId="{B0B8AB01-9C44-42E9-8097-980C82CDFF87}"/>
          </ac:picMkLst>
        </pc:picChg>
        <pc:picChg chg="add mod">
          <ac:chgData name="Nguyen Chi Son" userId="606856d02e9d83ac" providerId="LiveId" clId="{5E196E5C-79B4-4C16-AF71-DACFD4EE292C}" dt="2021-08-30T15:03:22.086" v="628" actId="408"/>
          <ac:picMkLst>
            <pc:docMk/>
            <pc:sldMk cId="56853071" sldId="510"/>
            <ac:picMk id="18" creationId="{2F78D172-C1DB-47DF-9AB3-D9CAAFFFE645}"/>
          </ac:picMkLst>
        </pc:picChg>
      </pc:sldChg>
      <pc:sldChg chg="modSp mod">
        <pc:chgData name="Nguyen Chi Son" userId="606856d02e9d83ac" providerId="LiveId" clId="{5E196E5C-79B4-4C16-AF71-DACFD4EE292C}" dt="2021-08-31T04:55:57.737" v="2648" actId="20577"/>
        <pc:sldMkLst>
          <pc:docMk/>
          <pc:sldMk cId="402592958" sldId="540"/>
        </pc:sldMkLst>
        <pc:spChg chg="mod">
          <ac:chgData name="Nguyen Chi Son" userId="606856d02e9d83ac" providerId="LiveId" clId="{5E196E5C-79B4-4C16-AF71-DACFD4EE292C}" dt="2021-08-31T04:55:57.737" v="2648" actId="20577"/>
          <ac:spMkLst>
            <pc:docMk/>
            <pc:sldMk cId="402592958" sldId="540"/>
            <ac:spMk id="3" creationId="{8CD51C9F-FCB0-4185-93E6-835FC05E1B10}"/>
          </ac:spMkLst>
        </pc:spChg>
      </pc:sldChg>
      <pc:sldChg chg="addSp delSp modSp mod">
        <pc:chgData name="Nguyen Chi Son" userId="606856d02e9d83ac" providerId="LiveId" clId="{5E196E5C-79B4-4C16-AF71-DACFD4EE292C}" dt="2021-08-30T14:50:04.979" v="326" actId="1036"/>
        <pc:sldMkLst>
          <pc:docMk/>
          <pc:sldMk cId="3298182474" sldId="547"/>
        </pc:sldMkLst>
        <pc:spChg chg="mod">
          <ac:chgData name="Nguyen Chi Son" userId="606856d02e9d83ac" providerId="LiveId" clId="{5E196E5C-79B4-4C16-AF71-DACFD4EE292C}" dt="2021-08-30T14:48:24.941" v="186" actId="20577"/>
          <ac:spMkLst>
            <pc:docMk/>
            <pc:sldMk cId="3298182474" sldId="547"/>
            <ac:spMk id="2" creationId="{BA8A6260-CA4B-46A9-A06E-C71EE59E6992}"/>
          </ac:spMkLst>
        </pc:spChg>
        <pc:spChg chg="mod">
          <ac:chgData name="Nguyen Chi Son" userId="606856d02e9d83ac" providerId="LiveId" clId="{5E196E5C-79B4-4C16-AF71-DACFD4EE292C}" dt="2021-08-30T14:50:04.979" v="326" actId="1036"/>
          <ac:spMkLst>
            <pc:docMk/>
            <pc:sldMk cId="3298182474" sldId="547"/>
            <ac:spMk id="6" creationId="{B3F8CA32-1402-4A26-97CE-93BF5A5072FC}"/>
          </ac:spMkLst>
        </pc:spChg>
        <pc:spChg chg="del">
          <ac:chgData name="Nguyen Chi Son" userId="606856d02e9d83ac" providerId="LiveId" clId="{5E196E5C-79B4-4C16-AF71-DACFD4EE292C}" dt="2021-08-30T14:48:53.488" v="307" actId="478"/>
          <ac:spMkLst>
            <pc:docMk/>
            <pc:sldMk cId="3298182474" sldId="547"/>
            <ac:spMk id="7" creationId="{F01F71BB-D5D4-4F91-8E9D-881AEFD95BD7}"/>
          </ac:spMkLst>
        </pc:spChg>
        <pc:picChg chg="add mod">
          <ac:chgData name="Nguyen Chi Son" userId="606856d02e9d83ac" providerId="LiveId" clId="{5E196E5C-79B4-4C16-AF71-DACFD4EE292C}" dt="2021-08-30T14:50:04.979" v="326" actId="1036"/>
          <ac:picMkLst>
            <pc:docMk/>
            <pc:sldMk cId="3298182474" sldId="547"/>
            <ac:picMk id="4" creationId="{47509A67-6438-4649-B5D8-F5E8A1B3F128}"/>
          </ac:picMkLst>
        </pc:picChg>
        <pc:picChg chg="del">
          <ac:chgData name="Nguyen Chi Son" userId="606856d02e9d83ac" providerId="LiveId" clId="{5E196E5C-79B4-4C16-AF71-DACFD4EE292C}" dt="2021-08-30T14:47:49.306" v="70" actId="478"/>
          <ac:picMkLst>
            <pc:docMk/>
            <pc:sldMk cId="3298182474" sldId="547"/>
            <ac:picMk id="1026" creationId="{48D4713D-8C19-4B57-9D94-2CDF2965BD92}"/>
          </ac:picMkLst>
        </pc:picChg>
        <pc:picChg chg="del">
          <ac:chgData name="Nguyen Chi Son" userId="606856d02e9d83ac" providerId="LiveId" clId="{5E196E5C-79B4-4C16-AF71-DACFD4EE292C}" dt="2021-08-30T14:47:49.759" v="71" actId="478"/>
          <ac:picMkLst>
            <pc:docMk/>
            <pc:sldMk cId="3298182474" sldId="547"/>
            <ac:picMk id="1028" creationId="{305A1CCE-66CA-41C7-AEC4-D99E203147C6}"/>
          </ac:picMkLst>
        </pc:picChg>
      </pc:sldChg>
      <pc:sldChg chg="del">
        <pc:chgData name="Nguyen Chi Son" userId="606856d02e9d83ac" providerId="LiveId" clId="{5E196E5C-79B4-4C16-AF71-DACFD4EE292C}" dt="2021-08-30T15:16:12.181" v="2073" actId="47"/>
        <pc:sldMkLst>
          <pc:docMk/>
          <pc:sldMk cId="1727019307" sldId="548"/>
        </pc:sldMkLst>
      </pc:sldChg>
      <pc:sldChg chg="addSp delSp modSp mod modAnim">
        <pc:chgData name="Nguyen Chi Son" userId="606856d02e9d83ac" providerId="LiveId" clId="{5E196E5C-79B4-4C16-AF71-DACFD4EE292C}" dt="2021-08-31T05:14:25.386" v="5410"/>
        <pc:sldMkLst>
          <pc:docMk/>
          <pc:sldMk cId="3213348296" sldId="549"/>
        </pc:sldMkLst>
        <pc:spChg chg="mod">
          <ac:chgData name="Nguyen Chi Son" userId="606856d02e9d83ac" providerId="LiveId" clId="{5E196E5C-79B4-4C16-AF71-DACFD4EE292C}" dt="2021-08-31T04:46:19.684" v="2163" actId="20577"/>
          <ac:spMkLst>
            <pc:docMk/>
            <pc:sldMk cId="3213348296" sldId="549"/>
            <ac:spMk id="9" creationId="{9F4BC261-4781-4DFE-BA2B-77EE6F751C48}"/>
          </ac:spMkLst>
        </pc:spChg>
        <pc:spChg chg="add mod">
          <ac:chgData name="Nguyen Chi Son" userId="606856d02e9d83ac" providerId="LiveId" clId="{5E196E5C-79B4-4C16-AF71-DACFD4EE292C}" dt="2021-08-31T04:53:09.395" v="2642" actId="1076"/>
          <ac:spMkLst>
            <pc:docMk/>
            <pc:sldMk cId="3213348296" sldId="549"/>
            <ac:spMk id="14" creationId="{60E06B87-669F-4D88-B1FC-A5A2F50A8ABF}"/>
          </ac:spMkLst>
        </pc:spChg>
        <pc:spChg chg="add mod">
          <ac:chgData name="Nguyen Chi Son" userId="606856d02e9d83ac" providerId="LiveId" clId="{5E196E5C-79B4-4C16-AF71-DACFD4EE292C}" dt="2021-08-31T04:53:22.536" v="2645" actId="1076"/>
          <ac:spMkLst>
            <pc:docMk/>
            <pc:sldMk cId="3213348296" sldId="549"/>
            <ac:spMk id="15" creationId="{EE4B5588-1117-4F51-A7A7-0875205D83FE}"/>
          </ac:spMkLst>
        </pc:spChg>
        <pc:spChg chg="del">
          <ac:chgData name="Nguyen Chi Son" userId="606856d02e9d83ac" providerId="LiveId" clId="{5E196E5C-79B4-4C16-AF71-DACFD4EE292C}" dt="2021-08-30T15:16:17.040" v="2074" actId="478"/>
          <ac:spMkLst>
            <pc:docMk/>
            <pc:sldMk cId="3213348296" sldId="549"/>
            <ac:spMk id="17" creationId="{D99CFF06-38DF-4FA7-8520-EF27FE42C529}"/>
          </ac:spMkLst>
        </pc:spChg>
        <pc:spChg chg="del">
          <ac:chgData name="Nguyen Chi Son" userId="606856d02e9d83ac" providerId="LiveId" clId="{5E196E5C-79B4-4C16-AF71-DACFD4EE292C}" dt="2021-08-30T15:16:17.040" v="2074" actId="478"/>
          <ac:spMkLst>
            <pc:docMk/>
            <pc:sldMk cId="3213348296" sldId="549"/>
            <ac:spMk id="20" creationId="{CB498DE6-09E2-44B9-A188-39CC48040C4B}"/>
          </ac:spMkLst>
        </pc:spChg>
        <pc:spChg chg="del">
          <ac:chgData name="Nguyen Chi Son" userId="606856d02e9d83ac" providerId="LiveId" clId="{5E196E5C-79B4-4C16-AF71-DACFD4EE292C}" dt="2021-08-30T15:16:17.040" v="2074" actId="478"/>
          <ac:spMkLst>
            <pc:docMk/>
            <pc:sldMk cId="3213348296" sldId="549"/>
            <ac:spMk id="21" creationId="{7634D9E7-4EA5-402D-9FF9-D5A176E48A27}"/>
          </ac:spMkLst>
        </pc:spChg>
        <pc:spChg chg="del">
          <ac:chgData name="Nguyen Chi Son" userId="606856d02e9d83ac" providerId="LiveId" clId="{5E196E5C-79B4-4C16-AF71-DACFD4EE292C}" dt="2021-08-30T15:16:17.040" v="2074" actId="478"/>
          <ac:spMkLst>
            <pc:docMk/>
            <pc:sldMk cId="3213348296" sldId="549"/>
            <ac:spMk id="22" creationId="{2CF77141-1193-4CDF-9779-89762C1ADD8E}"/>
          </ac:spMkLst>
        </pc:spChg>
        <pc:spChg chg="del">
          <ac:chgData name="Nguyen Chi Son" userId="606856d02e9d83ac" providerId="LiveId" clId="{5E196E5C-79B4-4C16-AF71-DACFD4EE292C}" dt="2021-08-30T15:16:17.040" v="2074" actId="478"/>
          <ac:spMkLst>
            <pc:docMk/>
            <pc:sldMk cId="3213348296" sldId="549"/>
            <ac:spMk id="23" creationId="{24430B93-6E24-4EC7-A349-8CF049C3840B}"/>
          </ac:spMkLst>
        </pc:spChg>
        <pc:graphicFrameChg chg="add mod modGraphic">
          <ac:chgData name="Nguyen Chi Son" userId="606856d02e9d83ac" providerId="LiveId" clId="{5E196E5C-79B4-4C16-AF71-DACFD4EE292C}" dt="2021-08-31T04:51:58.254" v="2461" actId="1076"/>
          <ac:graphicFrameMkLst>
            <pc:docMk/>
            <pc:sldMk cId="3213348296" sldId="549"/>
            <ac:graphicFrameMk id="2" creationId="{17A62E1B-D548-47D9-BC20-C95248EBE291}"/>
          </ac:graphicFrameMkLst>
        </pc:graphicFrameChg>
        <pc:picChg chg="add del mod">
          <ac:chgData name="Nguyen Chi Son" userId="606856d02e9d83ac" providerId="LiveId" clId="{5E196E5C-79B4-4C16-AF71-DACFD4EE292C}" dt="2021-08-31T04:49:09.896" v="2443" actId="478"/>
          <ac:picMkLst>
            <pc:docMk/>
            <pc:sldMk cId="3213348296" sldId="549"/>
            <ac:picMk id="4" creationId="{399B655D-2623-41AF-AD3A-98ED033A4B56}"/>
          </ac:picMkLst>
        </pc:picChg>
        <pc:picChg chg="add del mod">
          <ac:chgData name="Nguyen Chi Son" userId="606856d02e9d83ac" providerId="LiveId" clId="{5E196E5C-79B4-4C16-AF71-DACFD4EE292C}" dt="2021-08-31T04:49:34.118" v="2448" actId="478"/>
          <ac:picMkLst>
            <pc:docMk/>
            <pc:sldMk cId="3213348296" sldId="549"/>
            <ac:picMk id="6" creationId="{E75B423C-C1C1-4161-B58D-444D888513B4}"/>
          </ac:picMkLst>
        </pc:picChg>
        <pc:picChg chg="add mod">
          <ac:chgData name="Nguyen Chi Son" userId="606856d02e9d83ac" providerId="LiveId" clId="{5E196E5C-79B4-4C16-AF71-DACFD4EE292C}" dt="2021-08-31T04:53:04.528" v="2640" actId="1076"/>
          <ac:picMkLst>
            <pc:docMk/>
            <pc:sldMk cId="3213348296" sldId="549"/>
            <ac:picMk id="8" creationId="{07254165-4E84-4D19-97A8-663C980226BE}"/>
          </ac:picMkLst>
        </pc:picChg>
        <pc:picChg chg="add mod">
          <ac:chgData name="Nguyen Chi Son" userId="606856d02e9d83ac" providerId="LiveId" clId="{5E196E5C-79B4-4C16-AF71-DACFD4EE292C}" dt="2021-08-31T04:53:11.519" v="2643" actId="1076"/>
          <ac:picMkLst>
            <pc:docMk/>
            <pc:sldMk cId="3213348296" sldId="549"/>
            <ac:picMk id="11" creationId="{E987A8AC-2A7D-4B7A-8DD0-ABDD3A74CA20}"/>
          </ac:picMkLst>
        </pc:picChg>
        <pc:picChg chg="add mod">
          <ac:chgData name="Nguyen Chi Son" userId="606856d02e9d83ac" providerId="LiveId" clId="{5E196E5C-79B4-4C16-AF71-DACFD4EE292C}" dt="2021-08-31T04:53:12.988" v="2644" actId="1076"/>
          <ac:picMkLst>
            <pc:docMk/>
            <pc:sldMk cId="3213348296" sldId="549"/>
            <ac:picMk id="13" creationId="{40E13D61-072E-4F64-889A-C2F858FC3675}"/>
          </ac:picMkLst>
        </pc:picChg>
        <pc:picChg chg="del">
          <ac:chgData name="Nguyen Chi Son" userId="606856d02e9d83ac" providerId="LiveId" clId="{5E196E5C-79B4-4C16-AF71-DACFD4EE292C}" dt="2021-08-30T15:16:17.040" v="2074" actId="478"/>
          <ac:picMkLst>
            <pc:docMk/>
            <pc:sldMk cId="3213348296" sldId="549"/>
            <ac:picMk id="4098" creationId="{1F85B0C3-0AA9-4C5C-BAA4-D51FE97B9BC5}"/>
          </ac:picMkLst>
        </pc:picChg>
        <pc:picChg chg="del">
          <ac:chgData name="Nguyen Chi Son" userId="606856d02e9d83ac" providerId="LiveId" clId="{5E196E5C-79B4-4C16-AF71-DACFD4EE292C}" dt="2021-08-30T15:16:17.040" v="2074" actId="478"/>
          <ac:picMkLst>
            <pc:docMk/>
            <pc:sldMk cId="3213348296" sldId="549"/>
            <ac:picMk id="4100" creationId="{1D931E04-4C46-489A-9D37-B4BACDFFAEF0}"/>
          </ac:picMkLst>
        </pc:picChg>
        <pc:picChg chg="del">
          <ac:chgData name="Nguyen Chi Son" userId="606856d02e9d83ac" providerId="LiveId" clId="{5E196E5C-79B4-4C16-AF71-DACFD4EE292C}" dt="2021-08-30T15:16:17.040" v="2074" actId="478"/>
          <ac:picMkLst>
            <pc:docMk/>
            <pc:sldMk cId="3213348296" sldId="549"/>
            <ac:picMk id="4102" creationId="{D170D7C7-DD3D-44DB-9E68-9BA7FF4C008C}"/>
          </ac:picMkLst>
        </pc:picChg>
        <pc:picChg chg="del">
          <ac:chgData name="Nguyen Chi Son" userId="606856d02e9d83ac" providerId="LiveId" clId="{5E196E5C-79B4-4C16-AF71-DACFD4EE292C}" dt="2021-08-30T15:16:17.040" v="2074" actId="478"/>
          <ac:picMkLst>
            <pc:docMk/>
            <pc:sldMk cId="3213348296" sldId="549"/>
            <ac:picMk id="4104" creationId="{A0802B69-C951-4372-91B4-1C48DF454C32}"/>
          </ac:picMkLst>
        </pc:picChg>
        <pc:picChg chg="del">
          <ac:chgData name="Nguyen Chi Son" userId="606856d02e9d83ac" providerId="LiveId" clId="{5E196E5C-79B4-4C16-AF71-DACFD4EE292C}" dt="2021-08-30T15:16:17.040" v="2074" actId="478"/>
          <ac:picMkLst>
            <pc:docMk/>
            <pc:sldMk cId="3213348296" sldId="549"/>
            <ac:picMk id="4106" creationId="{5055E888-A18E-46EE-A1A6-91E513DAE773}"/>
          </ac:picMkLst>
        </pc:picChg>
      </pc:sldChg>
      <pc:sldChg chg="del">
        <pc:chgData name="Nguyen Chi Son" userId="606856d02e9d83ac" providerId="LiveId" clId="{5E196E5C-79B4-4C16-AF71-DACFD4EE292C}" dt="2021-08-31T04:56:00.643" v="2649" actId="47"/>
        <pc:sldMkLst>
          <pc:docMk/>
          <pc:sldMk cId="1281628929" sldId="554"/>
        </pc:sldMkLst>
      </pc:sldChg>
      <pc:sldChg chg="del">
        <pc:chgData name="Nguyen Chi Son" userId="606856d02e9d83ac" providerId="LiveId" clId="{5E196E5C-79B4-4C16-AF71-DACFD4EE292C}" dt="2021-08-31T04:55:52.546" v="2646" actId="47"/>
        <pc:sldMkLst>
          <pc:docMk/>
          <pc:sldMk cId="2965832764" sldId="577"/>
        </pc:sldMkLst>
      </pc:sldChg>
      <pc:sldChg chg="del">
        <pc:chgData name="Nguyen Chi Son" userId="606856d02e9d83ac" providerId="LiveId" clId="{5E196E5C-79B4-4C16-AF71-DACFD4EE292C}" dt="2021-08-31T04:55:52.546" v="2646" actId="47"/>
        <pc:sldMkLst>
          <pc:docMk/>
          <pc:sldMk cId="1109864056" sldId="578"/>
        </pc:sldMkLst>
      </pc:sldChg>
      <pc:sldChg chg="del">
        <pc:chgData name="Nguyen Chi Son" userId="606856d02e9d83ac" providerId="LiveId" clId="{5E196E5C-79B4-4C16-AF71-DACFD4EE292C}" dt="2021-08-31T04:55:52.546" v="2646" actId="47"/>
        <pc:sldMkLst>
          <pc:docMk/>
          <pc:sldMk cId="3451199178" sldId="579"/>
        </pc:sldMkLst>
      </pc:sldChg>
      <pc:sldChg chg="del">
        <pc:chgData name="Nguyen Chi Son" userId="606856d02e9d83ac" providerId="LiveId" clId="{5E196E5C-79B4-4C16-AF71-DACFD4EE292C}" dt="2021-08-30T15:15:56.483" v="2002" actId="47"/>
        <pc:sldMkLst>
          <pc:docMk/>
          <pc:sldMk cId="2237217926" sldId="587"/>
        </pc:sldMkLst>
      </pc:sldChg>
      <pc:sldChg chg="addSp delSp modSp mod delAnim modAnim">
        <pc:chgData name="Nguyen Chi Son" userId="606856d02e9d83ac" providerId="LiveId" clId="{5E196E5C-79B4-4C16-AF71-DACFD4EE292C}" dt="2021-08-31T05:14:35.964" v="5416"/>
        <pc:sldMkLst>
          <pc:docMk/>
          <pc:sldMk cId="2489206367" sldId="588"/>
        </pc:sldMkLst>
        <pc:spChg chg="mod">
          <ac:chgData name="Nguyen Chi Son" userId="606856d02e9d83ac" providerId="LiveId" clId="{5E196E5C-79B4-4C16-AF71-DACFD4EE292C}" dt="2021-08-31T04:58:07.329" v="3151" actId="20577"/>
          <ac:spMkLst>
            <pc:docMk/>
            <pc:sldMk cId="2489206367" sldId="588"/>
            <ac:spMk id="2" creationId="{BA8A6260-CA4B-46A9-A06E-C71EE59E6992}"/>
          </ac:spMkLst>
        </pc:spChg>
        <pc:spChg chg="mod">
          <ac:chgData name="Nguyen Chi Son" userId="606856d02e9d83ac" providerId="LiveId" clId="{5E196E5C-79B4-4C16-AF71-DACFD4EE292C}" dt="2021-08-31T05:13:29.981" v="5377" actId="1035"/>
          <ac:spMkLst>
            <pc:docMk/>
            <pc:sldMk cId="2489206367" sldId="588"/>
            <ac:spMk id="4" creationId="{0D159DDA-BA49-4E92-817D-8988A85A5610}"/>
          </ac:spMkLst>
        </pc:spChg>
        <pc:spChg chg="mod">
          <ac:chgData name="Nguyen Chi Son" userId="606856d02e9d83ac" providerId="LiveId" clId="{5E196E5C-79B4-4C16-AF71-DACFD4EE292C}" dt="2021-08-31T05:13:51.215" v="5403" actId="1036"/>
          <ac:spMkLst>
            <pc:docMk/>
            <pc:sldMk cId="2489206367" sldId="588"/>
            <ac:spMk id="5" creationId="{34B18095-2B84-439E-80AD-AC5D4586BEAA}"/>
          </ac:spMkLst>
        </pc:spChg>
        <pc:spChg chg="del mod">
          <ac:chgData name="Nguyen Chi Son" userId="606856d02e9d83ac" providerId="LiveId" clId="{5E196E5C-79B4-4C16-AF71-DACFD4EE292C}" dt="2021-08-31T05:13:31.278" v="5378" actId="478"/>
          <ac:spMkLst>
            <pc:docMk/>
            <pc:sldMk cId="2489206367" sldId="588"/>
            <ac:spMk id="11" creationId="{BB94417D-BA64-41A3-A335-F1084FC4EAAB}"/>
          </ac:spMkLst>
        </pc:spChg>
        <pc:spChg chg="mod">
          <ac:chgData name="Nguyen Chi Son" userId="606856d02e9d83ac" providerId="LiveId" clId="{5E196E5C-79B4-4C16-AF71-DACFD4EE292C}" dt="2021-08-31T05:13:51.215" v="5403" actId="1036"/>
          <ac:spMkLst>
            <pc:docMk/>
            <pc:sldMk cId="2489206367" sldId="588"/>
            <ac:spMk id="14" creationId="{47690167-AC03-4A6E-8A65-B47A2BE69ACA}"/>
          </ac:spMkLst>
        </pc:spChg>
        <pc:picChg chg="add mod">
          <ac:chgData name="Nguyen Chi Son" userId="606856d02e9d83ac" providerId="LiveId" clId="{5E196E5C-79B4-4C16-AF71-DACFD4EE292C}" dt="2021-08-31T05:13:53.231" v="5404" actId="1076"/>
          <ac:picMkLst>
            <pc:docMk/>
            <pc:sldMk cId="2489206367" sldId="588"/>
            <ac:picMk id="6" creationId="{A60005CE-F15F-46F7-94E4-A5C24D92AFD7}"/>
          </ac:picMkLst>
        </pc:picChg>
        <pc:picChg chg="add mod">
          <ac:chgData name="Nguyen Chi Son" userId="606856d02e9d83ac" providerId="LiveId" clId="{5E196E5C-79B4-4C16-AF71-DACFD4EE292C}" dt="2021-08-31T05:14:04.840" v="5408" actId="1076"/>
          <ac:picMkLst>
            <pc:docMk/>
            <pc:sldMk cId="2489206367" sldId="588"/>
            <ac:picMk id="8" creationId="{B449F272-A4F8-449D-AA83-DA9CDCA051C1}"/>
          </ac:picMkLst>
        </pc:picChg>
        <pc:picChg chg="add mod">
          <ac:chgData name="Nguyen Chi Son" userId="606856d02e9d83ac" providerId="LiveId" clId="{5E196E5C-79B4-4C16-AF71-DACFD4EE292C}" dt="2021-08-31T05:14:00.965" v="5407" actId="1076"/>
          <ac:picMkLst>
            <pc:docMk/>
            <pc:sldMk cId="2489206367" sldId="588"/>
            <ac:picMk id="10" creationId="{64137CEE-E750-4651-BA16-85C0A16FF50C}"/>
          </ac:picMkLst>
        </pc:picChg>
      </pc:sldChg>
      <pc:sldChg chg="del">
        <pc:chgData name="Nguyen Chi Son" userId="606856d02e9d83ac" providerId="LiveId" clId="{5E196E5C-79B4-4C16-AF71-DACFD4EE292C}" dt="2021-08-31T04:56:03.973" v="2650" actId="47"/>
        <pc:sldMkLst>
          <pc:docMk/>
          <pc:sldMk cId="3061758675" sldId="589"/>
        </pc:sldMkLst>
      </pc:sldChg>
      <pc:sldChg chg="del">
        <pc:chgData name="Nguyen Chi Son" userId="606856d02e9d83ac" providerId="LiveId" clId="{5E196E5C-79B4-4C16-AF71-DACFD4EE292C}" dt="2021-08-31T04:56:03.973" v="2650" actId="47"/>
        <pc:sldMkLst>
          <pc:docMk/>
          <pc:sldMk cId="2851031590" sldId="590"/>
        </pc:sldMkLst>
      </pc:sldChg>
      <pc:sldChg chg="del">
        <pc:chgData name="Nguyen Chi Son" userId="606856d02e9d83ac" providerId="LiveId" clId="{5E196E5C-79B4-4C16-AF71-DACFD4EE292C}" dt="2021-08-31T04:56:03.973" v="2650" actId="47"/>
        <pc:sldMkLst>
          <pc:docMk/>
          <pc:sldMk cId="218605917" sldId="591"/>
        </pc:sldMkLst>
      </pc:sldChg>
      <pc:sldChg chg="addSp delSp modSp add mod ord">
        <pc:chgData name="Nguyen Chi Son" userId="606856d02e9d83ac" providerId="LiveId" clId="{5E196E5C-79B4-4C16-AF71-DACFD4EE292C}" dt="2021-08-30T15:13:29.196" v="1774" actId="207"/>
        <pc:sldMkLst>
          <pc:docMk/>
          <pc:sldMk cId="2951639226" sldId="592"/>
        </pc:sldMkLst>
        <pc:spChg chg="add mod">
          <ac:chgData name="Nguyen Chi Son" userId="606856d02e9d83ac" providerId="LiveId" clId="{5E196E5C-79B4-4C16-AF71-DACFD4EE292C}" dt="2021-08-30T15:13:26.202" v="1773" actId="207"/>
          <ac:spMkLst>
            <pc:docMk/>
            <pc:sldMk cId="2951639226" sldId="592"/>
            <ac:spMk id="11" creationId="{79B713A0-B0AA-4990-8520-BDAC1B5902ED}"/>
          </ac:spMkLst>
        </pc:spChg>
        <pc:spChg chg="add del mod">
          <ac:chgData name="Nguyen Chi Son" userId="606856d02e9d83ac" providerId="LiveId" clId="{5E196E5C-79B4-4C16-AF71-DACFD4EE292C}" dt="2021-08-30T15:10:30.399" v="1468" actId="478"/>
          <ac:spMkLst>
            <pc:docMk/>
            <pc:sldMk cId="2951639226" sldId="592"/>
            <ac:spMk id="12" creationId="{48CD4957-C74E-49B8-9B49-FB0F0C93A356}"/>
          </ac:spMkLst>
        </pc:spChg>
        <pc:spChg chg="mod">
          <ac:chgData name="Nguyen Chi Son" userId="606856d02e9d83ac" providerId="LiveId" clId="{5E196E5C-79B4-4C16-AF71-DACFD4EE292C}" dt="2021-08-30T15:13:23.081" v="1772" actId="207"/>
          <ac:spMkLst>
            <pc:docMk/>
            <pc:sldMk cId="2951639226" sldId="592"/>
            <ac:spMk id="13" creationId="{6D2DFB58-1EB9-4656-85EA-F3D4AAB8D17D}"/>
          </ac:spMkLst>
        </pc:spChg>
        <pc:spChg chg="add del mod">
          <ac:chgData name="Nguyen Chi Son" userId="606856d02e9d83ac" providerId="LiveId" clId="{5E196E5C-79B4-4C16-AF71-DACFD4EE292C}" dt="2021-08-30T15:10:31.891" v="1469" actId="478"/>
          <ac:spMkLst>
            <pc:docMk/>
            <pc:sldMk cId="2951639226" sldId="592"/>
            <ac:spMk id="15" creationId="{02587461-1128-41DD-8EDC-1C75391D88CA}"/>
          </ac:spMkLst>
        </pc:spChg>
        <pc:spChg chg="add mod">
          <ac:chgData name="Nguyen Chi Son" userId="606856d02e9d83ac" providerId="LiveId" clId="{5E196E5C-79B4-4C16-AF71-DACFD4EE292C}" dt="2021-08-30T15:13:29.196" v="1774" actId="207"/>
          <ac:spMkLst>
            <pc:docMk/>
            <pc:sldMk cId="2951639226" sldId="592"/>
            <ac:spMk id="19" creationId="{F29950DC-B3ED-4401-97C0-DAC4A4B93272}"/>
          </ac:spMkLst>
        </pc:spChg>
        <pc:picChg chg="mod">
          <ac:chgData name="Nguyen Chi Son" userId="606856d02e9d83ac" providerId="LiveId" clId="{5E196E5C-79B4-4C16-AF71-DACFD4EE292C}" dt="2021-08-30T15:12:10.883" v="1508" actId="554"/>
          <ac:picMkLst>
            <pc:docMk/>
            <pc:sldMk cId="2951639226" sldId="592"/>
            <ac:picMk id="7" creationId="{B5E6B8F5-D545-41C6-AE9D-C0E19C163CDB}"/>
          </ac:picMkLst>
        </pc:picChg>
        <pc:picChg chg="mod">
          <ac:chgData name="Nguyen Chi Son" userId="606856d02e9d83ac" providerId="LiveId" clId="{5E196E5C-79B4-4C16-AF71-DACFD4EE292C}" dt="2021-08-30T15:12:10.883" v="1508" actId="554"/>
          <ac:picMkLst>
            <pc:docMk/>
            <pc:sldMk cId="2951639226" sldId="592"/>
            <ac:picMk id="10" creationId="{F81FB6DF-02B5-49B6-BB1F-F94270D5449E}"/>
          </ac:picMkLst>
        </pc:picChg>
        <pc:picChg chg="del">
          <ac:chgData name="Nguyen Chi Son" userId="606856d02e9d83ac" providerId="LiveId" clId="{5E196E5C-79B4-4C16-AF71-DACFD4EE292C}" dt="2021-08-30T15:07:05.833" v="804" actId="478"/>
          <ac:picMkLst>
            <pc:docMk/>
            <pc:sldMk cId="2951639226" sldId="592"/>
            <ac:picMk id="14" creationId="{3E8EA6AE-9082-4D29-8E24-4EA1A9CAAEE6}"/>
          </ac:picMkLst>
        </pc:picChg>
        <pc:picChg chg="del mod">
          <ac:chgData name="Nguyen Chi Son" userId="606856d02e9d83ac" providerId="LiveId" clId="{5E196E5C-79B4-4C16-AF71-DACFD4EE292C}" dt="2021-08-30T15:10:28.781" v="1467" actId="478"/>
          <ac:picMkLst>
            <pc:docMk/>
            <pc:sldMk cId="2951639226" sldId="592"/>
            <ac:picMk id="16" creationId="{B0B8AB01-9C44-42E9-8097-980C82CDFF87}"/>
          </ac:picMkLst>
        </pc:picChg>
        <pc:picChg chg="add mod">
          <ac:chgData name="Nguyen Chi Son" userId="606856d02e9d83ac" providerId="LiveId" clId="{5E196E5C-79B4-4C16-AF71-DACFD4EE292C}" dt="2021-08-30T15:12:10.883" v="1508" actId="554"/>
          <ac:picMkLst>
            <pc:docMk/>
            <pc:sldMk cId="2951639226" sldId="592"/>
            <ac:picMk id="17" creationId="{B5CEA079-2904-45D3-864F-16E0DA6AE6D3}"/>
          </ac:picMkLst>
        </pc:picChg>
        <pc:picChg chg="del mod">
          <ac:chgData name="Nguyen Chi Son" userId="606856d02e9d83ac" providerId="LiveId" clId="{5E196E5C-79B4-4C16-AF71-DACFD4EE292C}" dt="2021-08-30T15:10:28.206" v="1466" actId="478"/>
          <ac:picMkLst>
            <pc:docMk/>
            <pc:sldMk cId="2951639226" sldId="592"/>
            <ac:picMk id="18" creationId="{2F78D172-C1DB-47DF-9AB3-D9CAAFFFE645}"/>
          </ac:picMkLst>
        </pc:picChg>
      </pc:sldChg>
      <pc:sldChg chg="addSp delSp modSp add mod modAnim">
        <pc:chgData name="Nguyen Chi Son" userId="606856d02e9d83ac" providerId="LiveId" clId="{5E196E5C-79B4-4C16-AF71-DACFD4EE292C}" dt="2021-08-31T05:14:20.464" v="5409"/>
        <pc:sldMkLst>
          <pc:docMk/>
          <pc:sldMk cId="3022789656" sldId="593"/>
        </pc:sldMkLst>
        <pc:spChg chg="del">
          <ac:chgData name="Nguyen Chi Son" userId="606856d02e9d83ac" providerId="LiveId" clId="{5E196E5C-79B4-4C16-AF71-DACFD4EE292C}" dt="2021-08-30T15:11:17.233" v="1491" actId="478"/>
          <ac:spMkLst>
            <pc:docMk/>
            <pc:sldMk cId="3022789656" sldId="593"/>
            <ac:spMk id="11" creationId="{79B713A0-B0AA-4990-8520-BDAC1B5902ED}"/>
          </ac:spMkLst>
        </pc:spChg>
        <pc:spChg chg="del mod">
          <ac:chgData name="Nguyen Chi Son" userId="606856d02e9d83ac" providerId="LiveId" clId="{5E196E5C-79B4-4C16-AF71-DACFD4EE292C}" dt="2021-08-30T15:11:43.155" v="1500" actId="478"/>
          <ac:spMkLst>
            <pc:docMk/>
            <pc:sldMk cId="3022789656" sldId="593"/>
            <ac:spMk id="12" creationId="{48CD4957-C74E-49B8-9B49-FB0F0C93A356}"/>
          </ac:spMkLst>
        </pc:spChg>
        <pc:spChg chg="del">
          <ac:chgData name="Nguyen Chi Son" userId="606856d02e9d83ac" providerId="LiveId" clId="{5E196E5C-79B4-4C16-AF71-DACFD4EE292C}" dt="2021-08-30T15:11:16.216" v="1490" actId="478"/>
          <ac:spMkLst>
            <pc:docMk/>
            <pc:sldMk cId="3022789656" sldId="593"/>
            <ac:spMk id="13" creationId="{6D2DFB58-1EB9-4656-85EA-F3D4AAB8D17D}"/>
          </ac:spMkLst>
        </pc:spChg>
        <pc:spChg chg="mod">
          <ac:chgData name="Nguyen Chi Son" userId="606856d02e9d83ac" providerId="LiveId" clId="{5E196E5C-79B4-4C16-AF71-DACFD4EE292C}" dt="2021-08-30T15:13:35.656" v="1775" actId="207"/>
          <ac:spMkLst>
            <pc:docMk/>
            <pc:sldMk cId="3022789656" sldId="593"/>
            <ac:spMk id="15" creationId="{02587461-1128-41DD-8EDC-1C75391D88CA}"/>
          </ac:spMkLst>
        </pc:spChg>
        <pc:spChg chg="add mod">
          <ac:chgData name="Nguyen Chi Son" userId="606856d02e9d83ac" providerId="LiveId" clId="{5E196E5C-79B4-4C16-AF71-DACFD4EE292C}" dt="2021-08-30T15:15:41.467" v="2001" actId="1076"/>
          <ac:spMkLst>
            <pc:docMk/>
            <pc:sldMk cId="3022789656" sldId="593"/>
            <ac:spMk id="17" creationId="{2785081C-57E7-437B-8DEA-F12634D6342B}"/>
          </ac:spMkLst>
        </pc:spChg>
        <pc:spChg chg="add mod">
          <ac:chgData name="Nguyen Chi Son" userId="606856d02e9d83ac" providerId="LiveId" clId="{5E196E5C-79B4-4C16-AF71-DACFD4EE292C}" dt="2021-08-30T15:15:30.560" v="1988" actId="1076"/>
          <ac:spMkLst>
            <pc:docMk/>
            <pc:sldMk cId="3022789656" sldId="593"/>
            <ac:spMk id="19" creationId="{9774036E-0F18-4EC3-B8A9-00F31E4DECCB}"/>
          </ac:spMkLst>
        </pc:spChg>
        <pc:picChg chg="add mod">
          <ac:chgData name="Nguyen Chi Son" userId="606856d02e9d83ac" providerId="LiveId" clId="{5E196E5C-79B4-4C16-AF71-DACFD4EE292C}" dt="2021-08-30T15:15:21.319" v="1984" actId="1076"/>
          <ac:picMkLst>
            <pc:docMk/>
            <pc:sldMk cId="3022789656" sldId="593"/>
            <ac:picMk id="3" creationId="{7A1A5668-D911-42A7-816A-384E2F54A09D}"/>
          </ac:picMkLst>
        </pc:picChg>
        <pc:picChg chg="add mod">
          <ac:chgData name="Nguyen Chi Son" userId="606856d02e9d83ac" providerId="LiveId" clId="{5E196E5C-79B4-4C16-AF71-DACFD4EE292C}" dt="2021-08-30T15:15:23.132" v="1985" actId="1076"/>
          <ac:picMkLst>
            <pc:docMk/>
            <pc:sldMk cId="3022789656" sldId="593"/>
            <ac:picMk id="5" creationId="{E41CB818-CE65-45A9-9BA4-83BD94E6FAE8}"/>
          </ac:picMkLst>
        </pc:picChg>
        <pc:picChg chg="del">
          <ac:chgData name="Nguyen Chi Son" userId="606856d02e9d83ac" providerId="LiveId" clId="{5E196E5C-79B4-4C16-AF71-DACFD4EE292C}" dt="2021-08-30T15:11:14.638" v="1488" actId="478"/>
          <ac:picMkLst>
            <pc:docMk/>
            <pc:sldMk cId="3022789656" sldId="593"/>
            <ac:picMk id="7" creationId="{B5E6B8F5-D545-41C6-AE9D-C0E19C163CDB}"/>
          </ac:picMkLst>
        </pc:picChg>
        <pc:picChg chg="del">
          <ac:chgData name="Nguyen Chi Son" userId="606856d02e9d83ac" providerId="LiveId" clId="{5E196E5C-79B4-4C16-AF71-DACFD4EE292C}" dt="2021-08-30T15:11:15.076" v="1489" actId="478"/>
          <ac:picMkLst>
            <pc:docMk/>
            <pc:sldMk cId="3022789656" sldId="593"/>
            <ac:picMk id="10" creationId="{F81FB6DF-02B5-49B6-BB1F-F94270D5449E}"/>
          </ac:picMkLst>
        </pc:picChg>
        <pc:picChg chg="add mod">
          <ac:chgData name="Nguyen Chi Son" userId="606856d02e9d83ac" providerId="LiveId" clId="{5E196E5C-79B4-4C16-AF71-DACFD4EE292C}" dt="2021-08-30T15:15:36.987" v="2000" actId="1038"/>
          <ac:picMkLst>
            <pc:docMk/>
            <pc:sldMk cId="3022789656" sldId="593"/>
            <ac:picMk id="14" creationId="{5898438E-2FFF-483D-99A3-50092572545D}"/>
          </ac:picMkLst>
        </pc:picChg>
        <pc:picChg chg="mod">
          <ac:chgData name="Nguyen Chi Son" userId="606856d02e9d83ac" providerId="LiveId" clId="{5E196E5C-79B4-4C16-AF71-DACFD4EE292C}" dt="2021-08-30T15:12:20.689" v="1512" actId="1076"/>
          <ac:picMkLst>
            <pc:docMk/>
            <pc:sldMk cId="3022789656" sldId="593"/>
            <ac:picMk id="16" creationId="{B0B8AB01-9C44-42E9-8097-980C82CDFF87}"/>
          </ac:picMkLst>
        </pc:picChg>
        <pc:picChg chg="del mod">
          <ac:chgData name="Nguyen Chi Son" userId="606856d02e9d83ac" providerId="LiveId" clId="{5E196E5C-79B4-4C16-AF71-DACFD4EE292C}" dt="2021-08-30T15:11:18.754" v="1493" actId="478"/>
          <ac:picMkLst>
            <pc:docMk/>
            <pc:sldMk cId="3022789656" sldId="593"/>
            <ac:picMk id="18" creationId="{2F78D172-C1DB-47DF-9AB3-D9CAAFFFE645}"/>
          </ac:picMkLst>
        </pc:picChg>
      </pc:sldChg>
      <pc:sldChg chg="modSp add mod">
        <pc:chgData name="Nguyen Chi Son" userId="606856d02e9d83ac" providerId="LiveId" clId="{5E196E5C-79B4-4C16-AF71-DACFD4EE292C}" dt="2021-08-30T15:16:09.216" v="2072" actId="20577"/>
        <pc:sldMkLst>
          <pc:docMk/>
          <pc:sldMk cId="1291980650" sldId="594"/>
        </pc:sldMkLst>
        <pc:spChg chg="mod">
          <ac:chgData name="Nguyen Chi Son" userId="606856d02e9d83ac" providerId="LiveId" clId="{5E196E5C-79B4-4C16-AF71-DACFD4EE292C}" dt="2021-08-30T15:16:09.216" v="2072" actId="20577"/>
          <ac:spMkLst>
            <pc:docMk/>
            <pc:sldMk cId="1291980650" sldId="594"/>
            <ac:spMk id="2" creationId="{DAF08EC2-5D0D-48D9-855C-A59C0E5ED55B}"/>
          </ac:spMkLst>
        </pc:spChg>
        <pc:spChg chg="mod">
          <ac:chgData name="Nguyen Chi Son" userId="606856d02e9d83ac" providerId="LiveId" clId="{5E196E5C-79B4-4C16-AF71-DACFD4EE292C}" dt="2021-08-30T15:16:01.521" v="2005" actId="20577"/>
          <ac:spMkLst>
            <pc:docMk/>
            <pc:sldMk cId="1291980650" sldId="594"/>
            <ac:spMk id="3" creationId="{8CD51C9F-FCB0-4185-93E6-835FC05E1B10}"/>
          </ac:spMkLst>
        </pc:spChg>
      </pc:sldChg>
      <pc:sldChg chg="addSp delSp modSp add mod modAnim">
        <pc:chgData name="Nguyen Chi Son" userId="606856d02e9d83ac" providerId="LiveId" clId="{5E196E5C-79B4-4C16-AF71-DACFD4EE292C}" dt="2021-08-31T05:14:43.807" v="5420"/>
        <pc:sldMkLst>
          <pc:docMk/>
          <pc:sldMk cId="361782449" sldId="595"/>
        </pc:sldMkLst>
        <pc:spChg chg="mod">
          <ac:chgData name="Nguyen Chi Son" userId="606856d02e9d83ac" providerId="LiveId" clId="{5E196E5C-79B4-4C16-AF71-DACFD4EE292C}" dt="2021-08-31T05:03:01.474" v="4177" actId="20577"/>
          <ac:spMkLst>
            <pc:docMk/>
            <pc:sldMk cId="361782449" sldId="595"/>
            <ac:spMk id="2" creationId="{BA8A6260-CA4B-46A9-A06E-C71EE59E6992}"/>
          </ac:spMkLst>
        </pc:spChg>
        <pc:spChg chg="mod">
          <ac:chgData name="Nguyen Chi Son" userId="606856d02e9d83ac" providerId="LiveId" clId="{5E196E5C-79B4-4C16-AF71-DACFD4EE292C}" dt="2021-08-31T05:13:09.044" v="5312" actId="1076"/>
          <ac:spMkLst>
            <pc:docMk/>
            <pc:sldMk cId="361782449" sldId="595"/>
            <ac:spMk id="4" creationId="{0D159DDA-BA49-4E92-817D-8988A85A5610}"/>
          </ac:spMkLst>
        </pc:spChg>
        <pc:spChg chg="mod">
          <ac:chgData name="Nguyen Chi Son" userId="606856d02e9d83ac" providerId="LiveId" clId="{5E196E5C-79B4-4C16-AF71-DACFD4EE292C}" dt="2021-08-31T05:13:17.419" v="5315" actId="1076"/>
          <ac:spMkLst>
            <pc:docMk/>
            <pc:sldMk cId="361782449" sldId="595"/>
            <ac:spMk id="5" creationId="{34B18095-2B84-439E-80AD-AC5D4586BEAA}"/>
          </ac:spMkLst>
        </pc:spChg>
        <pc:spChg chg="mod">
          <ac:chgData name="Nguyen Chi Son" userId="606856d02e9d83ac" providerId="LiveId" clId="{5E196E5C-79B4-4C16-AF71-DACFD4EE292C}" dt="2021-08-31T05:13:13.185" v="5314" actId="1076"/>
          <ac:spMkLst>
            <pc:docMk/>
            <pc:sldMk cId="361782449" sldId="595"/>
            <ac:spMk id="11" creationId="{BB94417D-BA64-41A3-A335-F1084FC4EAAB}"/>
          </ac:spMkLst>
        </pc:spChg>
        <pc:spChg chg="mod">
          <ac:chgData name="Nguyen Chi Son" userId="606856d02e9d83ac" providerId="LiveId" clId="{5E196E5C-79B4-4C16-AF71-DACFD4EE292C}" dt="2021-08-31T05:13:23.669" v="5346" actId="1036"/>
          <ac:spMkLst>
            <pc:docMk/>
            <pc:sldMk cId="361782449" sldId="595"/>
            <ac:spMk id="14" creationId="{47690167-AC03-4A6E-8A65-B47A2BE69ACA}"/>
          </ac:spMkLst>
        </pc:spChg>
        <pc:picChg chg="del">
          <ac:chgData name="Nguyen Chi Son" userId="606856d02e9d83ac" providerId="LiveId" clId="{5E196E5C-79B4-4C16-AF71-DACFD4EE292C}" dt="2021-08-31T05:00:55.603" v="3905" actId="478"/>
          <ac:picMkLst>
            <pc:docMk/>
            <pc:sldMk cId="361782449" sldId="595"/>
            <ac:picMk id="6" creationId="{A60005CE-F15F-46F7-94E4-A5C24D92AFD7}"/>
          </ac:picMkLst>
        </pc:picChg>
        <pc:picChg chg="del">
          <ac:chgData name="Nguyen Chi Son" userId="606856d02e9d83ac" providerId="LiveId" clId="{5E196E5C-79B4-4C16-AF71-DACFD4EE292C}" dt="2021-08-31T05:00:56.103" v="3906" actId="478"/>
          <ac:picMkLst>
            <pc:docMk/>
            <pc:sldMk cId="361782449" sldId="595"/>
            <ac:picMk id="8" creationId="{B449F272-A4F8-449D-AA83-DA9CDCA051C1}"/>
          </ac:picMkLst>
        </pc:picChg>
        <pc:picChg chg="del">
          <ac:chgData name="Nguyen Chi Son" userId="606856d02e9d83ac" providerId="LiveId" clId="{5E196E5C-79B4-4C16-AF71-DACFD4EE292C}" dt="2021-08-31T05:00:55.212" v="3904" actId="478"/>
          <ac:picMkLst>
            <pc:docMk/>
            <pc:sldMk cId="361782449" sldId="595"/>
            <ac:picMk id="10" creationId="{64137CEE-E750-4651-BA16-85C0A16FF50C}"/>
          </ac:picMkLst>
        </pc:picChg>
        <pc:picChg chg="add mod">
          <ac:chgData name="Nguyen Chi Son" userId="606856d02e9d83ac" providerId="LiveId" clId="{5E196E5C-79B4-4C16-AF71-DACFD4EE292C}" dt="2021-08-31T05:12:37.670" v="5130" actId="1076"/>
          <ac:picMkLst>
            <pc:docMk/>
            <pc:sldMk cId="361782449" sldId="595"/>
            <ac:picMk id="1026" creationId="{2AA9D385-A783-418A-8D34-D7CEB798855E}"/>
          </ac:picMkLst>
        </pc:picChg>
      </pc:sldChg>
      <pc:sldChg chg="addSp delSp modSp add mod modAnim">
        <pc:chgData name="Nguyen Chi Son" userId="606856d02e9d83ac" providerId="LiveId" clId="{5E196E5C-79B4-4C16-AF71-DACFD4EE292C}" dt="2021-08-31T05:14:50.026" v="5421"/>
        <pc:sldMkLst>
          <pc:docMk/>
          <pc:sldMk cId="1953741841" sldId="596"/>
        </pc:sldMkLst>
        <pc:spChg chg="mod">
          <ac:chgData name="Nguyen Chi Son" userId="606856d02e9d83ac" providerId="LiveId" clId="{5E196E5C-79B4-4C16-AF71-DACFD4EE292C}" dt="2021-08-31T05:09:38.593" v="4602" actId="20577"/>
          <ac:spMkLst>
            <pc:docMk/>
            <pc:sldMk cId="1953741841" sldId="596"/>
            <ac:spMk id="2" creationId="{BA8A6260-CA4B-46A9-A06E-C71EE59E6992}"/>
          </ac:spMkLst>
        </pc:spChg>
        <pc:spChg chg="mod">
          <ac:chgData name="Nguyen Chi Son" userId="606856d02e9d83ac" providerId="LiveId" clId="{5E196E5C-79B4-4C16-AF71-DACFD4EE292C}" dt="2021-08-31T05:12:30.671" v="5128" actId="1036"/>
          <ac:spMkLst>
            <pc:docMk/>
            <pc:sldMk cId="1953741841" sldId="596"/>
            <ac:spMk id="4" creationId="{0D159DDA-BA49-4E92-817D-8988A85A5610}"/>
          </ac:spMkLst>
        </pc:spChg>
        <pc:spChg chg="mod">
          <ac:chgData name="Nguyen Chi Son" userId="606856d02e9d83ac" providerId="LiveId" clId="{5E196E5C-79B4-4C16-AF71-DACFD4EE292C}" dt="2021-08-31T05:12:30.671" v="5128" actId="1036"/>
          <ac:spMkLst>
            <pc:docMk/>
            <pc:sldMk cId="1953741841" sldId="596"/>
            <ac:spMk id="5" creationId="{34B18095-2B84-439E-80AD-AC5D4586BEAA}"/>
          </ac:spMkLst>
        </pc:spChg>
        <pc:spChg chg="mod">
          <ac:chgData name="Nguyen Chi Son" userId="606856d02e9d83ac" providerId="LiveId" clId="{5E196E5C-79B4-4C16-AF71-DACFD4EE292C}" dt="2021-08-31T05:12:30.671" v="5128" actId="1036"/>
          <ac:spMkLst>
            <pc:docMk/>
            <pc:sldMk cId="1953741841" sldId="596"/>
            <ac:spMk id="11" creationId="{BB94417D-BA64-41A3-A335-F1084FC4EAAB}"/>
          </ac:spMkLst>
        </pc:spChg>
        <pc:spChg chg="mod">
          <ac:chgData name="Nguyen Chi Son" userId="606856d02e9d83ac" providerId="LiveId" clId="{5E196E5C-79B4-4C16-AF71-DACFD4EE292C}" dt="2021-08-31T05:12:30.671" v="5128" actId="1036"/>
          <ac:spMkLst>
            <pc:docMk/>
            <pc:sldMk cId="1953741841" sldId="596"/>
            <ac:spMk id="14" creationId="{47690167-AC03-4A6E-8A65-B47A2BE69ACA}"/>
          </ac:spMkLst>
        </pc:spChg>
        <pc:picChg chg="add mod">
          <ac:chgData name="Nguyen Chi Son" userId="606856d02e9d83ac" providerId="LiveId" clId="{5E196E5C-79B4-4C16-AF71-DACFD4EE292C}" dt="2021-08-31T05:12:26.764" v="5118" actId="1076"/>
          <ac:picMkLst>
            <pc:docMk/>
            <pc:sldMk cId="1953741841" sldId="596"/>
            <ac:picMk id="6" creationId="{132C6B4C-1510-476A-898C-E58CB016DADD}"/>
          </ac:picMkLst>
        </pc:picChg>
        <pc:picChg chg="del">
          <ac:chgData name="Nguyen Chi Son" userId="606856d02e9d83ac" providerId="LiveId" clId="{5E196E5C-79B4-4C16-AF71-DACFD4EE292C}" dt="2021-08-31T05:09:18.469" v="4432" actId="478"/>
          <ac:picMkLst>
            <pc:docMk/>
            <pc:sldMk cId="1953741841" sldId="596"/>
            <ac:picMk id="1026" creationId="{2AA9D385-A783-418A-8D34-D7CEB798855E}"/>
          </ac:picMkLst>
        </pc:picChg>
      </pc:sldChg>
    </pc:docChg>
  </pc:docChgLst>
  <pc:docChgLst>
    <pc:chgData name="Nguyen Chi Son" userId="606856d02e9d83ac" providerId="LiveId" clId="{157DC016-2361-40D4-BA48-8C257A6790B9}"/>
    <pc:docChg chg="undo custSel addSld delSld modSld">
      <pc:chgData name="Nguyen Chi Son" userId="606856d02e9d83ac" providerId="LiveId" clId="{157DC016-2361-40D4-BA48-8C257A6790B9}" dt="2022-05-29T15:07:36.059" v="8218" actId="47"/>
      <pc:docMkLst>
        <pc:docMk/>
      </pc:docMkLst>
      <pc:sldChg chg="modSp mod">
        <pc:chgData name="Nguyen Chi Son" userId="606856d02e9d83ac" providerId="LiveId" clId="{157DC016-2361-40D4-BA48-8C257A6790B9}" dt="2022-05-29T02:58:18.082" v="40" actId="20577"/>
        <pc:sldMkLst>
          <pc:docMk/>
          <pc:sldMk cId="2922349590" sldId="256"/>
        </pc:sldMkLst>
        <pc:spChg chg="mod">
          <ac:chgData name="Nguyen Chi Son" userId="606856d02e9d83ac" providerId="LiveId" clId="{157DC016-2361-40D4-BA48-8C257A6790B9}" dt="2022-05-29T02:58:18.082" v="40" actId="20577"/>
          <ac:spMkLst>
            <pc:docMk/>
            <pc:sldMk cId="2922349590" sldId="256"/>
            <ac:spMk id="136" creationId="{C574B640-0199-463F-87CA-8E3956B46E10}"/>
          </ac:spMkLst>
        </pc:spChg>
      </pc:sldChg>
      <pc:sldChg chg="modSp mod">
        <pc:chgData name="Nguyen Chi Son" userId="606856d02e9d83ac" providerId="LiveId" clId="{157DC016-2361-40D4-BA48-8C257A6790B9}" dt="2022-05-29T02:58:25.941" v="71" actId="20577"/>
        <pc:sldMkLst>
          <pc:docMk/>
          <pc:sldMk cId="1033004166" sldId="675"/>
        </pc:sldMkLst>
        <pc:spChg chg="mod">
          <ac:chgData name="Nguyen Chi Son" userId="606856d02e9d83ac" providerId="LiveId" clId="{157DC016-2361-40D4-BA48-8C257A6790B9}" dt="2022-05-29T02:58:25.941" v="71" actId="20577"/>
          <ac:spMkLst>
            <pc:docMk/>
            <pc:sldMk cId="1033004166" sldId="675"/>
            <ac:spMk id="2" creationId="{DAF08EC2-5D0D-48D9-855C-A59C0E5ED55B}"/>
          </ac:spMkLst>
        </pc:spChg>
      </pc:sldChg>
      <pc:sldChg chg="addSp delSp modSp mod">
        <pc:chgData name="Nguyen Chi Son" userId="606856d02e9d83ac" providerId="LiveId" clId="{157DC016-2361-40D4-BA48-8C257A6790B9}" dt="2022-05-29T04:03:07.089" v="4809" actId="1076"/>
        <pc:sldMkLst>
          <pc:docMk/>
          <pc:sldMk cId="1696484547" sldId="885"/>
        </pc:sldMkLst>
        <pc:spChg chg="mod">
          <ac:chgData name="Nguyen Chi Son" userId="606856d02e9d83ac" providerId="LiveId" clId="{157DC016-2361-40D4-BA48-8C257A6790B9}" dt="2022-05-29T03:54:49.318" v="4782" actId="20577"/>
          <ac:spMkLst>
            <pc:docMk/>
            <pc:sldMk cId="1696484547" sldId="885"/>
            <ac:spMk id="2" creationId="{BA8A6260-CA4B-46A9-A06E-C71EE59E6992}"/>
          </ac:spMkLst>
        </pc:spChg>
        <pc:graphicFrameChg chg="add mod">
          <ac:chgData name="Nguyen Chi Son" userId="606856d02e9d83ac" providerId="LiveId" clId="{157DC016-2361-40D4-BA48-8C257A6790B9}" dt="2022-05-29T04:00:08.196" v="4793" actId="1076"/>
          <ac:graphicFrameMkLst>
            <pc:docMk/>
            <pc:sldMk cId="1696484547" sldId="885"/>
            <ac:graphicFrameMk id="4" creationId="{47F9AF86-11A4-27B2-4613-75467140A142}"/>
          </ac:graphicFrameMkLst>
        </pc:graphicFrameChg>
        <pc:graphicFrameChg chg="del">
          <ac:chgData name="Nguyen Chi Son" userId="606856d02e9d83ac" providerId="LiveId" clId="{157DC016-2361-40D4-BA48-8C257A6790B9}" dt="2022-05-29T03:48:53.938" v="4601" actId="478"/>
          <ac:graphicFrameMkLst>
            <pc:docMk/>
            <pc:sldMk cId="1696484547" sldId="885"/>
            <ac:graphicFrameMk id="28" creationId="{3DE31332-5924-09BF-B3C0-11F1E936801F}"/>
          </ac:graphicFrameMkLst>
        </pc:graphicFrameChg>
        <pc:picChg chg="add mod">
          <ac:chgData name="Nguyen Chi Son" userId="606856d02e9d83ac" providerId="LiveId" clId="{157DC016-2361-40D4-BA48-8C257A6790B9}" dt="2022-05-29T04:02:37.706" v="4808" actId="1076"/>
          <ac:picMkLst>
            <pc:docMk/>
            <pc:sldMk cId="1696484547" sldId="885"/>
            <ac:picMk id="1026" creationId="{2DF79992-E9E5-5470-7AFE-E3E7330B102F}"/>
          </ac:picMkLst>
        </pc:picChg>
        <pc:picChg chg="add mod">
          <ac:chgData name="Nguyen Chi Son" userId="606856d02e9d83ac" providerId="LiveId" clId="{157DC016-2361-40D4-BA48-8C257A6790B9}" dt="2022-05-29T04:03:07.089" v="4809" actId="1076"/>
          <ac:picMkLst>
            <pc:docMk/>
            <pc:sldMk cId="1696484547" sldId="885"/>
            <ac:picMk id="1028" creationId="{D98B72BA-EC69-844A-060E-5E56627AA2F6}"/>
          </ac:picMkLst>
        </pc:picChg>
      </pc:sldChg>
      <pc:sldChg chg="modSp mod">
        <pc:chgData name="Nguyen Chi Son" userId="606856d02e9d83ac" providerId="LiveId" clId="{157DC016-2361-40D4-BA48-8C257A6790B9}" dt="2022-05-29T03:48:51.464" v="4600" actId="20577"/>
        <pc:sldMkLst>
          <pc:docMk/>
          <pc:sldMk cId="2094527133" sldId="894"/>
        </pc:sldMkLst>
        <pc:spChg chg="mod">
          <ac:chgData name="Nguyen Chi Son" userId="606856d02e9d83ac" providerId="LiveId" clId="{157DC016-2361-40D4-BA48-8C257A6790B9}" dt="2022-05-29T03:48:51.464" v="4600" actId="20577"/>
          <ac:spMkLst>
            <pc:docMk/>
            <pc:sldMk cId="2094527133" sldId="894"/>
            <ac:spMk id="2" creationId="{DAF08EC2-5D0D-48D9-855C-A59C0E5ED55B}"/>
          </ac:spMkLst>
        </pc:spChg>
      </pc:sldChg>
      <pc:sldChg chg="addSp delSp modSp mod delAnim modAnim">
        <pc:chgData name="Nguyen Chi Son" userId="606856d02e9d83ac" providerId="LiveId" clId="{157DC016-2361-40D4-BA48-8C257A6790B9}" dt="2022-05-29T15:03:58.625" v="7300" actId="1076"/>
        <pc:sldMkLst>
          <pc:docMk/>
          <pc:sldMk cId="743094264" sldId="895"/>
        </pc:sldMkLst>
        <pc:spChg chg="add mod">
          <ac:chgData name="Nguyen Chi Son" userId="606856d02e9d83ac" providerId="LiveId" clId="{157DC016-2361-40D4-BA48-8C257A6790B9}" dt="2022-05-29T15:01:50.540" v="7286" actId="20577"/>
          <ac:spMkLst>
            <pc:docMk/>
            <pc:sldMk cId="743094264" sldId="895"/>
            <ac:spMk id="13" creationId="{8E260BD7-BACD-8785-B7AB-5EDBD93D4A8B}"/>
          </ac:spMkLst>
        </pc:spChg>
        <pc:spChg chg="add mod">
          <ac:chgData name="Nguyen Chi Son" userId="606856d02e9d83ac" providerId="LiveId" clId="{157DC016-2361-40D4-BA48-8C257A6790B9}" dt="2022-05-29T14:58:53.149" v="7015" actId="1035"/>
          <ac:spMkLst>
            <pc:docMk/>
            <pc:sldMk cId="743094264" sldId="895"/>
            <ac:spMk id="14" creationId="{5BCD13B8-CA09-590A-B868-43BB87774043}"/>
          </ac:spMkLst>
        </pc:spChg>
        <pc:spChg chg="add mod">
          <ac:chgData name="Nguyen Chi Son" userId="606856d02e9d83ac" providerId="LiveId" clId="{157DC016-2361-40D4-BA48-8C257A6790B9}" dt="2022-05-29T14:58:53.149" v="7015" actId="1035"/>
          <ac:spMkLst>
            <pc:docMk/>
            <pc:sldMk cId="743094264" sldId="895"/>
            <ac:spMk id="15" creationId="{2956C873-092E-951F-5A62-5EFBF316A89D}"/>
          </ac:spMkLst>
        </pc:spChg>
        <pc:spChg chg="add mod">
          <ac:chgData name="Nguyen Chi Son" userId="606856d02e9d83ac" providerId="LiveId" clId="{157DC016-2361-40D4-BA48-8C257A6790B9}" dt="2022-05-29T15:01:33.261" v="7206" actId="20577"/>
          <ac:spMkLst>
            <pc:docMk/>
            <pc:sldMk cId="743094264" sldId="895"/>
            <ac:spMk id="16" creationId="{DF042B8F-430A-3D3F-A3C2-AE8811C6680C}"/>
          </ac:spMkLst>
        </pc:spChg>
        <pc:spChg chg="mod">
          <ac:chgData name="Nguyen Chi Son" userId="606856d02e9d83ac" providerId="LiveId" clId="{157DC016-2361-40D4-BA48-8C257A6790B9}" dt="2022-05-29T14:58:39.884" v="6983" actId="20577"/>
          <ac:spMkLst>
            <pc:docMk/>
            <pc:sldMk cId="743094264" sldId="895"/>
            <ac:spMk id="19" creationId="{9C339D16-68E4-43C4-A62E-D0146138D23B}"/>
          </ac:spMkLst>
        </pc:spChg>
        <pc:spChg chg="del">
          <ac:chgData name="Nguyen Chi Son" userId="606856d02e9d83ac" providerId="LiveId" clId="{157DC016-2361-40D4-BA48-8C257A6790B9}" dt="2022-05-29T14:57:27.752" v="6508" actId="478"/>
          <ac:spMkLst>
            <pc:docMk/>
            <pc:sldMk cId="743094264" sldId="895"/>
            <ac:spMk id="25" creationId="{407C8FF9-F086-A5F4-7969-1E391844AB21}"/>
          </ac:spMkLst>
        </pc:spChg>
        <pc:spChg chg="del">
          <ac:chgData name="Nguyen Chi Son" userId="606856d02e9d83ac" providerId="LiveId" clId="{157DC016-2361-40D4-BA48-8C257A6790B9}" dt="2022-05-29T14:57:27.752" v="6508" actId="478"/>
          <ac:spMkLst>
            <pc:docMk/>
            <pc:sldMk cId="743094264" sldId="895"/>
            <ac:spMk id="26" creationId="{12026ACF-9BCB-6A4F-ECBB-02BF296255C4}"/>
          </ac:spMkLst>
        </pc:spChg>
        <pc:spChg chg="del">
          <ac:chgData name="Nguyen Chi Son" userId="606856d02e9d83ac" providerId="LiveId" clId="{157DC016-2361-40D4-BA48-8C257A6790B9}" dt="2022-05-29T14:57:27.752" v="6508" actId="478"/>
          <ac:spMkLst>
            <pc:docMk/>
            <pc:sldMk cId="743094264" sldId="895"/>
            <ac:spMk id="28" creationId="{2A1F86F2-B939-5FBA-9D4D-8B3D7BE45015}"/>
          </ac:spMkLst>
        </pc:spChg>
        <pc:spChg chg="del">
          <ac:chgData name="Nguyen Chi Son" userId="606856d02e9d83ac" providerId="LiveId" clId="{157DC016-2361-40D4-BA48-8C257A6790B9}" dt="2022-05-29T14:57:27.752" v="6508" actId="478"/>
          <ac:spMkLst>
            <pc:docMk/>
            <pc:sldMk cId="743094264" sldId="895"/>
            <ac:spMk id="29" creationId="{1CD2A143-50CC-D7FA-BC18-E3B9BA01F7F5}"/>
          </ac:spMkLst>
        </pc:spChg>
        <pc:spChg chg="del">
          <ac:chgData name="Nguyen Chi Son" userId="606856d02e9d83ac" providerId="LiveId" clId="{157DC016-2361-40D4-BA48-8C257A6790B9}" dt="2022-05-29T14:57:25.884" v="6507" actId="478"/>
          <ac:spMkLst>
            <pc:docMk/>
            <pc:sldMk cId="743094264" sldId="895"/>
            <ac:spMk id="30" creationId="{80F3EBDA-CCEA-9DAE-883E-AAA46B02865C}"/>
          </ac:spMkLst>
        </pc:spChg>
        <pc:spChg chg="del">
          <ac:chgData name="Nguyen Chi Son" userId="606856d02e9d83ac" providerId="LiveId" clId="{157DC016-2361-40D4-BA48-8C257A6790B9}" dt="2022-05-29T14:57:25.884" v="6507" actId="478"/>
          <ac:spMkLst>
            <pc:docMk/>
            <pc:sldMk cId="743094264" sldId="895"/>
            <ac:spMk id="33" creationId="{EF3FE154-FABE-3F41-B6A9-76ABDF52F997}"/>
          </ac:spMkLst>
        </pc:spChg>
        <pc:graphicFrameChg chg="add del mod">
          <ac:chgData name="Nguyen Chi Son" userId="606856d02e9d83ac" providerId="LiveId" clId="{157DC016-2361-40D4-BA48-8C257A6790B9}" dt="2022-05-29T14:59:17.579" v="7070" actId="478"/>
          <ac:graphicFrameMkLst>
            <pc:docMk/>
            <pc:sldMk cId="743094264" sldId="895"/>
            <ac:graphicFrameMk id="17" creationId="{F4410C3B-8AB4-2B19-1FC6-63F1E94615E2}"/>
          </ac:graphicFrameMkLst>
        </pc:graphicFrameChg>
        <pc:graphicFrameChg chg="add del mod">
          <ac:chgData name="Nguyen Chi Son" userId="606856d02e9d83ac" providerId="LiveId" clId="{157DC016-2361-40D4-BA48-8C257A6790B9}" dt="2022-05-29T14:58:56.021" v="7018" actId="478"/>
          <ac:graphicFrameMkLst>
            <pc:docMk/>
            <pc:sldMk cId="743094264" sldId="895"/>
            <ac:graphicFrameMk id="18" creationId="{147B5A50-1020-DBA7-2C83-577E21F3D894}"/>
          </ac:graphicFrameMkLst>
        </pc:graphicFrameChg>
        <pc:graphicFrameChg chg="add del mod">
          <ac:chgData name="Nguyen Chi Son" userId="606856d02e9d83ac" providerId="LiveId" clId="{157DC016-2361-40D4-BA48-8C257A6790B9}" dt="2022-05-29T14:58:56.719" v="7019" actId="478"/>
          <ac:graphicFrameMkLst>
            <pc:docMk/>
            <pc:sldMk cId="743094264" sldId="895"/>
            <ac:graphicFrameMk id="20" creationId="{9F3069FA-A7D5-C295-6FC8-242C80389524}"/>
          </ac:graphicFrameMkLst>
        </pc:graphicFrameChg>
        <pc:graphicFrameChg chg="add mod">
          <ac:chgData name="Nguyen Chi Son" userId="606856d02e9d83ac" providerId="LiveId" clId="{157DC016-2361-40D4-BA48-8C257A6790B9}" dt="2022-05-29T15:01:15.059" v="7134" actId="1076"/>
          <ac:graphicFrameMkLst>
            <pc:docMk/>
            <pc:sldMk cId="743094264" sldId="895"/>
            <ac:graphicFrameMk id="23" creationId="{411FD35B-D13B-2903-E237-6501221826A9}"/>
          </ac:graphicFrameMkLst>
        </pc:graphicFrameChg>
        <pc:graphicFrameChg chg="add mod">
          <ac:chgData name="Nguyen Chi Son" userId="606856d02e9d83ac" providerId="LiveId" clId="{157DC016-2361-40D4-BA48-8C257A6790B9}" dt="2022-05-29T14:59:47.231" v="7126"/>
          <ac:graphicFrameMkLst>
            <pc:docMk/>
            <pc:sldMk cId="743094264" sldId="895"/>
            <ac:graphicFrameMk id="24" creationId="{A5428652-5E88-2611-DDCD-4B2517503BA7}"/>
          </ac:graphicFrameMkLst>
        </pc:graphicFrameChg>
        <pc:graphicFrameChg chg="add mod">
          <ac:chgData name="Nguyen Chi Son" userId="606856d02e9d83ac" providerId="LiveId" clId="{157DC016-2361-40D4-BA48-8C257A6790B9}" dt="2022-05-29T15:03:58.625" v="7300" actId="1076"/>
          <ac:graphicFrameMkLst>
            <pc:docMk/>
            <pc:sldMk cId="743094264" sldId="895"/>
            <ac:graphicFrameMk id="27" creationId="{D1890603-65A5-2335-AAF8-E68D3217BA9E}"/>
          </ac:graphicFrameMkLst>
        </pc:graphicFrameChg>
        <pc:graphicFrameChg chg="add mod">
          <ac:chgData name="Nguyen Chi Son" userId="606856d02e9d83ac" providerId="LiveId" clId="{157DC016-2361-40D4-BA48-8C257A6790B9}" dt="2022-05-29T15:03:52.753" v="7299" actId="1076"/>
          <ac:graphicFrameMkLst>
            <pc:docMk/>
            <pc:sldMk cId="743094264" sldId="895"/>
            <ac:graphicFrameMk id="31" creationId="{CF4E4C42-5792-F9EE-03D3-5010CA07A9CF}"/>
          </ac:graphicFrameMkLst>
        </pc:graphicFrameChg>
        <pc:graphicFrameChg chg="del">
          <ac:chgData name="Nguyen Chi Son" userId="606856d02e9d83ac" providerId="LiveId" clId="{157DC016-2361-40D4-BA48-8C257A6790B9}" dt="2022-05-29T14:57:27.752" v="6508" actId="478"/>
          <ac:graphicFrameMkLst>
            <pc:docMk/>
            <pc:sldMk cId="743094264" sldId="895"/>
            <ac:graphicFrameMk id="34" creationId="{A2734E9C-1C65-160C-A794-C4DD6C0C93C6}"/>
          </ac:graphicFrameMkLst>
        </pc:graphicFrameChg>
        <pc:graphicFrameChg chg="del">
          <ac:chgData name="Nguyen Chi Son" userId="606856d02e9d83ac" providerId="LiveId" clId="{157DC016-2361-40D4-BA48-8C257A6790B9}" dt="2022-05-29T14:57:27.752" v="6508" actId="478"/>
          <ac:graphicFrameMkLst>
            <pc:docMk/>
            <pc:sldMk cId="743094264" sldId="895"/>
            <ac:graphicFrameMk id="36" creationId="{D3A44AE7-E340-4012-AB03-61F90C5F6A22}"/>
          </ac:graphicFrameMkLst>
        </pc:graphicFrameChg>
        <pc:picChg chg="del">
          <ac:chgData name="Nguyen Chi Son" userId="606856d02e9d83ac" providerId="LiveId" clId="{157DC016-2361-40D4-BA48-8C257A6790B9}" dt="2022-05-29T14:57:25.884" v="6507" actId="478"/>
          <ac:picMkLst>
            <pc:docMk/>
            <pc:sldMk cId="743094264" sldId="895"/>
            <ac:picMk id="4" creationId="{22BC2F56-B5D2-8735-A51A-5E477BFEBD69}"/>
          </ac:picMkLst>
        </pc:picChg>
        <pc:cxnChg chg="add del mod">
          <ac:chgData name="Nguyen Chi Son" userId="606856d02e9d83ac" providerId="LiveId" clId="{157DC016-2361-40D4-BA48-8C257A6790B9}" dt="2022-05-29T14:58:54.595" v="7016" actId="478"/>
          <ac:cxnSpMkLst>
            <pc:docMk/>
            <pc:sldMk cId="743094264" sldId="895"/>
            <ac:cxnSpMk id="21" creationId="{66119E00-9FBB-FA64-3E7D-BD58558A9F70}"/>
          </ac:cxnSpMkLst>
        </pc:cxnChg>
        <pc:cxnChg chg="add del mod">
          <ac:chgData name="Nguyen Chi Son" userId="606856d02e9d83ac" providerId="LiveId" clId="{157DC016-2361-40D4-BA48-8C257A6790B9}" dt="2022-05-29T14:58:55.504" v="7017" actId="478"/>
          <ac:cxnSpMkLst>
            <pc:docMk/>
            <pc:sldMk cId="743094264" sldId="895"/>
            <ac:cxnSpMk id="22" creationId="{E1AE50F0-F470-968C-9165-074006B8893E}"/>
          </ac:cxnSpMkLst>
        </pc:cxnChg>
      </pc:sldChg>
      <pc:sldChg chg="addSp modSp mod">
        <pc:chgData name="Nguyen Chi Son" userId="606856d02e9d83ac" providerId="LiveId" clId="{157DC016-2361-40D4-BA48-8C257A6790B9}" dt="2022-05-29T03:25:21.378" v="1835" actId="20577"/>
        <pc:sldMkLst>
          <pc:docMk/>
          <pc:sldMk cId="2460070583" sldId="900"/>
        </pc:sldMkLst>
        <pc:spChg chg="mod">
          <ac:chgData name="Nguyen Chi Son" userId="606856d02e9d83ac" providerId="LiveId" clId="{157DC016-2361-40D4-BA48-8C257A6790B9}" dt="2022-05-29T03:24:50.534" v="1685" actId="1036"/>
          <ac:spMkLst>
            <pc:docMk/>
            <pc:sldMk cId="2460070583" sldId="900"/>
            <ac:spMk id="13" creationId="{B0E76534-40CC-7B0E-60C6-05E6103601BA}"/>
          </ac:spMkLst>
        </pc:spChg>
        <pc:spChg chg="mod">
          <ac:chgData name="Nguyen Chi Son" userId="606856d02e9d83ac" providerId="LiveId" clId="{157DC016-2361-40D4-BA48-8C257A6790B9}" dt="2022-05-29T03:25:21.378" v="1835" actId="20577"/>
          <ac:spMkLst>
            <pc:docMk/>
            <pc:sldMk cId="2460070583" sldId="900"/>
            <ac:spMk id="15" creationId="{832FFACD-4AC8-1314-5A81-9394A6ED8908}"/>
          </ac:spMkLst>
        </pc:spChg>
        <pc:spChg chg="mod">
          <ac:chgData name="Nguyen Chi Son" userId="606856d02e9d83ac" providerId="LiveId" clId="{157DC016-2361-40D4-BA48-8C257A6790B9}" dt="2022-05-29T03:25:03.856" v="1701" actId="20577"/>
          <ac:spMkLst>
            <pc:docMk/>
            <pc:sldMk cId="2460070583" sldId="900"/>
            <ac:spMk id="19" creationId="{9C339D16-68E4-43C4-A62E-D0146138D23B}"/>
          </ac:spMkLst>
        </pc:spChg>
        <pc:picChg chg="add mod">
          <ac:chgData name="Nguyen Chi Son" userId="606856d02e9d83ac" providerId="LiveId" clId="{157DC016-2361-40D4-BA48-8C257A6790B9}" dt="2022-05-29T03:25:06.246" v="1702" actId="1076"/>
          <ac:picMkLst>
            <pc:docMk/>
            <pc:sldMk cId="2460070583" sldId="900"/>
            <ac:picMk id="3" creationId="{8A05D065-28D3-06A3-2F30-1FDEC1CB515A}"/>
          </ac:picMkLst>
        </pc:picChg>
      </pc:sldChg>
      <pc:sldChg chg="del">
        <pc:chgData name="Nguyen Chi Son" userId="606856d02e9d83ac" providerId="LiveId" clId="{157DC016-2361-40D4-BA48-8C257A6790B9}" dt="2022-05-29T15:07:36.059" v="8218" actId="47"/>
        <pc:sldMkLst>
          <pc:docMk/>
          <pc:sldMk cId="3927825265" sldId="904"/>
        </pc:sldMkLst>
      </pc:sldChg>
      <pc:sldChg chg="addSp delSp modSp mod modAnim">
        <pc:chgData name="Nguyen Chi Son" userId="606856d02e9d83ac" providerId="LiveId" clId="{157DC016-2361-40D4-BA48-8C257A6790B9}" dt="2022-05-29T03:18:47.115" v="809" actId="1076"/>
        <pc:sldMkLst>
          <pc:docMk/>
          <pc:sldMk cId="1394142104" sldId="908"/>
        </pc:sldMkLst>
        <pc:spChg chg="mod">
          <ac:chgData name="Nguyen Chi Son" userId="606856d02e9d83ac" providerId="LiveId" clId="{157DC016-2361-40D4-BA48-8C257A6790B9}" dt="2022-05-29T03:11:46.463" v="361" actId="20577"/>
          <ac:spMkLst>
            <pc:docMk/>
            <pc:sldMk cId="1394142104" sldId="908"/>
            <ac:spMk id="2" creationId="{BA8A6260-CA4B-46A9-A06E-C71EE59E6992}"/>
          </ac:spMkLst>
        </pc:spChg>
        <pc:spChg chg="mod">
          <ac:chgData name="Nguyen Chi Son" userId="606856d02e9d83ac" providerId="LiveId" clId="{157DC016-2361-40D4-BA48-8C257A6790B9}" dt="2022-05-29T03:18:47.115" v="809" actId="1076"/>
          <ac:spMkLst>
            <pc:docMk/>
            <pc:sldMk cId="1394142104" sldId="908"/>
            <ac:spMk id="5" creationId="{957C37AD-3F43-5E69-5E91-49F369A46297}"/>
          </ac:spMkLst>
        </pc:spChg>
        <pc:spChg chg="del">
          <ac:chgData name="Nguyen Chi Son" userId="606856d02e9d83ac" providerId="LiveId" clId="{157DC016-2361-40D4-BA48-8C257A6790B9}" dt="2022-05-29T02:58:30.528" v="72" actId="478"/>
          <ac:spMkLst>
            <pc:docMk/>
            <pc:sldMk cId="1394142104" sldId="908"/>
            <ac:spMk id="15" creationId="{DDC2D138-1FEF-75A5-3890-173195541351}"/>
          </ac:spMkLst>
        </pc:spChg>
        <pc:spChg chg="del">
          <ac:chgData name="Nguyen Chi Son" userId="606856d02e9d83ac" providerId="LiveId" clId="{157DC016-2361-40D4-BA48-8C257A6790B9}" dt="2022-05-29T02:58:30.528" v="72" actId="478"/>
          <ac:spMkLst>
            <pc:docMk/>
            <pc:sldMk cId="1394142104" sldId="908"/>
            <ac:spMk id="16" creationId="{DD25141A-08FF-C8ED-E3CE-0F7386DD5C94}"/>
          </ac:spMkLst>
        </pc:spChg>
        <pc:spChg chg="del">
          <ac:chgData name="Nguyen Chi Son" userId="606856d02e9d83ac" providerId="LiveId" clId="{157DC016-2361-40D4-BA48-8C257A6790B9}" dt="2022-05-29T02:58:30.528" v="72" actId="478"/>
          <ac:spMkLst>
            <pc:docMk/>
            <pc:sldMk cId="1394142104" sldId="908"/>
            <ac:spMk id="17" creationId="{CB4CFE27-DC55-D310-024F-9CE9C11A5C90}"/>
          </ac:spMkLst>
        </pc:spChg>
        <pc:spChg chg="del">
          <ac:chgData name="Nguyen Chi Son" userId="606856d02e9d83ac" providerId="LiveId" clId="{157DC016-2361-40D4-BA48-8C257A6790B9}" dt="2022-05-29T02:58:30.528" v="72" actId="478"/>
          <ac:spMkLst>
            <pc:docMk/>
            <pc:sldMk cId="1394142104" sldId="908"/>
            <ac:spMk id="18" creationId="{C3F755C4-AB83-9927-C4C4-FDE307D2D26C}"/>
          </ac:spMkLst>
        </pc:spChg>
        <pc:spChg chg="del">
          <ac:chgData name="Nguyen Chi Son" userId="606856d02e9d83ac" providerId="LiveId" clId="{157DC016-2361-40D4-BA48-8C257A6790B9}" dt="2022-05-29T02:58:30.528" v="72" actId="478"/>
          <ac:spMkLst>
            <pc:docMk/>
            <pc:sldMk cId="1394142104" sldId="908"/>
            <ac:spMk id="19" creationId="{E679691D-F176-1850-14A2-497F215B800F}"/>
          </ac:spMkLst>
        </pc:spChg>
        <pc:spChg chg="del">
          <ac:chgData name="Nguyen Chi Son" userId="606856d02e9d83ac" providerId="LiveId" clId="{157DC016-2361-40D4-BA48-8C257A6790B9}" dt="2022-05-29T02:58:30.528" v="72" actId="478"/>
          <ac:spMkLst>
            <pc:docMk/>
            <pc:sldMk cId="1394142104" sldId="908"/>
            <ac:spMk id="20" creationId="{01DFB49F-829E-3DAF-0482-4D27C58AF1BA}"/>
          </ac:spMkLst>
        </pc:spChg>
        <pc:spChg chg="del">
          <ac:chgData name="Nguyen Chi Son" userId="606856d02e9d83ac" providerId="LiveId" clId="{157DC016-2361-40D4-BA48-8C257A6790B9}" dt="2022-05-29T02:58:30.528" v="72" actId="478"/>
          <ac:spMkLst>
            <pc:docMk/>
            <pc:sldMk cId="1394142104" sldId="908"/>
            <ac:spMk id="21" creationId="{92B353A5-963B-03E6-C777-1EDB4357F44B}"/>
          </ac:spMkLst>
        </pc:spChg>
        <pc:spChg chg="add mod">
          <ac:chgData name="Nguyen Chi Son" userId="606856d02e9d83ac" providerId="LiveId" clId="{157DC016-2361-40D4-BA48-8C257A6790B9}" dt="2022-05-29T03:14:49.006" v="470" actId="1076"/>
          <ac:spMkLst>
            <pc:docMk/>
            <pc:sldMk cId="1394142104" sldId="908"/>
            <ac:spMk id="28" creationId="{6246A088-0AF6-15B9-E8F6-F0EF7DF0BAAF}"/>
          </ac:spMkLst>
        </pc:spChg>
        <pc:spChg chg="add mod">
          <ac:chgData name="Nguyen Chi Son" userId="606856d02e9d83ac" providerId="LiveId" clId="{157DC016-2361-40D4-BA48-8C257A6790B9}" dt="2022-05-29T03:14:44.174" v="469" actId="1076"/>
          <ac:spMkLst>
            <pc:docMk/>
            <pc:sldMk cId="1394142104" sldId="908"/>
            <ac:spMk id="29" creationId="{08C2B89B-70BB-F906-1955-A79EF7643EBA}"/>
          </ac:spMkLst>
        </pc:spChg>
        <pc:spChg chg="add del mod">
          <ac:chgData name="Nguyen Chi Son" userId="606856d02e9d83ac" providerId="LiveId" clId="{157DC016-2361-40D4-BA48-8C257A6790B9}" dt="2022-05-29T03:14:23.489" v="420" actId="478"/>
          <ac:spMkLst>
            <pc:docMk/>
            <pc:sldMk cId="1394142104" sldId="908"/>
            <ac:spMk id="32" creationId="{1F50CA55-304A-544E-A339-7906C7E6A7FB}"/>
          </ac:spMkLst>
        </pc:spChg>
        <pc:spChg chg="add del mod">
          <ac:chgData name="Nguyen Chi Son" userId="606856d02e9d83ac" providerId="LiveId" clId="{157DC016-2361-40D4-BA48-8C257A6790B9}" dt="2022-05-29T03:14:23.489" v="420" actId="478"/>
          <ac:spMkLst>
            <pc:docMk/>
            <pc:sldMk cId="1394142104" sldId="908"/>
            <ac:spMk id="33" creationId="{64565E1F-FDC0-5236-04F0-7452F58F0003}"/>
          </ac:spMkLst>
        </pc:spChg>
        <pc:spChg chg="add mod">
          <ac:chgData name="Nguyen Chi Son" userId="606856d02e9d83ac" providerId="LiveId" clId="{157DC016-2361-40D4-BA48-8C257A6790B9}" dt="2022-05-29T03:15:06.711" v="478" actId="1036"/>
          <ac:spMkLst>
            <pc:docMk/>
            <pc:sldMk cId="1394142104" sldId="908"/>
            <ac:spMk id="38" creationId="{0C6CA2AB-272B-4115-6864-5C3D12A60009}"/>
          </ac:spMkLst>
        </pc:spChg>
        <pc:spChg chg="add mod">
          <ac:chgData name="Nguyen Chi Son" userId="606856d02e9d83ac" providerId="LiveId" clId="{157DC016-2361-40D4-BA48-8C257A6790B9}" dt="2022-05-29T03:14:55.542" v="472" actId="1076"/>
          <ac:spMkLst>
            <pc:docMk/>
            <pc:sldMk cId="1394142104" sldId="908"/>
            <ac:spMk id="39" creationId="{719CF7D0-3A47-8090-A9E8-1F577D4EC55D}"/>
          </ac:spMkLst>
        </pc:spChg>
        <pc:spChg chg="add mod">
          <ac:chgData name="Nguyen Chi Son" userId="606856d02e9d83ac" providerId="LiveId" clId="{157DC016-2361-40D4-BA48-8C257A6790B9}" dt="2022-05-29T03:16:56.572" v="607" actId="1076"/>
          <ac:spMkLst>
            <pc:docMk/>
            <pc:sldMk cId="1394142104" sldId="908"/>
            <ac:spMk id="40" creationId="{98D985DE-9D29-C746-0072-16DD4CE09E07}"/>
          </ac:spMkLst>
        </pc:spChg>
        <pc:spChg chg="add mod">
          <ac:chgData name="Nguyen Chi Son" userId="606856d02e9d83ac" providerId="LiveId" clId="{157DC016-2361-40D4-BA48-8C257A6790B9}" dt="2022-05-29T03:17:00.589" v="608" actId="571"/>
          <ac:spMkLst>
            <pc:docMk/>
            <pc:sldMk cId="1394142104" sldId="908"/>
            <ac:spMk id="41" creationId="{BA227777-4A28-ED41-46B7-45F385C5EC60}"/>
          </ac:spMkLst>
        </pc:spChg>
        <pc:spChg chg="add del mod">
          <ac:chgData name="Nguyen Chi Son" userId="606856d02e9d83ac" providerId="LiveId" clId="{157DC016-2361-40D4-BA48-8C257A6790B9}" dt="2022-05-29T03:17:48.435" v="690" actId="478"/>
          <ac:spMkLst>
            <pc:docMk/>
            <pc:sldMk cId="1394142104" sldId="908"/>
            <ac:spMk id="45" creationId="{9C7C7E97-A560-83BF-D51B-1394C97BBDB1}"/>
          </ac:spMkLst>
        </pc:spChg>
        <pc:spChg chg="add del mod">
          <ac:chgData name="Nguyen Chi Son" userId="606856d02e9d83ac" providerId="LiveId" clId="{157DC016-2361-40D4-BA48-8C257A6790B9}" dt="2022-05-29T03:17:46.661" v="689" actId="478"/>
          <ac:spMkLst>
            <pc:docMk/>
            <pc:sldMk cId="1394142104" sldId="908"/>
            <ac:spMk id="46" creationId="{26FDE8BF-5C0A-C540-0E67-FC13E5066BA2}"/>
          </ac:spMkLst>
        </pc:spChg>
        <pc:picChg chg="del">
          <ac:chgData name="Nguyen Chi Son" userId="606856d02e9d83ac" providerId="LiveId" clId="{157DC016-2361-40D4-BA48-8C257A6790B9}" dt="2022-05-29T02:58:30.528" v="72" actId="478"/>
          <ac:picMkLst>
            <pc:docMk/>
            <pc:sldMk cId="1394142104" sldId="908"/>
            <ac:picMk id="6" creationId="{6B695617-3D3B-B39F-ACE8-592A4256ECED}"/>
          </ac:picMkLst>
        </pc:picChg>
        <pc:cxnChg chg="add mod">
          <ac:chgData name="Nguyen Chi Son" userId="606856d02e9d83ac" providerId="LiveId" clId="{157DC016-2361-40D4-BA48-8C257A6790B9}" dt="2022-05-29T03:14:35.310" v="466" actId="14100"/>
          <ac:cxnSpMkLst>
            <pc:docMk/>
            <pc:sldMk cId="1394142104" sldId="908"/>
            <ac:cxnSpMk id="4" creationId="{BDE52499-DD66-5341-2E70-8595C0CD8409}"/>
          </ac:cxnSpMkLst>
        </pc:cxnChg>
        <pc:cxnChg chg="del">
          <ac:chgData name="Nguyen Chi Son" userId="606856d02e9d83ac" providerId="LiveId" clId="{157DC016-2361-40D4-BA48-8C257A6790B9}" dt="2022-05-29T02:58:30.528" v="72" actId="478"/>
          <ac:cxnSpMkLst>
            <pc:docMk/>
            <pc:sldMk cId="1394142104" sldId="908"/>
            <ac:cxnSpMk id="7" creationId="{8215137F-FEB0-AE53-80E0-DA1C13AB2E01}"/>
          </ac:cxnSpMkLst>
        </pc:cxnChg>
        <pc:cxnChg chg="del">
          <ac:chgData name="Nguyen Chi Son" userId="606856d02e9d83ac" providerId="LiveId" clId="{157DC016-2361-40D4-BA48-8C257A6790B9}" dt="2022-05-29T02:58:30.528" v="72" actId="478"/>
          <ac:cxnSpMkLst>
            <pc:docMk/>
            <pc:sldMk cId="1394142104" sldId="908"/>
            <ac:cxnSpMk id="8" creationId="{D70BBD8F-0A6B-04B5-B6CF-B51C6DBE2C58}"/>
          </ac:cxnSpMkLst>
        </pc:cxnChg>
        <pc:cxnChg chg="del">
          <ac:chgData name="Nguyen Chi Son" userId="606856d02e9d83ac" providerId="LiveId" clId="{157DC016-2361-40D4-BA48-8C257A6790B9}" dt="2022-05-29T02:58:30.528" v="72" actId="478"/>
          <ac:cxnSpMkLst>
            <pc:docMk/>
            <pc:sldMk cId="1394142104" sldId="908"/>
            <ac:cxnSpMk id="9" creationId="{27D372BF-EAE0-4FE1-730A-13B66AD15E99}"/>
          </ac:cxnSpMkLst>
        </pc:cxnChg>
        <pc:cxnChg chg="del">
          <ac:chgData name="Nguyen Chi Son" userId="606856d02e9d83ac" providerId="LiveId" clId="{157DC016-2361-40D4-BA48-8C257A6790B9}" dt="2022-05-29T02:58:30.528" v="72" actId="478"/>
          <ac:cxnSpMkLst>
            <pc:docMk/>
            <pc:sldMk cId="1394142104" sldId="908"/>
            <ac:cxnSpMk id="10" creationId="{F670E8E9-1FE8-1320-4B9E-ADECB992EBA2}"/>
          </ac:cxnSpMkLst>
        </pc:cxnChg>
        <pc:cxnChg chg="del">
          <ac:chgData name="Nguyen Chi Son" userId="606856d02e9d83ac" providerId="LiveId" clId="{157DC016-2361-40D4-BA48-8C257A6790B9}" dt="2022-05-29T02:58:30.528" v="72" actId="478"/>
          <ac:cxnSpMkLst>
            <pc:docMk/>
            <pc:sldMk cId="1394142104" sldId="908"/>
            <ac:cxnSpMk id="11" creationId="{5E15B4EE-33B9-906E-FB9C-2AB18FDC344F}"/>
          </ac:cxnSpMkLst>
        </pc:cxnChg>
        <pc:cxnChg chg="del">
          <ac:chgData name="Nguyen Chi Son" userId="606856d02e9d83ac" providerId="LiveId" clId="{157DC016-2361-40D4-BA48-8C257A6790B9}" dt="2022-05-29T02:58:30.528" v="72" actId="478"/>
          <ac:cxnSpMkLst>
            <pc:docMk/>
            <pc:sldMk cId="1394142104" sldId="908"/>
            <ac:cxnSpMk id="13" creationId="{CC67658F-CC40-AB4D-A756-2769C1266268}"/>
          </ac:cxnSpMkLst>
        </pc:cxnChg>
        <pc:cxnChg chg="del">
          <ac:chgData name="Nguyen Chi Son" userId="606856d02e9d83ac" providerId="LiveId" clId="{157DC016-2361-40D4-BA48-8C257A6790B9}" dt="2022-05-29T02:58:30.528" v="72" actId="478"/>
          <ac:cxnSpMkLst>
            <pc:docMk/>
            <pc:sldMk cId="1394142104" sldId="908"/>
            <ac:cxnSpMk id="14" creationId="{1519A998-704F-5BDD-C338-5094C0D745F9}"/>
          </ac:cxnSpMkLst>
        </pc:cxnChg>
        <pc:cxnChg chg="add mod">
          <ac:chgData name="Nguyen Chi Son" userId="606856d02e9d83ac" providerId="LiveId" clId="{157DC016-2361-40D4-BA48-8C257A6790B9}" dt="2022-05-29T03:14:41.986" v="468" actId="1037"/>
          <ac:cxnSpMkLst>
            <pc:docMk/>
            <pc:sldMk cId="1394142104" sldId="908"/>
            <ac:cxnSpMk id="24" creationId="{75512AA4-CFB0-16D3-5235-7131BE383B49}"/>
          </ac:cxnSpMkLst>
        </pc:cxnChg>
        <pc:cxnChg chg="add del mod">
          <ac:chgData name="Nguyen Chi Son" userId="606856d02e9d83ac" providerId="LiveId" clId="{157DC016-2361-40D4-BA48-8C257A6790B9}" dt="2022-05-29T03:14:23.489" v="420" actId="478"/>
          <ac:cxnSpMkLst>
            <pc:docMk/>
            <pc:sldMk cId="1394142104" sldId="908"/>
            <ac:cxnSpMk id="30" creationId="{75289C14-EC74-CF6A-AAB1-EA40AFF60BAE}"/>
          </ac:cxnSpMkLst>
        </pc:cxnChg>
        <pc:cxnChg chg="add del mod">
          <ac:chgData name="Nguyen Chi Son" userId="606856d02e9d83ac" providerId="LiveId" clId="{157DC016-2361-40D4-BA48-8C257A6790B9}" dt="2022-05-29T03:14:23.489" v="420" actId="478"/>
          <ac:cxnSpMkLst>
            <pc:docMk/>
            <pc:sldMk cId="1394142104" sldId="908"/>
            <ac:cxnSpMk id="31" creationId="{BA99A671-FD1B-BE9A-6162-BCA790893185}"/>
          </ac:cxnSpMkLst>
        </pc:cxnChg>
        <pc:cxnChg chg="add mod">
          <ac:chgData name="Nguyen Chi Son" userId="606856d02e9d83ac" providerId="LiveId" clId="{157DC016-2361-40D4-BA48-8C257A6790B9}" dt="2022-05-29T03:14:55.542" v="472" actId="1076"/>
          <ac:cxnSpMkLst>
            <pc:docMk/>
            <pc:sldMk cId="1394142104" sldId="908"/>
            <ac:cxnSpMk id="36" creationId="{CD875C03-03FE-52C7-9B8C-73385FED7D2A}"/>
          </ac:cxnSpMkLst>
        </pc:cxnChg>
        <pc:cxnChg chg="add mod">
          <ac:chgData name="Nguyen Chi Son" userId="606856d02e9d83ac" providerId="LiveId" clId="{157DC016-2361-40D4-BA48-8C257A6790B9}" dt="2022-05-29T03:14:55.542" v="472" actId="1076"/>
          <ac:cxnSpMkLst>
            <pc:docMk/>
            <pc:sldMk cId="1394142104" sldId="908"/>
            <ac:cxnSpMk id="37" creationId="{DA13AC0D-A5E7-B875-FD71-CBE21D7B60FB}"/>
          </ac:cxnSpMkLst>
        </pc:cxnChg>
        <pc:cxnChg chg="add mod">
          <ac:chgData name="Nguyen Chi Son" userId="606856d02e9d83ac" providerId="LiveId" clId="{157DC016-2361-40D4-BA48-8C257A6790B9}" dt="2022-05-29T03:17:32.453" v="683" actId="208"/>
          <ac:cxnSpMkLst>
            <pc:docMk/>
            <pc:sldMk cId="1394142104" sldId="908"/>
            <ac:cxnSpMk id="42" creationId="{D2288AE2-94F8-AB15-E688-90016C80D461}"/>
          </ac:cxnSpMkLst>
        </pc:cxnChg>
        <pc:cxnChg chg="add mod">
          <ac:chgData name="Nguyen Chi Son" userId="606856d02e9d83ac" providerId="LiveId" clId="{157DC016-2361-40D4-BA48-8C257A6790B9}" dt="2022-05-29T03:17:36.452" v="684" actId="571"/>
          <ac:cxnSpMkLst>
            <pc:docMk/>
            <pc:sldMk cId="1394142104" sldId="908"/>
            <ac:cxnSpMk id="44" creationId="{599F23A3-0DB8-0136-4F3D-9A3ACD696FF7}"/>
          </ac:cxnSpMkLst>
        </pc:cxnChg>
      </pc:sldChg>
      <pc:sldChg chg="del">
        <pc:chgData name="Nguyen Chi Son" userId="606856d02e9d83ac" providerId="LiveId" clId="{157DC016-2361-40D4-BA48-8C257A6790B9}" dt="2022-05-29T15:07:36.059" v="8218" actId="47"/>
        <pc:sldMkLst>
          <pc:docMk/>
          <pc:sldMk cId="2747924667" sldId="909"/>
        </pc:sldMkLst>
      </pc:sldChg>
      <pc:sldChg chg="addSp delSp modSp mod addAnim delAnim modAnim">
        <pc:chgData name="Nguyen Chi Son" userId="606856d02e9d83ac" providerId="LiveId" clId="{157DC016-2361-40D4-BA48-8C257A6790B9}" dt="2022-05-29T03:36:51.083" v="3524" actId="20577"/>
        <pc:sldMkLst>
          <pc:docMk/>
          <pc:sldMk cId="176415327" sldId="911"/>
        </pc:sldMkLst>
        <pc:spChg chg="add mod">
          <ac:chgData name="Nguyen Chi Son" userId="606856d02e9d83ac" providerId="LiveId" clId="{157DC016-2361-40D4-BA48-8C257A6790B9}" dt="2022-05-29T03:33:56.785" v="3178" actId="122"/>
          <ac:spMkLst>
            <pc:docMk/>
            <pc:sldMk cId="176415327" sldId="911"/>
            <ac:spMk id="6" creationId="{788198BB-E1CE-E45E-3B2C-2093EA79F093}"/>
          </ac:spMkLst>
        </pc:spChg>
        <pc:spChg chg="add mod">
          <ac:chgData name="Nguyen Chi Son" userId="606856d02e9d83ac" providerId="LiveId" clId="{157DC016-2361-40D4-BA48-8C257A6790B9}" dt="2022-05-29T03:33:37.262" v="3099" actId="1035"/>
          <ac:spMkLst>
            <pc:docMk/>
            <pc:sldMk cId="176415327" sldId="911"/>
            <ac:spMk id="7" creationId="{AC4FDF8B-9A5D-3086-B562-E441DBA37666}"/>
          </ac:spMkLst>
        </pc:spChg>
        <pc:spChg chg="add mod">
          <ac:chgData name="Nguyen Chi Son" userId="606856d02e9d83ac" providerId="LiveId" clId="{157DC016-2361-40D4-BA48-8C257A6790B9}" dt="2022-05-29T03:33:37.262" v="3099" actId="1035"/>
          <ac:spMkLst>
            <pc:docMk/>
            <pc:sldMk cId="176415327" sldId="911"/>
            <ac:spMk id="8" creationId="{0DC8DE2C-46C3-034C-E3D4-AD27B0970B41}"/>
          </ac:spMkLst>
        </pc:spChg>
        <pc:spChg chg="add mod">
          <ac:chgData name="Nguyen Chi Son" userId="606856d02e9d83ac" providerId="LiveId" clId="{157DC016-2361-40D4-BA48-8C257A6790B9}" dt="2022-05-29T03:36:51.083" v="3524" actId="20577"/>
          <ac:spMkLst>
            <pc:docMk/>
            <pc:sldMk cId="176415327" sldId="911"/>
            <ac:spMk id="10" creationId="{2F87CC6D-6E0B-7366-1922-872E3E55D58A}"/>
          </ac:spMkLst>
        </pc:spChg>
        <pc:spChg chg="del mod">
          <ac:chgData name="Nguyen Chi Son" userId="606856d02e9d83ac" providerId="LiveId" clId="{157DC016-2361-40D4-BA48-8C257A6790B9}" dt="2022-05-29T03:33:29.931" v="3077" actId="478"/>
          <ac:spMkLst>
            <pc:docMk/>
            <pc:sldMk cId="176415327" sldId="911"/>
            <ac:spMk id="13" creationId="{B0E76534-40CC-7B0E-60C6-05E6103601BA}"/>
          </ac:spMkLst>
        </pc:spChg>
        <pc:spChg chg="del mod">
          <ac:chgData name="Nguyen Chi Son" userId="606856d02e9d83ac" providerId="LiveId" clId="{157DC016-2361-40D4-BA48-8C257A6790B9}" dt="2022-05-29T03:33:29.931" v="3077" actId="478"/>
          <ac:spMkLst>
            <pc:docMk/>
            <pc:sldMk cId="176415327" sldId="911"/>
            <ac:spMk id="15" creationId="{832FFACD-4AC8-1314-5A81-9394A6ED8908}"/>
          </ac:spMkLst>
        </pc:spChg>
        <pc:spChg chg="mod">
          <ac:chgData name="Nguyen Chi Son" userId="606856d02e9d83ac" providerId="LiveId" clId="{157DC016-2361-40D4-BA48-8C257A6790B9}" dt="2022-05-29T03:33:26.150" v="3076" actId="20577"/>
          <ac:spMkLst>
            <pc:docMk/>
            <pc:sldMk cId="176415327" sldId="911"/>
            <ac:spMk id="19" creationId="{9C339D16-68E4-43C4-A62E-D0146138D23B}"/>
          </ac:spMkLst>
        </pc:spChg>
        <pc:graphicFrameChg chg="add del mod">
          <ac:chgData name="Nguyen Chi Son" userId="606856d02e9d83ac" providerId="LiveId" clId="{157DC016-2361-40D4-BA48-8C257A6790B9}" dt="2022-05-29T03:33:47.295" v="3162" actId="478"/>
          <ac:graphicFrameMkLst>
            <pc:docMk/>
            <pc:sldMk cId="176415327" sldId="911"/>
            <ac:graphicFrameMk id="11" creationId="{6DD4507D-E7BB-198D-B545-115289C69AB5}"/>
          </ac:graphicFrameMkLst>
        </pc:graphicFrameChg>
        <pc:graphicFrameChg chg="add del mod">
          <ac:chgData name="Nguyen Chi Son" userId="606856d02e9d83ac" providerId="LiveId" clId="{157DC016-2361-40D4-BA48-8C257A6790B9}" dt="2022-05-29T03:33:47.900" v="3163" actId="478"/>
          <ac:graphicFrameMkLst>
            <pc:docMk/>
            <pc:sldMk cId="176415327" sldId="911"/>
            <ac:graphicFrameMk id="12" creationId="{A8665997-A12E-D2B2-6AC0-D63272C27739}"/>
          </ac:graphicFrameMkLst>
        </pc:graphicFrameChg>
        <pc:graphicFrameChg chg="add del mod">
          <ac:chgData name="Nguyen Chi Son" userId="606856d02e9d83ac" providerId="LiveId" clId="{157DC016-2361-40D4-BA48-8C257A6790B9}" dt="2022-05-29T03:33:46.235" v="3160" actId="478"/>
          <ac:graphicFrameMkLst>
            <pc:docMk/>
            <pc:sldMk cId="176415327" sldId="911"/>
            <ac:graphicFrameMk id="14" creationId="{48A03019-3B02-CAB7-0539-BB0514F10D77}"/>
          </ac:graphicFrameMkLst>
        </pc:graphicFrameChg>
        <pc:graphicFrameChg chg="add del mod">
          <ac:chgData name="Nguyen Chi Son" userId="606856d02e9d83ac" providerId="LiveId" clId="{157DC016-2361-40D4-BA48-8C257A6790B9}" dt="2022-05-29T03:34:55.769" v="3327" actId="478"/>
          <ac:graphicFrameMkLst>
            <pc:docMk/>
            <pc:sldMk cId="176415327" sldId="911"/>
            <ac:graphicFrameMk id="18" creationId="{06DC38C7-C7B2-6D77-CD4D-BD36FB4DAD26}"/>
          </ac:graphicFrameMkLst>
        </pc:graphicFrameChg>
        <pc:cxnChg chg="add del mod">
          <ac:chgData name="Nguyen Chi Son" userId="606856d02e9d83ac" providerId="LiveId" clId="{157DC016-2361-40D4-BA48-8C257A6790B9}" dt="2022-05-29T03:33:46.867" v="3161" actId="478"/>
          <ac:cxnSpMkLst>
            <pc:docMk/>
            <pc:sldMk cId="176415327" sldId="911"/>
            <ac:cxnSpMk id="16" creationId="{CE974A93-63D3-536E-ED63-E8A75829CF22}"/>
          </ac:cxnSpMkLst>
        </pc:cxnChg>
        <pc:cxnChg chg="add del mod">
          <ac:chgData name="Nguyen Chi Son" userId="606856d02e9d83ac" providerId="LiveId" clId="{157DC016-2361-40D4-BA48-8C257A6790B9}" dt="2022-05-29T03:33:48.488" v="3164" actId="478"/>
          <ac:cxnSpMkLst>
            <pc:docMk/>
            <pc:sldMk cId="176415327" sldId="911"/>
            <ac:cxnSpMk id="17" creationId="{1DF588B0-620E-5923-03DA-C8560CF808F3}"/>
          </ac:cxnSpMkLst>
        </pc:cxnChg>
      </pc:sldChg>
      <pc:sldChg chg="addSp delSp modSp mod delAnim modAnim">
        <pc:chgData name="Nguyen Chi Son" userId="606856d02e9d83ac" providerId="LiveId" clId="{157DC016-2361-40D4-BA48-8C257A6790B9}" dt="2022-05-29T03:48:37.197" v="4563" actId="20577"/>
        <pc:sldMkLst>
          <pc:docMk/>
          <pc:sldMk cId="3229223629" sldId="912"/>
        </pc:sldMkLst>
        <pc:spChg chg="add mod">
          <ac:chgData name="Nguyen Chi Son" userId="606856d02e9d83ac" providerId="LiveId" clId="{157DC016-2361-40D4-BA48-8C257A6790B9}" dt="2022-05-29T03:45:40.816" v="4359" actId="20577"/>
          <ac:spMkLst>
            <pc:docMk/>
            <pc:sldMk cId="3229223629" sldId="912"/>
            <ac:spMk id="6" creationId="{67CF62BD-8847-CE4E-5802-45571C69086A}"/>
          </ac:spMkLst>
        </pc:spChg>
        <pc:spChg chg="add mod">
          <ac:chgData name="Nguyen Chi Son" userId="606856d02e9d83ac" providerId="LiveId" clId="{157DC016-2361-40D4-BA48-8C257A6790B9}" dt="2022-05-29T03:45:33.529" v="4321" actId="1035"/>
          <ac:spMkLst>
            <pc:docMk/>
            <pc:sldMk cId="3229223629" sldId="912"/>
            <ac:spMk id="7" creationId="{00E1649D-A404-3A44-7144-8D18512147CD}"/>
          </ac:spMkLst>
        </pc:spChg>
        <pc:spChg chg="add mod">
          <ac:chgData name="Nguyen Chi Son" userId="606856d02e9d83ac" providerId="LiveId" clId="{157DC016-2361-40D4-BA48-8C257A6790B9}" dt="2022-05-29T03:45:33.529" v="4321" actId="1035"/>
          <ac:spMkLst>
            <pc:docMk/>
            <pc:sldMk cId="3229223629" sldId="912"/>
            <ac:spMk id="8" creationId="{ADAF4D32-BD0E-D470-7998-2596B4A861D1}"/>
          </ac:spMkLst>
        </pc:spChg>
        <pc:spChg chg="add mod">
          <ac:chgData name="Nguyen Chi Son" userId="606856d02e9d83ac" providerId="LiveId" clId="{157DC016-2361-40D4-BA48-8C257A6790B9}" dt="2022-05-29T03:48:37.197" v="4563" actId="20577"/>
          <ac:spMkLst>
            <pc:docMk/>
            <pc:sldMk cId="3229223629" sldId="912"/>
            <ac:spMk id="10" creationId="{ED64FE3D-4378-BBEC-E253-8149BA356C5E}"/>
          </ac:spMkLst>
        </pc:spChg>
        <pc:spChg chg="del">
          <ac:chgData name="Nguyen Chi Son" userId="606856d02e9d83ac" providerId="LiveId" clId="{157DC016-2361-40D4-BA48-8C257A6790B9}" dt="2022-05-29T03:45:22.873" v="4310" actId="478"/>
          <ac:spMkLst>
            <pc:docMk/>
            <pc:sldMk cId="3229223629" sldId="912"/>
            <ac:spMk id="13" creationId="{B0E76534-40CC-7B0E-60C6-05E6103601BA}"/>
          </ac:spMkLst>
        </pc:spChg>
        <pc:spChg chg="del">
          <ac:chgData name="Nguyen Chi Son" userId="606856d02e9d83ac" providerId="LiveId" clId="{157DC016-2361-40D4-BA48-8C257A6790B9}" dt="2022-05-29T03:45:22.873" v="4310" actId="478"/>
          <ac:spMkLst>
            <pc:docMk/>
            <pc:sldMk cId="3229223629" sldId="912"/>
            <ac:spMk id="15" creationId="{832FFACD-4AC8-1314-5A81-9394A6ED8908}"/>
          </ac:spMkLst>
        </pc:spChg>
        <pc:spChg chg="mod">
          <ac:chgData name="Nguyen Chi Son" userId="606856d02e9d83ac" providerId="LiveId" clId="{157DC016-2361-40D4-BA48-8C257A6790B9}" dt="2022-05-29T03:45:04.409" v="4309" actId="20577"/>
          <ac:spMkLst>
            <pc:docMk/>
            <pc:sldMk cId="3229223629" sldId="912"/>
            <ac:spMk id="19" creationId="{9C339D16-68E4-43C4-A62E-D0146138D23B}"/>
          </ac:spMkLst>
        </pc:spChg>
        <pc:graphicFrameChg chg="add mod">
          <ac:chgData name="Nguyen Chi Son" userId="606856d02e9d83ac" providerId="LiveId" clId="{157DC016-2361-40D4-BA48-8C257A6790B9}" dt="2022-05-29T03:47:13.366" v="4373" actId="1076"/>
          <ac:graphicFrameMkLst>
            <pc:docMk/>
            <pc:sldMk cId="3229223629" sldId="912"/>
            <ac:graphicFrameMk id="11" creationId="{03F35D00-2F1C-4B37-74EC-756E4690F9BF}"/>
          </ac:graphicFrameMkLst>
        </pc:graphicFrameChg>
        <pc:graphicFrameChg chg="add mod">
          <ac:chgData name="Nguyen Chi Son" userId="606856d02e9d83ac" providerId="LiveId" clId="{157DC016-2361-40D4-BA48-8C257A6790B9}" dt="2022-05-29T03:48:25.965" v="4468" actId="1076"/>
          <ac:graphicFrameMkLst>
            <pc:docMk/>
            <pc:sldMk cId="3229223629" sldId="912"/>
            <ac:graphicFrameMk id="12" creationId="{EC026C24-C943-4D4D-BE46-B1B26DF363D4}"/>
          </ac:graphicFrameMkLst>
        </pc:graphicFrameChg>
      </pc:sldChg>
      <pc:sldChg chg="del">
        <pc:chgData name="Nguyen Chi Son" userId="606856d02e9d83ac" providerId="LiveId" clId="{157DC016-2361-40D4-BA48-8C257A6790B9}" dt="2022-05-29T15:07:36.059" v="8218" actId="47"/>
        <pc:sldMkLst>
          <pc:docMk/>
          <pc:sldMk cId="4277145252" sldId="913"/>
        </pc:sldMkLst>
      </pc:sldChg>
      <pc:sldChg chg="addSp delSp modSp mod delAnim modAnim">
        <pc:chgData name="Nguyen Chi Son" userId="606856d02e9d83ac" providerId="LiveId" clId="{157DC016-2361-40D4-BA48-8C257A6790B9}" dt="2022-05-29T14:56:49.980" v="6506" actId="20577"/>
        <pc:sldMkLst>
          <pc:docMk/>
          <pc:sldMk cId="3643987355" sldId="914"/>
        </pc:sldMkLst>
        <pc:spChg chg="add mod">
          <ac:chgData name="Nguyen Chi Son" userId="606856d02e9d83ac" providerId="LiveId" clId="{157DC016-2361-40D4-BA48-8C257A6790B9}" dt="2022-05-29T14:56:38.455" v="6442" actId="1076"/>
          <ac:spMkLst>
            <pc:docMk/>
            <pc:sldMk cId="3643987355" sldId="914"/>
            <ac:spMk id="13" creationId="{A4D294AB-A524-7E37-7E86-9C263E1B5C0A}"/>
          </ac:spMkLst>
        </pc:spChg>
        <pc:spChg chg="add mod">
          <ac:chgData name="Nguyen Chi Son" userId="606856d02e9d83ac" providerId="LiveId" clId="{157DC016-2361-40D4-BA48-8C257A6790B9}" dt="2022-05-29T14:51:38.628" v="6180" actId="1036"/>
          <ac:spMkLst>
            <pc:docMk/>
            <pc:sldMk cId="3643987355" sldId="914"/>
            <ac:spMk id="14" creationId="{F70A71BB-74EE-ABB4-5B0F-93BA9DF7CECD}"/>
          </ac:spMkLst>
        </pc:spChg>
        <pc:spChg chg="add mod">
          <ac:chgData name="Nguyen Chi Son" userId="606856d02e9d83ac" providerId="LiveId" clId="{157DC016-2361-40D4-BA48-8C257A6790B9}" dt="2022-05-29T14:56:46.054" v="6481" actId="1035"/>
          <ac:spMkLst>
            <pc:docMk/>
            <pc:sldMk cId="3643987355" sldId="914"/>
            <ac:spMk id="15" creationId="{142F6CDB-A1E3-834F-7AD2-385B75AE5132}"/>
          </ac:spMkLst>
        </pc:spChg>
        <pc:spChg chg="add mod">
          <ac:chgData name="Nguyen Chi Son" userId="606856d02e9d83ac" providerId="LiveId" clId="{157DC016-2361-40D4-BA48-8C257A6790B9}" dt="2022-05-29T14:56:49.980" v="6506" actId="20577"/>
          <ac:spMkLst>
            <pc:docMk/>
            <pc:sldMk cId="3643987355" sldId="914"/>
            <ac:spMk id="16" creationId="{34A6F746-0DD2-1375-150A-EE9D4BDECA13}"/>
          </ac:spMkLst>
        </pc:spChg>
        <pc:spChg chg="mod">
          <ac:chgData name="Nguyen Chi Son" userId="606856d02e9d83ac" providerId="LiveId" clId="{157DC016-2361-40D4-BA48-8C257A6790B9}" dt="2022-05-29T14:51:28.752" v="6162" actId="20577"/>
          <ac:spMkLst>
            <pc:docMk/>
            <pc:sldMk cId="3643987355" sldId="914"/>
            <ac:spMk id="19" creationId="{9C339D16-68E4-43C4-A62E-D0146138D23B}"/>
          </ac:spMkLst>
        </pc:spChg>
        <pc:spChg chg="add mod">
          <ac:chgData name="Nguyen Chi Son" userId="606856d02e9d83ac" providerId="LiveId" clId="{157DC016-2361-40D4-BA48-8C257A6790B9}" dt="2022-05-29T14:52:43.361" v="6188" actId="1076"/>
          <ac:spMkLst>
            <pc:docMk/>
            <pc:sldMk cId="3643987355" sldId="914"/>
            <ac:spMk id="22" creationId="{56570946-8F17-763A-7124-0DF7E9F2573B}"/>
          </ac:spMkLst>
        </pc:spChg>
        <pc:spChg chg="del">
          <ac:chgData name="Nguyen Chi Son" userId="606856d02e9d83ac" providerId="LiveId" clId="{157DC016-2361-40D4-BA48-8C257A6790B9}" dt="2022-05-29T14:50:23.975" v="5763" actId="478"/>
          <ac:spMkLst>
            <pc:docMk/>
            <pc:sldMk cId="3643987355" sldId="914"/>
            <ac:spMk id="25" creationId="{407C8FF9-F086-A5F4-7969-1E391844AB21}"/>
          </ac:spMkLst>
        </pc:spChg>
        <pc:spChg chg="del">
          <ac:chgData name="Nguyen Chi Son" userId="606856d02e9d83ac" providerId="LiveId" clId="{157DC016-2361-40D4-BA48-8C257A6790B9}" dt="2022-05-29T14:50:23.975" v="5763" actId="478"/>
          <ac:spMkLst>
            <pc:docMk/>
            <pc:sldMk cId="3643987355" sldId="914"/>
            <ac:spMk id="26" creationId="{12026ACF-9BCB-6A4F-ECBB-02BF296255C4}"/>
          </ac:spMkLst>
        </pc:spChg>
        <pc:spChg chg="del">
          <ac:chgData name="Nguyen Chi Son" userId="606856d02e9d83ac" providerId="LiveId" clId="{157DC016-2361-40D4-BA48-8C257A6790B9}" dt="2022-05-29T14:50:21.153" v="5762" actId="478"/>
          <ac:spMkLst>
            <pc:docMk/>
            <pc:sldMk cId="3643987355" sldId="914"/>
            <ac:spMk id="28" creationId="{2A1F86F2-B939-5FBA-9D4D-8B3D7BE45015}"/>
          </ac:spMkLst>
        </pc:spChg>
        <pc:spChg chg="del">
          <ac:chgData name="Nguyen Chi Son" userId="606856d02e9d83ac" providerId="LiveId" clId="{157DC016-2361-40D4-BA48-8C257A6790B9}" dt="2022-05-29T14:50:23.975" v="5763" actId="478"/>
          <ac:spMkLst>
            <pc:docMk/>
            <pc:sldMk cId="3643987355" sldId="914"/>
            <ac:spMk id="29" creationId="{1CD2A143-50CC-D7FA-BC18-E3B9BA01F7F5}"/>
          </ac:spMkLst>
        </pc:spChg>
        <pc:spChg chg="del">
          <ac:chgData name="Nguyen Chi Son" userId="606856d02e9d83ac" providerId="LiveId" clId="{157DC016-2361-40D4-BA48-8C257A6790B9}" dt="2022-05-29T14:50:21.153" v="5762" actId="478"/>
          <ac:spMkLst>
            <pc:docMk/>
            <pc:sldMk cId="3643987355" sldId="914"/>
            <ac:spMk id="30" creationId="{80F3EBDA-CCEA-9DAE-883E-AAA46B02865C}"/>
          </ac:spMkLst>
        </pc:spChg>
        <pc:spChg chg="del">
          <ac:chgData name="Nguyen Chi Son" userId="606856d02e9d83ac" providerId="LiveId" clId="{157DC016-2361-40D4-BA48-8C257A6790B9}" dt="2022-05-29T14:50:21.153" v="5762" actId="478"/>
          <ac:spMkLst>
            <pc:docMk/>
            <pc:sldMk cId="3643987355" sldId="914"/>
            <ac:spMk id="33" creationId="{EF3FE154-FABE-3F41-B6A9-76ABDF52F997}"/>
          </ac:spMkLst>
        </pc:spChg>
        <pc:graphicFrameChg chg="del">
          <ac:chgData name="Nguyen Chi Son" userId="606856d02e9d83ac" providerId="LiveId" clId="{157DC016-2361-40D4-BA48-8C257A6790B9}" dt="2022-05-29T14:50:23.975" v="5763" actId="478"/>
          <ac:graphicFrameMkLst>
            <pc:docMk/>
            <pc:sldMk cId="3643987355" sldId="914"/>
            <ac:graphicFrameMk id="17" creationId="{09857D69-3F95-1814-E61C-3969B605B88C}"/>
          </ac:graphicFrameMkLst>
        </pc:graphicFrameChg>
        <pc:graphicFrameChg chg="add mod">
          <ac:chgData name="Nguyen Chi Son" userId="606856d02e9d83ac" providerId="LiveId" clId="{157DC016-2361-40D4-BA48-8C257A6790B9}" dt="2022-05-29T14:56:35.630" v="6440" actId="1076"/>
          <ac:graphicFrameMkLst>
            <pc:docMk/>
            <pc:sldMk cId="3643987355" sldId="914"/>
            <ac:graphicFrameMk id="18" creationId="{49501024-4176-A088-FD65-50AC7AB08C7E}"/>
          </ac:graphicFrameMkLst>
        </pc:graphicFrameChg>
        <pc:graphicFrameChg chg="add mod">
          <ac:chgData name="Nguyen Chi Son" userId="606856d02e9d83ac" providerId="LiveId" clId="{157DC016-2361-40D4-BA48-8C257A6790B9}" dt="2022-05-29T14:56:46.054" v="6481" actId="1035"/>
          <ac:graphicFrameMkLst>
            <pc:docMk/>
            <pc:sldMk cId="3643987355" sldId="914"/>
            <ac:graphicFrameMk id="20" creationId="{CDEA56D9-F974-2589-1DC4-C1C76DEA7DCD}"/>
          </ac:graphicFrameMkLst>
        </pc:graphicFrameChg>
        <pc:graphicFrameChg chg="add mod">
          <ac:chgData name="Nguyen Chi Son" userId="606856d02e9d83ac" providerId="LiveId" clId="{157DC016-2361-40D4-BA48-8C257A6790B9}" dt="2022-05-29T14:54:11.108" v="6253"/>
          <ac:graphicFrameMkLst>
            <pc:docMk/>
            <pc:sldMk cId="3643987355" sldId="914"/>
            <ac:graphicFrameMk id="27" creationId="{95C2F994-B87C-025A-5CE6-8F9FBED02B25}"/>
          </ac:graphicFrameMkLst>
        </pc:graphicFrameChg>
        <pc:graphicFrameChg chg="add mod">
          <ac:chgData name="Nguyen Chi Son" userId="606856d02e9d83ac" providerId="LiveId" clId="{157DC016-2361-40D4-BA48-8C257A6790B9}" dt="2022-05-29T14:54:19.368" v="6256" actId="1076"/>
          <ac:graphicFrameMkLst>
            <pc:docMk/>
            <pc:sldMk cId="3643987355" sldId="914"/>
            <ac:graphicFrameMk id="32" creationId="{07EC73DA-CE11-F70B-BA51-639BA179B0C1}"/>
          </ac:graphicFrameMkLst>
        </pc:graphicFrameChg>
        <pc:graphicFrameChg chg="del">
          <ac:chgData name="Nguyen Chi Son" userId="606856d02e9d83ac" providerId="LiveId" clId="{157DC016-2361-40D4-BA48-8C257A6790B9}" dt="2022-05-29T14:50:23.975" v="5763" actId="478"/>
          <ac:graphicFrameMkLst>
            <pc:docMk/>
            <pc:sldMk cId="3643987355" sldId="914"/>
            <ac:graphicFrameMk id="36" creationId="{D3A44AE7-E340-4012-AB03-61F90C5F6A22}"/>
          </ac:graphicFrameMkLst>
        </pc:graphicFrameChg>
        <pc:picChg chg="del">
          <ac:chgData name="Nguyen Chi Son" userId="606856d02e9d83ac" providerId="LiveId" clId="{157DC016-2361-40D4-BA48-8C257A6790B9}" dt="2022-05-29T14:50:19.736" v="5761" actId="478"/>
          <ac:picMkLst>
            <pc:docMk/>
            <pc:sldMk cId="3643987355" sldId="914"/>
            <ac:picMk id="4" creationId="{22BC2F56-B5D2-8735-A51A-5E477BFEBD69}"/>
          </ac:picMkLst>
        </pc:picChg>
        <pc:cxnChg chg="add mod">
          <ac:chgData name="Nguyen Chi Son" userId="606856d02e9d83ac" providerId="LiveId" clId="{157DC016-2361-40D4-BA48-8C257A6790B9}" dt="2022-05-29T14:52:34.337" v="6187" actId="14100"/>
          <ac:cxnSpMkLst>
            <pc:docMk/>
            <pc:sldMk cId="3643987355" sldId="914"/>
            <ac:cxnSpMk id="21" creationId="{3BC44901-6CBD-695A-569F-DFC1A7B7C591}"/>
          </ac:cxnSpMkLst>
        </pc:cxnChg>
        <pc:cxnChg chg="add mod">
          <ac:chgData name="Nguyen Chi Son" userId="606856d02e9d83ac" providerId="LiveId" clId="{157DC016-2361-40D4-BA48-8C257A6790B9}" dt="2022-05-29T14:53:49.309" v="6205" actId="1076"/>
          <ac:cxnSpMkLst>
            <pc:docMk/>
            <pc:sldMk cId="3643987355" sldId="914"/>
            <ac:cxnSpMk id="23" creationId="{4BAC80BF-506B-DAE8-A503-98A5DC40BCED}"/>
          </ac:cxnSpMkLst>
        </pc:cxnChg>
        <pc:cxnChg chg="add mod">
          <ac:chgData name="Nguyen Chi Son" userId="606856d02e9d83ac" providerId="LiveId" clId="{157DC016-2361-40D4-BA48-8C257A6790B9}" dt="2022-05-29T14:53:39.720" v="6203" actId="1076"/>
          <ac:cxnSpMkLst>
            <pc:docMk/>
            <pc:sldMk cId="3643987355" sldId="914"/>
            <ac:cxnSpMk id="31" creationId="{76530783-18E7-B8FA-BC55-C6B2E1C30A92}"/>
          </ac:cxnSpMkLst>
        </pc:cxnChg>
      </pc:sldChg>
      <pc:sldChg chg="del">
        <pc:chgData name="Nguyen Chi Son" userId="606856d02e9d83ac" providerId="LiveId" clId="{157DC016-2361-40D4-BA48-8C257A6790B9}" dt="2022-05-29T15:07:36.059" v="8218" actId="47"/>
        <pc:sldMkLst>
          <pc:docMk/>
          <pc:sldMk cId="1223316939" sldId="915"/>
        </pc:sldMkLst>
      </pc:sldChg>
      <pc:sldChg chg="addSp delSp modSp add mod delAnim modAnim">
        <pc:chgData name="Nguyen Chi Son" userId="606856d02e9d83ac" providerId="LiveId" clId="{157DC016-2361-40D4-BA48-8C257A6790B9}" dt="2022-05-29T03:20:39.128" v="984" actId="20577"/>
        <pc:sldMkLst>
          <pc:docMk/>
          <pc:sldMk cId="1190829174" sldId="916"/>
        </pc:sldMkLst>
        <pc:spChg chg="mod">
          <ac:chgData name="Nguyen Chi Son" userId="606856d02e9d83ac" providerId="LiveId" clId="{157DC016-2361-40D4-BA48-8C257A6790B9}" dt="2022-05-29T03:20:39.128" v="984" actId="20577"/>
          <ac:spMkLst>
            <pc:docMk/>
            <pc:sldMk cId="1190829174" sldId="916"/>
            <ac:spMk id="5" creationId="{957C37AD-3F43-5E69-5E91-49F369A46297}"/>
          </ac:spMkLst>
        </pc:spChg>
        <pc:spChg chg="add mod">
          <ac:chgData name="Nguyen Chi Son" userId="606856d02e9d83ac" providerId="LiveId" clId="{157DC016-2361-40D4-BA48-8C257A6790B9}" dt="2022-05-29T03:19:59.305" v="849" actId="1036"/>
          <ac:spMkLst>
            <pc:docMk/>
            <pc:sldMk cId="1190829174" sldId="916"/>
            <ac:spMk id="18" creationId="{9FF6000C-BDD3-9878-5A83-7A44DC41A606}"/>
          </ac:spMkLst>
        </pc:spChg>
        <pc:spChg chg="add mod">
          <ac:chgData name="Nguyen Chi Son" userId="606856d02e9d83ac" providerId="LiveId" clId="{157DC016-2361-40D4-BA48-8C257A6790B9}" dt="2022-05-29T03:19:45.739" v="813" actId="1076"/>
          <ac:spMkLst>
            <pc:docMk/>
            <pc:sldMk cId="1190829174" sldId="916"/>
            <ac:spMk id="19" creationId="{45A0DE4F-377C-0C9A-EA95-D34CD1C103A1}"/>
          </ac:spMkLst>
        </pc:spChg>
        <pc:spChg chg="add mod">
          <ac:chgData name="Nguyen Chi Son" userId="606856d02e9d83ac" providerId="LiveId" clId="{157DC016-2361-40D4-BA48-8C257A6790B9}" dt="2022-05-29T03:19:45.739" v="813" actId="1076"/>
          <ac:spMkLst>
            <pc:docMk/>
            <pc:sldMk cId="1190829174" sldId="916"/>
            <ac:spMk id="20" creationId="{8D54FBF2-5B9F-35F0-A0D7-D6255E63879F}"/>
          </ac:spMkLst>
        </pc:spChg>
        <pc:spChg chg="del">
          <ac:chgData name="Nguyen Chi Son" userId="606856d02e9d83ac" providerId="LiveId" clId="{157DC016-2361-40D4-BA48-8C257A6790B9}" dt="2022-05-29T03:19:38.777" v="811" actId="478"/>
          <ac:spMkLst>
            <pc:docMk/>
            <pc:sldMk cId="1190829174" sldId="916"/>
            <ac:spMk id="38" creationId="{0C6CA2AB-272B-4115-6864-5C3D12A60009}"/>
          </ac:spMkLst>
        </pc:spChg>
        <pc:spChg chg="del">
          <ac:chgData name="Nguyen Chi Son" userId="606856d02e9d83ac" providerId="LiveId" clId="{157DC016-2361-40D4-BA48-8C257A6790B9}" dt="2022-05-29T03:19:38.777" v="811" actId="478"/>
          <ac:spMkLst>
            <pc:docMk/>
            <pc:sldMk cId="1190829174" sldId="916"/>
            <ac:spMk id="39" creationId="{719CF7D0-3A47-8090-A9E8-1F577D4EC55D}"/>
          </ac:spMkLst>
        </pc:spChg>
        <pc:spChg chg="del">
          <ac:chgData name="Nguyen Chi Son" userId="606856d02e9d83ac" providerId="LiveId" clId="{157DC016-2361-40D4-BA48-8C257A6790B9}" dt="2022-05-29T03:19:38.777" v="811" actId="478"/>
          <ac:spMkLst>
            <pc:docMk/>
            <pc:sldMk cId="1190829174" sldId="916"/>
            <ac:spMk id="41" creationId="{BA227777-4A28-ED41-46B7-45F385C5EC60}"/>
          </ac:spMkLst>
        </pc:spChg>
        <pc:cxnChg chg="add mod">
          <ac:chgData name="Nguyen Chi Son" userId="606856d02e9d83ac" providerId="LiveId" clId="{157DC016-2361-40D4-BA48-8C257A6790B9}" dt="2022-05-29T03:19:56.178" v="838" actId="14100"/>
          <ac:cxnSpMkLst>
            <pc:docMk/>
            <pc:sldMk cId="1190829174" sldId="916"/>
            <ac:cxnSpMk id="16" creationId="{3368A5CD-C48A-4D46-0A72-336BC868AA20}"/>
          </ac:cxnSpMkLst>
        </pc:cxnChg>
        <pc:cxnChg chg="add mod">
          <ac:chgData name="Nguyen Chi Son" userId="606856d02e9d83ac" providerId="LiveId" clId="{157DC016-2361-40D4-BA48-8C257A6790B9}" dt="2022-05-29T03:19:45.739" v="813" actId="1076"/>
          <ac:cxnSpMkLst>
            <pc:docMk/>
            <pc:sldMk cId="1190829174" sldId="916"/>
            <ac:cxnSpMk id="17" creationId="{1BB455D4-6FF5-D505-522D-BE10D3041DC0}"/>
          </ac:cxnSpMkLst>
        </pc:cxnChg>
        <pc:cxnChg chg="add mod">
          <ac:chgData name="Nguyen Chi Son" userId="606856d02e9d83ac" providerId="LiveId" clId="{157DC016-2361-40D4-BA48-8C257A6790B9}" dt="2022-05-29T03:20:03.314" v="850" actId="14100"/>
          <ac:cxnSpMkLst>
            <pc:docMk/>
            <pc:sldMk cId="1190829174" sldId="916"/>
            <ac:cxnSpMk id="21" creationId="{7A5C701B-CAD7-CF60-CF9E-6A20017D27BC}"/>
          </ac:cxnSpMkLst>
        </pc:cxnChg>
        <pc:cxnChg chg="del">
          <ac:chgData name="Nguyen Chi Son" userId="606856d02e9d83ac" providerId="LiveId" clId="{157DC016-2361-40D4-BA48-8C257A6790B9}" dt="2022-05-29T03:19:38.777" v="811" actId="478"/>
          <ac:cxnSpMkLst>
            <pc:docMk/>
            <pc:sldMk cId="1190829174" sldId="916"/>
            <ac:cxnSpMk id="36" creationId="{CD875C03-03FE-52C7-9B8C-73385FED7D2A}"/>
          </ac:cxnSpMkLst>
        </pc:cxnChg>
        <pc:cxnChg chg="del">
          <ac:chgData name="Nguyen Chi Son" userId="606856d02e9d83ac" providerId="LiveId" clId="{157DC016-2361-40D4-BA48-8C257A6790B9}" dt="2022-05-29T03:19:38.777" v="811" actId="478"/>
          <ac:cxnSpMkLst>
            <pc:docMk/>
            <pc:sldMk cId="1190829174" sldId="916"/>
            <ac:cxnSpMk id="37" creationId="{DA13AC0D-A5E7-B875-FD71-CBE21D7B60FB}"/>
          </ac:cxnSpMkLst>
        </pc:cxnChg>
        <pc:cxnChg chg="del">
          <ac:chgData name="Nguyen Chi Son" userId="606856d02e9d83ac" providerId="LiveId" clId="{157DC016-2361-40D4-BA48-8C257A6790B9}" dt="2022-05-29T03:19:38.777" v="811" actId="478"/>
          <ac:cxnSpMkLst>
            <pc:docMk/>
            <pc:sldMk cId="1190829174" sldId="916"/>
            <ac:cxnSpMk id="44" creationId="{599F23A3-0DB8-0136-4F3D-9A3ACD696FF7}"/>
          </ac:cxnSpMkLst>
        </pc:cxnChg>
      </pc:sldChg>
      <pc:sldChg chg="addSp delSp modSp add mod delAnim">
        <pc:chgData name="Nguyen Chi Son" userId="606856d02e9d83ac" providerId="LiveId" clId="{157DC016-2361-40D4-BA48-8C257A6790B9}" dt="2022-05-29T03:22:47.567" v="1378" actId="1076"/>
        <pc:sldMkLst>
          <pc:docMk/>
          <pc:sldMk cId="2672659183" sldId="917"/>
        </pc:sldMkLst>
        <pc:spChg chg="mod">
          <ac:chgData name="Nguyen Chi Son" userId="606856d02e9d83ac" providerId="LiveId" clId="{157DC016-2361-40D4-BA48-8C257A6790B9}" dt="2022-05-29T03:21:58.919" v="1254" actId="20577"/>
          <ac:spMkLst>
            <pc:docMk/>
            <pc:sldMk cId="2672659183" sldId="917"/>
            <ac:spMk id="2" creationId="{BA8A6260-CA4B-46A9-A06E-C71EE59E6992}"/>
          </ac:spMkLst>
        </pc:spChg>
        <pc:spChg chg="del">
          <ac:chgData name="Nguyen Chi Son" userId="606856d02e9d83ac" providerId="LiveId" clId="{157DC016-2361-40D4-BA48-8C257A6790B9}" dt="2022-05-29T03:21:30.012" v="986" actId="478"/>
          <ac:spMkLst>
            <pc:docMk/>
            <pc:sldMk cId="2672659183" sldId="917"/>
            <ac:spMk id="5" creationId="{957C37AD-3F43-5E69-5E91-49F369A46297}"/>
          </ac:spMkLst>
        </pc:spChg>
        <pc:spChg chg="del">
          <ac:chgData name="Nguyen Chi Son" userId="606856d02e9d83ac" providerId="LiveId" clId="{157DC016-2361-40D4-BA48-8C257A6790B9}" dt="2022-05-29T03:21:30.012" v="986" actId="478"/>
          <ac:spMkLst>
            <pc:docMk/>
            <pc:sldMk cId="2672659183" sldId="917"/>
            <ac:spMk id="18" creationId="{9FF6000C-BDD3-9878-5A83-7A44DC41A606}"/>
          </ac:spMkLst>
        </pc:spChg>
        <pc:spChg chg="del">
          <ac:chgData name="Nguyen Chi Son" userId="606856d02e9d83ac" providerId="LiveId" clId="{157DC016-2361-40D4-BA48-8C257A6790B9}" dt="2022-05-29T03:21:30.012" v="986" actId="478"/>
          <ac:spMkLst>
            <pc:docMk/>
            <pc:sldMk cId="2672659183" sldId="917"/>
            <ac:spMk id="19" creationId="{45A0DE4F-377C-0C9A-EA95-D34CD1C103A1}"/>
          </ac:spMkLst>
        </pc:spChg>
        <pc:spChg chg="del">
          <ac:chgData name="Nguyen Chi Son" userId="606856d02e9d83ac" providerId="LiveId" clId="{157DC016-2361-40D4-BA48-8C257A6790B9}" dt="2022-05-29T03:21:30.012" v="986" actId="478"/>
          <ac:spMkLst>
            <pc:docMk/>
            <pc:sldMk cId="2672659183" sldId="917"/>
            <ac:spMk id="20" creationId="{8D54FBF2-5B9F-35F0-A0D7-D6255E63879F}"/>
          </ac:spMkLst>
        </pc:spChg>
        <pc:spChg chg="add mod">
          <ac:chgData name="Nguyen Chi Son" userId="606856d02e9d83ac" providerId="LiveId" clId="{157DC016-2361-40D4-BA48-8C257A6790B9}" dt="2022-05-29T03:22:47.567" v="1378" actId="1076"/>
          <ac:spMkLst>
            <pc:docMk/>
            <pc:sldMk cId="2672659183" sldId="917"/>
            <ac:spMk id="23" creationId="{AEA192BD-8DF6-CF54-19FC-493BDF72544A}"/>
          </ac:spMkLst>
        </pc:spChg>
        <pc:spChg chg="del">
          <ac:chgData name="Nguyen Chi Son" userId="606856d02e9d83ac" providerId="LiveId" clId="{157DC016-2361-40D4-BA48-8C257A6790B9}" dt="2022-05-29T03:21:30.012" v="986" actId="478"/>
          <ac:spMkLst>
            <pc:docMk/>
            <pc:sldMk cId="2672659183" sldId="917"/>
            <ac:spMk id="28" creationId="{6246A088-0AF6-15B9-E8F6-F0EF7DF0BAAF}"/>
          </ac:spMkLst>
        </pc:spChg>
        <pc:spChg chg="del">
          <ac:chgData name="Nguyen Chi Son" userId="606856d02e9d83ac" providerId="LiveId" clId="{157DC016-2361-40D4-BA48-8C257A6790B9}" dt="2022-05-29T03:21:30.012" v="986" actId="478"/>
          <ac:spMkLst>
            <pc:docMk/>
            <pc:sldMk cId="2672659183" sldId="917"/>
            <ac:spMk id="29" creationId="{08C2B89B-70BB-F906-1955-A79EF7643EBA}"/>
          </ac:spMkLst>
        </pc:spChg>
        <pc:spChg chg="del">
          <ac:chgData name="Nguyen Chi Son" userId="606856d02e9d83ac" providerId="LiveId" clId="{157DC016-2361-40D4-BA48-8C257A6790B9}" dt="2022-05-29T03:21:30.012" v="986" actId="478"/>
          <ac:spMkLst>
            <pc:docMk/>
            <pc:sldMk cId="2672659183" sldId="917"/>
            <ac:spMk id="40" creationId="{98D985DE-9D29-C746-0072-16DD4CE09E07}"/>
          </ac:spMkLst>
        </pc:spChg>
        <pc:graphicFrameChg chg="add mod">
          <ac:chgData name="Nguyen Chi Son" userId="606856d02e9d83ac" providerId="LiveId" clId="{157DC016-2361-40D4-BA48-8C257A6790B9}" dt="2022-05-29T03:22:20.073" v="1259" actId="1076"/>
          <ac:graphicFrameMkLst>
            <pc:docMk/>
            <pc:sldMk cId="2672659183" sldId="917"/>
            <ac:graphicFrameMk id="22" creationId="{C353C06C-0629-C412-AA02-B3CFC326361D}"/>
          </ac:graphicFrameMkLst>
        </pc:graphicFrameChg>
        <pc:cxnChg chg="del">
          <ac:chgData name="Nguyen Chi Son" userId="606856d02e9d83ac" providerId="LiveId" clId="{157DC016-2361-40D4-BA48-8C257A6790B9}" dt="2022-05-29T03:21:30.012" v="986" actId="478"/>
          <ac:cxnSpMkLst>
            <pc:docMk/>
            <pc:sldMk cId="2672659183" sldId="917"/>
            <ac:cxnSpMk id="4" creationId="{BDE52499-DD66-5341-2E70-8595C0CD8409}"/>
          </ac:cxnSpMkLst>
        </pc:cxnChg>
        <pc:cxnChg chg="del">
          <ac:chgData name="Nguyen Chi Son" userId="606856d02e9d83ac" providerId="LiveId" clId="{157DC016-2361-40D4-BA48-8C257A6790B9}" dt="2022-05-29T03:21:30.012" v="986" actId="478"/>
          <ac:cxnSpMkLst>
            <pc:docMk/>
            <pc:sldMk cId="2672659183" sldId="917"/>
            <ac:cxnSpMk id="16" creationId="{3368A5CD-C48A-4D46-0A72-336BC868AA20}"/>
          </ac:cxnSpMkLst>
        </pc:cxnChg>
        <pc:cxnChg chg="del">
          <ac:chgData name="Nguyen Chi Son" userId="606856d02e9d83ac" providerId="LiveId" clId="{157DC016-2361-40D4-BA48-8C257A6790B9}" dt="2022-05-29T03:21:30.012" v="986" actId="478"/>
          <ac:cxnSpMkLst>
            <pc:docMk/>
            <pc:sldMk cId="2672659183" sldId="917"/>
            <ac:cxnSpMk id="17" creationId="{1BB455D4-6FF5-D505-522D-BE10D3041DC0}"/>
          </ac:cxnSpMkLst>
        </pc:cxnChg>
        <pc:cxnChg chg="del">
          <ac:chgData name="Nguyen Chi Son" userId="606856d02e9d83ac" providerId="LiveId" clId="{157DC016-2361-40D4-BA48-8C257A6790B9}" dt="2022-05-29T03:21:30.012" v="986" actId="478"/>
          <ac:cxnSpMkLst>
            <pc:docMk/>
            <pc:sldMk cId="2672659183" sldId="917"/>
            <ac:cxnSpMk id="21" creationId="{7A5C701B-CAD7-CF60-CF9E-6A20017D27BC}"/>
          </ac:cxnSpMkLst>
        </pc:cxnChg>
        <pc:cxnChg chg="del">
          <ac:chgData name="Nguyen Chi Son" userId="606856d02e9d83ac" providerId="LiveId" clId="{157DC016-2361-40D4-BA48-8C257A6790B9}" dt="2022-05-29T03:21:30.012" v="986" actId="478"/>
          <ac:cxnSpMkLst>
            <pc:docMk/>
            <pc:sldMk cId="2672659183" sldId="917"/>
            <ac:cxnSpMk id="24" creationId="{75512AA4-CFB0-16D3-5235-7131BE383B49}"/>
          </ac:cxnSpMkLst>
        </pc:cxnChg>
        <pc:cxnChg chg="del">
          <ac:chgData name="Nguyen Chi Son" userId="606856d02e9d83ac" providerId="LiveId" clId="{157DC016-2361-40D4-BA48-8C257A6790B9}" dt="2022-05-29T03:21:30.012" v="986" actId="478"/>
          <ac:cxnSpMkLst>
            <pc:docMk/>
            <pc:sldMk cId="2672659183" sldId="917"/>
            <ac:cxnSpMk id="42" creationId="{D2288AE2-94F8-AB15-E688-90016C80D461}"/>
          </ac:cxnSpMkLst>
        </pc:cxnChg>
      </pc:sldChg>
      <pc:sldChg chg="addSp delSp modSp add mod">
        <pc:chgData name="Nguyen Chi Son" userId="606856d02e9d83ac" providerId="LiveId" clId="{157DC016-2361-40D4-BA48-8C257A6790B9}" dt="2022-05-29T03:27:38.629" v="2283" actId="20577"/>
        <pc:sldMkLst>
          <pc:docMk/>
          <pc:sldMk cId="752985169" sldId="918"/>
        </pc:sldMkLst>
        <pc:spChg chg="mod">
          <ac:chgData name="Nguyen Chi Son" userId="606856d02e9d83ac" providerId="LiveId" clId="{157DC016-2361-40D4-BA48-8C257A6790B9}" dt="2022-05-29T03:27:22.022" v="2267" actId="20577"/>
          <ac:spMkLst>
            <pc:docMk/>
            <pc:sldMk cId="752985169" sldId="918"/>
            <ac:spMk id="15" creationId="{832FFACD-4AC8-1314-5A81-9394A6ED8908}"/>
          </ac:spMkLst>
        </pc:spChg>
        <pc:spChg chg="mod">
          <ac:chgData name="Nguyen Chi Son" userId="606856d02e9d83ac" providerId="LiveId" clId="{157DC016-2361-40D4-BA48-8C257A6790B9}" dt="2022-05-29T03:27:38.629" v="2283" actId="20577"/>
          <ac:spMkLst>
            <pc:docMk/>
            <pc:sldMk cId="752985169" sldId="918"/>
            <ac:spMk id="19" creationId="{9C339D16-68E4-43C4-A62E-D0146138D23B}"/>
          </ac:spMkLst>
        </pc:spChg>
        <pc:picChg chg="del">
          <ac:chgData name="Nguyen Chi Son" userId="606856d02e9d83ac" providerId="LiveId" clId="{157DC016-2361-40D4-BA48-8C257A6790B9}" dt="2022-05-29T03:25:31.235" v="1837" actId="478"/>
          <ac:picMkLst>
            <pc:docMk/>
            <pc:sldMk cId="752985169" sldId="918"/>
            <ac:picMk id="3" creationId="{8A05D065-28D3-06A3-2F30-1FDEC1CB515A}"/>
          </ac:picMkLst>
        </pc:picChg>
        <pc:picChg chg="add mod">
          <ac:chgData name="Nguyen Chi Son" userId="606856d02e9d83ac" providerId="LiveId" clId="{157DC016-2361-40D4-BA48-8C257A6790B9}" dt="2022-05-29T03:27:34.261" v="2270" actId="1076"/>
          <ac:picMkLst>
            <pc:docMk/>
            <pc:sldMk cId="752985169" sldId="918"/>
            <ac:picMk id="4" creationId="{03B4D69B-A46E-C508-5777-633746748600}"/>
          </ac:picMkLst>
        </pc:picChg>
      </pc:sldChg>
      <pc:sldChg chg="addSp delSp modSp add mod delAnim modAnim">
        <pc:chgData name="Nguyen Chi Son" userId="606856d02e9d83ac" providerId="LiveId" clId="{157DC016-2361-40D4-BA48-8C257A6790B9}" dt="2022-05-29T03:31:03.490" v="2437" actId="1076"/>
        <pc:sldMkLst>
          <pc:docMk/>
          <pc:sldMk cId="1070798077" sldId="919"/>
        </pc:sldMkLst>
        <pc:spChg chg="del">
          <ac:chgData name="Nguyen Chi Son" userId="606856d02e9d83ac" providerId="LiveId" clId="{157DC016-2361-40D4-BA48-8C257A6790B9}" dt="2022-05-29T03:28:47.817" v="2426" actId="478"/>
          <ac:spMkLst>
            <pc:docMk/>
            <pc:sldMk cId="1070798077" sldId="919"/>
            <ac:spMk id="13" creationId="{B0E76534-40CC-7B0E-60C6-05E6103601BA}"/>
          </ac:spMkLst>
        </pc:spChg>
        <pc:spChg chg="del">
          <ac:chgData name="Nguyen Chi Son" userId="606856d02e9d83ac" providerId="LiveId" clId="{157DC016-2361-40D4-BA48-8C257A6790B9}" dt="2022-05-29T03:28:47.817" v="2426" actId="478"/>
          <ac:spMkLst>
            <pc:docMk/>
            <pc:sldMk cId="1070798077" sldId="919"/>
            <ac:spMk id="15" creationId="{832FFACD-4AC8-1314-5A81-9394A6ED8908}"/>
          </ac:spMkLst>
        </pc:spChg>
        <pc:spChg chg="mod">
          <ac:chgData name="Nguyen Chi Son" userId="606856d02e9d83ac" providerId="LiveId" clId="{157DC016-2361-40D4-BA48-8C257A6790B9}" dt="2022-05-29T03:28:27.783" v="2420" actId="20577"/>
          <ac:spMkLst>
            <pc:docMk/>
            <pc:sldMk cId="1070798077" sldId="919"/>
            <ac:spMk id="19" creationId="{9C339D16-68E4-43C4-A62E-D0146138D23B}"/>
          </ac:spMkLst>
        </pc:spChg>
        <pc:graphicFrameChg chg="add mod">
          <ac:chgData name="Nguyen Chi Son" userId="606856d02e9d83ac" providerId="LiveId" clId="{157DC016-2361-40D4-BA48-8C257A6790B9}" dt="2022-05-29T03:31:03.490" v="2437" actId="1076"/>
          <ac:graphicFrameMkLst>
            <pc:docMk/>
            <pc:sldMk cId="1070798077" sldId="919"/>
            <ac:graphicFrameMk id="11" creationId="{50AD300E-ADE7-D869-7F99-B5075C403831}"/>
          </ac:graphicFrameMkLst>
        </pc:graphicFrameChg>
        <pc:picChg chg="add mod">
          <ac:chgData name="Nguyen Chi Son" userId="606856d02e9d83ac" providerId="LiveId" clId="{157DC016-2361-40D4-BA48-8C257A6790B9}" dt="2022-05-29T03:28:56.299" v="2429" actId="1076"/>
          <ac:picMkLst>
            <pc:docMk/>
            <pc:sldMk cId="1070798077" sldId="919"/>
            <ac:picMk id="3" creationId="{0C57F897-FCC2-61E0-ED39-8B1EDC5BA3C8}"/>
          </ac:picMkLst>
        </pc:picChg>
        <pc:picChg chg="del">
          <ac:chgData name="Nguyen Chi Son" userId="606856d02e9d83ac" providerId="LiveId" clId="{157DC016-2361-40D4-BA48-8C257A6790B9}" dt="2022-05-29T03:28:29.367" v="2421" actId="478"/>
          <ac:picMkLst>
            <pc:docMk/>
            <pc:sldMk cId="1070798077" sldId="919"/>
            <ac:picMk id="4" creationId="{03B4D69B-A46E-C508-5777-633746748600}"/>
          </ac:picMkLst>
        </pc:picChg>
        <pc:cxnChg chg="add mod">
          <ac:chgData name="Nguyen Chi Son" userId="606856d02e9d83ac" providerId="LiveId" clId="{157DC016-2361-40D4-BA48-8C257A6790B9}" dt="2022-05-29T03:30:42.130" v="2433" actId="208"/>
          <ac:cxnSpMkLst>
            <pc:docMk/>
            <pc:sldMk cId="1070798077" sldId="919"/>
            <ac:cxnSpMk id="10" creationId="{88B5ADDB-29BE-371D-C318-F4EFBC928FF4}"/>
          </ac:cxnSpMkLst>
        </pc:cxnChg>
      </pc:sldChg>
      <pc:sldChg chg="modSp add mod modAnim">
        <pc:chgData name="Nguyen Chi Son" userId="606856d02e9d83ac" providerId="LiveId" clId="{157DC016-2361-40D4-BA48-8C257A6790B9}" dt="2022-05-29T03:44:47.168" v="4201" actId="1035"/>
        <pc:sldMkLst>
          <pc:docMk/>
          <pc:sldMk cId="2057850392" sldId="920"/>
        </pc:sldMkLst>
        <pc:spChg chg="mod">
          <ac:chgData name="Nguyen Chi Son" userId="606856d02e9d83ac" providerId="LiveId" clId="{157DC016-2361-40D4-BA48-8C257A6790B9}" dt="2022-05-29T03:44:47.168" v="4201" actId="1035"/>
          <ac:spMkLst>
            <pc:docMk/>
            <pc:sldMk cId="2057850392" sldId="920"/>
            <ac:spMk id="6" creationId="{788198BB-E1CE-E45E-3B2C-2093EA79F093}"/>
          </ac:spMkLst>
        </pc:spChg>
        <pc:spChg chg="mod">
          <ac:chgData name="Nguyen Chi Son" userId="606856d02e9d83ac" providerId="LiveId" clId="{157DC016-2361-40D4-BA48-8C257A6790B9}" dt="2022-05-29T03:44:47.168" v="4201" actId="1035"/>
          <ac:spMkLst>
            <pc:docMk/>
            <pc:sldMk cId="2057850392" sldId="920"/>
            <ac:spMk id="7" creationId="{AC4FDF8B-9A5D-3086-B562-E441DBA37666}"/>
          </ac:spMkLst>
        </pc:spChg>
        <pc:spChg chg="mod">
          <ac:chgData name="Nguyen Chi Son" userId="606856d02e9d83ac" providerId="LiveId" clId="{157DC016-2361-40D4-BA48-8C257A6790B9}" dt="2022-05-29T03:44:47.168" v="4201" actId="1035"/>
          <ac:spMkLst>
            <pc:docMk/>
            <pc:sldMk cId="2057850392" sldId="920"/>
            <ac:spMk id="8" creationId="{0DC8DE2C-46C3-034C-E3D4-AD27B0970B41}"/>
          </ac:spMkLst>
        </pc:spChg>
        <pc:spChg chg="mod">
          <ac:chgData name="Nguyen Chi Son" userId="606856d02e9d83ac" providerId="LiveId" clId="{157DC016-2361-40D4-BA48-8C257A6790B9}" dt="2022-05-29T03:44:47.168" v="4201" actId="1035"/>
          <ac:spMkLst>
            <pc:docMk/>
            <pc:sldMk cId="2057850392" sldId="920"/>
            <ac:spMk id="10" creationId="{2F87CC6D-6E0B-7366-1922-872E3E55D58A}"/>
          </ac:spMkLst>
        </pc:spChg>
        <pc:spChg chg="mod">
          <ac:chgData name="Nguyen Chi Son" userId="606856d02e9d83ac" providerId="LiveId" clId="{157DC016-2361-40D4-BA48-8C257A6790B9}" dt="2022-05-29T03:43:07.721" v="3898" actId="20577"/>
          <ac:spMkLst>
            <pc:docMk/>
            <pc:sldMk cId="2057850392" sldId="920"/>
            <ac:spMk id="19" creationId="{9C339D16-68E4-43C4-A62E-D0146138D23B}"/>
          </ac:spMkLst>
        </pc:spChg>
      </pc:sldChg>
      <pc:sldChg chg="addSp delSp modSp add mod modAnim">
        <pc:chgData name="Nguyen Chi Son" userId="606856d02e9d83ac" providerId="LiveId" clId="{157DC016-2361-40D4-BA48-8C257A6790B9}" dt="2022-05-29T14:54:25.040" v="6258"/>
        <pc:sldMkLst>
          <pc:docMk/>
          <pc:sldMk cId="1795907459" sldId="921"/>
        </pc:sldMkLst>
        <pc:spChg chg="mod">
          <ac:chgData name="Nguyen Chi Son" userId="606856d02e9d83ac" providerId="LiveId" clId="{157DC016-2361-40D4-BA48-8C257A6790B9}" dt="2022-05-29T04:04:20.582" v="4952" actId="20577"/>
          <ac:spMkLst>
            <pc:docMk/>
            <pc:sldMk cId="1795907459" sldId="921"/>
            <ac:spMk id="2" creationId="{BA8A6260-CA4B-46A9-A06E-C71EE59E6992}"/>
          </ac:spMkLst>
        </pc:spChg>
        <pc:spChg chg="add mod">
          <ac:chgData name="Nguyen Chi Son" userId="606856d02e9d83ac" providerId="LiveId" clId="{157DC016-2361-40D4-BA48-8C257A6790B9}" dt="2022-05-29T04:11:22.678" v="5497" actId="20577"/>
          <ac:spMkLst>
            <pc:docMk/>
            <pc:sldMk cId="1795907459" sldId="921"/>
            <ac:spMk id="7" creationId="{1B84CE56-9C7D-E20B-7396-21E263E70EA6}"/>
          </ac:spMkLst>
        </pc:spChg>
        <pc:graphicFrameChg chg="mod">
          <ac:chgData name="Nguyen Chi Son" userId="606856d02e9d83ac" providerId="LiveId" clId="{157DC016-2361-40D4-BA48-8C257A6790B9}" dt="2022-05-29T14:54:25.040" v="6258"/>
          <ac:graphicFrameMkLst>
            <pc:docMk/>
            <pc:sldMk cId="1795907459" sldId="921"/>
            <ac:graphicFrameMk id="4" creationId="{47F9AF86-11A4-27B2-4613-75467140A142}"/>
          </ac:graphicFrameMkLst>
        </pc:graphicFrameChg>
        <pc:graphicFrameChg chg="add mod">
          <ac:chgData name="Nguyen Chi Son" userId="606856d02e9d83ac" providerId="LiveId" clId="{157DC016-2361-40D4-BA48-8C257A6790B9}" dt="2022-05-29T04:12:01.855" v="5500"/>
          <ac:graphicFrameMkLst>
            <pc:docMk/>
            <pc:sldMk cId="1795907459" sldId="921"/>
            <ac:graphicFrameMk id="8" creationId="{35A7847E-9783-11EE-2E05-0509484E36A2}"/>
          </ac:graphicFrameMkLst>
        </pc:graphicFrameChg>
        <pc:picChg chg="del">
          <ac:chgData name="Nguyen Chi Son" userId="606856d02e9d83ac" providerId="LiveId" clId="{157DC016-2361-40D4-BA48-8C257A6790B9}" dt="2022-05-29T04:03:25.828" v="4811" actId="478"/>
          <ac:picMkLst>
            <pc:docMk/>
            <pc:sldMk cId="1795907459" sldId="921"/>
            <ac:picMk id="1026" creationId="{2DF79992-E9E5-5470-7AFE-E3E7330B102F}"/>
          </ac:picMkLst>
        </pc:picChg>
        <pc:picChg chg="del">
          <ac:chgData name="Nguyen Chi Son" userId="606856d02e9d83ac" providerId="LiveId" clId="{157DC016-2361-40D4-BA48-8C257A6790B9}" dt="2022-05-29T04:03:26.371" v="4812" actId="478"/>
          <ac:picMkLst>
            <pc:docMk/>
            <pc:sldMk cId="1795907459" sldId="921"/>
            <ac:picMk id="1028" creationId="{D98B72BA-EC69-844A-060E-5E56627AA2F6}"/>
          </ac:picMkLst>
        </pc:picChg>
        <pc:picChg chg="add mod">
          <ac:chgData name="Nguyen Chi Son" userId="606856d02e9d83ac" providerId="LiveId" clId="{157DC016-2361-40D4-BA48-8C257A6790B9}" dt="2022-05-29T04:11:13.867" v="5492" actId="1076"/>
          <ac:picMkLst>
            <pc:docMk/>
            <pc:sldMk cId="1795907459" sldId="921"/>
            <ac:picMk id="2050" creationId="{BC23DBFF-E408-B659-B2E3-06FE3E6E73E0}"/>
          </ac:picMkLst>
        </pc:picChg>
      </pc:sldChg>
      <pc:sldChg chg="delSp modSp add mod delAnim">
        <pc:chgData name="Nguyen Chi Son" userId="606856d02e9d83ac" providerId="LiveId" clId="{157DC016-2361-40D4-BA48-8C257A6790B9}" dt="2022-05-29T15:01:57.033" v="7289"/>
        <pc:sldMkLst>
          <pc:docMk/>
          <pc:sldMk cId="1063224683" sldId="922"/>
        </pc:sldMkLst>
        <pc:spChg chg="mod">
          <ac:chgData name="Nguyen Chi Son" userId="606856d02e9d83ac" providerId="LiveId" clId="{157DC016-2361-40D4-BA48-8C257A6790B9}" dt="2022-05-29T14:49:45.301" v="5756" actId="20577"/>
          <ac:spMkLst>
            <pc:docMk/>
            <pc:sldMk cId="1063224683" sldId="922"/>
            <ac:spMk id="2" creationId="{BA8A6260-CA4B-46A9-A06E-C71EE59E6992}"/>
          </ac:spMkLst>
        </pc:spChg>
        <pc:spChg chg="del mod">
          <ac:chgData name="Nguyen Chi Son" userId="606856d02e9d83ac" providerId="LiveId" clId="{157DC016-2361-40D4-BA48-8C257A6790B9}" dt="2022-05-29T14:49:51.187" v="5758" actId="478"/>
          <ac:spMkLst>
            <pc:docMk/>
            <pc:sldMk cId="1063224683" sldId="922"/>
            <ac:spMk id="7" creationId="{1B84CE56-9C7D-E20B-7396-21E263E70EA6}"/>
          </ac:spMkLst>
        </pc:spChg>
        <pc:graphicFrameChg chg="mod">
          <ac:chgData name="Nguyen Chi Son" userId="606856d02e9d83ac" providerId="LiveId" clId="{157DC016-2361-40D4-BA48-8C257A6790B9}" dt="2022-05-29T15:01:57.033" v="7289"/>
          <ac:graphicFrameMkLst>
            <pc:docMk/>
            <pc:sldMk cId="1063224683" sldId="922"/>
            <ac:graphicFrameMk id="4" creationId="{47F9AF86-11A4-27B2-4613-75467140A142}"/>
          </ac:graphicFrameMkLst>
        </pc:graphicFrameChg>
        <pc:graphicFrameChg chg="del">
          <ac:chgData name="Nguyen Chi Son" userId="606856d02e9d83ac" providerId="LiveId" clId="{157DC016-2361-40D4-BA48-8C257A6790B9}" dt="2022-05-29T14:48:37.338" v="5503" actId="478"/>
          <ac:graphicFrameMkLst>
            <pc:docMk/>
            <pc:sldMk cId="1063224683" sldId="922"/>
            <ac:graphicFrameMk id="8" creationId="{35A7847E-9783-11EE-2E05-0509484E36A2}"/>
          </ac:graphicFrameMkLst>
        </pc:graphicFrameChg>
        <pc:picChg chg="del">
          <ac:chgData name="Nguyen Chi Son" userId="606856d02e9d83ac" providerId="LiveId" clId="{157DC016-2361-40D4-BA48-8C257A6790B9}" dt="2022-05-29T14:48:34.728" v="5502" actId="478"/>
          <ac:picMkLst>
            <pc:docMk/>
            <pc:sldMk cId="1063224683" sldId="922"/>
            <ac:picMk id="2050" creationId="{BC23DBFF-E408-B659-B2E3-06FE3E6E73E0}"/>
          </ac:picMkLst>
        </pc:picChg>
      </pc:sldChg>
      <pc:sldChg chg="addSp delSp modSp add mod delAnim modAnim">
        <pc:chgData name="Nguyen Chi Son" userId="606856d02e9d83ac" providerId="LiveId" clId="{157DC016-2361-40D4-BA48-8C257A6790B9}" dt="2022-05-29T15:07:31.505" v="8217" actId="58"/>
        <pc:sldMkLst>
          <pc:docMk/>
          <pc:sldMk cId="1861169292" sldId="923"/>
        </pc:sldMkLst>
        <pc:spChg chg="add mod">
          <ac:chgData name="Nguyen Chi Son" userId="606856d02e9d83ac" providerId="LiveId" clId="{157DC016-2361-40D4-BA48-8C257A6790B9}" dt="2022-05-29T15:07:19.210" v="8212" actId="20577"/>
          <ac:spMkLst>
            <pc:docMk/>
            <pc:sldMk cId="1861169292" sldId="923"/>
            <ac:spMk id="12" creationId="{E35803B5-3908-8AAB-BB91-5A7C733A9A6F}"/>
          </ac:spMkLst>
        </pc:spChg>
        <pc:spChg chg="del">
          <ac:chgData name="Nguyen Chi Son" userId="606856d02e9d83ac" providerId="LiveId" clId="{157DC016-2361-40D4-BA48-8C257A6790B9}" dt="2022-05-29T15:04:10.269" v="7302" actId="478"/>
          <ac:spMkLst>
            <pc:docMk/>
            <pc:sldMk cId="1861169292" sldId="923"/>
            <ac:spMk id="13" creationId="{8E260BD7-BACD-8785-B7AB-5EDBD93D4A8B}"/>
          </ac:spMkLst>
        </pc:spChg>
        <pc:spChg chg="del">
          <ac:chgData name="Nguyen Chi Son" userId="606856d02e9d83ac" providerId="LiveId" clId="{157DC016-2361-40D4-BA48-8C257A6790B9}" dt="2022-05-29T15:04:10.269" v="7302" actId="478"/>
          <ac:spMkLst>
            <pc:docMk/>
            <pc:sldMk cId="1861169292" sldId="923"/>
            <ac:spMk id="14" creationId="{5BCD13B8-CA09-590A-B868-43BB87774043}"/>
          </ac:spMkLst>
        </pc:spChg>
        <pc:spChg chg="del">
          <ac:chgData name="Nguyen Chi Son" userId="606856d02e9d83ac" providerId="LiveId" clId="{157DC016-2361-40D4-BA48-8C257A6790B9}" dt="2022-05-29T15:04:10.269" v="7302" actId="478"/>
          <ac:spMkLst>
            <pc:docMk/>
            <pc:sldMk cId="1861169292" sldId="923"/>
            <ac:spMk id="15" creationId="{2956C873-092E-951F-5A62-5EFBF316A89D}"/>
          </ac:spMkLst>
        </pc:spChg>
        <pc:spChg chg="del">
          <ac:chgData name="Nguyen Chi Son" userId="606856d02e9d83ac" providerId="LiveId" clId="{157DC016-2361-40D4-BA48-8C257A6790B9}" dt="2022-05-29T15:04:10.269" v="7302" actId="478"/>
          <ac:spMkLst>
            <pc:docMk/>
            <pc:sldMk cId="1861169292" sldId="923"/>
            <ac:spMk id="16" creationId="{DF042B8F-430A-3D3F-A3C2-AE8811C6680C}"/>
          </ac:spMkLst>
        </pc:spChg>
        <pc:spChg chg="add mod">
          <ac:chgData name="Nguyen Chi Son" userId="606856d02e9d83ac" providerId="LiveId" clId="{157DC016-2361-40D4-BA48-8C257A6790B9}" dt="2022-05-29T15:05:39.419" v="7730" actId="1036"/>
          <ac:spMkLst>
            <pc:docMk/>
            <pc:sldMk cId="1861169292" sldId="923"/>
            <ac:spMk id="17" creationId="{0FDF7AF4-DE72-29B3-478F-A64ED06A34B7}"/>
          </ac:spMkLst>
        </pc:spChg>
        <pc:spChg chg="add mod">
          <ac:chgData name="Nguyen Chi Son" userId="606856d02e9d83ac" providerId="LiveId" clId="{157DC016-2361-40D4-BA48-8C257A6790B9}" dt="2022-05-29T15:05:39.419" v="7730" actId="1036"/>
          <ac:spMkLst>
            <pc:docMk/>
            <pc:sldMk cId="1861169292" sldId="923"/>
            <ac:spMk id="18" creationId="{8F94347C-CA73-DAD0-94C7-17041F958885}"/>
          </ac:spMkLst>
        </pc:spChg>
        <pc:spChg chg="mod">
          <ac:chgData name="Nguyen Chi Son" userId="606856d02e9d83ac" providerId="LiveId" clId="{157DC016-2361-40D4-BA48-8C257A6790B9}" dt="2022-05-29T15:05:31.592" v="7718" actId="20577"/>
          <ac:spMkLst>
            <pc:docMk/>
            <pc:sldMk cId="1861169292" sldId="923"/>
            <ac:spMk id="19" creationId="{9C339D16-68E4-43C4-A62E-D0146138D23B}"/>
          </ac:spMkLst>
        </pc:spChg>
        <pc:spChg chg="add mod">
          <ac:chgData name="Nguyen Chi Son" userId="606856d02e9d83ac" providerId="LiveId" clId="{157DC016-2361-40D4-BA48-8C257A6790B9}" dt="2022-05-29T15:07:31.505" v="8217" actId="58"/>
          <ac:spMkLst>
            <pc:docMk/>
            <pc:sldMk cId="1861169292" sldId="923"/>
            <ac:spMk id="20" creationId="{7674280B-D6EB-CB03-C235-51E38BE91572}"/>
          </ac:spMkLst>
        </pc:spChg>
        <pc:graphicFrameChg chg="add del mod">
          <ac:chgData name="Nguyen Chi Son" userId="606856d02e9d83ac" providerId="LiveId" clId="{157DC016-2361-40D4-BA48-8C257A6790B9}" dt="2022-05-29T15:06:13.435" v="7778" actId="478"/>
          <ac:graphicFrameMkLst>
            <pc:docMk/>
            <pc:sldMk cId="1861169292" sldId="923"/>
            <ac:graphicFrameMk id="21" creationId="{EFB46869-F79F-B305-7A9D-3E9968E23B3D}"/>
          </ac:graphicFrameMkLst>
        </pc:graphicFrameChg>
        <pc:graphicFrameChg chg="add del mod">
          <ac:chgData name="Nguyen Chi Son" userId="606856d02e9d83ac" providerId="LiveId" clId="{157DC016-2361-40D4-BA48-8C257A6790B9}" dt="2022-05-29T15:06:05.726" v="7765" actId="478"/>
          <ac:graphicFrameMkLst>
            <pc:docMk/>
            <pc:sldMk cId="1861169292" sldId="923"/>
            <ac:graphicFrameMk id="22" creationId="{9D115694-3131-AB89-41B0-4BEB5A029ED8}"/>
          </ac:graphicFrameMkLst>
        </pc:graphicFrameChg>
        <pc:graphicFrameChg chg="del">
          <ac:chgData name="Nguyen Chi Son" userId="606856d02e9d83ac" providerId="LiveId" clId="{157DC016-2361-40D4-BA48-8C257A6790B9}" dt="2022-05-29T15:04:10.269" v="7302" actId="478"/>
          <ac:graphicFrameMkLst>
            <pc:docMk/>
            <pc:sldMk cId="1861169292" sldId="923"/>
            <ac:graphicFrameMk id="23" creationId="{411FD35B-D13B-2903-E237-6501221826A9}"/>
          </ac:graphicFrameMkLst>
        </pc:graphicFrameChg>
        <pc:graphicFrameChg chg="del">
          <ac:chgData name="Nguyen Chi Son" userId="606856d02e9d83ac" providerId="LiveId" clId="{157DC016-2361-40D4-BA48-8C257A6790B9}" dt="2022-05-29T15:04:10.269" v="7302" actId="478"/>
          <ac:graphicFrameMkLst>
            <pc:docMk/>
            <pc:sldMk cId="1861169292" sldId="923"/>
            <ac:graphicFrameMk id="24" creationId="{A5428652-5E88-2611-DDCD-4B2517503BA7}"/>
          </ac:graphicFrameMkLst>
        </pc:graphicFrameChg>
        <pc:graphicFrameChg chg="add del mod">
          <ac:chgData name="Nguyen Chi Son" userId="606856d02e9d83ac" providerId="LiveId" clId="{157DC016-2361-40D4-BA48-8C257A6790B9}" dt="2022-05-29T15:07:20.792" v="8213" actId="478"/>
          <ac:graphicFrameMkLst>
            <pc:docMk/>
            <pc:sldMk cId="1861169292" sldId="923"/>
            <ac:graphicFrameMk id="25" creationId="{30385AA6-40D7-3AC3-C5EA-CCC1260A2DB3}"/>
          </ac:graphicFrameMkLst>
        </pc:graphicFrameChg>
        <pc:graphicFrameChg chg="add del mod">
          <ac:chgData name="Nguyen Chi Son" userId="606856d02e9d83ac" providerId="LiveId" clId="{157DC016-2361-40D4-BA48-8C257A6790B9}" dt="2022-05-29T15:07:21.444" v="8214" actId="478"/>
          <ac:graphicFrameMkLst>
            <pc:docMk/>
            <pc:sldMk cId="1861169292" sldId="923"/>
            <ac:graphicFrameMk id="26" creationId="{8D963EF7-8651-EC8B-D16A-B4F1A62C5D1B}"/>
          </ac:graphicFrameMkLst>
        </pc:graphicFrameChg>
        <pc:graphicFrameChg chg="del">
          <ac:chgData name="Nguyen Chi Son" userId="606856d02e9d83ac" providerId="LiveId" clId="{157DC016-2361-40D4-BA48-8C257A6790B9}" dt="2022-05-29T15:04:10.269" v="7302" actId="478"/>
          <ac:graphicFrameMkLst>
            <pc:docMk/>
            <pc:sldMk cId="1861169292" sldId="923"/>
            <ac:graphicFrameMk id="27" creationId="{D1890603-65A5-2335-AAF8-E68D3217BA9E}"/>
          </ac:graphicFrameMkLst>
        </pc:graphicFrameChg>
        <pc:graphicFrameChg chg="del">
          <ac:chgData name="Nguyen Chi Son" userId="606856d02e9d83ac" providerId="LiveId" clId="{157DC016-2361-40D4-BA48-8C257A6790B9}" dt="2022-05-29T15:04:10.269" v="7302" actId="478"/>
          <ac:graphicFrameMkLst>
            <pc:docMk/>
            <pc:sldMk cId="1861169292" sldId="923"/>
            <ac:graphicFrameMk id="31" creationId="{CF4E4C42-5792-F9EE-03D3-5010CA07A9CF}"/>
          </ac:graphicFrameMkLst>
        </pc:graphicFrameChg>
      </pc:sldChg>
    </pc:docChg>
  </pc:docChgLst>
  <pc:docChgLst>
    <pc:chgData name="Nguyen Chi Son" userId="606856d02e9d83ac" providerId="LiveId" clId="{4FA3F93A-FA95-4B26-8367-F4360452403D}"/>
    <pc:docChg chg="undo custSel addSld delSld modSld">
      <pc:chgData name="Nguyen Chi Son" userId="606856d02e9d83ac" providerId="LiveId" clId="{4FA3F93A-FA95-4B26-8367-F4360452403D}" dt="2022-05-26T09:06:10.956" v="5704" actId="1076"/>
      <pc:docMkLst>
        <pc:docMk/>
      </pc:docMkLst>
      <pc:sldChg chg="modSp mod">
        <pc:chgData name="Nguyen Chi Son" userId="606856d02e9d83ac" providerId="LiveId" clId="{4FA3F93A-FA95-4B26-8367-F4360452403D}" dt="2022-05-25T08:55:18.273" v="25" actId="20577"/>
        <pc:sldMkLst>
          <pc:docMk/>
          <pc:sldMk cId="2922349590" sldId="256"/>
        </pc:sldMkLst>
        <pc:spChg chg="mod">
          <ac:chgData name="Nguyen Chi Son" userId="606856d02e9d83ac" providerId="LiveId" clId="{4FA3F93A-FA95-4B26-8367-F4360452403D}" dt="2022-05-25T08:55:18.273" v="25" actId="20577"/>
          <ac:spMkLst>
            <pc:docMk/>
            <pc:sldMk cId="2922349590" sldId="256"/>
            <ac:spMk id="136" creationId="{C574B640-0199-463F-87CA-8E3956B46E10}"/>
          </ac:spMkLst>
        </pc:spChg>
      </pc:sldChg>
      <pc:sldChg chg="modSp mod">
        <pc:chgData name="Nguyen Chi Son" userId="606856d02e9d83ac" providerId="LiveId" clId="{4FA3F93A-FA95-4B26-8367-F4360452403D}" dt="2022-05-25T11:09:08.067" v="2742" actId="20577"/>
        <pc:sldMkLst>
          <pc:docMk/>
          <pc:sldMk cId="3319126272" sldId="622"/>
        </pc:sldMkLst>
        <pc:spChg chg="mod">
          <ac:chgData name="Nguyen Chi Son" userId="606856d02e9d83ac" providerId="LiveId" clId="{4FA3F93A-FA95-4B26-8367-F4360452403D}" dt="2022-05-25T11:09:08.067" v="2742" actId="20577"/>
          <ac:spMkLst>
            <pc:docMk/>
            <pc:sldMk cId="3319126272" sldId="622"/>
            <ac:spMk id="2" creationId="{DAF08EC2-5D0D-48D9-855C-A59C0E5ED55B}"/>
          </ac:spMkLst>
        </pc:spChg>
        <pc:spChg chg="mod">
          <ac:chgData name="Nguyen Chi Son" userId="606856d02e9d83ac" providerId="LiveId" clId="{4FA3F93A-FA95-4B26-8367-F4360452403D}" dt="2022-05-25T11:08:57.899" v="2649" actId="20577"/>
          <ac:spMkLst>
            <pc:docMk/>
            <pc:sldMk cId="3319126272" sldId="622"/>
            <ac:spMk id="3" creationId="{8CD51C9F-FCB0-4185-93E6-835FC05E1B10}"/>
          </ac:spMkLst>
        </pc:spChg>
      </pc:sldChg>
      <pc:sldChg chg="modSp mod">
        <pc:chgData name="Nguyen Chi Son" userId="606856d02e9d83ac" providerId="LiveId" clId="{4FA3F93A-FA95-4B26-8367-F4360452403D}" dt="2022-05-25T08:55:27.866" v="61" actId="20577"/>
        <pc:sldMkLst>
          <pc:docMk/>
          <pc:sldMk cId="1033004166" sldId="675"/>
        </pc:sldMkLst>
        <pc:spChg chg="mod">
          <ac:chgData name="Nguyen Chi Son" userId="606856d02e9d83ac" providerId="LiveId" clId="{4FA3F93A-FA95-4B26-8367-F4360452403D}" dt="2022-05-25T08:55:27.866" v="61" actId="20577"/>
          <ac:spMkLst>
            <pc:docMk/>
            <pc:sldMk cId="1033004166" sldId="675"/>
            <ac:spMk id="2" creationId="{DAF08EC2-5D0D-48D9-855C-A59C0E5ED55B}"/>
          </ac:spMkLst>
        </pc:spChg>
      </pc:sldChg>
      <pc:sldChg chg="addSp delSp modSp mod modAnim">
        <pc:chgData name="Nguyen Chi Son" userId="606856d02e9d83ac" providerId="LiveId" clId="{4FA3F93A-FA95-4B26-8367-F4360452403D}" dt="2022-05-25T16:44:49.949" v="3355"/>
        <pc:sldMkLst>
          <pc:docMk/>
          <pc:sldMk cId="3014091475" sldId="782"/>
        </pc:sldMkLst>
        <pc:spChg chg="mod">
          <ac:chgData name="Nguyen Chi Son" userId="606856d02e9d83ac" providerId="LiveId" clId="{4FA3F93A-FA95-4B26-8367-F4360452403D}" dt="2022-05-25T11:10:56.263" v="2834" actId="20577"/>
          <ac:spMkLst>
            <pc:docMk/>
            <pc:sldMk cId="3014091475" sldId="782"/>
            <ac:spMk id="2" creationId="{BA8A6260-CA4B-46A9-A06E-C71EE59E6992}"/>
          </ac:spMkLst>
        </pc:spChg>
        <pc:spChg chg="add mod">
          <ac:chgData name="Nguyen Chi Son" userId="606856d02e9d83ac" providerId="LiveId" clId="{4FA3F93A-FA95-4B26-8367-F4360452403D}" dt="2022-05-25T11:17:31.918" v="2928" actId="1036"/>
          <ac:spMkLst>
            <pc:docMk/>
            <pc:sldMk cId="3014091475" sldId="782"/>
            <ac:spMk id="8" creationId="{33E1FBE4-905A-4FAD-EACE-C2152964CA14}"/>
          </ac:spMkLst>
        </pc:spChg>
        <pc:spChg chg="del">
          <ac:chgData name="Nguyen Chi Son" userId="606856d02e9d83ac" providerId="LiveId" clId="{4FA3F93A-FA95-4B26-8367-F4360452403D}" dt="2022-05-25T11:10:58.952" v="2835" actId="478"/>
          <ac:spMkLst>
            <pc:docMk/>
            <pc:sldMk cId="3014091475" sldId="782"/>
            <ac:spMk id="9" creationId="{E3A1964F-4B9E-0EEC-7228-640C17629044}"/>
          </ac:spMkLst>
        </pc:spChg>
        <pc:spChg chg="add mod">
          <ac:chgData name="Nguyen Chi Son" userId="606856d02e9d83ac" providerId="LiveId" clId="{4FA3F93A-FA95-4B26-8367-F4360452403D}" dt="2022-05-25T11:17:31.918" v="2928" actId="1036"/>
          <ac:spMkLst>
            <pc:docMk/>
            <pc:sldMk cId="3014091475" sldId="782"/>
            <ac:spMk id="10" creationId="{7805EEB1-3F4D-03D1-3D20-519AD6BBA8F1}"/>
          </ac:spMkLst>
        </pc:spChg>
        <pc:graphicFrameChg chg="add mod">
          <ac:chgData name="Nguyen Chi Son" userId="606856d02e9d83ac" providerId="LiveId" clId="{4FA3F93A-FA95-4B26-8367-F4360452403D}" dt="2022-05-25T16:44:49.949" v="3355"/>
          <ac:graphicFrameMkLst>
            <pc:docMk/>
            <pc:sldMk cId="3014091475" sldId="782"/>
            <ac:graphicFrameMk id="5" creationId="{651A29E1-9532-FF94-908A-D04E60706831}"/>
          </ac:graphicFrameMkLst>
        </pc:graphicFrameChg>
        <pc:graphicFrameChg chg="add mod">
          <ac:chgData name="Nguyen Chi Son" userId="606856d02e9d83ac" providerId="LiveId" clId="{4FA3F93A-FA95-4B26-8367-F4360452403D}" dt="2022-05-25T11:17:31.918" v="2928" actId="1036"/>
          <ac:graphicFrameMkLst>
            <pc:docMk/>
            <pc:sldMk cId="3014091475" sldId="782"/>
            <ac:graphicFrameMk id="6" creationId="{C17B251E-BB16-F094-4A3A-7E9888E4C538}"/>
          </ac:graphicFrameMkLst>
        </pc:graphicFrameChg>
        <pc:graphicFrameChg chg="add mod">
          <ac:chgData name="Nguyen Chi Son" userId="606856d02e9d83ac" providerId="LiveId" clId="{4FA3F93A-FA95-4B26-8367-F4360452403D}" dt="2022-05-25T11:17:31.918" v="2928" actId="1036"/>
          <ac:graphicFrameMkLst>
            <pc:docMk/>
            <pc:sldMk cId="3014091475" sldId="782"/>
            <ac:graphicFrameMk id="7" creationId="{ED20F616-B636-AA1F-1BA5-6D79C4CB67E9}"/>
          </ac:graphicFrameMkLst>
        </pc:graphicFrameChg>
        <pc:picChg chg="del">
          <ac:chgData name="Nguyen Chi Son" userId="606856d02e9d83ac" providerId="LiveId" clId="{4FA3F93A-FA95-4B26-8367-F4360452403D}" dt="2022-05-25T11:09:38.551" v="2743" actId="478"/>
          <ac:picMkLst>
            <pc:docMk/>
            <pc:sldMk cId="3014091475" sldId="782"/>
            <ac:picMk id="4" creationId="{AF348E5F-FDB8-1C26-9498-33EBEE47CE19}"/>
          </ac:picMkLst>
        </pc:picChg>
      </pc:sldChg>
      <pc:sldChg chg="del">
        <pc:chgData name="Nguyen Chi Son" userId="606856d02e9d83ac" providerId="LiveId" clId="{4FA3F93A-FA95-4B26-8367-F4360452403D}" dt="2022-05-25T09:20:03.293" v="1367" actId="47"/>
        <pc:sldMkLst>
          <pc:docMk/>
          <pc:sldMk cId="3086765662" sldId="871"/>
        </pc:sldMkLst>
      </pc:sldChg>
      <pc:sldChg chg="addSp delSp modSp mod delAnim">
        <pc:chgData name="Nguyen Chi Son" userId="606856d02e9d83ac" providerId="LiveId" clId="{4FA3F93A-FA95-4B26-8367-F4360452403D}" dt="2022-05-26T08:33:30.516" v="3844" actId="478"/>
        <pc:sldMkLst>
          <pc:docMk/>
          <pc:sldMk cId="1193280490" sldId="875"/>
        </pc:sldMkLst>
        <pc:spChg chg="mod">
          <ac:chgData name="Nguyen Chi Son" userId="606856d02e9d83ac" providerId="LiveId" clId="{4FA3F93A-FA95-4B26-8367-F4360452403D}" dt="2022-05-26T08:31:09.216" v="3836" actId="20577"/>
          <ac:spMkLst>
            <pc:docMk/>
            <pc:sldMk cId="1193280490" sldId="875"/>
            <ac:spMk id="19" creationId="{9C339D16-68E4-43C4-A62E-D0146138D23B}"/>
          </ac:spMkLst>
        </pc:spChg>
        <pc:spChg chg="del">
          <ac:chgData name="Nguyen Chi Son" userId="606856d02e9d83ac" providerId="LiveId" clId="{4FA3F93A-FA95-4B26-8367-F4360452403D}" dt="2022-05-26T08:33:30.516" v="3844" actId="478"/>
          <ac:spMkLst>
            <pc:docMk/>
            <pc:sldMk cId="1193280490" sldId="875"/>
            <ac:spMk id="20" creationId="{CE10C48B-DD3B-F42D-4D17-30876BB2C636}"/>
          </ac:spMkLst>
        </pc:spChg>
        <pc:spChg chg="del">
          <ac:chgData name="Nguyen Chi Son" userId="606856d02e9d83ac" providerId="LiveId" clId="{4FA3F93A-FA95-4B26-8367-F4360452403D}" dt="2022-05-26T08:33:30.516" v="3844" actId="478"/>
          <ac:spMkLst>
            <pc:docMk/>
            <pc:sldMk cId="1193280490" sldId="875"/>
            <ac:spMk id="21" creationId="{09A56ADD-F181-F414-B6D2-57F43B4AD9CF}"/>
          </ac:spMkLst>
        </pc:spChg>
        <pc:spChg chg="del">
          <ac:chgData name="Nguyen Chi Son" userId="606856d02e9d83ac" providerId="LiveId" clId="{4FA3F93A-FA95-4B26-8367-F4360452403D}" dt="2022-05-26T08:33:30.516" v="3844" actId="478"/>
          <ac:spMkLst>
            <pc:docMk/>
            <pc:sldMk cId="1193280490" sldId="875"/>
            <ac:spMk id="24" creationId="{8730772F-B50E-8A02-F3ED-000879F9434B}"/>
          </ac:spMkLst>
        </pc:spChg>
        <pc:spChg chg="del">
          <ac:chgData name="Nguyen Chi Son" userId="606856d02e9d83ac" providerId="LiveId" clId="{4FA3F93A-FA95-4B26-8367-F4360452403D}" dt="2022-05-26T08:33:30.516" v="3844" actId="478"/>
          <ac:spMkLst>
            <pc:docMk/>
            <pc:sldMk cId="1193280490" sldId="875"/>
            <ac:spMk id="25" creationId="{F474139B-D30E-D7B2-4555-F4D8A87237D4}"/>
          </ac:spMkLst>
        </pc:spChg>
        <pc:spChg chg="del">
          <ac:chgData name="Nguyen Chi Son" userId="606856d02e9d83ac" providerId="LiveId" clId="{4FA3F93A-FA95-4B26-8367-F4360452403D}" dt="2022-05-26T08:33:30.516" v="3844" actId="478"/>
          <ac:spMkLst>
            <pc:docMk/>
            <pc:sldMk cId="1193280490" sldId="875"/>
            <ac:spMk id="44" creationId="{BF3D2036-2A8E-5EAD-E085-219DA2D1C7E5}"/>
          </ac:spMkLst>
        </pc:spChg>
        <pc:spChg chg="del">
          <ac:chgData name="Nguyen Chi Son" userId="606856d02e9d83ac" providerId="LiveId" clId="{4FA3F93A-FA95-4B26-8367-F4360452403D}" dt="2022-05-26T08:29:11.495" v="3572" actId="478"/>
          <ac:spMkLst>
            <pc:docMk/>
            <pc:sldMk cId="1193280490" sldId="875"/>
            <ac:spMk id="45" creationId="{50D09B75-7E36-E168-0199-EE2C694E9C0A}"/>
          </ac:spMkLst>
        </pc:spChg>
        <pc:spChg chg="del">
          <ac:chgData name="Nguyen Chi Son" userId="606856d02e9d83ac" providerId="LiveId" clId="{4FA3F93A-FA95-4B26-8367-F4360452403D}" dt="2022-05-26T08:29:11.495" v="3572" actId="478"/>
          <ac:spMkLst>
            <pc:docMk/>
            <pc:sldMk cId="1193280490" sldId="875"/>
            <ac:spMk id="47" creationId="{5BB72B79-E8B8-7EDD-FF83-F91999E03524}"/>
          </ac:spMkLst>
        </pc:spChg>
        <pc:spChg chg="del">
          <ac:chgData name="Nguyen Chi Son" userId="606856d02e9d83ac" providerId="LiveId" clId="{4FA3F93A-FA95-4B26-8367-F4360452403D}" dt="2022-05-26T08:29:11.495" v="3572" actId="478"/>
          <ac:spMkLst>
            <pc:docMk/>
            <pc:sldMk cId="1193280490" sldId="875"/>
            <ac:spMk id="48" creationId="{4FE5EAA8-423D-C036-E655-8524A5DADCE3}"/>
          </ac:spMkLst>
        </pc:spChg>
        <pc:spChg chg="del">
          <ac:chgData name="Nguyen Chi Son" userId="606856d02e9d83ac" providerId="LiveId" clId="{4FA3F93A-FA95-4B26-8367-F4360452403D}" dt="2022-05-26T08:29:11.495" v="3572" actId="478"/>
          <ac:spMkLst>
            <pc:docMk/>
            <pc:sldMk cId="1193280490" sldId="875"/>
            <ac:spMk id="53" creationId="{86C2E2EA-DBC2-C5D3-481A-EAA26463488E}"/>
          </ac:spMkLst>
        </pc:spChg>
        <pc:graphicFrameChg chg="del">
          <ac:chgData name="Nguyen Chi Son" userId="606856d02e9d83ac" providerId="LiveId" clId="{4FA3F93A-FA95-4B26-8367-F4360452403D}" dt="2022-05-26T08:33:30.516" v="3844" actId="478"/>
          <ac:graphicFrameMkLst>
            <pc:docMk/>
            <pc:sldMk cId="1193280490" sldId="875"/>
            <ac:graphicFrameMk id="26" creationId="{337A5948-71FF-8780-069E-0E88337AEEC9}"/>
          </ac:graphicFrameMkLst>
        </pc:graphicFrameChg>
        <pc:graphicFrameChg chg="del">
          <ac:chgData name="Nguyen Chi Son" userId="606856d02e9d83ac" providerId="LiveId" clId="{4FA3F93A-FA95-4B26-8367-F4360452403D}" dt="2022-05-26T08:33:30.516" v="3844" actId="478"/>
          <ac:graphicFrameMkLst>
            <pc:docMk/>
            <pc:sldMk cId="1193280490" sldId="875"/>
            <ac:graphicFrameMk id="27" creationId="{9619F209-552C-59EF-A7E4-A2774C9ABF43}"/>
          </ac:graphicFrameMkLst>
        </pc:graphicFrameChg>
        <pc:graphicFrameChg chg="del">
          <ac:chgData name="Nguyen Chi Son" userId="606856d02e9d83ac" providerId="LiveId" clId="{4FA3F93A-FA95-4B26-8367-F4360452403D}" dt="2022-05-26T08:33:30.516" v="3844" actId="478"/>
          <ac:graphicFrameMkLst>
            <pc:docMk/>
            <pc:sldMk cId="1193280490" sldId="875"/>
            <ac:graphicFrameMk id="28" creationId="{E2A4CDD9-6EC1-9E06-A468-25D76759FB59}"/>
          </ac:graphicFrameMkLst>
        </pc:graphicFrameChg>
        <pc:graphicFrameChg chg="del">
          <ac:chgData name="Nguyen Chi Son" userId="606856d02e9d83ac" providerId="LiveId" clId="{4FA3F93A-FA95-4B26-8367-F4360452403D}" dt="2022-05-26T08:33:30.516" v="3844" actId="478"/>
          <ac:graphicFrameMkLst>
            <pc:docMk/>
            <pc:sldMk cId="1193280490" sldId="875"/>
            <ac:graphicFrameMk id="29" creationId="{E98BA1B6-47DB-7968-BEED-954285AA6F05}"/>
          </ac:graphicFrameMkLst>
        </pc:graphicFrameChg>
        <pc:graphicFrameChg chg="del">
          <ac:chgData name="Nguyen Chi Son" userId="606856d02e9d83ac" providerId="LiveId" clId="{4FA3F93A-FA95-4B26-8367-F4360452403D}" dt="2022-05-26T08:29:11.495" v="3572" actId="478"/>
          <ac:graphicFrameMkLst>
            <pc:docMk/>
            <pc:sldMk cId="1193280490" sldId="875"/>
            <ac:graphicFrameMk id="35" creationId="{613BAA41-415D-C3A2-D7AC-323EEEB4F13A}"/>
          </ac:graphicFrameMkLst>
        </pc:graphicFrameChg>
        <pc:graphicFrameChg chg="del">
          <ac:chgData name="Nguyen Chi Son" userId="606856d02e9d83ac" providerId="LiveId" clId="{4FA3F93A-FA95-4B26-8367-F4360452403D}" dt="2022-05-26T08:29:11.495" v="3572" actId="478"/>
          <ac:graphicFrameMkLst>
            <pc:docMk/>
            <pc:sldMk cId="1193280490" sldId="875"/>
            <ac:graphicFrameMk id="36" creationId="{2F127881-198B-22E5-E44E-CD64A32E93C7}"/>
          </ac:graphicFrameMkLst>
        </pc:graphicFrameChg>
        <pc:picChg chg="del">
          <ac:chgData name="Nguyen Chi Son" userId="606856d02e9d83ac" providerId="LiveId" clId="{4FA3F93A-FA95-4B26-8367-F4360452403D}" dt="2022-05-26T08:29:11.495" v="3572" actId="478"/>
          <ac:picMkLst>
            <pc:docMk/>
            <pc:sldMk cId="1193280490" sldId="875"/>
            <ac:picMk id="43" creationId="{2CE7806F-D5B6-0F6A-E793-B0AB39423681}"/>
          </ac:picMkLst>
        </pc:picChg>
        <pc:picChg chg="add mod">
          <ac:chgData name="Nguyen Chi Son" userId="606856d02e9d83ac" providerId="LiveId" clId="{4FA3F93A-FA95-4B26-8367-F4360452403D}" dt="2022-05-26T08:33:01.697" v="3843" actId="1076"/>
          <ac:picMkLst>
            <pc:docMk/>
            <pc:sldMk cId="1193280490" sldId="875"/>
            <ac:picMk id="1026" creationId="{5FC38954-91C7-FB3D-DFC7-E005CF87DCA4}"/>
          </ac:picMkLst>
        </pc:picChg>
        <pc:cxnChg chg="del">
          <ac:chgData name="Nguyen Chi Son" userId="606856d02e9d83ac" providerId="LiveId" clId="{4FA3F93A-FA95-4B26-8367-F4360452403D}" dt="2022-05-26T08:29:11.495" v="3572" actId="478"/>
          <ac:cxnSpMkLst>
            <pc:docMk/>
            <pc:sldMk cId="1193280490" sldId="875"/>
            <ac:cxnSpMk id="8" creationId="{EBFD1242-6F93-305E-DA12-993262491EDB}"/>
          </ac:cxnSpMkLst>
        </pc:cxnChg>
        <pc:cxnChg chg="del">
          <ac:chgData name="Nguyen Chi Son" userId="606856d02e9d83ac" providerId="LiveId" clId="{4FA3F93A-FA95-4B26-8367-F4360452403D}" dt="2022-05-26T08:33:30.516" v="3844" actId="478"/>
          <ac:cxnSpMkLst>
            <pc:docMk/>
            <pc:sldMk cId="1193280490" sldId="875"/>
            <ac:cxnSpMk id="30" creationId="{11294E06-0884-166C-56CC-9AC80DAF9207}"/>
          </ac:cxnSpMkLst>
        </pc:cxnChg>
        <pc:cxnChg chg="del">
          <ac:chgData name="Nguyen Chi Son" userId="606856d02e9d83ac" providerId="LiveId" clId="{4FA3F93A-FA95-4B26-8367-F4360452403D}" dt="2022-05-26T08:33:30.516" v="3844" actId="478"/>
          <ac:cxnSpMkLst>
            <pc:docMk/>
            <pc:sldMk cId="1193280490" sldId="875"/>
            <ac:cxnSpMk id="31" creationId="{A4271015-9604-3256-757F-477A9F3041D7}"/>
          </ac:cxnSpMkLst>
        </pc:cxnChg>
        <pc:cxnChg chg="del">
          <ac:chgData name="Nguyen Chi Son" userId="606856d02e9d83ac" providerId="LiveId" clId="{4FA3F93A-FA95-4B26-8367-F4360452403D}" dt="2022-05-26T08:33:30.516" v="3844" actId="478"/>
          <ac:cxnSpMkLst>
            <pc:docMk/>
            <pc:sldMk cId="1193280490" sldId="875"/>
            <ac:cxnSpMk id="32" creationId="{4A77CDC0-B701-92BA-D37F-1EB5FA7C9538}"/>
          </ac:cxnSpMkLst>
        </pc:cxnChg>
        <pc:cxnChg chg="del">
          <ac:chgData name="Nguyen Chi Son" userId="606856d02e9d83ac" providerId="LiveId" clId="{4FA3F93A-FA95-4B26-8367-F4360452403D}" dt="2022-05-26T08:29:11.495" v="3572" actId="478"/>
          <ac:cxnSpMkLst>
            <pc:docMk/>
            <pc:sldMk cId="1193280490" sldId="875"/>
            <ac:cxnSpMk id="34" creationId="{68E850D4-2E11-317B-57F9-4C861CB849AD}"/>
          </ac:cxnSpMkLst>
        </pc:cxnChg>
        <pc:cxnChg chg="del">
          <ac:chgData name="Nguyen Chi Son" userId="606856d02e9d83ac" providerId="LiveId" clId="{4FA3F93A-FA95-4B26-8367-F4360452403D}" dt="2022-05-26T08:29:11.495" v="3572" actId="478"/>
          <ac:cxnSpMkLst>
            <pc:docMk/>
            <pc:sldMk cId="1193280490" sldId="875"/>
            <ac:cxnSpMk id="37" creationId="{687986D7-6254-7582-0E32-EF45C187506F}"/>
          </ac:cxnSpMkLst>
        </pc:cxnChg>
        <pc:cxnChg chg="del">
          <ac:chgData name="Nguyen Chi Son" userId="606856d02e9d83ac" providerId="LiveId" clId="{4FA3F93A-FA95-4B26-8367-F4360452403D}" dt="2022-05-26T08:29:11.495" v="3572" actId="478"/>
          <ac:cxnSpMkLst>
            <pc:docMk/>
            <pc:sldMk cId="1193280490" sldId="875"/>
            <ac:cxnSpMk id="49" creationId="{8DBC8FBA-1F1B-19F1-A24B-EB16A1D6DC7C}"/>
          </ac:cxnSpMkLst>
        </pc:cxnChg>
        <pc:cxnChg chg="del">
          <ac:chgData name="Nguyen Chi Son" userId="606856d02e9d83ac" providerId="LiveId" clId="{4FA3F93A-FA95-4B26-8367-F4360452403D}" dt="2022-05-26T08:29:11.495" v="3572" actId="478"/>
          <ac:cxnSpMkLst>
            <pc:docMk/>
            <pc:sldMk cId="1193280490" sldId="875"/>
            <ac:cxnSpMk id="62" creationId="{8CF87836-BD49-D14C-F84D-529FEADF7BEF}"/>
          </ac:cxnSpMkLst>
        </pc:cxnChg>
      </pc:sldChg>
      <pc:sldChg chg="addSp delSp modSp mod">
        <pc:chgData name="Nguyen Chi Son" userId="606856d02e9d83ac" providerId="LiveId" clId="{4FA3F93A-FA95-4B26-8367-F4360452403D}" dt="2022-05-25T09:05:49.794" v="1085" actId="1076"/>
        <pc:sldMkLst>
          <pc:docMk/>
          <pc:sldMk cId="780006894" sldId="880"/>
        </pc:sldMkLst>
        <pc:spChg chg="mod">
          <ac:chgData name="Nguyen Chi Son" userId="606856d02e9d83ac" providerId="LiveId" clId="{4FA3F93A-FA95-4B26-8367-F4360452403D}" dt="2022-05-25T09:05:08.497" v="1015" actId="20577"/>
          <ac:spMkLst>
            <pc:docMk/>
            <pc:sldMk cId="780006894" sldId="880"/>
            <ac:spMk id="2" creationId="{BA8A6260-CA4B-46A9-A06E-C71EE59E6992}"/>
          </ac:spMkLst>
        </pc:spChg>
        <pc:spChg chg="del">
          <ac:chgData name="Nguyen Chi Son" userId="606856d02e9d83ac" providerId="LiveId" clId="{4FA3F93A-FA95-4B26-8367-F4360452403D}" dt="2022-05-25T08:55:32.505" v="62" actId="478"/>
          <ac:spMkLst>
            <pc:docMk/>
            <pc:sldMk cId="780006894" sldId="880"/>
            <ac:spMk id="18" creationId="{4E28DC3C-8812-9D91-DC91-38A00F10E985}"/>
          </ac:spMkLst>
        </pc:spChg>
        <pc:spChg chg="del">
          <ac:chgData name="Nguyen Chi Son" userId="606856d02e9d83ac" providerId="LiveId" clId="{4FA3F93A-FA95-4B26-8367-F4360452403D}" dt="2022-05-25T08:55:32.505" v="62" actId="478"/>
          <ac:spMkLst>
            <pc:docMk/>
            <pc:sldMk cId="780006894" sldId="880"/>
            <ac:spMk id="19" creationId="{436FDEF3-7BBB-FF69-515C-1D5E44ACC829}"/>
          </ac:spMkLst>
        </pc:spChg>
        <pc:spChg chg="add mod">
          <ac:chgData name="Nguyen Chi Son" userId="606856d02e9d83ac" providerId="LiveId" clId="{4FA3F93A-FA95-4B26-8367-F4360452403D}" dt="2022-05-25T09:05:49.794" v="1085" actId="1076"/>
          <ac:spMkLst>
            <pc:docMk/>
            <pc:sldMk cId="780006894" sldId="880"/>
            <ac:spMk id="20" creationId="{96D10FFF-2A20-0BAF-772A-9E515DAE2B57}"/>
          </ac:spMkLst>
        </pc:spChg>
        <pc:spChg chg="del">
          <ac:chgData name="Nguyen Chi Son" userId="606856d02e9d83ac" providerId="LiveId" clId="{4FA3F93A-FA95-4B26-8367-F4360452403D}" dt="2022-05-25T08:55:32.505" v="62" actId="478"/>
          <ac:spMkLst>
            <pc:docMk/>
            <pc:sldMk cId="780006894" sldId="880"/>
            <ac:spMk id="22" creationId="{44024C8B-F687-D0B0-B963-07741558C43F}"/>
          </ac:spMkLst>
        </pc:spChg>
        <pc:spChg chg="del">
          <ac:chgData name="Nguyen Chi Son" userId="606856d02e9d83ac" providerId="LiveId" clId="{4FA3F93A-FA95-4B26-8367-F4360452403D}" dt="2022-05-25T08:55:32.505" v="62" actId="478"/>
          <ac:spMkLst>
            <pc:docMk/>
            <pc:sldMk cId="780006894" sldId="880"/>
            <ac:spMk id="28" creationId="{5CD28F21-B054-A037-1F37-9670A4B98D6C}"/>
          </ac:spMkLst>
        </pc:spChg>
        <pc:spChg chg="del">
          <ac:chgData name="Nguyen Chi Son" userId="606856d02e9d83ac" providerId="LiveId" clId="{4FA3F93A-FA95-4B26-8367-F4360452403D}" dt="2022-05-25T08:55:32.505" v="62" actId="478"/>
          <ac:spMkLst>
            <pc:docMk/>
            <pc:sldMk cId="780006894" sldId="880"/>
            <ac:spMk id="31" creationId="{A2A147A6-2A90-C9F3-7E8E-FA333AB6E363}"/>
          </ac:spMkLst>
        </pc:spChg>
        <pc:spChg chg="del">
          <ac:chgData name="Nguyen Chi Son" userId="606856d02e9d83ac" providerId="LiveId" clId="{4FA3F93A-FA95-4B26-8367-F4360452403D}" dt="2022-05-25T08:55:32.505" v="62" actId="478"/>
          <ac:spMkLst>
            <pc:docMk/>
            <pc:sldMk cId="780006894" sldId="880"/>
            <ac:spMk id="37" creationId="{62FA5845-9973-BC57-6488-03F66C1B3539}"/>
          </ac:spMkLst>
        </pc:spChg>
        <pc:spChg chg="del">
          <ac:chgData name="Nguyen Chi Son" userId="606856d02e9d83ac" providerId="LiveId" clId="{4FA3F93A-FA95-4B26-8367-F4360452403D}" dt="2022-05-25T08:55:32.505" v="62" actId="478"/>
          <ac:spMkLst>
            <pc:docMk/>
            <pc:sldMk cId="780006894" sldId="880"/>
            <ac:spMk id="38" creationId="{DC5C7130-4078-9AF1-3506-EDE8B0F28A73}"/>
          </ac:spMkLst>
        </pc:spChg>
        <pc:spChg chg="del">
          <ac:chgData name="Nguyen Chi Son" userId="606856d02e9d83ac" providerId="LiveId" clId="{4FA3F93A-FA95-4B26-8367-F4360452403D}" dt="2022-05-25T08:55:32.505" v="62" actId="478"/>
          <ac:spMkLst>
            <pc:docMk/>
            <pc:sldMk cId="780006894" sldId="880"/>
            <ac:spMk id="41" creationId="{FFC908F8-AA3E-703E-9444-609BB736DDEA}"/>
          </ac:spMkLst>
        </pc:spChg>
        <pc:graphicFrameChg chg="add mod modGraphic">
          <ac:chgData name="Nguyen Chi Son" userId="606856d02e9d83ac" providerId="LiveId" clId="{4FA3F93A-FA95-4B26-8367-F4360452403D}" dt="2022-05-25T09:05:13.250" v="1016" actId="1076"/>
          <ac:graphicFrameMkLst>
            <pc:docMk/>
            <pc:sldMk cId="780006894" sldId="880"/>
            <ac:graphicFrameMk id="3" creationId="{83AE0F6A-FC17-36BA-8C0E-94E1503F8F49}"/>
          </ac:graphicFrameMkLst>
        </pc:graphicFrameChg>
        <pc:picChg chg="del">
          <ac:chgData name="Nguyen Chi Son" userId="606856d02e9d83ac" providerId="LiveId" clId="{4FA3F93A-FA95-4B26-8367-F4360452403D}" dt="2022-05-25T08:55:32.505" v="62" actId="478"/>
          <ac:picMkLst>
            <pc:docMk/>
            <pc:sldMk cId="780006894" sldId="880"/>
            <ac:picMk id="25" creationId="{51581906-FFB0-281B-16DE-C71BEF50748B}"/>
          </ac:picMkLst>
        </pc:picChg>
        <pc:picChg chg="del">
          <ac:chgData name="Nguyen Chi Son" userId="606856d02e9d83ac" providerId="LiveId" clId="{4FA3F93A-FA95-4B26-8367-F4360452403D}" dt="2022-05-25T08:55:32.505" v="62" actId="478"/>
          <ac:picMkLst>
            <pc:docMk/>
            <pc:sldMk cId="780006894" sldId="880"/>
            <ac:picMk id="26" creationId="{1FA2807B-CCE8-4A90-B2C5-38B0139302F5}"/>
          </ac:picMkLst>
        </pc:picChg>
        <pc:picChg chg="del">
          <ac:chgData name="Nguyen Chi Son" userId="606856d02e9d83ac" providerId="LiveId" clId="{4FA3F93A-FA95-4B26-8367-F4360452403D}" dt="2022-05-25T08:55:32.505" v="62" actId="478"/>
          <ac:picMkLst>
            <pc:docMk/>
            <pc:sldMk cId="780006894" sldId="880"/>
            <ac:picMk id="27" creationId="{C2793200-3515-77E0-E689-56AF77F3A5F5}"/>
          </ac:picMkLst>
        </pc:picChg>
        <pc:picChg chg="del">
          <ac:chgData name="Nguyen Chi Son" userId="606856d02e9d83ac" providerId="LiveId" clId="{4FA3F93A-FA95-4B26-8367-F4360452403D}" dt="2022-05-25T08:55:32.505" v="62" actId="478"/>
          <ac:picMkLst>
            <pc:docMk/>
            <pc:sldMk cId="780006894" sldId="880"/>
            <ac:picMk id="33" creationId="{248F88D9-A682-9E0B-D068-233DAF732513}"/>
          </ac:picMkLst>
        </pc:picChg>
        <pc:picChg chg="del">
          <ac:chgData name="Nguyen Chi Son" userId="606856d02e9d83ac" providerId="LiveId" clId="{4FA3F93A-FA95-4B26-8367-F4360452403D}" dt="2022-05-25T08:55:32.505" v="62" actId="478"/>
          <ac:picMkLst>
            <pc:docMk/>
            <pc:sldMk cId="780006894" sldId="880"/>
            <ac:picMk id="36" creationId="{D05BA277-BE7E-F6A9-FEF5-12379B3AD12E}"/>
          </ac:picMkLst>
        </pc:picChg>
        <pc:picChg chg="del">
          <ac:chgData name="Nguyen Chi Son" userId="606856d02e9d83ac" providerId="LiveId" clId="{4FA3F93A-FA95-4B26-8367-F4360452403D}" dt="2022-05-25T08:55:32.505" v="62" actId="478"/>
          <ac:picMkLst>
            <pc:docMk/>
            <pc:sldMk cId="780006894" sldId="880"/>
            <ac:picMk id="39" creationId="{064F45B1-627A-F4DF-98C3-7E83EBAF4E88}"/>
          </ac:picMkLst>
        </pc:picChg>
        <pc:picChg chg="del">
          <ac:chgData name="Nguyen Chi Son" userId="606856d02e9d83ac" providerId="LiveId" clId="{4FA3F93A-FA95-4B26-8367-F4360452403D}" dt="2022-05-25T08:55:32.505" v="62" actId="478"/>
          <ac:picMkLst>
            <pc:docMk/>
            <pc:sldMk cId="780006894" sldId="880"/>
            <ac:picMk id="40" creationId="{BD9540D2-263A-B97C-D0C1-D29D0D9AF6B2}"/>
          </ac:picMkLst>
        </pc:picChg>
        <pc:picChg chg="del">
          <ac:chgData name="Nguyen Chi Son" userId="606856d02e9d83ac" providerId="LiveId" clId="{4FA3F93A-FA95-4B26-8367-F4360452403D}" dt="2022-05-25T08:55:32.505" v="62" actId="478"/>
          <ac:picMkLst>
            <pc:docMk/>
            <pc:sldMk cId="780006894" sldId="880"/>
            <ac:picMk id="42" creationId="{4B1C9EDB-F294-EE43-02FA-69863138B5AB}"/>
          </ac:picMkLst>
        </pc:picChg>
      </pc:sldChg>
      <pc:sldChg chg="addSp delSp modSp mod">
        <pc:chgData name="Nguyen Chi Son" userId="606856d02e9d83ac" providerId="LiveId" clId="{4FA3F93A-FA95-4B26-8367-F4360452403D}" dt="2022-05-25T11:01:11.853" v="2244"/>
        <pc:sldMkLst>
          <pc:docMk/>
          <pc:sldMk cId="1696484547" sldId="885"/>
        </pc:sldMkLst>
        <pc:spChg chg="mod">
          <ac:chgData name="Nguyen Chi Son" userId="606856d02e9d83ac" providerId="LiveId" clId="{4FA3F93A-FA95-4B26-8367-F4360452403D}" dt="2022-05-25T09:07:11.358" v="1225" actId="20577"/>
          <ac:spMkLst>
            <pc:docMk/>
            <pc:sldMk cId="1696484547" sldId="885"/>
            <ac:spMk id="2" creationId="{BA8A6260-CA4B-46A9-A06E-C71EE59E6992}"/>
          </ac:spMkLst>
        </pc:spChg>
        <pc:spChg chg="add mod">
          <ac:chgData name="Nguyen Chi Son" userId="606856d02e9d83ac" providerId="LiveId" clId="{4FA3F93A-FA95-4B26-8367-F4360452403D}" dt="2022-05-25T09:19:01.983" v="1365" actId="1076"/>
          <ac:spMkLst>
            <pc:docMk/>
            <pc:sldMk cId="1696484547" sldId="885"/>
            <ac:spMk id="8" creationId="{36DC28AB-6A52-3788-AFD9-50D553700A46}"/>
          </ac:spMkLst>
        </pc:spChg>
        <pc:spChg chg="add del mod">
          <ac:chgData name="Nguyen Chi Son" userId="606856d02e9d83ac" providerId="LiveId" clId="{4FA3F93A-FA95-4B26-8367-F4360452403D}" dt="2022-05-25T09:18:10.994" v="1299" actId="478"/>
          <ac:spMkLst>
            <pc:docMk/>
            <pc:sldMk cId="1696484547" sldId="885"/>
            <ac:spMk id="9" creationId="{FF29CD9A-E387-166A-FA81-4F04556D05AF}"/>
          </ac:spMkLst>
        </pc:spChg>
        <pc:spChg chg="add mod">
          <ac:chgData name="Nguyen Chi Son" userId="606856d02e9d83ac" providerId="LiveId" clId="{4FA3F93A-FA95-4B26-8367-F4360452403D}" dt="2022-05-25T09:19:05.646" v="1366" actId="1076"/>
          <ac:spMkLst>
            <pc:docMk/>
            <pc:sldMk cId="1696484547" sldId="885"/>
            <ac:spMk id="10" creationId="{84909DB3-7F2B-47B2-750D-4E088649A8D5}"/>
          </ac:spMkLst>
        </pc:spChg>
        <pc:spChg chg="del">
          <ac:chgData name="Nguyen Chi Son" userId="606856d02e9d83ac" providerId="LiveId" clId="{4FA3F93A-FA95-4B26-8367-F4360452403D}" dt="2022-05-25T09:06:57.615" v="1136" actId="478"/>
          <ac:spMkLst>
            <pc:docMk/>
            <pc:sldMk cId="1696484547" sldId="885"/>
            <ac:spMk id="20" creationId="{4923C834-A5EA-37FD-3EAB-FCF66741A39A}"/>
          </ac:spMkLst>
        </pc:spChg>
        <pc:spChg chg="del">
          <ac:chgData name="Nguyen Chi Son" userId="606856d02e9d83ac" providerId="LiveId" clId="{4FA3F93A-FA95-4B26-8367-F4360452403D}" dt="2022-05-25T09:06:57.615" v="1136" actId="478"/>
          <ac:spMkLst>
            <pc:docMk/>
            <pc:sldMk cId="1696484547" sldId="885"/>
            <ac:spMk id="23" creationId="{749A2025-3C32-9B3F-8FDF-5F65909380C5}"/>
          </ac:spMkLst>
        </pc:spChg>
        <pc:graphicFrameChg chg="add mod">
          <ac:chgData name="Nguyen Chi Son" userId="606856d02e9d83ac" providerId="LiveId" clId="{4FA3F93A-FA95-4B26-8367-F4360452403D}" dt="2022-05-25T11:01:11.853" v="2244"/>
          <ac:graphicFrameMkLst>
            <pc:docMk/>
            <pc:sldMk cId="1696484547" sldId="885"/>
            <ac:graphicFrameMk id="7" creationId="{11CF75B6-1986-A526-9ADF-1179A40AAB78}"/>
          </ac:graphicFrameMkLst>
        </pc:graphicFrameChg>
        <pc:picChg chg="del">
          <ac:chgData name="Nguyen Chi Son" userId="606856d02e9d83ac" providerId="LiveId" clId="{4FA3F93A-FA95-4B26-8367-F4360452403D}" dt="2022-05-25T09:06:57.615" v="1136" actId="478"/>
          <ac:picMkLst>
            <pc:docMk/>
            <pc:sldMk cId="1696484547" sldId="885"/>
            <ac:picMk id="21" creationId="{B3DF0F24-878B-7612-7D2B-1149A9172838}"/>
          </ac:picMkLst>
        </pc:picChg>
        <pc:picChg chg="del">
          <ac:chgData name="Nguyen Chi Son" userId="606856d02e9d83ac" providerId="LiveId" clId="{4FA3F93A-FA95-4B26-8367-F4360452403D}" dt="2022-05-25T09:06:57.615" v="1136" actId="478"/>
          <ac:picMkLst>
            <pc:docMk/>
            <pc:sldMk cId="1696484547" sldId="885"/>
            <ac:picMk id="24" creationId="{8F21F8A0-EF0E-1F36-F3B4-6A48459882A8}"/>
          </ac:picMkLst>
        </pc:picChg>
      </pc:sldChg>
      <pc:sldChg chg="del">
        <pc:chgData name="Nguyen Chi Son" userId="606856d02e9d83ac" providerId="LiveId" clId="{4FA3F93A-FA95-4B26-8367-F4360452403D}" dt="2022-05-25T09:20:03.293" v="1367" actId="47"/>
        <pc:sldMkLst>
          <pc:docMk/>
          <pc:sldMk cId="646538931" sldId="886"/>
        </pc:sldMkLst>
      </pc:sldChg>
      <pc:sldChg chg="del">
        <pc:chgData name="Nguyen Chi Son" userId="606856d02e9d83ac" providerId="LiveId" clId="{4FA3F93A-FA95-4B26-8367-F4360452403D}" dt="2022-05-25T09:20:03.293" v="1367" actId="47"/>
        <pc:sldMkLst>
          <pc:docMk/>
          <pc:sldMk cId="507097286" sldId="887"/>
        </pc:sldMkLst>
      </pc:sldChg>
      <pc:sldChg chg="del">
        <pc:chgData name="Nguyen Chi Son" userId="606856d02e9d83ac" providerId="LiveId" clId="{4FA3F93A-FA95-4B26-8367-F4360452403D}" dt="2022-05-25T09:20:03.293" v="1367" actId="47"/>
        <pc:sldMkLst>
          <pc:docMk/>
          <pc:sldMk cId="2485355141" sldId="888"/>
        </pc:sldMkLst>
      </pc:sldChg>
      <pc:sldChg chg="del">
        <pc:chgData name="Nguyen Chi Son" userId="606856d02e9d83ac" providerId="LiveId" clId="{4FA3F93A-FA95-4B26-8367-F4360452403D}" dt="2022-05-25T16:42:38.907" v="2929" actId="47"/>
        <pc:sldMkLst>
          <pc:docMk/>
          <pc:sldMk cId="3786204935" sldId="889"/>
        </pc:sldMkLst>
      </pc:sldChg>
      <pc:sldChg chg="del">
        <pc:chgData name="Nguyen Chi Son" userId="606856d02e9d83ac" providerId="LiveId" clId="{4FA3F93A-FA95-4B26-8367-F4360452403D}" dt="2022-05-25T16:42:38.907" v="2929" actId="47"/>
        <pc:sldMkLst>
          <pc:docMk/>
          <pc:sldMk cId="1336287172" sldId="890"/>
        </pc:sldMkLst>
      </pc:sldChg>
      <pc:sldChg chg="delSp modSp mod delAnim">
        <pc:chgData name="Nguyen Chi Son" userId="606856d02e9d83ac" providerId="LiveId" clId="{4FA3F93A-FA95-4B26-8367-F4360452403D}" dt="2022-05-26T08:29:03.447" v="3570" actId="478"/>
        <pc:sldMkLst>
          <pc:docMk/>
          <pc:sldMk cId="4261963496" sldId="891"/>
        </pc:sldMkLst>
        <pc:spChg chg="del">
          <ac:chgData name="Nguyen Chi Son" userId="606856d02e9d83ac" providerId="LiveId" clId="{4FA3F93A-FA95-4B26-8367-F4360452403D}" dt="2022-05-26T08:29:03.447" v="3570" actId="478"/>
          <ac:spMkLst>
            <pc:docMk/>
            <pc:sldMk cId="4261963496" sldId="891"/>
            <ac:spMk id="10" creationId="{F4205AE1-636D-BDDB-4225-92233C151819}"/>
          </ac:spMkLst>
        </pc:spChg>
        <pc:spChg chg="del">
          <ac:chgData name="Nguyen Chi Son" userId="606856d02e9d83ac" providerId="LiveId" clId="{4FA3F93A-FA95-4B26-8367-F4360452403D}" dt="2022-05-26T08:29:03.447" v="3570" actId="478"/>
          <ac:spMkLst>
            <pc:docMk/>
            <pc:sldMk cId="4261963496" sldId="891"/>
            <ac:spMk id="11" creationId="{37FD3D5F-6F2A-B0D9-413D-61A29CD4E631}"/>
          </ac:spMkLst>
        </pc:spChg>
        <pc:spChg chg="del">
          <ac:chgData name="Nguyen Chi Son" userId="606856d02e9d83ac" providerId="LiveId" clId="{4FA3F93A-FA95-4B26-8367-F4360452403D}" dt="2022-05-26T08:29:03.447" v="3570" actId="478"/>
          <ac:spMkLst>
            <pc:docMk/>
            <pc:sldMk cId="4261963496" sldId="891"/>
            <ac:spMk id="12" creationId="{A09936E7-D4EC-50C5-E56D-BC010AD323C0}"/>
          </ac:spMkLst>
        </pc:spChg>
        <pc:spChg chg="del">
          <ac:chgData name="Nguyen Chi Son" userId="606856d02e9d83ac" providerId="LiveId" clId="{4FA3F93A-FA95-4B26-8367-F4360452403D}" dt="2022-05-26T08:29:03.447" v="3570" actId="478"/>
          <ac:spMkLst>
            <pc:docMk/>
            <pc:sldMk cId="4261963496" sldId="891"/>
            <ac:spMk id="13" creationId="{1689C147-E1D9-D170-B80A-E08C63BA3A52}"/>
          </ac:spMkLst>
        </pc:spChg>
        <pc:spChg chg="mod">
          <ac:chgData name="Nguyen Chi Son" userId="606856d02e9d83ac" providerId="LiveId" clId="{4FA3F93A-FA95-4B26-8367-F4360452403D}" dt="2022-05-25T16:48:04.305" v="3569" actId="20577"/>
          <ac:spMkLst>
            <pc:docMk/>
            <pc:sldMk cId="4261963496" sldId="891"/>
            <ac:spMk id="19" creationId="{9C339D16-68E4-43C4-A62E-D0146138D23B}"/>
          </ac:spMkLst>
        </pc:spChg>
        <pc:graphicFrameChg chg="del">
          <ac:chgData name="Nguyen Chi Son" userId="606856d02e9d83ac" providerId="LiveId" clId="{4FA3F93A-FA95-4B26-8367-F4360452403D}" dt="2022-05-26T08:29:03.447" v="3570" actId="478"/>
          <ac:graphicFrameMkLst>
            <pc:docMk/>
            <pc:sldMk cId="4261963496" sldId="891"/>
            <ac:graphicFrameMk id="22" creationId="{7677A667-558C-E6FD-204F-CB18D8AEB9BD}"/>
          </ac:graphicFrameMkLst>
        </pc:graphicFrameChg>
        <pc:graphicFrameChg chg="del">
          <ac:chgData name="Nguyen Chi Son" userId="606856d02e9d83ac" providerId="LiveId" clId="{4FA3F93A-FA95-4B26-8367-F4360452403D}" dt="2022-05-26T08:29:03.447" v="3570" actId="478"/>
          <ac:graphicFrameMkLst>
            <pc:docMk/>
            <pc:sldMk cId="4261963496" sldId="891"/>
            <ac:graphicFrameMk id="23" creationId="{28C1E386-07AB-F59C-9336-964FA158C179}"/>
          </ac:graphicFrameMkLst>
        </pc:graphicFrameChg>
        <pc:graphicFrameChg chg="del">
          <ac:chgData name="Nguyen Chi Son" userId="606856d02e9d83ac" providerId="LiveId" clId="{4FA3F93A-FA95-4B26-8367-F4360452403D}" dt="2022-05-25T16:47:49.251" v="3447" actId="478"/>
          <ac:graphicFrameMkLst>
            <pc:docMk/>
            <pc:sldMk cId="4261963496" sldId="891"/>
            <ac:graphicFrameMk id="24" creationId="{800E6BFF-C476-28B2-04CB-64AFCC48C5DB}"/>
          </ac:graphicFrameMkLst>
        </pc:graphicFrameChg>
        <pc:graphicFrameChg chg="del">
          <ac:chgData name="Nguyen Chi Son" userId="606856d02e9d83ac" providerId="LiveId" clId="{4FA3F93A-FA95-4B26-8367-F4360452403D}" dt="2022-05-25T16:47:49.251" v="3447" actId="478"/>
          <ac:graphicFrameMkLst>
            <pc:docMk/>
            <pc:sldMk cId="4261963496" sldId="891"/>
            <ac:graphicFrameMk id="25" creationId="{AF1AB04F-D083-D7B9-C859-8A13950B2673}"/>
          </ac:graphicFrameMkLst>
        </pc:graphicFrameChg>
        <pc:graphicFrameChg chg="del">
          <ac:chgData name="Nguyen Chi Son" userId="606856d02e9d83ac" providerId="LiveId" clId="{4FA3F93A-FA95-4B26-8367-F4360452403D}" dt="2022-05-25T16:47:49.251" v="3447" actId="478"/>
          <ac:graphicFrameMkLst>
            <pc:docMk/>
            <pc:sldMk cId="4261963496" sldId="891"/>
            <ac:graphicFrameMk id="27" creationId="{9FBBA06A-C849-8324-3337-3348C7076E80}"/>
          </ac:graphicFrameMkLst>
        </pc:graphicFrameChg>
        <pc:graphicFrameChg chg="del">
          <ac:chgData name="Nguyen Chi Son" userId="606856d02e9d83ac" providerId="LiveId" clId="{4FA3F93A-FA95-4B26-8367-F4360452403D}" dt="2022-05-26T08:29:03.447" v="3570" actId="478"/>
          <ac:graphicFrameMkLst>
            <pc:docMk/>
            <pc:sldMk cId="4261963496" sldId="891"/>
            <ac:graphicFrameMk id="29" creationId="{DEB118FF-F024-C132-BEFA-BCB258473A44}"/>
          </ac:graphicFrameMkLst>
        </pc:graphicFrameChg>
        <pc:graphicFrameChg chg="del">
          <ac:chgData name="Nguyen Chi Son" userId="606856d02e9d83ac" providerId="LiveId" clId="{4FA3F93A-FA95-4B26-8367-F4360452403D}" dt="2022-05-26T08:29:03.447" v="3570" actId="478"/>
          <ac:graphicFrameMkLst>
            <pc:docMk/>
            <pc:sldMk cId="4261963496" sldId="891"/>
            <ac:graphicFrameMk id="30" creationId="{F9CD7546-68BB-8872-4584-FFA54E2B1249}"/>
          </ac:graphicFrameMkLst>
        </pc:graphicFrameChg>
        <pc:picChg chg="del">
          <ac:chgData name="Nguyen Chi Son" userId="606856d02e9d83ac" providerId="LiveId" clId="{4FA3F93A-FA95-4B26-8367-F4360452403D}" dt="2022-05-25T16:47:47.944" v="3446" actId="478"/>
          <ac:picMkLst>
            <pc:docMk/>
            <pc:sldMk cId="4261963496" sldId="891"/>
            <ac:picMk id="3" creationId="{DCA5DDF8-3FE0-3A4D-FEA1-CA6BFD060D75}"/>
          </ac:picMkLst>
        </pc:picChg>
        <pc:cxnChg chg="del">
          <ac:chgData name="Nguyen Chi Son" userId="606856d02e9d83ac" providerId="LiveId" clId="{4FA3F93A-FA95-4B26-8367-F4360452403D}" dt="2022-05-25T16:47:49.251" v="3447" actId="478"/>
          <ac:cxnSpMkLst>
            <pc:docMk/>
            <pc:sldMk cId="4261963496" sldId="891"/>
            <ac:cxnSpMk id="20" creationId="{674BB650-E23B-6FDD-C3E1-12F7AE543E00}"/>
          </ac:cxnSpMkLst>
        </pc:cxnChg>
        <pc:cxnChg chg="del">
          <ac:chgData name="Nguyen Chi Son" userId="606856d02e9d83ac" providerId="LiveId" clId="{4FA3F93A-FA95-4B26-8367-F4360452403D}" dt="2022-05-25T16:47:49.251" v="3447" actId="478"/>
          <ac:cxnSpMkLst>
            <pc:docMk/>
            <pc:sldMk cId="4261963496" sldId="891"/>
            <ac:cxnSpMk id="21" creationId="{3F44A1FC-4395-9FD2-0BBE-4488487789A0}"/>
          </ac:cxnSpMkLst>
        </pc:cxnChg>
        <pc:cxnChg chg="del">
          <ac:chgData name="Nguyen Chi Son" userId="606856d02e9d83ac" providerId="LiveId" clId="{4FA3F93A-FA95-4B26-8367-F4360452403D}" dt="2022-05-25T16:47:49.251" v="3447" actId="478"/>
          <ac:cxnSpMkLst>
            <pc:docMk/>
            <pc:sldMk cId="4261963496" sldId="891"/>
            <ac:cxnSpMk id="26" creationId="{B22D062F-FD5F-40F6-7BB2-D24C7A117D6B}"/>
          </ac:cxnSpMkLst>
        </pc:cxnChg>
        <pc:cxnChg chg="del">
          <ac:chgData name="Nguyen Chi Son" userId="606856d02e9d83ac" providerId="LiveId" clId="{4FA3F93A-FA95-4B26-8367-F4360452403D}" dt="2022-05-26T08:29:03.447" v="3570" actId="478"/>
          <ac:cxnSpMkLst>
            <pc:docMk/>
            <pc:sldMk cId="4261963496" sldId="891"/>
            <ac:cxnSpMk id="31" creationId="{82D09B0B-CA77-8908-0127-51A7063AFCC6}"/>
          </ac:cxnSpMkLst>
        </pc:cxnChg>
        <pc:cxnChg chg="del">
          <ac:chgData name="Nguyen Chi Son" userId="606856d02e9d83ac" providerId="LiveId" clId="{4FA3F93A-FA95-4B26-8367-F4360452403D}" dt="2022-05-26T08:29:03.447" v="3570" actId="478"/>
          <ac:cxnSpMkLst>
            <pc:docMk/>
            <pc:sldMk cId="4261963496" sldId="891"/>
            <ac:cxnSpMk id="33" creationId="{DDC99A72-B6C6-6C27-08E9-A338A1382213}"/>
          </ac:cxnSpMkLst>
        </pc:cxnChg>
        <pc:cxnChg chg="del">
          <ac:chgData name="Nguyen Chi Son" userId="606856d02e9d83ac" providerId="LiveId" clId="{4FA3F93A-FA95-4B26-8367-F4360452403D}" dt="2022-05-26T08:29:03.447" v="3570" actId="478"/>
          <ac:cxnSpMkLst>
            <pc:docMk/>
            <pc:sldMk cId="4261963496" sldId="891"/>
            <ac:cxnSpMk id="35" creationId="{2AB4E6BD-8B58-FE2B-A4B7-700917BAA834}"/>
          </ac:cxnSpMkLst>
        </pc:cxnChg>
      </pc:sldChg>
      <pc:sldChg chg="del">
        <pc:chgData name="Nguyen Chi Son" userId="606856d02e9d83ac" providerId="LiveId" clId="{4FA3F93A-FA95-4B26-8367-F4360452403D}" dt="2022-05-25T16:42:41.159" v="2930" actId="47"/>
        <pc:sldMkLst>
          <pc:docMk/>
          <pc:sldMk cId="1960958627" sldId="892"/>
        </pc:sldMkLst>
      </pc:sldChg>
      <pc:sldChg chg="addSp delSp modSp mod modAnim">
        <pc:chgData name="Nguyen Chi Son" userId="606856d02e9d83ac" providerId="LiveId" clId="{4FA3F93A-FA95-4B26-8367-F4360452403D}" dt="2022-05-25T16:47:07.265" v="3444" actId="1076"/>
        <pc:sldMkLst>
          <pc:docMk/>
          <pc:sldMk cId="3427705775" sldId="893"/>
        </pc:sldMkLst>
        <pc:spChg chg="mod">
          <ac:chgData name="Nguyen Chi Son" userId="606856d02e9d83ac" providerId="LiveId" clId="{4FA3F93A-FA95-4B26-8367-F4360452403D}" dt="2022-05-25T16:43:43.563" v="3235" actId="20577"/>
          <ac:spMkLst>
            <pc:docMk/>
            <pc:sldMk cId="3427705775" sldId="893"/>
            <ac:spMk id="19" creationId="{9C339D16-68E4-43C4-A62E-D0146138D23B}"/>
          </ac:spMkLst>
        </pc:spChg>
        <pc:spChg chg="mod">
          <ac:chgData name="Nguyen Chi Son" userId="606856d02e9d83ac" providerId="LiveId" clId="{4FA3F93A-FA95-4B26-8367-F4360452403D}" dt="2022-05-25T16:45:52.801" v="3413" actId="1035"/>
          <ac:spMkLst>
            <pc:docMk/>
            <pc:sldMk cId="3427705775" sldId="893"/>
            <ac:spMk id="38" creationId="{7AC60F1B-76D9-25F7-70E1-82A1F7B7F6B1}"/>
          </ac:spMkLst>
        </pc:spChg>
        <pc:spChg chg="mod">
          <ac:chgData name="Nguyen Chi Son" userId="606856d02e9d83ac" providerId="LiveId" clId="{4FA3F93A-FA95-4B26-8367-F4360452403D}" dt="2022-05-25T16:45:52.801" v="3413" actId="1035"/>
          <ac:spMkLst>
            <pc:docMk/>
            <pc:sldMk cId="3427705775" sldId="893"/>
            <ac:spMk id="39" creationId="{0EF46F33-DFAE-C016-1061-10E61B3F98A2}"/>
          </ac:spMkLst>
        </pc:spChg>
        <pc:spChg chg="mod">
          <ac:chgData name="Nguyen Chi Son" userId="606856d02e9d83ac" providerId="LiveId" clId="{4FA3F93A-FA95-4B26-8367-F4360452403D}" dt="2022-05-25T16:45:52.801" v="3413" actId="1035"/>
          <ac:spMkLst>
            <pc:docMk/>
            <pc:sldMk cId="3427705775" sldId="893"/>
            <ac:spMk id="40" creationId="{137BEFC3-449D-80E3-ACF8-2AD4052BB7EC}"/>
          </ac:spMkLst>
        </pc:spChg>
        <pc:spChg chg="mod">
          <ac:chgData name="Nguyen Chi Son" userId="606856d02e9d83ac" providerId="LiveId" clId="{4FA3F93A-FA95-4B26-8367-F4360452403D}" dt="2022-05-25T16:45:52.801" v="3413" actId="1035"/>
          <ac:spMkLst>
            <pc:docMk/>
            <pc:sldMk cId="3427705775" sldId="893"/>
            <ac:spMk id="41" creationId="{7864308A-95FB-62FE-EFE7-1A12F04868A8}"/>
          </ac:spMkLst>
        </pc:spChg>
        <pc:graphicFrameChg chg="add mod">
          <ac:chgData name="Nguyen Chi Son" userId="606856d02e9d83ac" providerId="LiveId" clId="{4FA3F93A-FA95-4B26-8367-F4360452403D}" dt="2022-05-25T16:45:52.801" v="3413" actId="1035"/>
          <ac:graphicFrameMkLst>
            <pc:docMk/>
            <pc:sldMk cId="3427705775" sldId="893"/>
            <ac:graphicFrameMk id="10" creationId="{B918EF76-950B-75B9-7E04-C283423EF77E}"/>
          </ac:graphicFrameMkLst>
        </pc:graphicFrameChg>
        <pc:graphicFrameChg chg="add mod">
          <ac:chgData name="Nguyen Chi Son" userId="606856d02e9d83ac" providerId="LiveId" clId="{4FA3F93A-FA95-4B26-8367-F4360452403D}" dt="2022-05-25T16:47:07.265" v="3444" actId="1076"/>
          <ac:graphicFrameMkLst>
            <pc:docMk/>
            <pc:sldMk cId="3427705775" sldId="893"/>
            <ac:graphicFrameMk id="11" creationId="{AC9862B1-BAED-8ED3-F719-0B881B00D2CA}"/>
          </ac:graphicFrameMkLst>
        </pc:graphicFrameChg>
        <pc:graphicFrameChg chg="add mod">
          <ac:chgData name="Nguyen Chi Son" userId="606856d02e9d83ac" providerId="LiveId" clId="{4FA3F93A-FA95-4B26-8367-F4360452403D}" dt="2022-05-25T16:46:21.928" v="3426" actId="1076"/>
          <ac:graphicFrameMkLst>
            <pc:docMk/>
            <pc:sldMk cId="3427705775" sldId="893"/>
            <ac:graphicFrameMk id="12" creationId="{E6D90A40-1AAB-3061-8AEB-E3D946D93B05}"/>
          </ac:graphicFrameMkLst>
        </pc:graphicFrameChg>
        <pc:graphicFrameChg chg="add mod">
          <ac:chgData name="Nguyen Chi Son" userId="606856d02e9d83ac" providerId="LiveId" clId="{4FA3F93A-FA95-4B26-8367-F4360452403D}" dt="2022-05-25T16:47:07.265" v="3444" actId="1076"/>
          <ac:graphicFrameMkLst>
            <pc:docMk/>
            <pc:sldMk cId="3427705775" sldId="893"/>
            <ac:graphicFrameMk id="13" creationId="{BD4752E1-4632-4560-AC34-9A3B7380F501}"/>
          </ac:graphicFrameMkLst>
        </pc:graphicFrameChg>
        <pc:graphicFrameChg chg="add mod">
          <ac:chgData name="Nguyen Chi Son" userId="606856d02e9d83ac" providerId="LiveId" clId="{4FA3F93A-FA95-4B26-8367-F4360452403D}" dt="2022-05-25T16:47:07.265" v="3444" actId="1076"/>
          <ac:graphicFrameMkLst>
            <pc:docMk/>
            <pc:sldMk cId="3427705775" sldId="893"/>
            <ac:graphicFrameMk id="18" creationId="{1CB04738-9BA5-F716-FA17-B13A6F2080EC}"/>
          </ac:graphicFrameMkLst>
        </pc:graphicFrameChg>
        <pc:graphicFrameChg chg="mod">
          <ac:chgData name="Nguyen Chi Son" userId="606856d02e9d83ac" providerId="LiveId" clId="{4FA3F93A-FA95-4B26-8367-F4360452403D}" dt="2022-05-25T16:45:52.801" v="3413" actId="1035"/>
          <ac:graphicFrameMkLst>
            <pc:docMk/>
            <pc:sldMk cId="3427705775" sldId="893"/>
            <ac:graphicFrameMk id="46" creationId="{2592ADDB-C88E-68D5-3485-EC15F9CDA01D}"/>
          </ac:graphicFrameMkLst>
        </pc:graphicFrameChg>
        <pc:picChg chg="del">
          <ac:chgData name="Nguyen Chi Son" userId="606856d02e9d83ac" providerId="LiveId" clId="{4FA3F93A-FA95-4B26-8367-F4360452403D}" dt="2022-05-25T16:42:48.801" v="2932" actId="478"/>
          <ac:picMkLst>
            <pc:docMk/>
            <pc:sldMk cId="3427705775" sldId="893"/>
            <ac:picMk id="33" creationId="{40AB3395-3E5B-B27C-1B0C-75FC92C2758B}"/>
          </ac:picMkLst>
        </pc:picChg>
        <pc:cxnChg chg="add mod">
          <ac:chgData name="Nguyen Chi Son" userId="606856d02e9d83ac" providerId="LiveId" clId="{4FA3F93A-FA95-4B26-8367-F4360452403D}" dt="2022-05-25T16:47:07.265" v="3444" actId="1076"/>
          <ac:cxnSpMkLst>
            <pc:docMk/>
            <pc:sldMk cId="3427705775" sldId="893"/>
            <ac:cxnSpMk id="14" creationId="{44F6DCA9-4525-1B4D-3D62-4D6E81831D3D}"/>
          </ac:cxnSpMkLst>
        </pc:cxnChg>
        <pc:cxnChg chg="add mod">
          <ac:chgData name="Nguyen Chi Son" userId="606856d02e9d83ac" providerId="LiveId" clId="{4FA3F93A-FA95-4B26-8367-F4360452403D}" dt="2022-05-25T16:47:07.265" v="3444" actId="1076"/>
          <ac:cxnSpMkLst>
            <pc:docMk/>
            <pc:sldMk cId="3427705775" sldId="893"/>
            <ac:cxnSpMk id="16" creationId="{0420D3EF-483D-C87D-6DFE-93451CD5F4A0}"/>
          </ac:cxnSpMkLst>
        </pc:cxnChg>
      </pc:sldChg>
      <pc:sldChg chg="modSp add mod">
        <pc:chgData name="Nguyen Chi Son" userId="606856d02e9d83ac" providerId="LiveId" clId="{4FA3F93A-FA95-4B26-8367-F4360452403D}" dt="2022-05-25T09:06:53.584" v="1135" actId="20577"/>
        <pc:sldMkLst>
          <pc:docMk/>
          <pc:sldMk cId="2094527133" sldId="894"/>
        </pc:sldMkLst>
        <pc:spChg chg="mod">
          <ac:chgData name="Nguyen Chi Son" userId="606856d02e9d83ac" providerId="LiveId" clId="{4FA3F93A-FA95-4B26-8367-F4360452403D}" dt="2022-05-25T09:06:53.584" v="1135" actId="20577"/>
          <ac:spMkLst>
            <pc:docMk/>
            <pc:sldMk cId="2094527133" sldId="894"/>
            <ac:spMk id="2" creationId="{DAF08EC2-5D0D-48D9-855C-A59C0E5ED55B}"/>
          </ac:spMkLst>
        </pc:spChg>
        <pc:spChg chg="mod">
          <ac:chgData name="Nguyen Chi Son" userId="606856d02e9d83ac" providerId="LiveId" clId="{4FA3F93A-FA95-4B26-8367-F4360452403D}" dt="2022-05-25T09:06:47.514" v="1088" actId="20577"/>
          <ac:spMkLst>
            <pc:docMk/>
            <pc:sldMk cId="2094527133" sldId="894"/>
            <ac:spMk id="3" creationId="{8CD51C9F-FCB0-4185-93E6-835FC05E1B10}"/>
          </ac:spMkLst>
        </pc:spChg>
      </pc:sldChg>
      <pc:sldChg chg="addSp delSp modSp add mod delAnim modAnim">
        <pc:chgData name="Nguyen Chi Son" userId="606856d02e9d83ac" providerId="LiveId" clId="{4FA3F93A-FA95-4B26-8367-F4360452403D}" dt="2022-05-25T11:08:32.022" v="2647" actId="1037"/>
        <pc:sldMkLst>
          <pc:docMk/>
          <pc:sldMk cId="743094264" sldId="895"/>
        </pc:sldMkLst>
        <pc:spChg chg="add mod">
          <ac:chgData name="Nguyen Chi Son" userId="606856d02e9d83ac" providerId="LiveId" clId="{4FA3F93A-FA95-4B26-8367-F4360452403D}" dt="2022-05-25T11:08:26.895" v="2642" actId="20577"/>
          <ac:spMkLst>
            <pc:docMk/>
            <pc:sldMk cId="743094264" sldId="895"/>
            <ac:spMk id="10" creationId="{E65D8E01-F884-67BD-3673-5A647D50C62B}"/>
          </ac:spMkLst>
        </pc:spChg>
        <pc:spChg chg="add mod">
          <ac:chgData name="Nguyen Chi Son" userId="606856d02e9d83ac" providerId="LiveId" clId="{4FA3F93A-FA95-4B26-8367-F4360452403D}" dt="2022-05-25T09:22:07.549" v="2024" actId="1035"/>
          <ac:spMkLst>
            <pc:docMk/>
            <pc:sldMk cId="743094264" sldId="895"/>
            <ac:spMk id="11" creationId="{283AF6B0-8B6F-B7A3-FDD2-54A553F91190}"/>
          </ac:spMkLst>
        </pc:spChg>
        <pc:spChg chg="add mod">
          <ac:chgData name="Nguyen Chi Son" userId="606856d02e9d83ac" providerId="LiveId" clId="{4FA3F93A-FA95-4B26-8367-F4360452403D}" dt="2022-05-25T11:06:55.141" v="2518" actId="20577"/>
          <ac:spMkLst>
            <pc:docMk/>
            <pc:sldMk cId="743094264" sldId="895"/>
            <ac:spMk id="12" creationId="{4D8BA207-4B6B-8C9C-DE77-46DD876486B4}"/>
          </ac:spMkLst>
        </pc:spChg>
        <pc:spChg chg="add mod">
          <ac:chgData name="Nguyen Chi Son" userId="606856d02e9d83ac" providerId="LiveId" clId="{4FA3F93A-FA95-4B26-8367-F4360452403D}" dt="2022-05-25T09:22:07.549" v="2024" actId="1035"/>
          <ac:spMkLst>
            <pc:docMk/>
            <pc:sldMk cId="743094264" sldId="895"/>
            <ac:spMk id="13" creationId="{FE2EB0D2-7F50-8A83-8F25-496B2CFB95A3}"/>
          </ac:spMkLst>
        </pc:spChg>
        <pc:spChg chg="mod">
          <ac:chgData name="Nguyen Chi Son" userId="606856d02e9d83ac" providerId="LiveId" clId="{4FA3F93A-FA95-4B26-8367-F4360452403D}" dt="2022-05-25T09:21:54.629" v="1996" actId="20577"/>
          <ac:spMkLst>
            <pc:docMk/>
            <pc:sldMk cId="743094264" sldId="895"/>
            <ac:spMk id="19" creationId="{9C339D16-68E4-43C4-A62E-D0146138D23B}"/>
          </ac:spMkLst>
        </pc:spChg>
        <pc:spChg chg="add mod">
          <ac:chgData name="Nguyen Chi Son" userId="606856d02e9d83ac" providerId="LiveId" clId="{4FA3F93A-FA95-4B26-8367-F4360452403D}" dt="2022-05-25T11:01:02.600" v="2240" actId="571"/>
          <ac:spMkLst>
            <pc:docMk/>
            <pc:sldMk cId="743094264" sldId="895"/>
            <ac:spMk id="22" creationId="{26EF10D1-1B59-7FAE-E19C-45078B8D7AE5}"/>
          </ac:spMkLst>
        </pc:spChg>
        <pc:spChg chg="del">
          <ac:chgData name="Nguyen Chi Son" userId="606856d02e9d83ac" providerId="LiveId" clId="{4FA3F93A-FA95-4B26-8367-F4360452403D}" dt="2022-05-25T09:20:17.281" v="1371" actId="478"/>
          <ac:spMkLst>
            <pc:docMk/>
            <pc:sldMk cId="743094264" sldId="895"/>
            <ac:spMk id="38" creationId="{7AC60F1B-76D9-25F7-70E1-82A1F7B7F6B1}"/>
          </ac:spMkLst>
        </pc:spChg>
        <pc:spChg chg="del">
          <ac:chgData name="Nguyen Chi Son" userId="606856d02e9d83ac" providerId="LiveId" clId="{4FA3F93A-FA95-4B26-8367-F4360452403D}" dt="2022-05-25T09:20:17.281" v="1371" actId="478"/>
          <ac:spMkLst>
            <pc:docMk/>
            <pc:sldMk cId="743094264" sldId="895"/>
            <ac:spMk id="39" creationId="{0EF46F33-DFAE-C016-1061-10E61B3F98A2}"/>
          </ac:spMkLst>
        </pc:spChg>
        <pc:spChg chg="del">
          <ac:chgData name="Nguyen Chi Son" userId="606856d02e9d83ac" providerId="LiveId" clId="{4FA3F93A-FA95-4B26-8367-F4360452403D}" dt="2022-05-25T09:20:17.281" v="1371" actId="478"/>
          <ac:spMkLst>
            <pc:docMk/>
            <pc:sldMk cId="743094264" sldId="895"/>
            <ac:spMk id="40" creationId="{137BEFC3-449D-80E3-ACF8-2AD4052BB7EC}"/>
          </ac:spMkLst>
        </pc:spChg>
        <pc:spChg chg="del">
          <ac:chgData name="Nguyen Chi Son" userId="606856d02e9d83ac" providerId="LiveId" clId="{4FA3F93A-FA95-4B26-8367-F4360452403D}" dt="2022-05-25T09:20:17.281" v="1371" actId="478"/>
          <ac:spMkLst>
            <pc:docMk/>
            <pc:sldMk cId="743094264" sldId="895"/>
            <ac:spMk id="41" creationId="{7864308A-95FB-62FE-EFE7-1A12F04868A8}"/>
          </ac:spMkLst>
        </pc:spChg>
        <pc:graphicFrameChg chg="add del mod">
          <ac:chgData name="Nguyen Chi Son" userId="606856d02e9d83ac" providerId="LiveId" clId="{4FA3F93A-FA95-4B26-8367-F4360452403D}" dt="2022-05-25T11:07:16.070" v="2546" actId="478"/>
          <ac:graphicFrameMkLst>
            <pc:docMk/>
            <pc:sldMk cId="743094264" sldId="895"/>
            <ac:graphicFrameMk id="14" creationId="{C4C51359-6F94-9580-C7EF-B23FEF49E5F1}"/>
          </ac:graphicFrameMkLst>
        </pc:graphicFrameChg>
        <pc:graphicFrameChg chg="add mod">
          <ac:chgData name="Nguyen Chi Son" userId="606856d02e9d83ac" providerId="LiveId" clId="{4FA3F93A-FA95-4B26-8367-F4360452403D}" dt="2022-05-25T11:06:58.806" v="2522" actId="1036"/>
          <ac:graphicFrameMkLst>
            <pc:docMk/>
            <pc:sldMk cId="743094264" sldId="895"/>
            <ac:graphicFrameMk id="15" creationId="{97B05352-127E-9237-264F-F540B9130D51}"/>
          </ac:graphicFrameMkLst>
        </pc:graphicFrameChg>
        <pc:graphicFrameChg chg="add del mod">
          <ac:chgData name="Nguyen Chi Son" userId="606856d02e9d83ac" providerId="LiveId" clId="{4FA3F93A-FA95-4B26-8367-F4360452403D}" dt="2022-05-25T11:07:16.070" v="2546" actId="478"/>
          <ac:graphicFrameMkLst>
            <pc:docMk/>
            <pc:sldMk cId="743094264" sldId="895"/>
            <ac:graphicFrameMk id="16" creationId="{C9E15B16-00F4-1B75-73C5-751FBD791938}"/>
          </ac:graphicFrameMkLst>
        </pc:graphicFrameChg>
        <pc:graphicFrameChg chg="add del mod">
          <ac:chgData name="Nguyen Chi Son" userId="606856d02e9d83ac" providerId="LiveId" clId="{4FA3F93A-FA95-4B26-8367-F4360452403D}" dt="2022-05-25T11:07:16.070" v="2546" actId="478"/>
          <ac:graphicFrameMkLst>
            <pc:docMk/>
            <pc:sldMk cId="743094264" sldId="895"/>
            <ac:graphicFrameMk id="17" creationId="{BC105F22-C65C-4A52-9659-6A7D03B7D663}"/>
          </ac:graphicFrameMkLst>
        </pc:graphicFrameChg>
        <pc:graphicFrameChg chg="add mod">
          <ac:chgData name="Nguyen Chi Son" userId="606856d02e9d83ac" providerId="LiveId" clId="{4FA3F93A-FA95-4B26-8367-F4360452403D}" dt="2022-05-25T11:01:04.754" v="2242" actId="571"/>
          <ac:graphicFrameMkLst>
            <pc:docMk/>
            <pc:sldMk cId="743094264" sldId="895"/>
            <ac:graphicFrameMk id="23" creationId="{9B89640F-D2BD-CA47-8ABE-E6883EEC23AF}"/>
          </ac:graphicFrameMkLst>
        </pc:graphicFrameChg>
        <pc:graphicFrameChg chg="add mod">
          <ac:chgData name="Nguyen Chi Son" userId="606856d02e9d83ac" providerId="LiveId" clId="{4FA3F93A-FA95-4B26-8367-F4360452403D}" dt="2022-05-25T11:07:01.094" v="2523" actId="1076"/>
          <ac:graphicFrameMkLst>
            <pc:docMk/>
            <pc:sldMk cId="743094264" sldId="895"/>
            <ac:graphicFrameMk id="24" creationId="{1DB324CA-1188-FCE3-6445-1A4850CD2244}"/>
          </ac:graphicFrameMkLst>
        </pc:graphicFrameChg>
        <pc:graphicFrameChg chg="add mod">
          <ac:chgData name="Nguyen Chi Son" userId="606856d02e9d83ac" providerId="LiveId" clId="{4FA3F93A-FA95-4B26-8367-F4360452403D}" dt="2022-05-25T11:07:48.686" v="2552" actId="1076"/>
          <ac:graphicFrameMkLst>
            <pc:docMk/>
            <pc:sldMk cId="743094264" sldId="895"/>
            <ac:graphicFrameMk id="25" creationId="{C99C8B20-187D-9352-DDC7-A6647D1904DB}"/>
          </ac:graphicFrameMkLst>
        </pc:graphicFrameChg>
        <pc:graphicFrameChg chg="add mod">
          <ac:chgData name="Nguyen Chi Son" userId="606856d02e9d83ac" providerId="LiveId" clId="{4FA3F93A-FA95-4B26-8367-F4360452403D}" dt="2022-05-25T11:08:32.022" v="2647" actId="1037"/>
          <ac:graphicFrameMkLst>
            <pc:docMk/>
            <pc:sldMk cId="743094264" sldId="895"/>
            <ac:graphicFrameMk id="26" creationId="{84D6EDEC-8E71-2A8E-B164-A6068958F1F9}"/>
          </ac:graphicFrameMkLst>
        </pc:graphicFrameChg>
        <pc:graphicFrameChg chg="del">
          <ac:chgData name="Nguyen Chi Son" userId="606856d02e9d83ac" providerId="LiveId" clId="{4FA3F93A-FA95-4B26-8367-F4360452403D}" dt="2022-05-25T09:20:17.281" v="1371" actId="478"/>
          <ac:graphicFrameMkLst>
            <pc:docMk/>
            <pc:sldMk cId="743094264" sldId="895"/>
            <ac:graphicFrameMk id="46" creationId="{2592ADDB-C88E-68D5-3485-EC15F9CDA01D}"/>
          </ac:graphicFrameMkLst>
        </pc:graphicFrameChg>
        <pc:picChg chg="del">
          <ac:chgData name="Nguyen Chi Son" userId="606856d02e9d83ac" providerId="LiveId" clId="{4FA3F93A-FA95-4B26-8367-F4360452403D}" dt="2022-05-25T09:20:14.570" v="1370" actId="478"/>
          <ac:picMkLst>
            <pc:docMk/>
            <pc:sldMk cId="743094264" sldId="895"/>
            <ac:picMk id="33" creationId="{40AB3395-3E5B-B27C-1B0C-75FC92C2758B}"/>
          </ac:picMkLst>
        </pc:picChg>
        <pc:cxnChg chg="add del mod">
          <ac:chgData name="Nguyen Chi Son" userId="606856d02e9d83ac" providerId="LiveId" clId="{4FA3F93A-FA95-4B26-8367-F4360452403D}" dt="2022-05-25T11:07:16.070" v="2546" actId="478"/>
          <ac:cxnSpMkLst>
            <pc:docMk/>
            <pc:sldMk cId="743094264" sldId="895"/>
            <ac:cxnSpMk id="18" creationId="{CFCEAC2F-1BEE-A510-E82B-25D67112A3FB}"/>
          </ac:cxnSpMkLst>
        </pc:cxnChg>
        <pc:cxnChg chg="add del mod">
          <ac:chgData name="Nguyen Chi Son" userId="606856d02e9d83ac" providerId="LiveId" clId="{4FA3F93A-FA95-4B26-8367-F4360452403D}" dt="2022-05-25T11:07:16.070" v="2546" actId="478"/>
          <ac:cxnSpMkLst>
            <pc:docMk/>
            <pc:sldMk cId="743094264" sldId="895"/>
            <ac:cxnSpMk id="20" creationId="{6051DDD6-4CE0-47F0-2D10-5E51D203EA51}"/>
          </ac:cxnSpMkLst>
        </pc:cxnChg>
        <pc:cxnChg chg="add del mod">
          <ac:chgData name="Nguyen Chi Son" userId="606856d02e9d83ac" providerId="LiveId" clId="{4FA3F93A-FA95-4B26-8367-F4360452403D}" dt="2022-05-25T11:07:16.070" v="2546" actId="478"/>
          <ac:cxnSpMkLst>
            <pc:docMk/>
            <pc:sldMk cId="743094264" sldId="895"/>
            <ac:cxnSpMk id="21" creationId="{F4D43761-FDCC-7E7D-565A-300D08D33748}"/>
          </ac:cxnSpMkLst>
        </pc:cxnChg>
      </pc:sldChg>
      <pc:sldChg chg="addSp delSp modSp add mod delAnim modAnim">
        <pc:chgData name="Nguyen Chi Son" userId="606856d02e9d83ac" providerId="LiveId" clId="{4FA3F93A-FA95-4B26-8367-F4360452403D}" dt="2022-05-26T08:36:41.992" v="4243" actId="1076"/>
        <pc:sldMkLst>
          <pc:docMk/>
          <pc:sldMk cId="1578954145" sldId="896"/>
        </pc:sldMkLst>
        <pc:spChg chg="add mod">
          <ac:chgData name="Nguyen Chi Son" userId="606856d02e9d83ac" providerId="LiveId" clId="{4FA3F93A-FA95-4B26-8367-F4360452403D}" dt="2022-05-26T08:34:44.713" v="4231" actId="1036"/>
          <ac:spMkLst>
            <pc:docMk/>
            <pc:sldMk cId="1578954145" sldId="896"/>
            <ac:spMk id="4" creationId="{75AEA58F-4C30-337A-855F-F1B26720F800}"/>
          </ac:spMkLst>
        </pc:spChg>
        <pc:spChg chg="add mod">
          <ac:chgData name="Nguyen Chi Son" userId="606856d02e9d83ac" providerId="LiveId" clId="{4FA3F93A-FA95-4B26-8367-F4360452403D}" dt="2022-05-26T08:34:44.713" v="4231" actId="1036"/>
          <ac:spMkLst>
            <pc:docMk/>
            <pc:sldMk cId="1578954145" sldId="896"/>
            <ac:spMk id="5" creationId="{559A6B00-735B-1097-BC94-4B4C9A54D2E5}"/>
          </ac:spMkLst>
        </pc:spChg>
        <pc:spChg chg="add mod">
          <ac:chgData name="Nguyen Chi Son" userId="606856d02e9d83ac" providerId="LiveId" clId="{4FA3F93A-FA95-4B26-8367-F4360452403D}" dt="2022-05-26T08:34:44.713" v="4231" actId="1036"/>
          <ac:spMkLst>
            <pc:docMk/>
            <pc:sldMk cId="1578954145" sldId="896"/>
            <ac:spMk id="6" creationId="{25A6B206-E213-7ECB-B83D-45C98CF58552}"/>
          </ac:spMkLst>
        </pc:spChg>
        <pc:spChg chg="add mod">
          <ac:chgData name="Nguyen Chi Son" userId="606856d02e9d83ac" providerId="LiveId" clId="{4FA3F93A-FA95-4B26-8367-F4360452403D}" dt="2022-05-26T08:34:44.713" v="4231" actId="1036"/>
          <ac:spMkLst>
            <pc:docMk/>
            <pc:sldMk cId="1578954145" sldId="896"/>
            <ac:spMk id="7" creationId="{552817ED-6AE6-15DB-1812-2EFE610C42FC}"/>
          </ac:spMkLst>
        </pc:spChg>
        <pc:spChg chg="mod">
          <ac:chgData name="Nguyen Chi Son" userId="606856d02e9d83ac" providerId="LiveId" clId="{4FA3F93A-FA95-4B26-8367-F4360452403D}" dt="2022-05-26T08:34:31.528" v="4218" actId="20577"/>
          <ac:spMkLst>
            <pc:docMk/>
            <pc:sldMk cId="1578954145" sldId="896"/>
            <ac:spMk id="19" creationId="{9C339D16-68E4-43C4-A62E-D0146138D23B}"/>
          </ac:spMkLst>
        </pc:spChg>
        <pc:graphicFrameChg chg="add mod">
          <ac:chgData name="Nguyen Chi Son" userId="606856d02e9d83ac" providerId="LiveId" clId="{4FA3F93A-FA95-4B26-8367-F4360452403D}" dt="2022-05-26T08:35:12.544" v="4236"/>
          <ac:graphicFrameMkLst>
            <pc:docMk/>
            <pc:sldMk cId="1578954145" sldId="896"/>
            <ac:graphicFrameMk id="8" creationId="{0B471EDF-E040-1C63-0603-47F291B30CE5}"/>
          </ac:graphicFrameMkLst>
        </pc:graphicFrameChg>
        <pc:graphicFrameChg chg="add mod">
          <ac:chgData name="Nguyen Chi Son" userId="606856d02e9d83ac" providerId="LiveId" clId="{4FA3F93A-FA95-4B26-8367-F4360452403D}" dt="2022-05-26T08:36:41.992" v="4243" actId="1076"/>
          <ac:graphicFrameMkLst>
            <pc:docMk/>
            <pc:sldMk cId="1578954145" sldId="896"/>
            <ac:graphicFrameMk id="10" creationId="{9B5651B7-908B-28E1-EF71-3AAE13FC6886}"/>
          </ac:graphicFrameMkLst>
        </pc:graphicFrameChg>
        <pc:graphicFrameChg chg="add mod">
          <ac:chgData name="Nguyen Chi Son" userId="606856d02e9d83ac" providerId="LiveId" clId="{4FA3F93A-FA95-4B26-8367-F4360452403D}" dt="2022-05-26T08:34:44.713" v="4231" actId="1036"/>
          <ac:graphicFrameMkLst>
            <pc:docMk/>
            <pc:sldMk cId="1578954145" sldId="896"/>
            <ac:graphicFrameMk id="11" creationId="{2448C188-9381-BDB4-F4F1-B0EF25535089}"/>
          </ac:graphicFrameMkLst>
        </pc:graphicFrameChg>
        <pc:graphicFrameChg chg="add mod">
          <ac:chgData name="Nguyen Chi Son" userId="606856d02e9d83ac" providerId="LiveId" clId="{4FA3F93A-FA95-4B26-8367-F4360452403D}" dt="2022-05-26T08:34:44.713" v="4231" actId="1036"/>
          <ac:graphicFrameMkLst>
            <pc:docMk/>
            <pc:sldMk cId="1578954145" sldId="896"/>
            <ac:graphicFrameMk id="12" creationId="{5C98F8F2-3E95-574E-3AE6-4457BA75630E}"/>
          </ac:graphicFrameMkLst>
        </pc:graphicFrameChg>
        <pc:graphicFrameChg chg="add del mod">
          <ac:chgData name="Nguyen Chi Son" userId="606856d02e9d83ac" providerId="LiveId" clId="{4FA3F93A-FA95-4B26-8367-F4360452403D}" dt="2022-05-26T08:34:58.498" v="4233" actId="478"/>
          <ac:graphicFrameMkLst>
            <pc:docMk/>
            <pc:sldMk cId="1578954145" sldId="896"/>
            <ac:graphicFrameMk id="13" creationId="{27208A58-264A-EC21-5237-47A00414F660}"/>
          </ac:graphicFrameMkLst>
        </pc:graphicFrameChg>
        <pc:graphicFrameChg chg="add mod">
          <ac:chgData name="Nguyen Chi Son" userId="606856d02e9d83ac" providerId="LiveId" clId="{4FA3F93A-FA95-4B26-8367-F4360452403D}" dt="2022-05-26T08:34:44.713" v="4231" actId="1036"/>
          <ac:graphicFrameMkLst>
            <pc:docMk/>
            <pc:sldMk cId="1578954145" sldId="896"/>
            <ac:graphicFrameMk id="16" creationId="{F79731AE-5B0D-04BE-51B9-09CEE268455F}"/>
          </ac:graphicFrameMkLst>
        </pc:graphicFrameChg>
        <pc:cxnChg chg="add del mod">
          <ac:chgData name="Nguyen Chi Son" userId="606856d02e9d83ac" providerId="LiveId" clId="{4FA3F93A-FA95-4B26-8367-F4360452403D}" dt="2022-05-26T08:34:57.791" v="4232" actId="478"/>
          <ac:cxnSpMkLst>
            <pc:docMk/>
            <pc:sldMk cId="1578954145" sldId="896"/>
            <ac:cxnSpMk id="14" creationId="{354EF057-53CC-C539-8DAC-4AD6EFFB3EFA}"/>
          </ac:cxnSpMkLst>
        </pc:cxnChg>
        <pc:cxnChg chg="add mod">
          <ac:chgData name="Nguyen Chi Son" userId="606856d02e9d83ac" providerId="LiveId" clId="{4FA3F93A-FA95-4B26-8367-F4360452403D}" dt="2022-05-26T08:34:44.713" v="4231" actId="1036"/>
          <ac:cxnSpMkLst>
            <pc:docMk/>
            <pc:sldMk cId="1578954145" sldId="896"/>
            <ac:cxnSpMk id="15" creationId="{E3D3C3C5-74FA-D328-97B5-FF9CAE7B865A}"/>
          </ac:cxnSpMkLst>
        </pc:cxnChg>
      </pc:sldChg>
      <pc:sldChg chg="addSp delSp modSp add mod addAnim delAnim modAnim">
        <pc:chgData name="Nguyen Chi Son" userId="606856d02e9d83ac" providerId="LiveId" clId="{4FA3F93A-FA95-4B26-8367-F4360452403D}" dt="2022-05-26T09:05:01.530" v="5623" actId="20577"/>
        <pc:sldMkLst>
          <pc:docMk/>
          <pc:sldMk cId="864546065" sldId="897"/>
        </pc:sldMkLst>
        <pc:spChg chg="del">
          <ac:chgData name="Nguyen Chi Son" userId="606856d02e9d83ac" providerId="LiveId" clId="{4FA3F93A-FA95-4B26-8367-F4360452403D}" dt="2022-05-26T08:36:54.527" v="4245" actId="478"/>
          <ac:spMkLst>
            <pc:docMk/>
            <pc:sldMk cId="864546065" sldId="897"/>
            <ac:spMk id="4" creationId="{75AEA58F-4C30-337A-855F-F1B26720F800}"/>
          </ac:spMkLst>
        </pc:spChg>
        <pc:spChg chg="del">
          <ac:chgData name="Nguyen Chi Son" userId="606856d02e9d83ac" providerId="LiveId" clId="{4FA3F93A-FA95-4B26-8367-F4360452403D}" dt="2022-05-26T08:36:54.527" v="4245" actId="478"/>
          <ac:spMkLst>
            <pc:docMk/>
            <pc:sldMk cId="864546065" sldId="897"/>
            <ac:spMk id="5" creationId="{559A6B00-735B-1097-BC94-4B4C9A54D2E5}"/>
          </ac:spMkLst>
        </pc:spChg>
        <pc:spChg chg="del">
          <ac:chgData name="Nguyen Chi Son" userId="606856d02e9d83ac" providerId="LiveId" clId="{4FA3F93A-FA95-4B26-8367-F4360452403D}" dt="2022-05-26T08:36:54.527" v="4245" actId="478"/>
          <ac:spMkLst>
            <pc:docMk/>
            <pc:sldMk cId="864546065" sldId="897"/>
            <ac:spMk id="6" creationId="{25A6B206-E213-7ECB-B83D-45C98CF58552}"/>
          </ac:spMkLst>
        </pc:spChg>
        <pc:spChg chg="del">
          <ac:chgData name="Nguyen Chi Son" userId="606856d02e9d83ac" providerId="LiveId" clId="{4FA3F93A-FA95-4B26-8367-F4360452403D}" dt="2022-05-26T08:36:54.527" v="4245" actId="478"/>
          <ac:spMkLst>
            <pc:docMk/>
            <pc:sldMk cId="864546065" sldId="897"/>
            <ac:spMk id="7" creationId="{552817ED-6AE6-15DB-1812-2EFE610C42FC}"/>
          </ac:spMkLst>
        </pc:spChg>
        <pc:spChg chg="add del mod">
          <ac:chgData name="Nguyen Chi Son" userId="606856d02e9d83ac" providerId="LiveId" clId="{4FA3F93A-FA95-4B26-8367-F4360452403D}" dt="2022-05-26T08:42:12.650" v="4959" actId="478"/>
          <ac:spMkLst>
            <pc:docMk/>
            <pc:sldMk cId="864546065" sldId="897"/>
            <ac:spMk id="14" creationId="{A3EE5E60-CEE4-C95D-4CFC-E11941DF2013}"/>
          </ac:spMkLst>
        </pc:spChg>
        <pc:spChg chg="add del mod">
          <ac:chgData name="Nguyen Chi Son" userId="606856d02e9d83ac" providerId="LiveId" clId="{4FA3F93A-FA95-4B26-8367-F4360452403D}" dt="2022-05-26T08:42:12.650" v="4959" actId="478"/>
          <ac:spMkLst>
            <pc:docMk/>
            <pc:sldMk cId="864546065" sldId="897"/>
            <ac:spMk id="17" creationId="{F08B1C0E-ADED-84E2-8B67-A747C2C6A1CD}"/>
          </ac:spMkLst>
        </pc:spChg>
        <pc:spChg chg="add del mod">
          <ac:chgData name="Nguyen Chi Son" userId="606856d02e9d83ac" providerId="LiveId" clId="{4FA3F93A-FA95-4B26-8367-F4360452403D}" dt="2022-05-26T08:42:12.650" v="4959" actId="478"/>
          <ac:spMkLst>
            <pc:docMk/>
            <pc:sldMk cId="864546065" sldId="897"/>
            <ac:spMk id="18" creationId="{42F7229F-7A91-5FF4-71E6-77BE64FFA200}"/>
          </ac:spMkLst>
        </pc:spChg>
        <pc:spChg chg="mod">
          <ac:chgData name="Nguyen Chi Son" userId="606856d02e9d83ac" providerId="LiveId" clId="{4FA3F93A-FA95-4B26-8367-F4360452403D}" dt="2022-05-26T08:38:17.522" v="4940" actId="20577"/>
          <ac:spMkLst>
            <pc:docMk/>
            <pc:sldMk cId="864546065" sldId="897"/>
            <ac:spMk id="19" creationId="{9C339D16-68E4-43C4-A62E-D0146138D23B}"/>
          </ac:spMkLst>
        </pc:spChg>
        <pc:spChg chg="add del mod">
          <ac:chgData name="Nguyen Chi Son" userId="606856d02e9d83ac" providerId="LiveId" clId="{4FA3F93A-FA95-4B26-8367-F4360452403D}" dt="2022-05-26T08:42:12.650" v="4959" actId="478"/>
          <ac:spMkLst>
            <pc:docMk/>
            <pc:sldMk cId="864546065" sldId="897"/>
            <ac:spMk id="20" creationId="{22928C39-CB76-E975-4488-F4911786CFDB}"/>
          </ac:spMkLst>
        </pc:spChg>
        <pc:spChg chg="add del mod">
          <ac:chgData name="Nguyen Chi Son" userId="606856d02e9d83ac" providerId="LiveId" clId="{4FA3F93A-FA95-4B26-8367-F4360452403D}" dt="2022-05-26T08:42:14.728" v="4961"/>
          <ac:spMkLst>
            <pc:docMk/>
            <pc:sldMk cId="864546065" sldId="897"/>
            <ac:spMk id="27" creationId="{E9A8AC84-F584-3DA6-7285-9712C336FA1C}"/>
          </ac:spMkLst>
        </pc:spChg>
        <pc:spChg chg="add del mod">
          <ac:chgData name="Nguyen Chi Son" userId="606856d02e9d83ac" providerId="LiveId" clId="{4FA3F93A-FA95-4B26-8367-F4360452403D}" dt="2022-05-26T08:42:14.728" v="4961"/>
          <ac:spMkLst>
            <pc:docMk/>
            <pc:sldMk cId="864546065" sldId="897"/>
            <ac:spMk id="28" creationId="{5F2A366F-DCE0-3919-8868-C4B160EBF2B8}"/>
          </ac:spMkLst>
        </pc:spChg>
        <pc:spChg chg="add del mod">
          <ac:chgData name="Nguyen Chi Son" userId="606856d02e9d83ac" providerId="LiveId" clId="{4FA3F93A-FA95-4B26-8367-F4360452403D}" dt="2022-05-26T08:42:14.728" v="4961"/>
          <ac:spMkLst>
            <pc:docMk/>
            <pc:sldMk cId="864546065" sldId="897"/>
            <ac:spMk id="29" creationId="{012EF9FF-EBA5-06E5-875F-8A0B66FDBF7F}"/>
          </ac:spMkLst>
        </pc:spChg>
        <pc:spChg chg="add del mod">
          <ac:chgData name="Nguyen Chi Son" userId="606856d02e9d83ac" providerId="LiveId" clId="{4FA3F93A-FA95-4B26-8367-F4360452403D}" dt="2022-05-26T08:42:14.728" v="4961"/>
          <ac:spMkLst>
            <pc:docMk/>
            <pc:sldMk cId="864546065" sldId="897"/>
            <ac:spMk id="30" creationId="{A5858B12-88DD-6E4D-3307-8C874F032081}"/>
          </ac:spMkLst>
        </pc:spChg>
        <pc:spChg chg="add del mod">
          <ac:chgData name="Nguyen Chi Son" userId="606856d02e9d83ac" providerId="LiveId" clId="{4FA3F93A-FA95-4B26-8367-F4360452403D}" dt="2022-05-26T08:42:26.473" v="4964" actId="478"/>
          <ac:spMkLst>
            <pc:docMk/>
            <pc:sldMk cId="864546065" sldId="897"/>
            <ac:spMk id="37" creationId="{1DCEB6B6-66CA-9D69-8748-5B31CD63C839}"/>
          </ac:spMkLst>
        </pc:spChg>
        <pc:spChg chg="add del mod">
          <ac:chgData name="Nguyen Chi Son" userId="606856d02e9d83ac" providerId="LiveId" clId="{4FA3F93A-FA95-4B26-8367-F4360452403D}" dt="2022-05-26T08:43:44.894" v="4998" actId="478"/>
          <ac:spMkLst>
            <pc:docMk/>
            <pc:sldMk cId="864546065" sldId="897"/>
            <ac:spMk id="43" creationId="{9316B717-2AB1-582A-DDAD-681E6346CE5F}"/>
          </ac:spMkLst>
        </pc:spChg>
        <pc:spChg chg="add mod">
          <ac:chgData name="Nguyen Chi Son" userId="606856d02e9d83ac" providerId="LiveId" clId="{4FA3F93A-FA95-4B26-8367-F4360452403D}" dt="2022-05-26T08:47:44.994" v="5097" actId="1076"/>
          <ac:spMkLst>
            <pc:docMk/>
            <pc:sldMk cId="864546065" sldId="897"/>
            <ac:spMk id="49" creationId="{0BEE701F-7424-8F31-A2C4-061FA691779F}"/>
          </ac:spMkLst>
        </pc:spChg>
        <pc:spChg chg="add mod">
          <ac:chgData name="Nguyen Chi Son" userId="606856d02e9d83ac" providerId="LiveId" clId="{4FA3F93A-FA95-4B26-8367-F4360452403D}" dt="2022-05-26T08:48:43.771" v="5206" actId="20577"/>
          <ac:spMkLst>
            <pc:docMk/>
            <pc:sldMk cId="864546065" sldId="897"/>
            <ac:spMk id="76" creationId="{3A2F4B2D-D6FC-A44F-A9C7-5DCA4163CC13}"/>
          </ac:spMkLst>
        </pc:spChg>
        <pc:spChg chg="add mod">
          <ac:chgData name="Nguyen Chi Son" userId="606856d02e9d83ac" providerId="LiveId" clId="{4FA3F93A-FA95-4B26-8367-F4360452403D}" dt="2022-05-26T08:48:23.769" v="5163" actId="1035"/>
          <ac:spMkLst>
            <pc:docMk/>
            <pc:sldMk cId="864546065" sldId="897"/>
            <ac:spMk id="77" creationId="{0FAE2BF2-84D6-DB3A-BB38-839980A1F258}"/>
          </ac:spMkLst>
        </pc:spChg>
        <pc:spChg chg="add mod">
          <ac:chgData name="Nguyen Chi Son" userId="606856d02e9d83ac" providerId="LiveId" clId="{4FA3F93A-FA95-4B26-8367-F4360452403D}" dt="2022-05-26T08:56:14.977" v="5317" actId="1036"/>
          <ac:spMkLst>
            <pc:docMk/>
            <pc:sldMk cId="864546065" sldId="897"/>
            <ac:spMk id="105" creationId="{27588071-5F5F-CCE4-A47F-2C3DE53FF78D}"/>
          </ac:spMkLst>
        </pc:spChg>
        <pc:spChg chg="add mod">
          <ac:chgData name="Nguyen Chi Son" userId="606856d02e9d83ac" providerId="LiveId" clId="{4FA3F93A-FA95-4B26-8367-F4360452403D}" dt="2022-05-26T09:05:01.530" v="5623" actId="20577"/>
          <ac:spMkLst>
            <pc:docMk/>
            <pc:sldMk cId="864546065" sldId="897"/>
            <ac:spMk id="106" creationId="{19EBE08D-3936-3DAC-833B-32A2F5193C9E}"/>
          </ac:spMkLst>
        </pc:spChg>
        <pc:graphicFrameChg chg="del">
          <ac:chgData name="Nguyen Chi Son" userId="606856d02e9d83ac" providerId="LiveId" clId="{4FA3F93A-FA95-4B26-8367-F4360452403D}" dt="2022-05-26T08:36:54.527" v="4245" actId="478"/>
          <ac:graphicFrameMkLst>
            <pc:docMk/>
            <pc:sldMk cId="864546065" sldId="897"/>
            <ac:graphicFrameMk id="8" creationId="{0B471EDF-E040-1C63-0603-47F291B30CE5}"/>
          </ac:graphicFrameMkLst>
        </pc:graphicFrameChg>
        <pc:graphicFrameChg chg="del">
          <ac:chgData name="Nguyen Chi Son" userId="606856d02e9d83ac" providerId="LiveId" clId="{4FA3F93A-FA95-4B26-8367-F4360452403D}" dt="2022-05-26T08:36:54.527" v="4245" actId="478"/>
          <ac:graphicFrameMkLst>
            <pc:docMk/>
            <pc:sldMk cId="864546065" sldId="897"/>
            <ac:graphicFrameMk id="10" creationId="{9B5651B7-908B-28E1-EF71-3AAE13FC6886}"/>
          </ac:graphicFrameMkLst>
        </pc:graphicFrameChg>
        <pc:graphicFrameChg chg="del">
          <ac:chgData name="Nguyen Chi Son" userId="606856d02e9d83ac" providerId="LiveId" clId="{4FA3F93A-FA95-4B26-8367-F4360452403D}" dt="2022-05-26T08:36:54.527" v="4245" actId="478"/>
          <ac:graphicFrameMkLst>
            <pc:docMk/>
            <pc:sldMk cId="864546065" sldId="897"/>
            <ac:graphicFrameMk id="11" creationId="{2448C188-9381-BDB4-F4F1-B0EF25535089}"/>
          </ac:graphicFrameMkLst>
        </pc:graphicFrameChg>
        <pc:graphicFrameChg chg="del">
          <ac:chgData name="Nguyen Chi Son" userId="606856d02e9d83ac" providerId="LiveId" clId="{4FA3F93A-FA95-4B26-8367-F4360452403D}" dt="2022-05-26T08:36:54.527" v="4245" actId="478"/>
          <ac:graphicFrameMkLst>
            <pc:docMk/>
            <pc:sldMk cId="864546065" sldId="897"/>
            <ac:graphicFrameMk id="12" creationId="{5C98F8F2-3E95-574E-3AE6-4457BA75630E}"/>
          </ac:graphicFrameMkLst>
        </pc:graphicFrameChg>
        <pc:graphicFrameChg chg="del">
          <ac:chgData name="Nguyen Chi Son" userId="606856d02e9d83ac" providerId="LiveId" clId="{4FA3F93A-FA95-4B26-8367-F4360452403D}" dt="2022-05-26T08:36:54.527" v="4245" actId="478"/>
          <ac:graphicFrameMkLst>
            <pc:docMk/>
            <pc:sldMk cId="864546065" sldId="897"/>
            <ac:graphicFrameMk id="16" creationId="{F79731AE-5B0D-04BE-51B9-09CEE268455F}"/>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1" creationId="{1A69F127-750F-B62F-AEEE-DC616B380A99}"/>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2" creationId="{8F642640-75FC-B913-D175-20C62D5E200C}"/>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3" creationId="{BB1F4DC9-5A1A-B709-8814-1C7E4FAFB120}"/>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4" creationId="{481301E1-0E96-EE2B-FF6F-129E178C9089}"/>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6" creationId="{C00C392E-208E-09C4-5846-BCDF1C57DA6B}"/>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1" creationId="{8DB56F1B-1CA8-DF9F-E2CE-D0F0F9D9B012}"/>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2" creationId="{90970F89-41B4-F0EC-772F-73DE5E448794}"/>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3" creationId="{B6EB49B6-68A8-9588-4EBA-E6AC5D225153}"/>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4" creationId="{C88BD0CC-EADD-21F0-ADEE-9E057D311025}"/>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6" creationId="{2156D198-FDD9-682E-25B8-29997D793B7D}"/>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41" creationId="{C1DD6CF3-0320-308C-21CD-81D01B8EBD48}"/>
          </ac:graphicFrameMkLst>
        </pc:graphicFrameChg>
        <pc:graphicFrameChg chg="add del mod">
          <ac:chgData name="Nguyen Chi Son" userId="606856d02e9d83ac" providerId="LiveId" clId="{4FA3F93A-FA95-4B26-8367-F4360452403D}" dt="2022-05-26T08:46:15.282" v="5063" actId="478"/>
          <ac:graphicFrameMkLst>
            <pc:docMk/>
            <pc:sldMk cId="864546065" sldId="897"/>
            <ac:graphicFrameMk id="42" creationId="{9962AD76-451B-7276-27EB-64F4BE412D15}"/>
          </ac:graphicFrameMkLst>
        </pc:graphicFrameChg>
        <pc:graphicFrameChg chg="add del mod">
          <ac:chgData name="Nguyen Chi Son" userId="606856d02e9d83ac" providerId="LiveId" clId="{4FA3F93A-FA95-4B26-8367-F4360452403D}" dt="2022-05-26T08:44:51.929" v="5036" actId="478"/>
          <ac:graphicFrameMkLst>
            <pc:docMk/>
            <pc:sldMk cId="864546065" sldId="897"/>
            <ac:graphicFrameMk id="50" creationId="{F152F2BB-2C8A-6CAE-64CD-F9428A9C67EA}"/>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68" creationId="{D7099D65-3CE2-C30C-36E6-0C7982DE0719}"/>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69" creationId="{2A1FA2E0-05B8-5EA6-623D-179AEFB47C74}"/>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70" creationId="{79A59E0C-55D0-D00C-D652-8653A56AE968}"/>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71" creationId="{117B8F82-DD6D-BEAD-3567-4CCCC7B723B3}"/>
          </ac:graphicFrameMkLst>
        </pc:graphicFrameChg>
        <pc:graphicFrameChg chg="add mod">
          <ac:chgData name="Nguyen Chi Son" userId="606856d02e9d83ac" providerId="LiveId" clId="{4FA3F93A-FA95-4B26-8367-F4360452403D}" dt="2022-05-26T08:54:42.219" v="5279" actId="1076"/>
          <ac:graphicFrameMkLst>
            <pc:docMk/>
            <pc:sldMk cId="864546065" sldId="897"/>
            <ac:graphicFrameMk id="72" creationId="{5007AA52-596D-EA30-1C87-3F9F7CF158EB}"/>
          </ac:graphicFrameMkLst>
        </pc:graphicFrameChg>
        <pc:graphicFrameChg chg="add mod">
          <ac:chgData name="Nguyen Chi Son" userId="606856d02e9d83ac" providerId="LiveId" clId="{4FA3F93A-FA95-4B26-8367-F4360452403D}" dt="2022-05-26T08:50:14.957" v="5227" actId="1076"/>
          <ac:graphicFrameMkLst>
            <pc:docMk/>
            <pc:sldMk cId="864546065" sldId="897"/>
            <ac:graphicFrameMk id="73" creationId="{D1C8DAC6-8B31-5F31-B5FF-315C94CE91D3}"/>
          </ac:graphicFrameMkLst>
        </pc:graphicFrameChg>
        <pc:graphicFrameChg chg="add mod">
          <ac:chgData name="Nguyen Chi Son" userId="606856d02e9d83ac" providerId="LiveId" clId="{4FA3F93A-FA95-4B26-8367-F4360452403D}" dt="2022-05-26T08:50:11.910" v="5226" actId="1076"/>
          <ac:graphicFrameMkLst>
            <pc:docMk/>
            <pc:sldMk cId="864546065" sldId="897"/>
            <ac:graphicFrameMk id="74" creationId="{B8F60860-5702-96E2-22D2-C3FE35997A4E}"/>
          </ac:graphicFrameMkLst>
        </pc:graphicFrameChg>
        <pc:graphicFrameChg chg="add mod">
          <ac:chgData name="Nguyen Chi Son" userId="606856d02e9d83ac" providerId="LiveId" clId="{4FA3F93A-FA95-4B26-8367-F4360452403D}" dt="2022-05-26T08:48:07.067" v="5109" actId="1035"/>
          <ac:graphicFrameMkLst>
            <pc:docMk/>
            <pc:sldMk cId="864546065" sldId="897"/>
            <ac:graphicFrameMk id="75" creationId="{0D6EE778-F01F-0ACB-5CC4-D12FF41E8860}"/>
          </ac:graphicFrameMkLst>
        </pc:graphicFrameChg>
        <pc:graphicFrameChg chg="add mod">
          <ac:chgData name="Nguyen Chi Son" userId="606856d02e9d83ac" providerId="LiveId" clId="{4FA3F93A-FA95-4B26-8367-F4360452403D}" dt="2022-05-26T08:57:45.928" v="5366" actId="1076"/>
          <ac:graphicFrameMkLst>
            <pc:docMk/>
            <pc:sldMk cId="864546065" sldId="897"/>
            <ac:graphicFrameMk id="78" creationId="{9ED3E9A3-B6F0-9586-2FEC-44D659524AA1}"/>
          </ac:graphicFrameMkLst>
        </pc:graphicFrameChg>
        <pc:graphicFrameChg chg="add del mod">
          <ac:chgData name="Nguyen Chi Son" userId="606856d02e9d83ac" providerId="LiveId" clId="{4FA3F93A-FA95-4B26-8367-F4360452403D}" dt="2022-05-26T08:48:58.645" v="5212" actId="478"/>
          <ac:graphicFrameMkLst>
            <pc:docMk/>
            <pc:sldMk cId="864546065" sldId="897"/>
            <ac:graphicFrameMk id="79" creationId="{822289FB-8742-D5D4-D3E8-629D36509DA9}"/>
          </ac:graphicFrameMkLst>
        </pc:graphicFrameChg>
        <pc:graphicFrameChg chg="add mod">
          <ac:chgData name="Nguyen Chi Son" userId="606856d02e9d83ac" providerId="LiveId" clId="{4FA3F93A-FA95-4B26-8367-F4360452403D}" dt="2022-05-26T09:03:37.346" v="5612" actId="1037"/>
          <ac:graphicFrameMkLst>
            <pc:docMk/>
            <pc:sldMk cId="864546065" sldId="897"/>
            <ac:graphicFrameMk id="81" creationId="{79D37350-1BE6-CBF5-4A11-C58EFD8B5A01}"/>
          </ac:graphicFrameMkLst>
        </pc:graphicFrameChg>
        <pc:graphicFrameChg chg="add mod">
          <ac:chgData name="Nguyen Chi Son" userId="606856d02e9d83ac" providerId="LiveId" clId="{4FA3F93A-FA95-4B26-8367-F4360452403D}" dt="2022-05-26T08:51:43.804" v="5260" actId="1076"/>
          <ac:graphicFrameMkLst>
            <pc:docMk/>
            <pc:sldMk cId="864546065" sldId="897"/>
            <ac:graphicFrameMk id="96" creationId="{C861FC3F-3ABC-08D7-5C2E-CE3616E2EBC8}"/>
          </ac:graphicFrameMkLst>
        </pc:graphicFrameChg>
        <pc:graphicFrameChg chg="add mod">
          <ac:chgData name="Nguyen Chi Son" userId="606856d02e9d83ac" providerId="LiveId" clId="{4FA3F93A-FA95-4B26-8367-F4360452403D}" dt="2022-05-26T08:51:50.284" v="5264" actId="1076"/>
          <ac:graphicFrameMkLst>
            <pc:docMk/>
            <pc:sldMk cId="864546065" sldId="897"/>
            <ac:graphicFrameMk id="97" creationId="{90AC84CB-1391-E4E5-3AD3-3FAB99B324EF}"/>
          </ac:graphicFrameMkLst>
        </pc:graphicFrameChg>
        <pc:graphicFrameChg chg="add mod">
          <ac:chgData name="Nguyen Chi Son" userId="606856d02e9d83ac" providerId="LiveId" clId="{4FA3F93A-FA95-4B26-8367-F4360452403D}" dt="2022-05-26T08:57:40.753" v="5364" actId="1076"/>
          <ac:graphicFrameMkLst>
            <pc:docMk/>
            <pc:sldMk cId="864546065" sldId="897"/>
            <ac:graphicFrameMk id="101" creationId="{709144EC-1C13-3ACD-B9FA-D0F4DFC3DA9C}"/>
          </ac:graphicFrameMkLst>
        </pc:graphicFrameChg>
        <pc:graphicFrameChg chg="add del mod">
          <ac:chgData name="Nguyen Chi Son" userId="606856d02e9d83ac" providerId="LiveId" clId="{4FA3F93A-FA95-4B26-8367-F4360452403D}" dt="2022-05-26T08:58:42.402" v="5382" actId="478"/>
          <ac:graphicFrameMkLst>
            <pc:docMk/>
            <pc:sldMk cId="864546065" sldId="897"/>
            <ac:graphicFrameMk id="107" creationId="{100BC1E2-9A80-4FC8-8050-E3632A4F9B9B}"/>
          </ac:graphicFrameMkLst>
        </pc:graphicFrameChg>
        <pc:graphicFrameChg chg="add del mod">
          <ac:chgData name="Nguyen Chi Son" userId="606856d02e9d83ac" providerId="LiveId" clId="{4FA3F93A-FA95-4B26-8367-F4360452403D}" dt="2022-05-26T08:59:56.244" v="5477" actId="478"/>
          <ac:graphicFrameMkLst>
            <pc:docMk/>
            <pc:sldMk cId="864546065" sldId="897"/>
            <ac:graphicFrameMk id="108" creationId="{304551D2-0C06-8B42-4AEF-3B38590F5310}"/>
          </ac:graphicFrameMkLst>
        </pc:graphicFrameChg>
        <pc:graphicFrameChg chg="add del mod">
          <ac:chgData name="Nguyen Chi Son" userId="606856d02e9d83ac" providerId="LiveId" clId="{4FA3F93A-FA95-4B26-8367-F4360452403D}" dt="2022-05-26T08:57:25.221" v="5359" actId="478"/>
          <ac:graphicFrameMkLst>
            <pc:docMk/>
            <pc:sldMk cId="864546065" sldId="897"/>
            <ac:graphicFrameMk id="109" creationId="{EB209757-D808-2212-8227-647AE02A9AEA}"/>
          </ac:graphicFrameMkLst>
        </pc:graphicFrameChg>
        <pc:graphicFrameChg chg="add mod">
          <ac:chgData name="Nguyen Chi Son" userId="606856d02e9d83ac" providerId="LiveId" clId="{4FA3F93A-FA95-4B26-8367-F4360452403D}" dt="2022-05-26T08:58:29.153" v="5379" actId="1076"/>
          <ac:graphicFrameMkLst>
            <pc:docMk/>
            <pc:sldMk cId="864546065" sldId="897"/>
            <ac:graphicFrameMk id="110" creationId="{5D2B13AF-ED6A-3D4B-B334-98325A6D873E}"/>
          </ac:graphicFrameMkLst>
        </pc:graphicFrameChg>
        <pc:graphicFrameChg chg="add mod">
          <ac:chgData name="Nguyen Chi Son" userId="606856d02e9d83ac" providerId="LiveId" clId="{4FA3F93A-FA95-4B26-8367-F4360452403D}" dt="2022-05-26T09:00:09.767" v="5520" actId="1076"/>
          <ac:graphicFrameMkLst>
            <pc:docMk/>
            <pc:sldMk cId="864546065" sldId="897"/>
            <ac:graphicFrameMk id="116" creationId="{E25A6F79-CBDE-7AB0-6FD3-81A6BA49EB4F}"/>
          </ac:graphicFrameMkLst>
        </pc:graphicFrameChg>
        <pc:graphicFrameChg chg="add mod">
          <ac:chgData name="Nguyen Chi Son" userId="606856d02e9d83ac" providerId="LiveId" clId="{4FA3F93A-FA95-4B26-8367-F4360452403D}" dt="2022-05-26T09:01:10.615" v="5525" actId="1076"/>
          <ac:graphicFrameMkLst>
            <pc:docMk/>
            <pc:sldMk cId="864546065" sldId="897"/>
            <ac:graphicFrameMk id="117" creationId="{B0FFBB2A-109D-8229-A418-2D16E61CE56D}"/>
          </ac:graphicFrameMkLst>
        </pc:graphicFrameChg>
        <pc:graphicFrameChg chg="add del mod">
          <ac:chgData name="Nguyen Chi Son" userId="606856d02e9d83ac" providerId="LiveId" clId="{4FA3F93A-FA95-4B26-8367-F4360452403D}" dt="2022-05-26T09:03:40.410" v="5613" actId="478"/>
          <ac:graphicFrameMkLst>
            <pc:docMk/>
            <pc:sldMk cId="864546065" sldId="897"/>
            <ac:graphicFrameMk id="118" creationId="{FC3B788D-BB25-67A3-2ECC-B7B84B1AEABA}"/>
          </ac:graphicFrameMkLst>
        </pc:graphicFrameChg>
        <pc:graphicFrameChg chg="add del mod">
          <ac:chgData name="Nguyen Chi Son" userId="606856d02e9d83ac" providerId="LiveId" clId="{4FA3F93A-FA95-4B26-8367-F4360452403D}" dt="2022-05-26T09:04:59.612" v="5622" actId="478"/>
          <ac:graphicFrameMkLst>
            <pc:docMk/>
            <pc:sldMk cId="864546065" sldId="897"/>
            <ac:graphicFrameMk id="119" creationId="{7D1DDF03-7001-CE53-6A1D-043077863C51}"/>
          </ac:graphicFrameMkLst>
        </pc:graphicFrameChg>
        <pc:picChg chg="add mod">
          <ac:chgData name="Nguyen Chi Son" userId="606856d02e9d83ac" providerId="LiveId" clId="{4FA3F93A-FA95-4B26-8367-F4360452403D}" dt="2022-05-26T08:47:44.994" v="5097" actId="1076"/>
          <ac:picMkLst>
            <pc:docMk/>
            <pc:sldMk cId="864546065" sldId="897"/>
            <ac:picMk id="38" creationId="{DCF21A58-3DB3-E6E0-EB08-9E6F47BC5A3C}"/>
          </ac:picMkLst>
        </pc:picChg>
        <pc:picChg chg="add mod">
          <ac:chgData name="Nguyen Chi Son" userId="606856d02e9d83ac" providerId="LiveId" clId="{4FA3F93A-FA95-4B26-8367-F4360452403D}" dt="2022-05-26T08:47:44.994" v="5097" actId="1076"/>
          <ac:picMkLst>
            <pc:docMk/>
            <pc:sldMk cId="864546065" sldId="897"/>
            <ac:picMk id="51" creationId="{99D0AFA8-E0BD-A869-8839-3CCD77BFFEDD}"/>
          </ac:picMkLst>
        </pc:picChg>
        <pc:cxnChg chg="add mod">
          <ac:chgData name="Nguyen Chi Son" userId="606856d02e9d83ac" providerId="LiveId" clId="{4FA3F93A-FA95-4B26-8367-F4360452403D}" dt="2022-05-26T08:47:44.994" v="5097" actId="1076"/>
          <ac:cxnSpMkLst>
            <pc:docMk/>
            <pc:sldMk cId="864546065" sldId="897"/>
            <ac:cxnSpMk id="3" creationId="{4C3F21E3-8A18-08D0-AB45-50732316DBB4}"/>
          </ac:cxnSpMkLst>
        </pc:cxnChg>
        <pc:cxnChg chg="del">
          <ac:chgData name="Nguyen Chi Son" userId="606856d02e9d83ac" providerId="LiveId" clId="{4FA3F93A-FA95-4B26-8367-F4360452403D}" dt="2022-05-26T08:36:54.527" v="4245" actId="478"/>
          <ac:cxnSpMkLst>
            <pc:docMk/>
            <pc:sldMk cId="864546065" sldId="897"/>
            <ac:cxnSpMk id="15" creationId="{E3D3C3C5-74FA-D328-97B5-FF9CAE7B865A}"/>
          </ac:cxnSpMkLst>
        </pc:cxnChg>
        <pc:cxnChg chg="add del mod">
          <ac:chgData name="Nguyen Chi Son" userId="606856d02e9d83ac" providerId="LiveId" clId="{4FA3F93A-FA95-4B26-8367-F4360452403D}" dt="2022-05-26T08:42:12.650" v="4959" actId="478"/>
          <ac:cxnSpMkLst>
            <pc:docMk/>
            <pc:sldMk cId="864546065" sldId="897"/>
            <ac:cxnSpMk id="25" creationId="{B9BD4B91-C457-884B-FCDF-6F1FBFC3A4FD}"/>
          </ac:cxnSpMkLst>
        </pc:cxnChg>
        <pc:cxnChg chg="add del mod">
          <ac:chgData name="Nguyen Chi Son" userId="606856d02e9d83ac" providerId="LiveId" clId="{4FA3F93A-FA95-4B26-8367-F4360452403D}" dt="2022-05-26T08:42:14.728" v="4961"/>
          <ac:cxnSpMkLst>
            <pc:docMk/>
            <pc:sldMk cId="864546065" sldId="897"/>
            <ac:cxnSpMk id="35" creationId="{750DCD79-5700-879E-BC63-8F8B561EEC96}"/>
          </ac:cxnSpMkLst>
        </pc:cxnChg>
        <pc:cxnChg chg="add mod">
          <ac:chgData name="Nguyen Chi Son" userId="606856d02e9d83ac" providerId="LiveId" clId="{4FA3F93A-FA95-4B26-8367-F4360452403D}" dt="2022-05-26T08:47:44.994" v="5097" actId="1076"/>
          <ac:cxnSpMkLst>
            <pc:docMk/>
            <pc:sldMk cId="864546065" sldId="897"/>
            <ac:cxnSpMk id="39" creationId="{0D350279-3E87-48D3-B22D-9813CA40E598}"/>
          </ac:cxnSpMkLst>
        </pc:cxnChg>
        <pc:cxnChg chg="add mod">
          <ac:chgData name="Nguyen Chi Son" userId="606856d02e9d83ac" providerId="LiveId" clId="{4FA3F93A-FA95-4B26-8367-F4360452403D}" dt="2022-05-26T08:47:44.994" v="5097" actId="1076"/>
          <ac:cxnSpMkLst>
            <pc:docMk/>
            <pc:sldMk cId="864546065" sldId="897"/>
            <ac:cxnSpMk id="40" creationId="{EB869060-2170-099D-E8B5-41693DAB3357}"/>
          </ac:cxnSpMkLst>
        </pc:cxnChg>
        <pc:cxnChg chg="add mod">
          <ac:chgData name="Nguyen Chi Son" userId="606856d02e9d83ac" providerId="LiveId" clId="{4FA3F93A-FA95-4B26-8367-F4360452403D}" dt="2022-05-26T08:47:44.994" v="5097" actId="1076"/>
          <ac:cxnSpMkLst>
            <pc:docMk/>
            <pc:sldMk cId="864546065" sldId="897"/>
            <ac:cxnSpMk id="44" creationId="{56C22F56-A0E3-4250-568A-A8670363A8C1}"/>
          </ac:cxnSpMkLst>
        </pc:cxnChg>
        <pc:cxnChg chg="add mod">
          <ac:chgData name="Nguyen Chi Son" userId="606856d02e9d83ac" providerId="LiveId" clId="{4FA3F93A-FA95-4B26-8367-F4360452403D}" dt="2022-05-26T08:47:44.994" v="5097" actId="1076"/>
          <ac:cxnSpMkLst>
            <pc:docMk/>
            <pc:sldMk cId="864546065" sldId="897"/>
            <ac:cxnSpMk id="46" creationId="{24FB3349-5E22-AC67-8AA3-6D93E3F58D71}"/>
          </ac:cxnSpMkLst>
        </pc:cxnChg>
        <pc:cxnChg chg="add mod">
          <ac:chgData name="Nguyen Chi Son" userId="606856d02e9d83ac" providerId="LiveId" clId="{4FA3F93A-FA95-4B26-8367-F4360452403D}" dt="2022-05-26T08:50:17.260" v="5228" actId="1076"/>
          <ac:cxnSpMkLst>
            <pc:docMk/>
            <pc:sldMk cId="864546065" sldId="897"/>
            <ac:cxnSpMk id="54" creationId="{81956715-62D0-3BA9-9325-6A2528DBAF61}"/>
          </ac:cxnSpMkLst>
        </pc:cxnChg>
        <pc:cxnChg chg="add mod">
          <ac:chgData name="Nguyen Chi Son" userId="606856d02e9d83ac" providerId="LiveId" clId="{4FA3F93A-FA95-4B26-8367-F4360452403D}" dt="2022-05-26T08:47:44.994" v="5097" actId="1076"/>
          <ac:cxnSpMkLst>
            <pc:docMk/>
            <pc:sldMk cId="864546065" sldId="897"/>
            <ac:cxnSpMk id="56" creationId="{93B83342-9533-9594-D954-000514600248}"/>
          </ac:cxnSpMkLst>
        </pc:cxnChg>
        <pc:cxnChg chg="add mod">
          <ac:chgData name="Nguyen Chi Son" userId="606856d02e9d83ac" providerId="LiveId" clId="{4FA3F93A-FA95-4B26-8367-F4360452403D}" dt="2022-05-26T08:47:44.994" v="5097" actId="1076"/>
          <ac:cxnSpMkLst>
            <pc:docMk/>
            <pc:sldMk cId="864546065" sldId="897"/>
            <ac:cxnSpMk id="58" creationId="{1D203F92-B812-5401-9F37-0C32D8AD6029}"/>
          </ac:cxnSpMkLst>
        </pc:cxnChg>
        <pc:cxnChg chg="add mod">
          <ac:chgData name="Nguyen Chi Son" userId="606856d02e9d83ac" providerId="LiveId" clId="{4FA3F93A-FA95-4B26-8367-F4360452403D}" dt="2022-05-26T08:47:44.994" v="5097" actId="1076"/>
          <ac:cxnSpMkLst>
            <pc:docMk/>
            <pc:sldMk cId="864546065" sldId="897"/>
            <ac:cxnSpMk id="60" creationId="{822A3BAE-4B51-DB66-C761-5F7356EA82B2}"/>
          </ac:cxnSpMkLst>
        </pc:cxnChg>
        <pc:cxnChg chg="add mod">
          <ac:chgData name="Nguyen Chi Son" userId="606856d02e9d83ac" providerId="LiveId" clId="{4FA3F93A-FA95-4B26-8367-F4360452403D}" dt="2022-05-26T08:50:38.685" v="5236" actId="14100"/>
          <ac:cxnSpMkLst>
            <pc:docMk/>
            <pc:sldMk cId="864546065" sldId="897"/>
            <ac:cxnSpMk id="62" creationId="{4A9BAAA9-8214-62E6-784B-EE3622A33E66}"/>
          </ac:cxnSpMkLst>
        </pc:cxnChg>
        <pc:cxnChg chg="add mod">
          <ac:chgData name="Nguyen Chi Son" userId="606856d02e9d83ac" providerId="LiveId" clId="{4FA3F93A-FA95-4B26-8367-F4360452403D}" dt="2022-05-26T08:50:04.853" v="5222" actId="1076"/>
          <ac:cxnSpMkLst>
            <pc:docMk/>
            <pc:sldMk cId="864546065" sldId="897"/>
            <ac:cxnSpMk id="65" creationId="{29762CF2-5062-A056-CBA8-8832F41C8803}"/>
          </ac:cxnSpMkLst>
        </pc:cxnChg>
        <pc:cxnChg chg="add mod">
          <ac:chgData name="Nguyen Chi Son" userId="606856d02e9d83ac" providerId="LiveId" clId="{4FA3F93A-FA95-4B26-8367-F4360452403D}" dt="2022-05-26T08:58:07.512" v="5372" actId="14100"/>
          <ac:cxnSpMkLst>
            <pc:docMk/>
            <pc:sldMk cId="864546065" sldId="897"/>
            <ac:cxnSpMk id="80" creationId="{68C76CB6-5971-6DF0-DDC3-A5B8FEEF9217}"/>
          </ac:cxnSpMkLst>
        </pc:cxnChg>
        <pc:cxnChg chg="add mod">
          <ac:chgData name="Nguyen Chi Son" userId="606856d02e9d83ac" providerId="LiveId" clId="{4FA3F93A-FA95-4B26-8367-F4360452403D}" dt="2022-05-26T08:50:51.302" v="5242" actId="208"/>
          <ac:cxnSpMkLst>
            <pc:docMk/>
            <pc:sldMk cId="864546065" sldId="897"/>
            <ac:cxnSpMk id="82" creationId="{926A589D-BD1E-5743-26DA-B1568DC78EC4}"/>
          </ac:cxnSpMkLst>
        </pc:cxnChg>
        <pc:cxnChg chg="add mod">
          <ac:chgData name="Nguyen Chi Son" userId="606856d02e9d83ac" providerId="LiveId" clId="{4FA3F93A-FA95-4B26-8367-F4360452403D}" dt="2022-05-26T08:51:29.908" v="5256" actId="14100"/>
          <ac:cxnSpMkLst>
            <pc:docMk/>
            <pc:sldMk cId="864546065" sldId="897"/>
            <ac:cxnSpMk id="85" creationId="{00AB2EC8-7C94-CD1D-21FC-07A744ECDE67}"/>
          </ac:cxnSpMkLst>
        </pc:cxnChg>
        <pc:cxnChg chg="add mod">
          <ac:chgData name="Nguyen Chi Son" userId="606856d02e9d83ac" providerId="LiveId" clId="{4FA3F93A-FA95-4B26-8367-F4360452403D}" dt="2022-05-26T08:51:14.494" v="5250" actId="1036"/>
          <ac:cxnSpMkLst>
            <pc:docMk/>
            <pc:sldMk cId="864546065" sldId="897"/>
            <ac:cxnSpMk id="89" creationId="{C0F24DB6-727E-84B6-F10B-FB352345FA29}"/>
          </ac:cxnSpMkLst>
        </pc:cxnChg>
        <pc:cxnChg chg="add mod">
          <ac:chgData name="Nguyen Chi Son" userId="606856d02e9d83ac" providerId="LiveId" clId="{4FA3F93A-FA95-4B26-8367-F4360452403D}" dt="2022-05-26T08:51:26.172" v="5255" actId="14100"/>
          <ac:cxnSpMkLst>
            <pc:docMk/>
            <pc:sldMk cId="864546065" sldId="897"/>
            <ac:cxnSpMk id="91" creationId="{15F05268-B4B9-7978-7764-00ED5D50EA42}"/>
          </ac:cxnSpMkLst>
        </pc:cxnChg>
        <pc:cxnChg chg="add mod">
          <ac:chgData name="Nguyen Chi Son" userId="606856d02e9d83ac" providerId="LiveId" clId="{4FA3F93A-FA95-4B26-8367-F4360452403D}" dt="2022-05-26T08:58:17.041" v="5375" actId="1076"/>
          <ac:cxnSpMkLst>
            <pc:docMk/>
            <pc:sldMk cId="864546065" sldId="897"/>
            <ac:cxnSpMk id="103" creationId="{E98ECCE8-67CB-776D-8CA6-687F1DD51EBF}"/>
          </ac:cxnSpMkLst>
        </pc:cxnChg>
        <pc:cxnChg chg="add mod">
          <ac:chgData name="Nguyen Chi Son" userId="606856d02e9d83ac" providerId="LiveId" clId="{4FA3F93A-FA95-4B26-8367-F4360452403D}" dt="2022-05-26T08:58:27.048" v="5378" actId="14100"/>
          <ac:cxnSpMkLst>
            <pc:docMk/>
            <pc:sldMk cId="864546065" sldId="897"/>
            <ac:cxnSpMk id="114" creationId="{B40C99AD-6B70-8648-FFA9-804E5AD2D664}"/>
          </ac:cxnSpMkLst>
        </pc:cxnChg>
      </pc:sldChg>
      <pc:sldChg chg="addSp delSp modSp add mod delAnim modAnim">
        <pc:chgData name="Nguyen Chi Son" userId="606856d02e9d83ac" providerId="LiveId" clId="{4FA3F93A-FA95-4B26-8367-F4360452403D}" dt="2022-05-26T09:06:10.956" v="5704" actId="1076"/>
        <pc:sldMkLst>
          <pc:docMk/>
          <pc:sldMk cId="3210819768" sldId="898"/>
        </pc:sldMkLst>
        <pc:spChg chg="mod">
          <ac:chgData name="Nguyen Chi Son" userId="606856d02e9d83ac" providerId="LiveId" clId="{4FA3F93A-FA95-4B26-8367-F4360452403D}" dt="2022-05-26T09:05:41.364" v="5694" actId="20577"/>
          <ac:spMkLst>
            <pc:docMk/>
            <pc:sldMk cId="3210819768" sldId="898"/>
            <ac:spMk id="106" creationId="{19EBE08D-3936-3DAC-833B-32A2F5193C9E}"/>
          </ac:spMkLst>
        </pc:spChg>
        <pc:graphicFrameChg chg="add mod">
          <ac:chgData name="Nguyen Chi Son" userId="606856d02e9d83ac" providerId="LiveId" clId="{4FA3F93A-FA95-4B26-8367-F4360452403D}" dt="2022-05-26T09:06:10.956" v="5704" actId="1076"/>
          <ac:graphicFrameMkLst>
            <pc:docMk/>
            <pc:sldMk cId="3210819768" sldId="898"/>
            <ac:graphicFrameMk id="47" creationId="{FA065834-96D1-3CE5-1D65-8D8FAC30142E}"/>
          </ac:graphicFrameMkLst>
        </pc:graphicFrameChg>
        <pc:graphicFrameChg chg="del">
          <ac:chgData name="Nguyen Chi Son" userId="606856d02e9d83ac" providerId="LiveId" clId="{4FA3F93A-FA95-4B26-8367-F4360452403D}" dt="2022-05-26T09:05:04.790" v="5625" actId="478"/>
          <ac:graphicFrameMkLst>
            <pc:docMk/>
            <pc:sldMk cId="3210819768" sldId="898"/>
            <ac:graphicFrameMk id="116" creationId="{E25A6F79-CBDE-7AB0-6FD3-81A6BA49EB4F}"/>
          </ac:graphicFrameMkLst>
        </pc:graphicFrameChg>
        <pc:graphicFrameChg chg="del">
          <ac:chgData name="Nguyen Chi Son" userId="606856d02e9d83ac" providerId="LiveId" clId="{4FA3F93A-FA95-4B26-8367-F4360452403D}" dt="2022-05-26T09:05:04.268" v="5624" actId="478"/>
          <ac:graphicFrameMkLst>
            <pc:docMk/>
            <pc:sldMk cId="3210819768" sldId="898"/>
            <ac:graphicFrameMk id="117" creationId="{B0FFBB2A-109D-8229-A418-2D16E61CE56D}"/>
          </ac:graphicFrameMkLst>
        </pc:graphicFrameChg>
        <pc:graphicFrameChg chg="mod">
          <ac:chgData name="Nguyen Chi Son" userId="606856d02e9d83ac" providerId="LiveId" clId="{4FA3F93A-FA95-4B26-8367-F4360452403D}" dt="2022-05-26T09:05:43.516" v="5699" actId="1035"/>
          <ac:graphicFrameMkLst>
            <pc:docMk/>
            <pc:sldMk cId="3210819768" sldId="898"/>
            <ac:graphicFrameMk id="119" creationId="{7D1DDF03-7001-CE53-6A1D-043077863C51}"/>
          </ac:graphicFrameMkLst>
        </pc:graphicFrameChg>
      </pc:sldChg>
    </pc:docChg>
  </pc:docChgLst>
  <pc:docChgLst>
    <pc:chgData name="Nguyen Chi Son" userId="606856d02e9d83ac" providerId="LiveId" clId="{096E4E68-1FA0-4548-A870-04D152179CD5}"/>
    <pc:docChg chg="undo custSel addSld modSld">
      <pc:chgData name="Nguyen Chi Son" userId="606856d02e9d83ac" providerId="LiveId" clId="{096E4E68-1FA0-4548-A870-04D152179CD5}" dt="2022-05-20T06:18:56.610" v="7503"/>
      <pc:docMkLst>
        <pc:docMk/>
      </pc:docMkLst>
      <pc:sldChg chg="modSp mod">
        <pc:chgData name="Nguyen Chi Son" userId="606856d02e9d83ac" providerId="LiveId" clId="{096E4E68-1FA0-4548-A870-04D152179CD5}" dt="2022-05-19T20:08:32.888" v="51" actId="20577"/>
        <pc:sldMkLst>
          <pc:docMk/>
          <pc:sldMk cId="2922349590" sldId="256"/>
        </pc:sldMkLst>
        <pc:spChg chg="mod">
          <ac:chgData name="Nguyen Chi Son" userId="606856d02e9d83ac" providerId="LiveId" clId="{096E4E68-1FA0-4548-A870-04D152179CD5}" dt="2022-05-19T20:08:32.888" v="51" actId="20577"/>
          <ac:spMkLst>
            <pc:docMk/>
            <pc:sldMk cId="2922349590" sldId="256"/>
            <ac:spMk id="136" creationId="{C574B640-0199-463F-87CA-8E3956B46E10}"/>
          </ac:spMkLst>
        </pc:spChg>
      </pc:sldChg>
      <pc:sldChg chg="modSp mod">
        <pc:chgData name="Nguyen Chi Son" userId="606856d02e9d83ac" providerId="LiveId" clId="{096E4E68-1FA0-4548-A870-04D152179CD5}" dt="2022-05-20T04:56:57.030" v="4116" actId="20577"/>
        <pc:sldMkLst>
          <pc:docMk/>
          <pc:sldMk cId="3319126272" sldId="622"/>
        </pc:sldMkLst>
        <pc:spChg chg="mod">
          <ac:chgData name="Nguyen Chi Son" userId="606856d02e9d83ac" providerId="LiveId" clId="{096E4E68-1FA0-4548-A870-04D152179CD5}" dt="2022-05-20T04:56:57.030" v="4116" actId="20577"/>
          <ac:spMkLst>
            <pc:docMk/>
            <pc:sldMk cId="3319126272" sldId="622"/>
            <ac:spMk id="2" creationId="{DAF08EC2-5D0D-48D9-855C-A59C0E5ED55B}"/>
          </ac:spMkLst>
        </pc:spChg>
      </pc:sldChg>
      <pc:sldChg chg="modSp mod">
        <pc:chgData name="Nguyen Chi Son" userId="606856d02e9d83ac" providerId="LiveId" clId="{096E4E68-1FA0-4548-A870-04D152179CD5}" dt="2022-05-19T20:08:40.405" v="71" actId="20577"/>
        <pc:sldMkLst>
          <pc:docMk/>
          <pc:sldMk cId="1033004166" sldId="675"/>
        </pc:sldMkLst>
        <pc:spChg chg="mod">
          <ac:chgData name="Nguyen Chi Son" userId="606856d02e9d83ac" providerId="LiveId" clId="{096E4E68-1FA0-4548-A870-04D152179CD5}" dt="2022-05-19T20:08:40.405" v="71" actId="20577"/>
          <ac:spMkLst>
            <pc:docMk/>
            <pc:sldMk cId="1033004166" sldId="675"/>
            <ac:spMk id="2" creationId="{DAF08EC2-5D0D-48D9-855C-A59C0E5ED55B}"/>
          </ac:spMkLst>
        </pc:spChg>
      </pc:sldChg>
      <pc:sldChg chg="addSp delSp modSp mod">
        <pc:chgData name="Nguyen Chi Son" userId="606856d02e9d83ac" providerId="LiveId" clId="{096E4E68-1FA0-4548-A870-04D152179CD5}" dt="2022-05-20T05:03:51.876" v="4719" actId="14100"/>
        <pc:sldMkLst>
          <pc:docMk/>
          <pc:sldMk cId="3014091475" sldId="782"/>
        </pc:sldMkLst>
        <pc:spChg chg="mod">
          <ac:chgData name="Nguyen Chi Son" userId="606856d02e9d83ac" providerId="LiveId" clId="{096E4E68-1FA0-4548-A870-04D152179CD5}" dt="2022-05-20T04:57:33.919" v="4187" actId="20577"/>
          <ac:spMkLst>
            <pc:docMk/>
            <pc:sldMk cId="3014091475" sldId="782"/>
            <ac:spMk id="2" creationId="{BA8A6260-CA4B-46A9-A06E-C71EE59E6992}"/>
          </ac:spMkLst>
        </pc:spChg>
        <pc:spChg chg="add mod">
          <ac:chgData name="Nguyen Chi Son" userId="606856d02e9d83ac" providerId="LiveId" clId="{096E4E68-1FA0-4548-A870-04D152179CD5}" dt="2022-05-20T05:03:51.876" v="4719" actId="14100"/>
          <ac:spMkLst>
            <pc:docMk/>
            <pc:sldMk cId="3014091475" sldId="782"/>
            <ac:spMk id="8" creationId="{C7D0BECE-FA04-2CAB-BF44-2E1DB7B0E0D5}"/>
          </ac:spMkLst>
        </pc:spChg>
        <pc:picChg chg="add mod">
          <ac:chgData name="Nguyen Chi Son" userId="606856d02e9d83ac" providerId="LiveId" clId="{096E4E68-1FA0-4548-A870-04D152179CD5}" dt="2022-05-20T05:03:46.158" v="4717" actId="1076"/>
          <ac:picMkLst>
            <pc:docMk/>
            <pc:sldMk cId="3014091475" sldId="782"/>
            <ac:picMk id="4" creationId="{A16CABB9-43CF-08BC-83CC-8C0879867248}"/>
          </ac:picMkLst>
        </pc:picChg>
        <pc:picChg chg="add mod">
          <ac:chgData name="Nguyen Chi Son" userId="606856d02e9d83ac" providerId="LiveId" clId="{096E4E68-1FA0-4548-A870-04D152179CD5}" dt="2022-05-20T05:03:26.143" v="4711" actId="14100"/>
          <ac:picMkLst>
            <pc:docMk/>
            <pc:sldMk cId="3014091475" sldId="782"/>
            <ac:picMk id="6" creationId="{60F7CAA7-EDDF-C5BA-38B8-EB76EB41D887}"/>
          </ac:picMkLst>
        </pc:picChg>
        <pc:picChg chg="del">
          <ac:chgData name="Nguyen Chi Son" userId="606856d02e9d83ac" providerId="LiveId" clId="{096E4E68-1FA0-4548-A870-04D152179CD5}" dt="2022-05-20T04:56:59.139" v="4117" actId="478"/>
          <ac:picMkLst>
            <pc:docMk/>
            <pc:sldMk cId="3014091475" sldId="782"/>
            <ac:picMk id="7" creationId="{94B706CA-2F5E-87EE-966F-A6079CA5E5D9}"/>
          </ac:picMkLst>
        </pc:picChg>
        <pc:picChg chg="del">
          <ac:chgData name="Nguyen Chi Son" userId="606856d02e9d83ac" providerId="LiveId" clId="{096E4E68-1FA0-4548-A870-04D152179CD5}" dt="2022-05-20T04:56:59.592" v="4118" actId="478"/>
          <ac:picMkLst>
            <pc:docMk/>
            <pc:sldMk cId="3014091475" sldId="782"/>
            <ac:picMk id="10" creationId="{27373A48-0CFA-9245-68AE-861614FBB6FD}"/>
          </ac:picMkLst>
        </pc:picChg>
        <pc:picChg chg="add mod">
          <ac:chgData name="Nguyen Chi Son" userId="606856d02e9d83ac" providerId="LiveId" clId="{096E4E68-1FA0-4548-A870-04D152179CD5}" dt="2022-05-20T05:03:31.221" v="4713" actId="1076"/>
          <ac:picMkLst>
            <pc:docMk/>
            <pc:sldMk cId="3014091475" sldId="782"/>
            <ac:picMk id="11" creationId="{F9DC9CA3-F792-92CC-F1AD-D02FB43AACD0}"/>
          </ac:picMkLst>
        </pc:picChg>
      </pc:sldChg>
      <pc:sldChg chg="addSp delSp modSp mod modAnim">
        <pc:chgData name="Nguyen Chi Son" userId="606856d02e9d83ac" providerId="LiveId" clId="{096E4E68-1FA0-4548-A870-04D152179CD5}" dt="2022-05-20T06:12:55.351" v="7431"/>
        <pc:sldMkLst>
          <pc:docMk/>
          <pc:sldMk cId="4090454743" sldId="854"/>
        </pc:sldMkLst>
        <pc:spChg chg="mod">
          <ac:chgData name="Nguyen Chi Son" userId="606856d02e9d83ac" providerId="LiveId" clId="{096E4E68-1FA0-4548-A870-04D152179CD5}" dt="2022-05-19T20:21:09.964" v="946" actId="20577"/>
          <ac:spMkLst>
            <pc:docMk/>
            <pc:sldMk cId="4090454743" sldId="854"/>
            <ac:spMk id="2" creationId="{BA8A6260-CA4B-46A9-A06E-C71EE59E6992}"/>
          </ac:spMkLst>
        </pc:spChg>
        <pc:spChg chg="mod">
          <ac:chgData name="Nguyen Chi Son" userId="606856d02e9d83ac" providerId="LiveId" clId="{096E4E68-1FA0-4548-A870-04D152179CD5}" dt="2022-05-19T20:22:20.952" v="1042" actId="1076"/>
          <ac:spMkLst>
            <pc:docMk/>
            <pc:sldMk cId="4090454743" sldId="854"/>
            <ac:spMk id="15" creationId="{AC426AE2-7F47-0E3D-BB54-38C12BD20D73}"/>
          </ac:spMkLst>
        </pc:spChg>
        <pc:graphicFrameChg chg="mod">
          <ac:chgData name="Nguyen Chi Son" userId="606856d02e9d83ac" providerId="LiveId" clId="{096E4E68-1FA0-4548-A870-04D152179CD5}" dt="2022-05-19T20:22:22.793" v="1043" actId="1076"/>
          <ac:graphicFrameMkLst>
            <pc:docMk/>
            <pc:sldMk cId="4090454743" sldId="854"/>
            <ac:graphicFrameMk id="9" creationId="{786A72E9-F6BF-1EB6-4466-D8522AC66303}"/>
          </ac:graphicFrameMkLst>
        </pc:graphicFrameChg>
        <pc:graphicFrameChg chg="add mod">
          <ac:chgData name="Nguyen Chi Son" userId="606856d02e9d83ac" providerId="LiveId" clId="{096E4E68-1FA0-4548-A870-04D152179CD5}" dt="2022-05-19T20:21:56.498" v="1026" actId="1076"/>
          <ac:graphicFrameMkLst>
            <pc:docMk/>
            <pc:sldMk cId="4090454743" sldId="854"/>
            <ac:graphicFrameMk id="12" creationId="{84185084-70EC-EBD8-5111-9144DBB85E1F}"/>
          </ac:graphicFrameMkLst>
        </pc:graphicFrameChg>
        <pc:picChg chg="add mod">
          <ac:chgData name="Nguyen Chi Son" userId="606856d02e9d83ac" providerId="LiveId" clId="{096E4E68-1FA0-4548-A870-04D152179CD5}" dt="2022-05-19T20:21:36.586" v="1013" actId="1076"/>
          <ac:picMkLst>
            <pc:docMk/>
            <pc:sldMk cId="4090454743" sldId="854"/>
            <ac:picMk id="4" creationId="{CFEB2FE8-E1C7-BE0B-DBD7-6166589FCDF8}"/>
          </ac:picMkLst>
        </pc:picChg>
        <pc:picChg chg="del">
          <ac:chgData name="Nguyen Chi Son" userId="606856d02e9d83ac" providerId="LiveId" clId="{096E4E68-1FA0-4548-A870-04D152179CD5}" dt="2022-05-19T20:08:53.548" v="74" actId="478"/>
          <ac:picMkLst>
            <pc:docMk/>
            <pc:sldMk cId="4090454743" sldId="854"/>
            <ac:picMk id="5" creationId="{FDABDA9F-5F97-DCCC-A8E6-19F59E7EDEC8}"/>
          </ac:picMkLst>
        </pc:picChg>
        <pc:picChg chg="add del mod">
          <ac:chgData name="Nguyen Chi Son" userId="606856d02e9d83ac" providerId="LiveId" clId="{096E4E68-1FA0-4548-A870-04D152179CD5}" dt="2022-05-19T20:18:29.577" v="517" actId="478"/>
          <ac:picMkLst>
            <pc:docMk/>
            <pc:sldMk cId="4090454743" sldId="854"/>
            <ac:picMk id="8" creationId="{3293351A-D295-37F9-2F6F-3FAEAF4A026A}"/>
          </ac:picMkLst>
        </pc:picChg>
        <pc:picChg chg="del">
          <ac:chgData name="Nguyen Chi Son" userId="606856d02e9d83ac" providerId="LiveId" clId="{096E4E68-1FA0-4548-A870-04D152179CD5}" dt="2022-05-19T20:08:52.541" v="72" actId="478"/>
          <ac:picMkLst>
            <pc:docMk/>
            <pc:sldMk cId="4090454743" sldId="854"/>
            <ac:picMk id="10" creationId="{6230151C-B189-BCA5-501E-00DBD936CC40}"/>
          </ac:picMkLst>
        </pc:picChg>
        <pc:picChg chg="del">
          <ac:chgData name="Nguyen Chi Son" userId="606856d02e9d83ac" providerId="LiveId" clId="{096E4E68-1FA0-4548-A870-04D152179CD5}" dt="2022-05-19T20:08:52.972" v="73" actId="478"/>
          <ac:picMkLst>
            <pc:docMk/>
            <pc:sldMk cId="4090454743" sldId="854"/>
            <ac:picMk id="13" creationId="{9012E897-9323-0106-1C68-546028F93637}"/>
          </ac:picMkLst>
        </pc:picChg>
        <pc:cxnChg chg="add mod">
          <ac:chgData name="Nguyen Chi Son" userId="606856d02e9d83ac" providerId="LiveId" clId="{096E4E68-1FA0-4548-A870-04D152179CD5}" dt="2022-05-19T20:21:47.572" v="1022" actId="1037"/>
          <ac:cxnSpMkLst>
            <pc:docMk/>
            <pc:sldMk cId="4090454743" sldId="854"/>
            <ac:cxnSpMk id="11" creationId="{7C222C8C-65D6-D4BC-393F-FE48AF9AD69A}"/>
          </ac:cxnSpMkLst>
        </pc:cxnChg>
      </pc:sldChg>
      <pc:sldChg chg="addSp delSp modSp mod modAnim">
        <pc:chgData name="Nguyen Chi Son" userId="606856d02e9d83ac" providerId="LiveId" clId="{096E4E68-1FA0-4548-A870-04D152179CD5}" dt="2022-05-20T06:14:20.350" v="7455"/>
        <pc:sldMkLst>
          <pc:docMk/>
          <pc:sldMk cId="388516391" sldId="865"/>
        </pc:sldMkLst>
        <pc:spChg chg="del">
          <ac:chgData name="Nguyen Chi Son" userId="606856d02e9d83ac" providerId="LiveId" clId="{096E4E68-1FA0-4548-A870-04D152179CD5}" dt="2022-05-20T05:04:07.782" v="4721" actId="478"/>
          <ac:spMkLst>
            <pc:docMk/>
            <pc:sldMk cId="388516391" sldId="865"/>
            <ac:spMk id="10" creationId="{D98CE14C-9A27-2914-79C0-C7B48EB2DECD}"/>
          </ac:spMkLst>
        </pc:spChg>
        <pc:spChg chg="del">
          <ac:chgData name="Nguyen Chi Son" userId="606856d02e9d83ac" providerId="LiveId" clId="{096E4E68-1FA0-4548-A870-04D152179CD5}" dt="2022-05-20T05:04:07.782" v="4721" actId="478"/>
          <ac:spMkLst>
            <pc:docMk/>
            <pc:sldMk cId="388516391" sldId="865"/>
            <ac:spMk id="13" creationId="{8567C54E-DBCB-0D35-F240-006D821F72BD}"/>
          </ac:spMkLst>
        </pc:spChg>
        <pc:spChg chg="mod">
          <ac:chgData name="Nguyen Chi Son" userId="606856d02e9d83ac" providerId="LiveId" clId="{096E4E68-1FA0-4548-A870-04D152179CD5}" dt="2022-05-20T05:04:20.532" v="4822" actId="20577"/>
          <ac:spMkLst>
            <pc:docMk/>
            <pc:sldMk cId="388516391" sldId="865"/>
            <ac:spMk id="19" creationId="{9C339D16-68E4-43C4-A62E-D0146138D23B}"/>
          </ac:spMkLst>
        </pc:spChg>
        <pc:spChg chg="add mod">
          <ac:chgData name="Nguyen Chi Son" userId="606856d02e9d83ac" providerId="LiveId" clId="{096E4E68-1FA0-4548-A870-04D152179CD5}" dt="2022-05-20T05:08:40.055" v="5353" actId="1035"/>
          <ac:spMkLst>
            <pc:docMk/>
            <pc:sldMk cId="388516391" sldId="865"/>
            <ac:spMk id="20" creationId="{C7D0667D-DAF1-DFCD-4360-8EA2B4817CAE}"/>
          </ac:spMkLst>
        </pc:spChg>
        <pc:spChg chg="add mod">
          <ac:chgData name="Nguyen Chi Son" userId="606856d02e9d83ac" providerId="LiveId" clId="{096E4E68-1FA0-4548-A870-04D152179CD5}" dt="2022-05-20T05:08:40.055" v="5353" actId="1035"/>
          <ac:spMkLst>
            <pc:docMk/>
            <pc:sldMk cId="388516391" sldId="865"/>
            <ac:spMk id="21" creationId="{3606FAE5-1243-D772-DA9B-CCB5393822E2}"/>
          </ac:spMkLst>
        </pc:spChg>
        <pc:graphicFrameChg chg="del">
          <ac:chgData name="Nguyen Chi Son" userId="606856d02e9d83ac" providerId="LiveId" clId="{096E4E68-1FA0-4548-A870-04D152179CD5}" dt="2022-05-20T05:04:07.782" v="4721" actId="478"/>
          <ac:graphicFrameMkLst>
            <pc:docMk/>
            <pc:sldMk cId="388516391" sldId="865"/>
            <ac:graphicFrameMk id="26" creationId="{EF086FC4-F9A0-6340-C43B-C5EDE97A886E}"/>
          </ac:graphicFrameMkLst>
        </pc:graphicFrameChg>
        <pc:graphicFrameChg chg="del">
          <ac:chgData name="Nguyen Chi Son" userId="606856d02e9d83ac" providerId="LiveId" clId="{096E4E68-1FA0-4548-A870-04D152179CD5}" dt="2022-05-20T05:04:07.782" v="4721" actId="478"/>
          <ac:graphicFrameMkLst>
            <pc:docMk/>
            <pc:sldMk cId="388516391" sldId="865"/>
            <ac:graphicFrameMk id="27" creationId="{F7A5916E-7446-65F6-BB4D-2724CB809F62}"/>
          </ac:graphicFrameMkLst>
        </pc:graphicFrameChg>
        <pc:graphicFrameChg chg="del">
          <ac:chgData name="Nguyen Chi Son" userId="606856d02e9d83ac" providerId="LiveId" clId="{096E4E68-1FA0-4548-A870-04D152179CD5}" dt="2022-05-20T05:04:07.782" v="4721" actId="478"/>
          <ac:graphicFrameMkLst>
            <pc:docMk/>
            <pc:sldMk cId="388516391" sldId="865"/>
            <ac:graphicFrameMk id="28" creationId="{91403DA3-0F34-2902-EB1E-83277D5E211D}"/>
          </ac:graphicFrameMkLst>
        </pc:graphicFrameChg>
        <pc:graphicFrameChg chg="del">
          <ac:chgData name="Nguyen Chi Son" userId="606856d02e9d83ac" providerId="LiveId" clId="{096E4E68-1FA0-4548-A870-04D152179CD5}" dt="2022-05-20T05:04:07.782" v="4721" actId="478"/>
          <ac:graphicFrameMkLst>
            <pc:docMk/>
            <pc:sldMk cId="388516391" sldId="865"/>
            <ac:graphicFrameMk id="29" creationId="{C43DEEB4-F1C2-6BF5-B106-FB1D0BD2EEFA}"/>
          </ac:graphicFrameMkLst>
        </pc:graphicFrameChg>
        <pc:graphicFrameChg chg="add mod">
          <ac:chgData name="Nguyen Chi Son" userId="606856d02e9d83ac" providerId="LiveId" clId="{096E4E68-1FA0-4548-A870-04D152179CD5}" dt="2022-05-20T05:08:49.945" v="5355" actId="1076"/>
          <ac:graphicFrameMkLst>
            <pc:docMk/>
            <pc:sldMk cId="388516391" sldId="865"/>
            <ac:graphicFrameMk id="33" creationId="{9D8972BE-3CAD-B540-B6A2-3594C80860FE}"/>
          </ac:graphicFrameMkLst>
        </pc:graphicFrameChg>
        <pc:graphicFrameChg chg="add mod">
          <ac:chgData name="Nguyen Chi Son" userId="606856d02e9d83ac" providerId="LiveId" clId="{096E4E68-1FA0-4548-A870-04D152179CD5}" dt="2022-05-20T05:08:49.945" v="5355" actId="1076"/>
          <ac:graphicFrameMkLst>
            <pc:docMk/>
            <pc:sldMk cId="388516391" sldId="865"/>
            <ac:graphicFrameMk id="34" creationId="{98B5A560-8092-B844-15F0-34840B231FD3}"/>
          </ac:graphicFrameMkLst>
        </pc:graphicFrameChg>
        <pc:graphicFrameChg chg="add mod">
          <ac:chgData name="Nguyen Chi Son" userId="606856d02e9d83ac" providerId="LiveId" clId="{096E4E68-1FA0-4548-A870-04D152179CD5}" dt="2022-05-20T05:08:46.445" v="5354" actId="1076"/>
          <ac:graphicFrameMkLst>
            <pc:docMk/>
            <pc:sldMk cId="388516391" sldId="865"/>
            <ac:graphicFrameMk id="35" creationId="{578F358D-1F51-0F07-A9B4-8E2D20F9831D}"/>
          </ac:graphicFrameMkLst>
        </pc:graphicFrameChg>
        <pc:graphicFrameChg chg="add mod">
          <ac:chgData name="Nguyen Chi Son" userId="606856d02e9d83ac" providerId="LiveId" clId="{096E4E68-1FA0-4548-A870-04D152179CD5}" dt="2022-05-20T05:08:46.445" v="5354" actId="1076"/>
          <ac:graphicFrameMkLst>
            <pc:docMk/>
            <pc:sldMk cId="388516391" sldId="865"/>
            <ac:graphicFrameMk id="36" creationId="{06ADD66B-29FE-3B11-9D9F-0369FC7F91F6}"/>
          </ac:graphicFrameMkLst>
        </pc:graphicFrameChg>
        <pc:picChg chg="add mod">
          <ac:chgData name="Nguyen Chi Son" userId="606856d02e9d83ac" providerId="LiveId" clId="{096E4E68-1FA0-4548-A870-04D152179CD5}" dt="2022-05-20T05:08:49.945" v="5355" actId="1076"/>
          <ac:picMkLst>
            <pc:docMk/>
            <pc:sldMk cId="388516391" sldId="865"/>
            <ac:picMk id="3" creationId="{4BD2A7DE-24CE-BAAC-C1B7-FC365D57FD9F}"/>
          </ac:picMkLst>
        </pc:picChg>
        <pc:picChg chg="del">
          <ac:chgData name="Nguyen Chi Son" userId="606856d02e9d83ac" providerId="LiveId" clId="{096E4E68-1FA0-4548-A870-04D152179CD5}" dt="2022-05-20T05:04:07.782" v="4721" actId="478"/>
          <ac:picMkLst>
            <pc:docMk/>
            <pc:sldMk cId="388516391" sldId="865"/>
            <ac:picMk id="4" creationId="{65D48CDF-8870-1D0A-AC1E-53B03089D5B9}"/>
          </ac:picMkLst>
        </pc:picChg>
        <pc:picChg chg="add mod">
          <ac:chgData name="Nguyen Chi Son" userId="606856d02e9d83ac" providerId="LiveId" clId="{096E4E68-1FA0-4548-A870-04D152179CD5}" dt="2022-05-20T05:08:46.445" v="5354" actId="1076"/>
          <ac:picMkLst>
            <pc:docMk/>
            <pc:sldMk cId="388516391" sldId="865"/>
            <ac:picMk id="6" creationId="{9A63A8A4-0757-D758-F22A-D334DDB75931}"/>
          </ac:picMkLst>
        </pc:picChg>
        <pc:picChg chg="del">
          <ac:chgData name="Nguyen Chi Son" userId="606856d02e9d83ac" providerId="LiveId" clId="{096E4E68-1FA0-4548-A870-04D152179CD5}" dt="2022-05-20T05:04:07.782" v="4721" actId="478"/>
          <ac:picMkLst>
            <pc:docMk/>
            <pc:sldMk cId="388516391" sldId="865"/>
            <ac:picMk id="2050" creationId="{BDF25857-BBC9-1984-25BB-D0E782DE5B68}"/>
          </ac:picMkLst>
        </pc:picChg>
        <pc:cxnChg chg="del">
          <ac:chgData name="Nguyen Chi Son" userId="606856d02e9d83ac" providerId="LiveId" clId="{096E4E68-1FA0-4548-A870-04D152179CD5}" dt="2022-05-20T05:04:07.782" v="4721" actId="478"/>
          <ac:cxnSpMkLst>
            <pc:docMk/>
            <pc:sldMk cId="388516391" sldId="865"/>
            <ac:cxnSpMk id="17" creationId="{573AB9C2-A189-12C4-40E7-596A6DA9EC17}"/>
          </ac:cxnSpMkLst>
        </pc:cxnChg>
        <pc:cxnChg chg="del">
          <ac:chgData name="Nguyen Chi Son" userId="606856d02e9d83ac" providerId="LiveId" clId="{096E4E68-1FA0-4548-A870-04D152179CD5}" dt="2022-05-20T05:04:07.782" v="4721" actId="478"/>
          <ac:cxnSpMkLst>
            <pc:docMk/>
            <pc:sldMk cId="388516391" sldId="865"/>
            <ac:cxnSpMk id="18" creationId="{224648FA-9990-7951-9795-F7B227F7C478}"/>
          </ac:cxnSpMkLst>
        </pc:cxnChg>
        <pc:cxnChg chg="del">
          <ac:chgData name="Nguyen Chi Son" userId="606856d02e9d83ac" providerId="LiveId" clId="{096E4E68-1FA0-4548-A870-04D152179CD5}" dt="2022-05-20T05:04:07.782" v="4721" actId="478"/>
          <ac:cxnSpMkLst>
            <pc:docMk/>
            <pc:sldMk cId="388516391" sldId="865"/>
            <ac:cxnSpMk id="22" creationId="{25CF8F87-08D5-3280-71A8-B29480C42B25}"/>
          </ac:cxnSpMkLst>
        </pc:cxnChg>
        <pc:cxnChg chg="del">
          <ac:chgData name="Nguyen Chi Son" userId="606856d02e9d83ac" providerId="LiveId" clId="{096E4E68-1FA0-4548-A870-04D152179CD5}" dt="2022-05-20T05:04:07.782" v="4721" actId="478"/>
          <ac:cxnSpMkLst>
            <pc:docMk/>
            <pc:sldMk cId="388516391" sldId="865"/>
            <ac:cxnSpMk id="23" creationId="{A623A7EB-7C38-DF63-5028-6FD7BBAFD265}"/>
          </ac:cxnSpMkLst>
        </pc:cxnChg>
        <pc:cxnChg chg="add mod">
          <ac:chgData name="Nguyen Chi Son" userId="606856d02e9d83ac" providerId="LiveId" clId="{096E4E68-1FA0-4548-A870-04D152179CD5}" dt="2022-05-20T05:08:49.945" v="5355" actId="1076"/>
          <ac:cxnSpMkLst>
            <pc:docMk/>
            <pc:sldMk cId="388516391" sldId="865"/>
            <ac:cxnSpMk id="24" creationId="{E1EC5E23-711C-EA6E-78CB-C53184307B1A}"/>
          </ac:cxnSpMkLst>
        </pc:cxnChg>
        <pc:cxnChg chg="add mod">
          <ac:chgData name="Nguyen Chi Son" userId="606856d02e9d83ac" providerId="LiveId" clId="{096E4E68-1FA0-4548-A870-04D152179CD5}" dt="2022-05-20T05:08:49.945" v="5355" actId="1076"/>
          <ac:cxnSpMkLst>
            <pc:docMk/>
            <pc:sldMk cId="388516391" sldId="865"/>
            <ac:cxnSpMk id="30" creationId="{F4BC6D0E-9D5B-69F1-89EC-0647FA1AC3FE}"/>
          </ac:cxnSpMkLst>
        </pc:cxnChg>
        <pc:cxnChg chg="add mod">
          <ac:chgData name="Nguyen Chi Son" userId="606856d02e9d83ac" providerId="LiveId" clId="{096E4E68-1FA0-4548-A870-04D152179CD5}" dt="2022-05-20T05:08:46.445" v="5354" actId="1076"/>
          <ac:cxnSpMkLst>
            <pc:docMk/>
            <pc:sldMk cId="388516391" sldId="865"/>
            <ac:cxnSpMk id="31" creationId="{39A3193B-E2DD-793D-6DBF-46CF3E59AC5C}"/>
          </ac:cxnSpMkLst>
        </pc:cxnChg>
        <pc:cxnChg chg="add mod">
          <ac:chgData name="Nguyen Chi Son" userId="606856d02e9d83ac" providerId="LiveId" clId="{096E4E68-1FA0-4548-A870-04D152179CD5}" dt="2022-05-20T05:08:46.445" v="5354" actId="1076"/>
          <ac:cxnSpMkLst>
            <pc:docMk/>
            <pc:sldMk cId="388516391" sldId="865"/>
            <ac:cxnSpMk id="32" creationId="{64C7C634-E830-48F6-6C30-DA855AEA2FF8}"/>
          </ac:cxnSpMkLst>
        </pc:cxnChg>
      </pc:sldChg>
      <pc:sldChg chg="addSp delSp modSp mod delAnim modAnim">
        <pc:chgData name="Nguyen Chi Son" userId="606856d02e9d83ac" providerId="LiveId" clId="{096E4E68-1FA0-4548-A870-04D152179CD5}" dt="2022-05-20T05:16:42.446" v="6392" actId="1076"/>
        <pc:sldMkLst>
          <pc:docMk/>
          <pc:sldMk cId="3000388248" sldId="867"/>
        </pc:sldMkLst>
        <pc:spChg chg="del">
          <ac:chgData name="Nguyen Chi Son" userId="606856d02e9d83ac" providerId="LiveId" clId="{096E4E68-1FA0-4548-A870-04D152179CD5}" dt="2022-05-20T05:10:34.317" v="5935" actId="478"/>
          <ac:spMkLst>
            <pc:docMk/>
            <pc:sldMk cId="3000388248" sldId="867"/>
            <ac:spMk id="10" creationId="{D98CE14C-9A27-2914-79C0-C7B48EB2DECD}"/>
          </ac:spMkLst>
        </pc:spChg>
        <pc:spChg chg="del">
          <ac:chgData name="Nguyen Chi Son" userId="606856d02e9d83ac" providerId="LiveId" clId="{096E4E68-1FA0-4548-A870-04D152179CD5}" dt="2022-05-20T05:10:34.317" v="5935" actId="478"/>
          <ac:spMkLst>
            <pc:docMk/>
            <pc:sldMk cId="3000388248" sldId="867"/>
            <ac:spMk id="13" creationId="{8567C54E-DBCB-0D35-F240-006D821F72BD}"/>
          </ac:spMkLst>
        </pc:spChg>
        <pc:spChg chg="mod">
          <ac:chgData name="Nguyen Chi Son" userId="606856d02e9d83ac" providerId="LiveId" clId="{096E4E68-1FA0-4548-A870-04D152179CD5}" dt="2022-05-20T05:16:04.494" v="6259" actId="57"/>
          <ac:spMkLst>
            <pc:docMk/>
            <pc:sldMk cId="3000388248" sldId="867"/>
            <ac:spMk id="19" creationId="{9C339D16-68E4-43C4-A62E-D0146138D23B}"/>
          </ac:spMkLst>
        </pc:spChg>
        <pc:spChg chg="del mod topLvl">
          <ac:chgData name="Nguyen Chi Son" userId="606856d02e9d83ac" providerId="LiveId" clId="{096E4E68-1FA0-4548-A870-04D152179CD5}" dt="2022-05-20T05:12:01.236" v="5954" actId="478"/>
          <ac:spMkLst>
            <pc:docMk/>
            <pc:sldMk cId="3000388248" sldId="867"/>
            <ac:spMk id="21" creationId="{0EEDFE11-3973-F439-2019-17F473C7916A}"/>
          </ac:spMkLst>
        </pc:spChg>
        <pc:spChg chg="del mod topLvl">
          <ac:chgData name="Nguyen Chi Son" userId="606856d02e9d83ac" providerId="LiveId" clId="{096E4E68-1FA0-4548-A870-04D152179CD5}" dt="2022-05-20T05:12:22.313" v="5964" actId="478"/>
          <ac:spMkLst>
            <pc:docMk/>
            <pc:sldMk cId="3000388248" sldId="867"/>
            <ac:spMk id="22" creationId="{AEB59A8E-D6BD-706E-356F-7816A6DFE421}"/>
          </ac:spMkLst>
        </pc:spChg>
        <pc:spChg chg="del mod topLvl">
          <ac:chgData name="Nguyen Chi Son" userId="606856d02e9d83ac" providerId="LiveId" clId="{096E4E68-1FA0-4548-A870-04D152179CD5}" dt="2022-05-20T05:11:40.721" v="5949" actId="478"/>
          <ac:spMkLst>
            <pc:docMk/>
            <pc:sldMk cId="3000388248" sldId="867"/>
            <ac:spMk id="23" creationId="{5BE11E2C-F294-2FF2-7D4B-37B43DF44B14}"/>
          </ac:spMkLst>
        </pc:spChg>
        <pc:spChg chg="mod">
          <ac:chgData name="Nguyen Chi Son" userId="606856d02e9d83ac" providerId="LiveId" clId="{096E4E68-1FA0-4548-A870-04D152179CD5}" dt="2022-05-20T05:11:18.472" v="5938" actId="165"/>
          <ac:spMkLst>
            <pc:docMk/>
            <pc:sldMk cId="3000388248" sldId="867"/>
            <ac:spMk id="33" creationId="{7BBFDFAA-20F0-8DC9-94D5-3803B8C22AB0}"/>
          </ac:spMkLst>
        </pc:spChg>
        <pc:spChg chg="add mod">
          <ac:chgData name="Nguyen Chi Son" userId="606856d02e9d83ac" providerId="LiveId" clId="{096E4E68-1FA0-4548-A870-04D152179CD5}" dt="2022-05-20T05:14:59.293" v="6009" actId="1076"/>
          <ac:spMkLst>
            <pc:docMk/>
            <pc:sldMk cId="3000388248" sldId="867"/>
            <ac:spMk id="41" creationId="{26DA6BE9-9C75-63ED-7498-BCEB7E559596}"/>
          </ac:spMkLst>
        </pc:spChg>
        <pc:spChg chg="add mod">
          <ac:chgData name="Nguyen Chi Son" userId="606856d02e9d83ac" providerId="LiveId" clId="{096E4E68-1FA0-4548-A870-04D152179CD5}" dt="2022-05-20T05:16:36.665" v="6391" actId="122"/>
          <ac:spMkLst>
            <pc:docMk/>
            <pc:sldMk cId="3000388248" sldId="867"/>
            <ac:spMk id="42" creationId="{26AC7824-DCBE-18CB-8F4D-E92B51656AC5}"/>
          </ac:spMkLst>
        </pc:spChg>
        <pc:grpChg chg="add del mod">
          <ac:chgData name="Nguyen Chi Son" userId="606856d02e9d83ac" providerId="LiveId" clId="{096E4E68-1FA0-4548-A870-04D152179CD5}" dt="2022-05-20T05:11:18.472" v="5938" actId="165"/>
          <ac:grpSpMkLst>
            <pc:docMk/>
            <pc:sldMk cId="3000388248" sldId="867"/>
            <ac:grpSpMk id="14" creationId="{41F2A78F-A278-5827-94F3-699CAC09DC35}"/>
          </ac:grpSpMkLst>
        </pc:grpChg>
        <pc:grpChg chg="del mod topLvl">
          <ac:chgData name="Nguyen Chi Son" userId="606856d02e9d83ac" providerId="LiveId" clId="{096E4E68-1FA0-4548-A870-04D152179CD5}" dt="2022-05-20T05:11:26.971" v="5943" actId="478"/>
          <ac:grpSpMkLst>
            <pc:docMk/>
            <pc:sldMk cId="3000388248" sldId="867"/>
            <ac:grpSpMk id="32" creationId="{1DFB2787-9D77-82DD-033D-C8668007CD62}"/>
          </ac:grpSpMkLst>
        </pc:grpChg>
        <pc:grpChg chg="mod">
          <ac:chgData name="Nguyen Chi Son" userId="606856d02e9d83ac" providerId="LiveId" clId="{096E4E68-1FA0-4548-A870-04D152179CD5}" dt="2022-05-20T05:11:18.472" v="5938" actId="165"/>
          <ac:grpSpMkLst>
            <pc:docMk/>
            <pc:sldMk cId="3000388248" sldId="867"/>
            <ac:grpSpMk id="34" creationId="{9E043319-8518-A123-AB27-6E1B2489F851}"/>
          </ac:grpSpMkLst>
        </pc:grpChg>
        <pc:graphicFrameChg chg="del">
          <ac:chgData name="Nguyen Chi Son" userId="606856d02e9d83ac" providerId="LiveId" clId="{096E4E68-1FA0-4548-A870-04D152179CD5}" dt="2022-05-20T05:09:04.351" v="5356" actId="478"/>
          <ac:graphicFrameMkLst>
            <pc:docMk/>
            <pc:sldMk cId="3000388248" sldId="867"/>
            <ac:graphicFrameMk id="20" creationId="{16AEA1FC-C742-7807-51A9-975974AA0190}"/>
          </ac:graphicFrameMkLst>
        </pc:graphicFrameChg>
        <pc:graphicFrameChg chg="del mod topLvl">
          <ac:chgData name="Nguyen Chi Son" userId="606856d02e9d83ac" providerId="LiveId" clId="{096E4E68-1FA0-4548-A870-04D152179CD5}" dt="2022-05-20T05:11:22.690" v="5940" actId="478"/>
          <ac:graphicFrameMkLst>
            <pc:docMk/>
            <pc:sldMk cId="3000388248" sldId="867"/>
            <ac:graphicFrameMk id="24" creationId="{E76BDFA3-F223-5C4D-5546-5048A02A6FD2}"/>
          </ac:graphicFrameMkLst>
        </pc:graphicFrameChg>
        <pc:graphicFrameChg chg="del">
          <ac:chgData name="Nguyen Chi Son" userId="606856d02e9d83ac" providerId="LiveId" clId="{096E4E68-1FA0-4548-A870-04D152179CD5}" dt="2022-05-20T05:09:04.351" v="5356" actId="478"/>
          <ac:graphicFrameMkLst>
            <pc:docMk/>
            <pc:sldMk cId="3000388248" sldId="867"/>
            <ac:graphicFrameMk id="26" creationId="{EF086FC4-F9A0-6340-C43B-C5EDE97A886E}"/>
          </ac:graphicFrameMkLst>
        </pc:graphicFrameChg>
        <pc:graphicFrameChg chg="del">
          <ac:chgData name="Nguyen Chi Son" userId="606856d02e9d83ac" providerId="LiveId" clId="{096E4E68-1FA0-4548-A870-04D152179CD5}" dt="2022-05-20T05:09:04.351" v="5356" actId="478"/>
          <ac:graphicFrameMkLst>
            <pc:docMk/>
            <pc:sldMk cId="3000388248" sldId="867"/>
            <ac:graphicFrameMk id="29" creationId="{C43DEEB4-F1C2-6BF5-B106-FB1D0BD2EEFA}"/>
          </ac:graphicFrameMkLst>
        </pc:graphicFrameChg>
        <pc:graphicFrameChg chg="del mod topLvl">
          <ac:chgData name="Nguyen Chi Son" userId="606856d02e9d83ac" providerId="LiveId" clId="{096E4E68-1FA0-4548-A870-04D152179CD5}" dt="2022-05-20T05:11:21.878" v="5939" actId="478"/>
          <ac:graphicFrameMkLst>
            <pc:docMk/>
            <pc:sldMk cId="3000388248" sldId="867"/>
            <ac:graphicFrameMk id="31" creationId="{E596C124-BE9A-4D56-A097-715D7CFD1594}"/>
          </ac:graphicFrameMkLst>
        </pc:graphicFrameChg>
        <pc:graphicFrameChg chg="add mod">
          <ac:chgData name="Nguyen Chi Son" userId="606856d02e9d83ac" providerId="LiveId" clId="{096E4E68-1FA0-4548-A870-04D152179CD5}" dt="2022-05-20T05:16:42.446" v="6392" actId="1076"/>
          <ac:graphicFrameMkLst>
            <pc:docMk/>
            <pc:sldMk cId="3000388248" sldId="867"/>
            <ac:graphicFrameMk id="39" creationId="{2636D0A3-2E09-F317-09A8-D45A87EC22DD}"/>
          </ac:graphicFrameMkLst>
        </pc:graphicFrameChg>
        <pc:graphicFrameChg chg="add mod">
          <ac:chgData name="Nguyen Chi Son" userId="606856d02e9d83ac" providerId="LiveId" clId="{096E4E68-1FA0-4548-A870-04D152179CD5}" dt="2022-05-20T05:16:42.446" v="6392" actId="1076"/>
          <ac:graphicFrameMkLst>
            <pc:docMk/>
            <pc:sldMk cId="3000388248" sldId="867"/>
            <ac:graphicFrameMk id="40" creationId="{31BB33FF-6187-A0B0-A59A-134FBF38C706}"/>
          </ac:graphicFrameMkLst>
        </pc:graphicFrameChg>
        <pc:picChg chg="del">
          <ac:chgData name="Nguyen Chi Son" userId="606856d02e9d83ac" providerId="LiveId" clId="{096E4E68-1FA0-4548-A870-04D152179CD5}" dt="2022-05-20T05:09:04.351" v="5356" actId="478"/>
          <ac:picMkLst>
            <pc:docMk/>
            <pc:sldMk cId="3000388248" sldId="867"/>
            <ac:picMk id="4" creationId="{65D48CDF-8870-1D0A-AC1E-53B03089D5B9}"/>
          </ac:picMkLst>
        </pc:picChg>
        <pc:picChg chg="add mod ord">
          <ac:chgData name="Nguyen Chi Son" userId="606856d02e9d83ac" providerId="LiveId" clId="{096E4E68-1FA0-4548-A870-04D152179CD5}" dt="2022-05-20T05:16:42.446" v="6392" actId="1076"/>
          <ac:picMkLst>
            <pc:docMk/>
            <pc:sldMk cId="3000388248" sldId="867"/>
            <ac:picMk id="8" creationId="{189F4F44-699E-91EE-BF50-0BAC3E515E39}"/>
          </ac:picMkLst>
        </pc:picChg>
        <pc:cxnChg chg="mod topLvl">
          <ac:chgData name="Nguyen Chi Son" userId="606856d02e9d83ac" providerId="LiveId" clId="{096E4E68-1FA0-4548-A870-04D152179CD5}" dt="2022-05-20T05:16:42.446" v="6392" actId="1076"/>
          <ac:cxnSpMkLst>
            <pc:docMk/>
            <pc:sldMk cId="3000388248" sldId="867"/>
            <ac:cxnSpMk id="15" creationId="{353CEA88-D85C-A9F5-FEEF-6648852E38E8}"/>
          </ac:cxnSpMkLst>
        </pc:cxnChg>
        <pc:cxnChg chg="del">
          <ac:chgData name="Nguyen Chi Son" userId="606856d02e9d83ac" providerId="LiveId" clId="{096E4E68-1FA0-4548-A870-04D152179CD5}" dt="2022-05-20T05:09:04.351" v="5356" actId="478"/>
          <ac:cxnSpMkLst>
            <pc:docMk/>
            <pc:sldMk cId="3000388248" sldId="867"/>
            <ac:cxnSpMk id="16" creationId="{40425266-B60F-30BA-C581-515F3BD2F0B5}"/>
          </ac:cxnSpMkLst>
        </pc:cxnChg>
        <pc:cxnChg chg="del">
          <ac:chgData name="Nguyen Chi Son" userId="606856d02e9d83ac" providerId="LiveId" clId="{096E4E68-1FA0-4548-A870-04D152179CD5}" dt="2022-05-20T05:09:04.351" v="5356" actId="478"/>
          <ac:cxnSpMkLst>
            <pc:docMk/>
            <pc:sldMk cId="3000388248" sldId="867"/>
            <ac:cxnSpMk id="17" creationId="{573AB9C2-A189-12C4-40E7-596A6DA9EC17}"/>
          </ac:cxnSpMkLst>
        </pc:cxnChg>
        <pc:cxnChg chg="del">
          <ac:chgData name="Nguyen Chi Son" userId="606856d02e9d83ac" providerId="LiveId" clId="{096E4E68-1FA0-4548-A870-04D152179CD5}" dt="2022-05-20T05:09:04.351" v="5356" actId="478"/>
          <ac:cxnSpMkLst>
            <pc:docMk/>
            <pc:sldMk cId="3000388248" sldId="867"/>
            <ac:cxnSpMk id="18" creationId="{224648FA-9990-7951-9795-F7B227F7C478}"/>
          </ac:cxnSpMkLst>
        </pc:cxnChg>
        <pc:cxnChg chg="mod ord topLvl">
          <ac:chgData name="Nguyen Chi Son" userId="606856d02e9d83ac" providerId="LiveId" clId="{096E4E68-1FA0-4548-A870-04D152179CD5}" dt="2022-05-20T05:16:42.446" v="6392" actId="1076"/>
          <ac:cxnSpMkLst>
            <pc:docMk/>
            <pc:sldMk cId="3000388248" sldId="867"/>
            <ac:cxnSpMk id="25" creationId="{FBCFA535-A458-3C2F-6AEA-952EC93FC9C9}"/>
          </ac:cxnSpMkLst>
        </pc:cxnChg>
        <pc:cxnChg chg="del mod topLvl">
          <ac:chgData name="Nguyen Chi Son" userId="606856d02e9d83ac" providerId="LiveId" clId="{096E4E68-1FA0-4548-A870-04D152179CD5}" dt="2022-05-20T05:11:23.768" v="5941" actId="478"/>
          <ac:cxnSpMkLst>
            <pc:docMk/>
            <pc:sldMk cId="3000388248" sldId="867"/>
            <ac:cxnSpMk id="27" creationId="{7C2F9FB1-0B1A-A83A-F937-2BEB0411E92F}"/>
          </ac:cxnSpMkLst>
        </pc:cxnChg>
        <pc:cxnChg chg="mod topLvl">
          <ac:chgData name="Nguyen Chi Son" userId="606856d02e9d83ac" providerId="LiveId" clId="{096E4E68-1FA0-4548-A870-04D152179CD5}" dt="2022-05-20T05:16:42.446" v="6392" actId="1076"/>
          <ac:cxnSpMkLst>
            <pc:docMk/>
            <pc:sldMk cId="3000388248" sldId="867"/>
            <ac:cxnSpMk id="28" creationId="{EA7256C6-3231-6396-38A3-7D2EDB215C62}"/>
          </ac:cxnSpMkLst>
        </pc:cxnChg>
        <pc:cxnChg chg="del mod topLvl">
          <ac:chgData name="Nguyen Chi Son" userId="606856d02e9d83ac" providerId="LiveId" clId="{096E4E68-1FA0-4548-A870-04D152179CD5}" dt="2022-05-20T05:11:24.878" v="5942" actId="478"/>
          <ac:cxnSpMkLst>
            <pc:docMk/>
            <pc:sldMk cId="3000388248" sldId="867"/>
            <ac:cxnSpMk id="30" creationId="{2CE2F719-0A46-5A86-D6BB-F0BDDA7C8F92}"/>
          </ac:cxnSpMkLst>
        </pc:cxnChg>
        <pc:cxnChg chg="mod">
          <ac:chgData name="Nguyen Chi Son" userId="606856d02e9d83ac" providerId="LiveId" clId="{096E4E68-1FA0-4548-A870-04D152179CD5}" dt="2022-05-20T05:11:18.472" v="5938" actId="165"/>
          <ac:cxnSpMkLst>
            <pc:docMk/>
            <pc:sldMk cId="3000388248" sldId="867"/>
            <ac:cxnSpMk id="35" creationId="{4502487F-5E13-C92B-C908-9A2F4A7D6028}"/>
          </ac:cxnSpMkLst>
        </pc:cxnChg>
        <pc:cxnChg chg="mod">
          <ac:chgData name="Nguyen Chi Son" userId="606856d02e9d83ac" providerId="LiveId" clId="{096E4E68-1FA0-4548-A870-04D152179CD5}" dt="2022-05-20T05:11:18.472" v="5938" actId="165"/>
          <ac:cxnSpMkLst>
            <pc:docMk/>
            <pc:sldMk cId="3000388248" sldId="867"/>
            <ac:cxnSpMk id="36" creationId="{3EC2AF26-970E-652B-6DD8-BC00A5AFFFA4}"/>
          </ac:cxnSpMkLst>
        </pc:cxnChg>
        <pc:cxnChg chg="mod">
          <ac:chgData name="Nguyen Chi Son" userId="606856d02e9d83ac" providerId="LiveId" clId="{096E4E68-1FA0-4548-A870-04D152179CD5}" dt="2022-05-20T05:11:18.472" v="5938" actId="165"/>
          <ac:cxnSpMkLst>
            <pc:docMk/>
            <pc:sldMk cId="3000388248" sldId="867"/>
            <ac:cxnSpMk id="37" creationId="{3D0BF1D9-4B6D-8F3C-CF8D-52D775CC1D7D}"/>
          </ac:cxnSpMkLst>
        </pc:cxnChg>
        <pc:cxnChg chg="add mod">
          <ac:chgData name="Nguyen Chi Son" userId="606856d02e9d83ac" providerId="LiveId" clId="{096E4E68-1FA0-4548-A870-04D152179CD5}" dt="2022-05-20T05:16:42.446" v="6392" actId="1076"/>
          <ac:cxnSpMkLst>
            <pc:docMk/>
            <pc:sldMk cId="3000388248" sldId="867"/>
            <ac:cxnSpMk id="38" creationId="{1058040B-C22B-5937-96CA-9A717AF8F144}"/>
          </ac:cxnSpMkLst>
        </pc:cxnChg>
      </pc:sldChg>
      <pc:sldChg chg="addSp delSp modSp mod delAnim modAnim">
        <pc:chgData name="Nguyen Chi Son" userId="606856d02e9d83ac" providerId="LiveId" clId="{096E4E68-1FA0-4548-A870-04D152179CD5}" dt="2022-05-20T06:18:56.610" v="7503"/>
        <pc:sldMkLst>
          <pc:docMk/>
          <pc:sldMk cId="2384085377" sldId="868"/>
        </pc:sldMkLst>
        <pc:spChg chg="del">
          <ac:chgData name="Nguyen Chi Son" userId="606856d02e9d83ac" providerId="LiveId" clId="{096E4E68-1FA0-4548-A870-04D152179CD5}" dt="2022-05-20T05:16:51.149" v="6394" actId="478"/>
          <ac:spMkLst>
            <pc:docMk/>
            <pc:sldMk cId="2384085377" sldId="868"/>
            <ac:spMk id="10" creationId="{D98CE14C-9A27-2914-79C0-C7B48EB2DECD}"/>
          </ac:spMkLst>
        </pc:spChg>
        <pc:spChg chg="add mod ord">
          <ac:chgData name="Nguyen Chi Son" userId="606856d02e9d83ac" providerId="LiveId" clId="{096E4E68-1FA0-4548-A870-04D152179CD5}" dt="2022-05-20T06:15:53.365" v="7457" actId="1076"/>
          <ac:spMkLst>
            <pc:docMk/>
            <pc:sldMk cId="2384085377" sldId="868"/>
            <ac:spMk id="13" creationId="{029CD386-6EE3-F2C7-85FF-738E85C95DDC}"/>
          </ac:spMkLst>
        </pc:spChg>
        <pc:spChg chg="del">
          <ac:chgData name="Nguyen Chi Son" userId="606856d02e9d83ac" providerId="LiveId" clId="{096E4E68-1FA0-4548-A870-04D152179CD5}" dt="2022-05-20T05:16:51.149" v="6394" actId="478"/>
          <ac:spMkLst>
            <pc:docMk/>
            <pc:sldMk cId="2384085377" sldId="868"/>
            <ac:spMk id="13" creationId="{8567C54E-DBCB-0D35-F240-006D821F72BD}"/>
          </ac:spMkLst>
        </pc:spChg>
        <pc:spChg chg="mod">
          <ac:chgData name="Nguyen Chi Son" userId="606856d02e9d83ac" providerId="LiveId" clId="{096E4E68-1FA0-4548-A870-04D152179CD5}" dt="2022-05-20T05:50:24.706" v="6820" actId="20577"/>
          <ac:spMkLst>
            <pc:docMk/>
            <pc:sldMk cId="2384085377" sldId="868"/>
            <ac:spMk id="19" creationId="{9C339D16-68E4-43C4-A62E-D0146138D23B}"/>
          </ac:spMkLst>
        </pc:spChg>
        <pc:spChg chg="add mod">
          <ac:chgData name="Nguyen Chi Son" userId="606856d02e9d83ac" providerId="LiveId" clId="{096E4E68-1FA0-4548-A870-04D152179CD5}" dt="2022-05-20T06:15:53.365" v="7457" actId="1076"/>
          <ac:spMkLst>
            <pc:docMk/>
            <pc:sldMk cId="2384085377" sldId="868"/>
            <ac:spMk id="39" creationId="{07FE1386-05E3-A06F-1D37-125C7481DC20}"/>
          </ac:spMkLst>
        </pc:spChg>
        <pc:spChg chg="add mod">
          <ac:chgData name="Nguyen Chi Son" userId="606856d02e9d83ac" providerId="LiveId" clId="{096E4E68-1FA0-4548-A870-04D152179CD5}" dt="2022-05-20T06:15:53.365" v="7457" actId="1076"/>
          <ac:spMkLst>
            <pc:docMk/>
            <pc:sldMk cId="2384085377" sldId="868"/>
            <ac:spMk id="40" creationId="{42CD5997-16B1-298F-E566-93B3CAB75A90}"/>
          </ac:spMkLst>
        </pc:spChg>
        <pc:spChg chg="add mod">
          <ac:chgData name="Nguyen Chi Son" userId="606856d02e9d83ac" providerId="LiveId" clId="{096E4E68-1FA0-4548-A870-04D152179CD5}" dt="2022-05-20T06:15:53.365" v="7457" actId="1076"/>
          <ac:spMkLst>
            <pc:docMk/>
            <pc:sldMk cId="2384085377" sldId="868"/>
            <ac:spMk id="41" creationId="{E9B5D680-C486-50B2-3770-425B391599DD}"/>
          </ac:spMkLst>
        </pc:spChg>
        <pc:spChg chg="add mod">
          <ac:chgData name="Nguyen Chi Son" userId="606856d02e9d83ac" providerId="LiveId" clId="{096E4E68-1FA0-4548-A870-04D152179CD5}" dt="2022-05-20T06:15:53.365" v="7457" actId="1076"/>
          <ac:spMkLst>
            <pc:docMk/>
            <pc:sldMk cId="2384085377" sldId="868"/>
            <ac:spMk id="42" creationId="{1390AA9C-E22F-0150-A98C-69962970FAAD}"/>
          </ac:spMkLst>
        </pc:spChg>
        <pc:spChg chg="add mod">
          <ac:chgData name="Nguyen Chi Son" userId="606856d02e9d83ac" providerId="LiveId" clId="{096E4E68-1FA0-4548-A870-04D152179CD5}" dt="2022-05-20T06:15:53.365" v="7457" actId="1076"/>
          <ac:spMkLst>
            <pc:docMk/>
            <pc:sldMk cId="2384085377" sldId="868"/>
            <ac:spMk id="43" creationId="{75E6704F-1625-7614-6642-FD9D08A07EA8}"/>
          </ac:spMkLst>
        </pc:spChg>
        <pc:spChg chg="add mod">
          <ac:chgData name="Nguyen Chi Son" userId="606856d02e9d83ac" providerId="LiveId" clId="{096E4E68-1FA0-4548-A870-04D152179CD5}" dt="2022-05-20T06:15:53.365" v="7457" actId="1076"/>
          <ac:spMkLst>
            <pc:docMk/>
            <pc:sldMk cId="2384085377" sldId="868"/>
            <ac:spMk id="44" creationId="{40F1E170-0E98-5CE9-90C8-41A40E3FD68A}"/>
          </ac:spMkLst>
        </pc:spChg>
        <pc:spChg chg="add mod">
          <ac:chgData name="Nguyen Chi Son" userId="606856d02e9d83ac" providerId="LiveId" clId="{096E4E68-1FA0-4548-A870-04D152179CD5}" dt="2022-05-20T06:06:16.524" v="7071" actId="1036"/>
          <ac:spMkLst>
            <pc:docMk/>
            <pc:sldMk cId="2384085377" sldId="868"/>
            <ac:spMk id="45" creationId="{DE7FCFB9-4B66-9E4A-049F-BB29FDA1B18E}"/>
          </ac:spMkLst>
        </pc:spChg>
        <pc:spChg chg="add mod">
          <ac:chgData name="Nguyen Chi Son" userId="606856d02e9d83ac" providerId="LiveId" clId="{096E4E68-1FA0-4548-A870-04D152179CD5}" dt="2022-05-20T06:12:39.258" v="7429" actId="1035"/>
          <ac:spMkLst>
            <pc:docMk/>
            <pc:sldMk cId="2384085377" sldId="868"/>
            <ac:spMk id="46" creationId="{1F7CCB38-DC62-F9A5-7D03-58D8BBEAA487}"/>
          </ac:spMkLst>
        </pc:spChg>
        <pc:spChg chg="add del">
          <ac:chgData name="Nguyen Chi Son" userId="606856d02e9d83ac" providerId="LiveId" clId="{096E4E68-1FA0-4548-A870-04D152179CD5}" dt="2022-05-20T06:09:42.132" v="7313" actId="11529"/>
          <ac:spMkLst>
            <pc:docMk/>
            <pc:sldMk cId="2384085377" sldId="868"/>
            <ac:spMk id="48" creationId="{EAAEE135-0D96-B95D-3CB0-2D3E3F2800CC}"/>
          </ac:spMkLst>
        </pc:spChg>
        <pc:spChg chg="add mod">
          <ac:chgData name="Nguyen Chi Son" userId="606856d02e9d83ac" providerId="LiveId" clId="{096E4E68-1FA0-4548-A870-04D152179CD5}" dt="2022-05-20T06:15:53.365" v="7457" actId="1076"/>
          <ac:spMkLst>
            <pc:docMk/>
            <pc:sldMk cId="2384085377" sldId="868"/>
            <ac:spMk id="49" creationId="{7CD72FBC-1888-6A5D-2AB8-8DCD74025EDA}"/>
          </ac:spMkLst>
        </pc:spChg>
        <pc:spChg chg="add mod">
          <ac:chgData name="Nguyen Chi Son" userId="606856d02e9d83ac" providerId="LiveId" clId="{096E4E68-1FA0-4548-A870-04D152179CD5}" dt="2022-05-20T06:17:10.088" v="7464" actId="207"/>
          <ac:spMkLst>
            <pc:docMk/>
            <pc:sldMk cId="2384085377" sldId="868"/>
            <ac:spMk id="50" creationId="{2FE743D7-193C-EE42-B55E-66653CF0857B}"/>
          </ac:spMkLst>
        </pc:spChg>
        <pc:graphicFrameChg chg="add mod">
          <ac:chgData name="Nguyen Chi Son" userId="606856d02e9d83ac" providerId="LiveId" clId="{096E4E68-1FA0-4548-A870-04D152179CD5}" dt="2022-05-20T06:15:53.365" v="7457" actId="1076"/>
          <ac:graphicFrameMkLst>
            <pc:docMk/>
            <pc:sldMk cId="2384085377" sldId="868"/>
            <ac:graphicFrameMk id="35" creationId="{A05EBA2C-27F7-5118-DF4C-BD3570415A47}"/>
          </ac:graphicFrameMkLst>
        </pc:graphicFrameChg>
        <pc:graphicFrameChg chg="add mod">
          <ac:chgData name="Nguyen Chi Son" userId="606856d02e9d83ac" providerId="LiveId" clId="{096E4E68-1FA0-4548-A870-04D152179CD5}" dt="2022-05-20T06:15:53.365" v="7457" actId="1076"/>
          <ac:graphicFrameMkLst>
            <pc:docMk/>
            <pc:sldMk cId="2384085377" sldId="868"/>
            <ac:graphicFrameMk id="36" creationId="{CF4563A3-E63F-7A8E-0919-B02D7A19DDD6}"/>
          </ac:graphicFrameMkLst>
        </pc:graphicFrameChg>
        <pc:graphicFrameChg chg="add mod">
          <ac:chgData name="Nguyen Chi Son" userId="606856d02e9d83ac" providerId="LiveId" clId="{096E4E68-1FA0-4548-A870-04D152179CD5}" dt="2022-05-20T06:15:53.365" v="7457" actId="1076"/>
          <ac:graphicFrameMkLst>
            <pc:docMk/>
            <pc:sldMk cId="2384085377" sldId="868"/>
            <ac:graphicFrameMk id="37" creationId="{06009CF0-4BFF-97CF-E1F2-35BC59DE9AF3}"/>
          </ac:graphicFrameMkLst>
        </pc:graphicFrameChg>
        <pc:graphicFrameChg chg="add mod">
          <ac:chgData name="Nguyen Chi Son" userId="606856d02e9d83ac" providerId="LiveId" clId="{096E4E68-1FA0-4548-A870-04D152179CD5}" dt="2022-05-20T06:15:53.365" v="7457" actId="1076"/>
          <ac:graphicFrameMkLst>
            <pc:docMk/>
            <pc:sldMk cId="2384085377" sldId="868"/>
            <ac:graphicFrameMk id="38" creationId="{1DB6DBB9-D4E2-05F4-043B-4C78B2E673BF}"/>
          </ac:graphicFrameMkLst>
        </pc:graphicFrameChg>
        <pc:graphicFrameChg chg="add mod">
          <ac:chgData name="Nguyen Chi Son" userId="606856d02e9d83ac" providerId="LiveId" clId="{096E4E68-1FA0-4548-A870-04D152179CD5}" dt="2022-05-20T06:12:39.258" v="7429" actId="1035"/>
          <ac:graphicFrameMkLst>
            <pc:docMk/>
            <pc:sldMk cId="2384085377" sldId="868"/>
            <ac:graphicFrameMk id="47" creationId="{6096C045-71CB-0D0D-10DE-1C6CF0F57900}"/>
          </ac:graphicFrameMkLst>
        </pc:graphicFrameChg>
        <pc:graphicFrameChg chg="add mod">
          <ac:chgData name="Nguyen Chi Son" userId="606856d02e9d83ac" providerId="LiveId" clId="{096E4E68-1FA0-4548-A870-04D152179CD5}" dt="2022-05-20T06:12:39.258" v="7429" actId="1035"/>
          <ac:graphicFrameMkLst>
            <pc:docMk/>
            <pc:sldMk cId="2384085377" sldId="868"/>
            <ac:graphicFrameMk id="51" creationId="{456F0AA9-78A9-8140-7760-62DAFFE420F2}"/>
          </ac:graphicFrameMkLst>
        </pc:graphicFrameChg>
        <pc:picChg chg="del">
          <ac:chgData name="Nguyen Chi Son" userId="606856d02e9d83ac" providerId="LiveId" clId="{096E4E68-1FA0-4548-A870-04D152179CD5}" dt="2022-05-20T05:16:48.789" v="6393" actId="478"/>
          <ac:picMkLst>
            <pc:docMk/>
            <pc:sldMk cId="2384085377" sldId="868"/>
            <ac:picMk id="3" creationId="{1D49D7E1-BE45-750C-FAE9-9AE0209E39CF}"/>
          </ac:picMkLst>
        </pc:picChg>
        <pc:picChg chg="add mod">
          <ac:chgData name="Nguyen Chi Son" userId="606856d02e9d83ac" providerId="LiveId" clId="{096E4E68-1FA0-4548-A870-04D152179CD5}" dt="2022-05-20T05:50:03.513" v="6797" actId="1076"/>
          <ac:picMkLst>
            <pc:docMk/>
            <pc:sldMk cId="2384085377" sldId="868"/>
            <ac:picMk id="4" creationId="{AFCF0654-56D3-197D-5FE3-503E6961310B}"/>
          </ac:picMkLst>
        </pc:picChg>
        <pc:cxnChg chg="add mod">
          <ac:chgData name="Nguyen Chi Son" userId="606856d02e9d83ac" providerId="LiveId" clId="{096E4E68-1FA0-4548-A870-04D152179CD5}" dt="2022-05-20T06:15:53.365" v="7457" actId="1076"/>
          <ac:cxnSpMkLst>
            <pc:docMk/>
            <pc:sldMk cId="2384085377" sldId="868"/>
            <ac:cxnSpMk id="5" creationId="{043D51FF-DB15-AB1F-B6E1-4A032356A516}"/>
          </ac:cxnSpMkLst>
        </pc:cxnChg>
        <pc:cxnChg chg="add mod">
          <ac:chgData name="Nguyen Chi Son" userId="606856d02e9d83ac" providerId="LiveId" clId="{096E4E68-1FA0-4548-A870-04D152179CD5}" dt="2022-05-20T06:15:53.365" v="7457" actId="1076"/>
          <ac:cxnSpMkLst>
            <pc:docMk/>
            <pc:sldMk cId="2384085377" sldId="868"/>
            <ac:cxnSpMk id="7" creationId="{FF078086-FDCF-994D-EDF3-4F57AA047B67}"/>
          </ac:cxnSpMkLst>
        </pc:cxnChg>
        <pc:cxnChg chg="add mod">
          <ac:chgData name="Nguyen Chi Son" userId="606856d02e9d83ac" providerId="LiveId" clId="{096E4E68-1FA0-4548-A870-04D152179CD5}" dt="2022-05-20T06:15:53.365" v="7457" actId="1076"/>
          <ac:cxnSpMkLst>
            <pc:docMk/>
            <pc:sldMk cId="2384085377" sldId="868"/>
            <ac:cxnSpMk id="10" creationId="{08C0C037-109A-99E4-1E53-EFF2AFEA8774}"/>
          </ac:cxnSpMkLst>
        </pc:cxnChg>
        <pc:cxnChg chg="add mod">
          <ac:chgData name="Nguyen Chi Son" userId="606856d02e9d83ac" providerId="LiveId" clId="{096E4E68-1FA0-4548-A870-04D152179CD5}" dt="2022-05-20T06:15:53.365" v="7457" actId="1076"/>
          <ac:cxnSpMkLst>
            <pc:docMk/>
            <pc:sldMk cId="2384085377" sldId="868"/>
            <ac:cxnSpMk id="12" creationId="{7868D8D6-3EAF-0991-6C0D-A85F07DE23C1}"/>
          </ac:cxnSpMkLst>
        </pc:cxnChg>
        <pc:cxnChg chg="add mod">
          <ac:chgData name="Nguyen Chi Son" userId="606856d02e9d83ac" providerId="LiveId" clId="{096E4E68-1FA0-4548-A870-04D152179CD5}" dt="2022-05-20T06:15:53.365" v="7457" actId="1076"/>
          <ac:cxnSpMkLst>
            <pc:docMk/>
            <pc:sldMk cId="2384085377" sldId="868"/>
            <ac:cxnSpMk id="15" creationId="{3C2FDB78-B021-7E59-1EFD-7B85E3246840}"/>
          </ac:cxnSpMkLst>
        </pc:cxnChg>
        <pc:cxnChg chg="add mod">
          <ac:chgData name="Nguyen Chi Son" userId="606856d02e9d83ac" providerId="LiveId" clId="{096E4E68-1FA0-4548-A870-04D152179CD5}" dt="2022-05-20T06:15:53.365" v="7457" actId="1076"/>
          <ac:cxnSpMkLst>
            <pc:docMk/>
            <pc:sldMk cId="2384085377" sldId="868"/>
            <ac:cxnSpMk id="16" creationId="{E28510D1-4626-8ECF-37FA-BC0CDA3DE9BF}"/>
          </ac:cxnSpMkLst>
        </pc:cxnChg>
        <pc:cxnChg chg="add mod">
          <ac:chgData name="Nguyen Chi Son" userId="606856d02e9d83ac" providerId="LiveId" clId="{096E4E68-1FA0-4548-A870-04D152179CD5}" dt="2022-05-20T06:15:53.365" v="7457" actId="1076"/>
          <ac:cxnSpMkLst>
            <pc:docMk/>
            <pc:sldMk cId="2384085377" sldId="868"/>
            <ac:cxnSpMk id="31" creationId="{1B946828-2E75-4767-AB16-281DE1598221}"/>
          </ac:cxnSpMkLst>
        </pc:cxnChg>
      </pc:sldChg>
      <pc:sldChg chg="addSp delSp modSp add mod delAnim modAnim">
        <pc:chgData name="Nguyen Chi Son" userId="606856d02e9d83ac" providerId="LiveId" clId="{096E4E68-1FA0-4548-A870-04D152179CD5}" dt="2022-05-20T06:12:59.626" v="7432"/>
        <pc:sldMkLst>
          <pc:docMk/>
          <pc:sldMk cId="548628740" sldId="869"/>
        </pc:sldMkLst>
        <pc:spChg chg="mod">
          <ac:chgData name="Nguyen Chi Son" userId="606856d02e9d83ac" providerId="LiveId" clId="{096E4E68-1FA0-4548-A870-04D152179CD5}" dt="2022-05-19T20:23:51.748" v="1127" actId="1076"/>
          <ac:spMkLst>
            <pc:docMk/>
            <pc:sldMk cId="548628740" sldId="869"/>
            <ac:spMk id="2" creationId="{BA8A6260-CA4B-46A9-A06E-C71EE59E6992}"/>
          </ac:spMkLst>
        </pc:spChg>
        <pc:spChg chg="mod">
          <ac:chgData name="Nguyen Chi Son" userId="606856d02e9d83ac" providerId="LiveId" clId="{096E4E68-1FA0-4548-A870-04D152179CD5}" dt="2022-05-19T20:25:26.637" v="1510" actId="5793"/>
          <ac:spMkLst>
            <pc:docMk/>
            <pc:sldMk cId="548628740" sldId="869"/>
            <ac:spMk id="15" creationId="{AC426AE2-7F47-0E3D-BB54-38C12BD20D73}"/>
          </ac:spMkLst>
        </pc:spChg>
        <pc:graphicFrameChg chg="del">
          <ac:chgData name="Nguyen Chi Son" userId="606856d02e9d83ac" providerId="LiveId" clId="{096E4E68-1FA0-4548-A870-04D152179CD5}" dt="2022-05-19T20:24:10.537" v="1130" actId="478"/>
          <ac:graphicFrameMkLst>
            <pc:docMk/>
            <pc:sldMk cId="548628740" sldId="869"/>
            <ac:graphicFrameMk id="9" creationId="{786A72E9-F6BF-1EB6-4466-D8522AC66303}"/>
          </ac:graphicFrameMkLst>
        </pc:graphicFrameChg>
        <pc:graphicFrameChg chg="del">
          <ac:chgData name="Nguyen Chi Son" userId="606856d02e9d83ac" providerId="LiveId" clId="{096E4E68-1FA0-4548-A870-04D152179CD5}" dt="2022-05-19T20:23:33.935" v="1124" actId="478"/>
          <ac:graphicFrameMkLst>
            <pc:docMk/>
            <pc:sldMk cId="548628740" sldId="869"/>
            <ac:graphicFrameMk id="12" creationId="{84185084-70EC-EBD8-5111-9144DBB85E1F}"/>
          </ac:graphicFrameMkLst>
        </pc:graphicFrameChg>
        <pc:picChg chg="del">
          <ac:chgData name="Nguyen Chi Son" userId="606856d02e9d83ac" providerId="LiveId" clId="{096E4E68-1FA0-4548-A870-04D152179CD5}" dt="2022-05-19T20:23:33.016" v="1123" actId="478"/>
          <ac:picMkLst>
            <pc:docMk/>
            <pc:sldMk cId="548628740" sldId="869"/>
            <ac:picMk id="4" creationId="{CFEB2FE8-E1C7-BE0B-DBD7-6166589FCDF8}"/>
          </ac:picMkLst>
        </pc:picChg>
        <pc:picChg chg="add mod">
          <ac:chgData name="Nguyen Chi Son" userId="606856d02e9d83ac" providerId="LiveId" clId="{096E4E68-1FA0-4548-A870-04D152179CD5}" dt="2022-05-19T20:25:16.352" v="1505" actId="1076"/>
          <ac:picMkLst>
            <pc:docMk/>
            <pc:sldMk cId="548628740" sldId="869"/>
            <ac:picMk id="8" creationId="{EFAC799E-8909-C02D-9664-A9A9860F643C}"/>
          </ac:picMkLst>
        </pc:picChg>
        <pc:cxnChg chg="del">
          <ac:chgData name="Nguyen Chi Son" userId="606856d02e9d83ac" providerId="LiveId" clId="{096E4E68-1FA0-4548-A870-04D152179CD5}" dt="2022-05-19T20:23:33.935" v="1124" actId="478"/>
          <ac:cxnSpMkLst>
            <pc:docMk/>
            <pc:sldMk cId="548628740" sldId="869"/>
            <ac:cxnSpMk id="11" creationId="{7C222C8C-65D6-D4BC-393F-FE48AF9AD69A}"/>
          </ac:cxnSpMkLst>
        </pc:cxnChg>
      </pc:sldChg>
      <pc:sldChg chg="addSp delSp modSp add mod delAnim">
        <pc:chgData name="Nguyen Chi Son" userId="606856d02e9d83ac" providerId="LiveId" clId="{096E4E68-1FA0-4548-A870-04D152179CD5}" dt="2022-05-19T20:32:24.982" v="2050" actId="5793"/>
        <pc:sldMkLst>
          <pc:docMk/>
          <pc:sldMk cId="121935262" sldId="870"/>
        </pc:sldMkLst>
        <pc:spChg chg="mod">
          <ac:chgData name="Nguyen Chi Son" userId="606856d02e9d83ac" providerId="LiveId" clId="{096E4E68-1FA0-4548-A870-04D152179CD5}" dt="2022-05-19T20:29:04.249" v="1588" actId="20577"/>
          <ac:spMkLst>
            <pc:docMk/>
            <pc:sldMk cId="121935262" sldId="870"/>
            <ac:spMk id="2" creationId="{BA8A6260-CA4B-46A9-A06E-C71EE59E6992}"/>
          </ac:spMkLst>
        </pc:spChg>
        <pc:spChg chg="mod">
          <ac:chgData name="Nguyen Chi Son" userId="606856d02e9d83ac" providerId="LiveId" clId="{096E4E68-1FA0-4548-A870-04D152179CD5}" dt="2022-05-19T20:32:24.982" v="2050" actId="5793"/>
          <ac:spMkLst>
            <pc:docMk/>
            <pc:sldMk cId="121935262" sldId="870"/>
            <ac:spMk id="15" creationId="{AC426AE2-7F47-0E3D-BB54-38C12BD20D73}"/>
          </ac:spMkLst>
        </pc:spChg>
        <pc:picChg chg="add mod">
          <ac:chgData name="Nguyen Chi Son" userId="606856d02e9d83ac" providerId="LiveId" clId="{096E4E68-1FA0-4548-A870-04D152179CD5}" dt="2022-05-19T20:32:20.788" v="2044" actId="1076"/>
          <ac:picMkLst>
            <pc:docMk/>
            <pc:sldMk cId="121935262" sldId="870"/>
            <ac:picMk id="4" creationId="{6D9694D4-8435-D3F4-C7F1-21B33798CBEB}"/>
          </ac:picMkLst>
        </pc:picChg>
        <pc:picChg chg="del">
          <ac:chgData name="Nguyen Chi Son" userId="606856d02e9d83ac" providerId="LiveId" clId="{096E4E68-1FA0-4548-A870-04D152179CD5}" dt="2022-05-19T20:25:37.157" v="1512" actId="478"/>
          <ac:picMkLst>
            <pc:docMk/>
            <pc:sldMk cId="121935262" sldId="870"/>
            <ac:picMk id="8" creationId="{EFAC799E-8909-C02D-9664-A9A9860F643C}"/>
          </ac:picMkLst>
        </pc:picChg>
      </pc:sldChg>
      <pc:sldChg chg="addSp delSp modSp add mod modAnim">
        <pc:chgData name="Nguyen Chi Son" userId="606856d02e9d83ac" providerId="LiveId" clId="{096E4E68-1FA0-4548-A870-04D152179CD5}" dt="2022-05-20T06:13:45.226" v="7445"/>
        <pc:sldMkLst>
          <pc:docMk/>
          <pc:sldMk cId="3086765662" sldId="871"/>
        </pc:sldMkLst>
        <pc:spChg chg="del">
          <ac:chgData name="Nguyen Chi Son" userId="606856d02e9d83ac" providerId="LiveId" clId="{096E4E68-1FA0-4548-A870-04D152179CD5}" dt="2022-05-19T20:32:48.978" v="2052" actId="478"/>
          <ac:spMkLst>
            <pc:docMk/>
            <pc:sldMk cId="3086765662" sldId="871"/>
            <ac:spMk id="10" creationId="{D98CE14C-9A27-2914-79C0-C7B48EB2DECD}"/>
          </ac:spMkLst>
        </pc:spChg>
        <pc:spChg chg="del">
          <ac:chgData name="Nguyen Chi Son" userId="606856d02e9d83ac" providerId="LiveId" clId="{096E4E68-1FA0-4548-A870-04D152179CD5}" dt="2022-05-19T20:32:48.978" v="2052" actId="478"/>
          <ac:spMkLst>
            <pc:docMk/>
            <pc:sldMk cId="3086765662" sldId="871"/>
            <ac:spMk id="13" creationId="{8567C54E-DBCB-0D35-F240-006D821F72BD}"/>
          </ac:spMkLst>
        </pc:spChg>
        <pc:spChg chg="mod">
          <ac:chgData name="Nguyen Chi Son" userId="606856d02e9d83ac" providerId="LiveId" clId="{096E4E68-1FA0-4548-A870-04D152179CD5}" dt="2022-05-19T20:34:26.677" v="2454" actId="20577"/>
          <ac:spMkLst>
            <pc:docMk/>
            <pc:sldMk cId="3086765662" sldId="871"/>
            <ac:spMk id="19" creationId="{9C339D16-68E4-43C4-A62E-D0146138D23B}"/>
          </ac:spMkLst>
        </pc:spChg>
        <pc:spChg chg="add mod">
          <ac:chgData name="Nguyen Chi Son" userId="606856d02e9d83ac" providerId="LiveId" clId="{096E4E68-1FA0-4548-A870-04D152179CD5}" dt="2022-05-20T06:13:28.630" v="7438" actId="1076"/>
          <ac:spMkLst>
            <pc:docMk/>
            <pc:sldMk cId="3086765662" sldId="871"/>
            <ac:spMk id="20" creationId="{AA812A8D-1184-096F-7DA1-2E4382EF0D68}"/>
          </ac:spMkLst>
        </pc:spChg>
        <pc:spChg chg="add mod">
          <ac:chgData name="Nguyen Chi Son" userId="606856d02e9d83ac" providerId="LiveId" clId="{096E4E68-1FA0-4548-A870-04D152179CD5}" dt="2022-05-19T20:38:43.955" v="2885" actId="20577"/>
          <ac:spMkLst>
            <pc:docMk/>
            <pc:sldMk cId="3086765662" sldId="871"/>
            <ac:spMk id="21" creationId="{F9E2EBBC-7647-CD87-6AB5-DE097EE238A8}"/>
          </ac:spMkLst>
        </pc:spChg>
        <pc:graphicFrameChg chg="add mod">
          <ac:chgData name="Nguyen Chi Son" userId="606856d02e9d83ac" providerId="LiveId" clId="{096E4E68-1FA0-4548-A870-04D152179CD5}" dt="2022-05-19T20:36:57.225" v="2657" actId="1076"/>
          <ac:graphicFrameMkLst>
            <pc:docMk/>
            <pc:sldMk cId="3086765662" sldId="871"/>
            <ac:graphicFrameMk id="24" creationId="{FB77BF19-5456-3FB6-0AC9-F7B29C2DD414}"/>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6" creationId="{EF086FC4-F9A0-6340-C43B-C5EDE97A886E}"/>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7" creationId="{F7A5916E-7446-65F6-BB4D-2724CB809F62}"/>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8" creationId="{91403DA3-0F34-2902-EB1E-83277D5E211D}"/>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9" creationId="{C43DEEB4-F1C2-6BF5-B106-FB1D0BD2EEFA}"/>
          </ac:graphicFrameMkLst>
        </pc:graphicFrameChg>
        <pc:graphicFrameChg chg="add mod">
          <ac:chgData name="Nguyen Chi Son" userId="606856d02e9d83ac" providerId="LiveId" clId="{096E4E68-1FA0-4548-A870-04D152179CD5}" dt="2022-05-19T20:38:08.936" v="2672" actId="1076"/>
          <ac:graphicFrameMkLst>
            <pc:docMk/>
            <pc:sldMk cId="3086765662" sldId="871"/>
            <ac:graphicFrameMk id="31" creationId="{7AA107CF-5F38-FD52-B990-E350F2B8460F}"/>
          </ac:graphicFrameMkLst>
        </pc:graphicFrameChg>
        <pc:graphicFrameChg chg="add mod">
          <ac:chgData name="Nguyen Chi Son" userId="606856d02e9d83ac" providerId="LiveId" clId="{096E4E68-1FA0-4548-A870-04D152179CD5}" dt="2022-05-19T20:37:32.524" v="2663"/>
          <ac:graphicFrameMkLst>
            <pc:docMk/>
            <pc:sldMk cId="3086765662" sldId="871"/>
            <ac:graphicFrameMk id="32" creationId="{3682FE58-4F65-EB3D-1458-5241F0B40E17}"/>
          </ac:graphicFrameMkLst>
        </pc:graphicFrameChg>
        <pc:picChg chg="add mod">
          <ac:chgData name="Nguyen Chi Son" userId="606856d02e9d83ac" providerId="LiveId" clId="{096E4E68-1FA0-4548-A870-04D152179CD5}" dt="2022-05-19T20:34:12.290" v="2415" actId="1076"/>
          <ac:picMkLst>
            <pc:docMk/>
            <pc:sldMk cId="3086765662" sldId="871"/>
            <ac:picMk id="3" creationId="{37DE4E77-E0D6-0EB9-3EE8-CBFBA1F2BE9D}"/>
          </ac:picMkLst>
        </pc:picChg>
        <pc:picChg chg="del">
          <ac:chgData name="Nguyen Chi Son" userId="606856d02e9d83ac" providerId="LiveId" clId="{096E4E68-1FA0-4548-A870-04D152179CD5}" dt="2022-05-19T20:32:48.978" v="2052" actId="478"/>
          <ac:picMkLst>
            <pc:docMk/>
            <pc:sldMk cId="3086765662" sldId="871"/>
            <ac:picMk id="4" creationId="{65D48CDF-8870-1D0A-AC1E-53B03089D5B9}"/>
          </ac:picMkLst>
        </pc:picChg>
        <pc:picChg chg="del">
          <ac:chgData name="Nguyen Chi Son" userId="606856d02e9d83ac" providerId="LiveId" clId="{096E4E68-1FA0-4548-A870-04D152179CD5}" dt="2022-05-19T20:32:48.978" v="2052" actId="478"/>
          <ac:picMkLst>
            <pc:docMk/>
            <pc:sldMk cId="3086765662" sldId="871"/>
            <ac:picMk id="2050" creationId="{BDF25857-BBC9-1984-25BB-D0E782DE5B68}"/>
          </ac:picMkLst>
        </pc:picChg>
        <pc:cxnChg chg="del">
          <ac:chgData name="Nguyen Chi Son" userId="606856d02e9d83ac" providerId="LiveId" clId="{096E4E68-1FA0-4548-A870-04D152179CD5}" dt="2022-05-19T20:32:48.978" v="2052" actId="478"/>
          <ac:cxnSpMkLst>
            <pc:docMk/>
            <pc:sldMk cId="3086765662" sldId="871"/>
            <ac:cxnSpMk id="17" creationId="{573AB9C2-A189-12C4-40E7-596A6DA9EC17}"/>
          </ac:cxnSpMkLst>
        </pc:cxnChg>
        <pc:cxnChg chg="del">
          <ac:chgData name="Nguyen Chi Son" userId="606856d02e9d83ac" providerId="LiveId" clId="{096E4E68-1FA0-4548-A870-04D152179CD5}" dt="2022-05-19T20:32:48.978" v="2052" actId="478"/>
          <ac:cxnSpMkLst>
            <pc:docMk/>
            <pc:sldMk cId="3086765662" sldId="871"/>
            <ac:cxnSpMk id="18" creationId="{224648FA-9990-7951-9795-F7B227F7C478}"/>
          </ac:cxnSpMkLst>
        </pc:cxnChg>
        <pc:cxnChg chg="del">
          <ac:chgData name="Nguyen Chi Son" userId="606856d02e9d83ac" providerId="LiveId" clId="{096E4E68-1FA0-4548-A870-04D152179CD5}" dt="2022-05-19T20:32:48.978" v="2052" actId="478"/>
          <ac:cxnSpMkLst>
            <pc:docMk/>
            <pc:sldMk cId="3086765662" sldId="871"/>
            <ac:cxnSpMk id="22" creationId="{25CF8F87-08D5-3280-71A8-B29480C42B25}"/>
          </ac:cxnSpMkLst>
        </pc:cxnChg>
        <pc:cxnChg chg="del">
          <ac:chgData name="Nguyen Chi Son" userId="606856d02e9d83ac" providerId="LiveId" clId="{096E4E68-1FA0-4548-A870-04D152179CD5}" dt="2022-05-19T20:32:48.978" v="2052" actId="478"/>
          <ac:cxnSpMkLst>
            <pc:docMk/>
            <pc:sldMk cId="3086765662" sldId="871"/>
            <ac:cxnSpMk id="23" creationId="{A623A7EB-7C38-DF63-5028-6FD7BBAFD265}"/>
          </ac:cxnSpMkLst>
        </pc:cxnChg>
        <pc:cxnChg chg="add mod">
          <ac:chgData name="Nguyen Chi Son" userId="606856d02e9d83ac" providerId="LiveId" clId="{096E4E68-1FA0-4548-A870-04D152179CD5}" dt="2022-05-19T20:37:23.074" v="2660" actId="208"/>
          <ac:cxnSpMkLst>
            <pc:docMk/>
            <pc:sldMk cId="3086765662" sldId="871"/>
            <ac:cxnSpMk id="25" creationId="{50F89B79-5515-1DB3-1208-7C9041CA80AF}"/>
          </ac:cxnSpMkLst>
        </pc:cxnChg>
        <pc:cxnChg chg="add mod">
          <ac:chgData name="Nguyen Chi Son" userId="606856d02e9d83ac" providerId="LiveId" clId="{096E4E68-1FA0-4548-A870-04D152179CD5}" dt="2022-05-19T20:37:58.065" v="2667" actId="1076"/>
          <ac:cxnSpMkLst>
            <pc:docMk/>
            <pc:sldMk cId="3086765662" sldId="871"/>
            <ac:cxnSpMk id="30" creationId="{E7CD332A-0A42-4E64-8C45-6AAE8A8332DD}"/>
          </ac:cxnSpMkLst>
        </pc:cxnChg>
      </pc:sldChg>
      <pc:sldChg chg="addSp delSp modSp add mod delAnim modAnim">
        <pc:chgData name="Nguyen Chi Son" userId="606856d02e9d83ac" providerId="LiveId" clId="{096E4E68-1FA0-4548-A870-04D152179CD5}" dt="2022-05-20T06:14:00.198" v="7450"/>
        <pc:sldMkLst>
          <pc:docMk/>
          <pc:sldMk cId="1648170604" sldId="872"/>
        </pc:sldMkLst>
        <pc:spChg chg="add mod">
          <ac:chgData name="Nguyen Chi Son" userId="606856d02e9d83ac" providerId="LiveId" clId="{096E4E68-1FA0-4548-A870-04D152179CD5}" dt="2022-05-20T04:54:23.066" v="3566" actId="20577"/>
          <ac:spMkLst>
            <pc:docMk/>
            <pc:sldMk cId="1648170604" sldId="872"/>
            <ac:spMk id="12" creationId="{2144DD3A-6983-CA2D-292D-74C21078E5A3}"/>
          </ac:spMkLst>
        </pc:spChg>
        <pc:spChg chg="add mod">
          <ac:chgData name="Nguyen Chi Son" userId="606856d02e9d83ac" providerId="LiveId" clId="{096E4E68-1FA0-4548-A870-04D152179CD5}" dt="2022-05-20T04:52:59.584" v="3414" actId="1035"/>
          <ac:spMkLst>
            <pc:docMk/>
            <pc:sldMk cId="1648170604" sldId="872"/>
            <ac:spMk id="13" creationId="{D4D3D0EA-A5FB-756E-D913-2B66BC180C06}"/>
          </ac:spMkLst>
        </pc:spChg>
        <pc:spChg chg="add mod">
          <ac:chgData name="Nguyen Chi Son" userId="606856d02e9d83ac" providerId="LiveId" clId="{096E4E68-1FA0-4548-A870-04D152179CD5}" dt="2022-05-20T04:56:30.250" v="4100" actId="57"/>
          <ac:spMkLst>
            <pc:docMk/>
            <pc:sldMk cId="1648170604" sldId="872"/>
            <ac:spMk id="14" creationId="{E378D0F6-C849-4EC8-9B11-E9031241962F}"/>
          </ac:spMkLst>
        </pc:spChg>
        <pc:spChg chg="add mod">
          <ac:chgData name="Nguyen Chi Son" userId="606856d02e9d83ac" providerId="LiveId" clId="{096E4E68-1FA0-4548-A870-04D152179CD5}" dt="2022-05-20T04:52:59.584" v="3414" actId="1035"/>
          <ac:spMkLst>
            <pc:docMk/>
            <pc:sldMk cId="1648170604" sldId="872"/>
            <ac:spMk id="15" creationId="{E2C6CE72-306E-9DA1-479F-7B8F401FF857}"/>
          </ac:spMkLst>
        </pc:spChg>
        <pc:spChg chg="mod">
          <ac:chgData name="Nguyen Chi Son" userId="606856d02e9d83ac" providerId="LiveId" clId="{096E4E68-1FA0-4548-A870-04D152179CD5}" dt="2022-05-20T04:52:25.492" v="3376" actId="20577"/>
          <ac:spMkLst>
            <pc:docMk/>
            <pc:sldMk cId="1648170604" sldId="872"/>
            <ac:spMk id="19" creationId="{9C339D16-68E4-43C4-A62E-D0146138D23B}"/>
          </ac:spMkLst>
        </pc:spChg>
        <pc:spChg chg="del">
          <ac:chgData name="Nguyen Chi Son" userId="606856d02e9d83ac" providerId="LiveId" clId="{096E4E68-1FA0-4548-A870-04D152179CD5}" dt="2022-05-20T04:52:34.569" v="3377" actId="478"/>
          <ac:spMkLst>
            <pc:docMk/>
            <pc:sldMk cId="1648170604" sldId="872"/>
            <ac:spMk id="20" creationId="{AA812A8D-1184-096F-7DA1-2E4382EF0D68}"/>
          </ac:spMkLst>
        </pc:spChg>
        <pc:spChg chg="del">
          <ac:chgData name="Nguyen Chi Son" userId="606856d02e9d83ac" providerId="LiveId" clId="{096E4E68-1FA0-4548-A870-04D152179CD5}" dt="2022-05-20T04:52:34.569" v="3377" actId="478"/>
          <ac:spMkLst>
            <pc:docMk/>
            <pc:sldMk cId="1648170604" sldId="872"/>
            <ac:spMk id="21" creationId="{F9E2EBBC-7647-CD87-6AB5-DE097EE238A8}"/>
          </ac:spMkLst>
        </pc:spChg>
        <pc:graphicFrameChg chg="add mod">
          <ac:chgData name="Nguyen Chi Son" userId="606856d02e9d83ac" providerId="LiveId" clId="{096E4E68-1FA0-4548-A870-04D152179CD5}" dt="2022-05-20T04:54:35.534" v="3569" actId="1076"/>
          <ac:graphicFrameMkLst>
            <pc:docMk/>
            <pc:sldMk cId="1648170604" sldId="872"/>
            <ac:graphicFrameMk id="16" creationId="{F9E4120B-1430-98E6-3B6B-259A01B79B0C}"/>
          </ac:graphicFrameMkLst>
        </pc:graphicFrameChg>
        <pc:graphicFrameChg chg="add del mod">
          <ac:chgData name="Nguyen Chi Son" userId="606856d02e9d83ac" providerId="LiveId" clId="{096E4E68-1FA0-4548-A870-04D152179CD5}" dt="2022-05-20T04:54:59.206" v="3700" actId="478"/>
          <ac:graphicFrameMkLst>
            <pc:docMk/>
            <pc:sldMk cId="1648170604" sldId="872"/>
            <ac:graphicFrameMk id="17" creationId="{0551A266-E364-5351-CAC5-A22A96A7BF4B}"/>
          </ac:graphicFrameMkLst>
        </pc:graphicFrameChg>
        <pc:graphicFrameChg chg="add mod">
          <ac:chgData name="Nguyen Chi Son" userId="606856d02e9d83ac" providerId="LiveId" clId="{096E4E68-1FA0-4548-A870-04D152179CD5}" dt="2022-05-20T04:56:45.968" v="4101" actId="1076"/>
          <ac:graphicFrameMkLst>
            <pc:docMk/>
            <pc:sldMk cId="1648170604" sldId="872"/>
            <ac:graphicFrameMk id="18" creationId="{B6D37B1D-B151-7198-11C6-4124553FBBEB}"/>
          </ac:graphicFrameMkLst>
        </pc:graphicFrameChg>
        <pc:graphicFrameChg chg="del">
          <ac:chgData name="Nguyen Chi Son" userId="606856d02e9d83ac" providerId="LiveId" clId="{096E4E68-1FA0-4548-A870-04D152179CD5}" dt="2022-05-20T04:52:34.569" v="3377" actId="478"/>
          <ac:graphicFrameMkLst>
            <pc:docMk/>
            <pc:sldMk cId="1648170604" sldId="872"/>
            <ac:graphicFrameMk id="24" creationId="{FB77BF19-5456-3FB6-0AC9-F7B29C2DD414}"/>
          </ac:graphicFrameMkLst>
        </pc:graphicFrameChg>
        <pc:graphicFrameChg chg="del">
          <ac:chgData name="Nguyen Chi Son" userId="606856d02e9d83ac" providerId="LiveId" clId="{096E4E68-1FA0-4548-A870-04D152179CD5}" dt="2022-05-20T04:50:57.354" v="2888" actId="478"/>
          <ac:graphicFrameMkLst>
            <pc:docMk/>
            <pc:sldMk cId="1648170604" sldId="872"/>
            <ac:graphicFrameMk id="31" creationId="{7AA107CF-5F38-FD52-B990-E350F2B8460F}"/>
          </ac:graphicFrameMkLst>
        </pc:graphicFrameChg>
        <pc:graphicFrameChg chg="del">
          <ac:chgData name="Nguyen Chi Son" userId="606856d02e9d83ac" providerId="LiveId" clId="{096E4E68-1FA0-4548-A870-04D152179CD5}" dt="2022-05-20T04:50:57.354" v="2888" actId="478"/>
          <ac:graphicFrameMkLst>
            <pc:docMk/>
            <pc:sldMk cId="1648170604" sldId="872"/>
            <ac:graphicFrameMk id="32" creationId="{3682FE58-4F65-EB3D-1458-5241F0B40E17}"/>
          </ac:graphicFrameMkLst>
        </pc:graphicFrameChg>
        <pc:picChg chg="del">
          <ac:chgData name="Nguyen Chi Son" userId="606856d02e9d83ac" providerId="LiveId" clId="{096E4E68-1FA0-4548-A870-04D152179CD5}" dt="2022-05-20T04:50:56.401" v="2887" actId="478"/>
          <ac:picMkLst>
            <pc:docMk/>
            <pc:sldMk cId="1648170604" sldId="872"/>
            <ac:picMk id="3" creationId="{37DE4E77-E0D6-0EB9-3EE8-CBFBA1F2BE9D}"/>
          </ac:picMkLst>
        </pc:picChg>
        <pc:cxnChg chg="del">
          <ac:chgData name="Nguyen Chi Son" userId="606856d02e9d83ac" providerId="LiveId" clId="{096E4E68-1FA0-4548-A870-04D152179CD5}" dt="2022-05-20T04:50:57.354" v="2888" actId="478"/>
          <ac:cxnSpMkLst>
            <pc:docMk/>
            <pc:sldMk cId="1648170604" sldId="872"/>
            <ac:cxnSpMk id="25" creationId="{50F89B79-5515-1DB3-1208-7C9041CA80AF}"/>
          </ac:cxnSpMkLst>
        </pc:cxnChg>
        <pc:cxnChg chg="del">
          <ac:chgData name="Nguyen Chi Son" userId="606856d02e9d83ac" providerId="LiveId" clId="{096E4E68-1FA0-4548-A870-04D152179CD5}" dt="2022-05-20T04:50:57.354" v="2888" actId="478"/>
          <ac:cxnSpMkLst>
            <pc:docMk/>
            <pc:sldMk cId="1648170604" sldId="872"/>
            <ac:cxnSpMk id="30" creationId="{E7CD332A-0A42-4E64-8C45-6AAE8A8332DD}"/>
          </ac:cxnSpMkLst>
        </pc:cxnChg>
      </pc:sldChg>
    </pc:docChg>
  </pc:docChgLst>
  <pc:docChgLst>
    <pc:chgData name="Nguyen Chi Son" userId="606856d02e9d83ac" providerId="LiveId" clId="{B9933BE9-D93C-4302-ABAE-07341CE1953F}"/>
    <pc:docChg chg="undo custSel addSld delSld modSld sldOrd">
      <pc:chgData name="Nguyen Chi Son" userId="606856d02e9d83ac" providerId="LiveId" clId="{B9933BE9-D93C-4302-ABAE-07341CE1953F}" dt="2021-10-21T12:52:24.994" v="4925"/>
      <pc:docMkLst>
        <pc:docMk/>
      </pc:docMkLst>
      <pc:sldChg chg="modSp mod">
        <pc:chgData name="Nguyen Chi Son" userId="606856d02e9d83ac" providerId="LiveId" clId="{B9933BE9-D93C-4302-ABAE-07341CE1953F}" dt="2021-10-21T10:19:16.673" v="60" actId="20577"/>
        <pc:sldMkLst>
          <pc:docMk/>
          <pc:sldMk cId="2922349590" sldId="256"/>
        </pc:sldMkLst>
        <pc:spChg chg="mod">
          <ac:chgData name="Nguyen Chi Son" userId="606856d02e9d83ac" providerId="LiveId" clId="{B9933BE9-D93C-4302-ABAE-07341CE1953F}" dt="2021-10-21T10:19:16.673" v="60" actId="20577"/>
          <ac:spMkLst>
            <pc:docMk/>
            <pc:sldMk cId="2922349590" sldId="256"/>
            <ac:spMk id="136" creationId="{C574B640-0199-463F-87CA-8E3956B46E10}"/>
          </ac:spMkLst>
        </pc:spChg>
      </pc:sldChg>
      <pc:sldChg chg="modSp mod">
        <pc:chgData name="Nguyen Chi Son" userId="606856d02e9d83ac" providerId="LiveId" clId="{B9933BE9-D93C-4302-ABAE-07341CE1953F}" dt="2021-10-21T10:28:02.118" v="134" actId="1036"/>
        <pc:sldMkLst>
          <pc:docMk/>
          <pc:sldMk cId="2812505328" sldId="362"/>
        </pc:sldMkLst>
        <pc:spChg chg="mod">
          <ac:chgData name="Nguyen Chi Son" userId="606856d02e9d83ac" providerId="LiveId" clId="{B9933BE9-D93C-4302-ABAE-07341CE1953F}" dt="2021-10-21T10:27:57.923" v="114" actId="20577"/>
          <ac:spMkLst>
            <pc:docMk/>
            <pc:sldMk cId="2812505328" sldId="362"/>
            <ac:spMk id="2" creationId="{DAF08EC2-5D0D-48D9-855C-A59C0E5ED55B}"/>
          </ac:spMkLst>
        </pc:spChg>
        <pc:spChg chg="mod">
          <ac:chgData name="Nguyen Chi Son" userId="606856d02e9d83ac" providerId="LiveId" clId="{B9933BE9-D93C-4302-ABAE-07341CE1953F}" dt="2021-10-21T10:28:02.118" v="134" actId="1036"/>
          <ac:spMkLst>
            <pc:docMk/>
            <pc:sldMk cId="2812505328" sldId="362"/>
            <ac:spMk id="3" creationId="{8CD51C9F-FCB0-4185-93E6-835FC05E1B10}"/>
          </ac:spMkLst>
        </pc:spChg>
      </pc:sldChg>
      <pc:sldChg chg="addSp delSp modSp mod modAnim">
        <pc:chgData name="Nguyen Chi Son" userId="606856d02e9d83ac" providerId="LiveId" clId="{B9933BE9-D93C-4302-ABAE-07341CE1953F}" dt="2021-10-21T12:51:50.863" v="4914"/>
        <pc:sldMkLst>
          <pc:docMk/>
          <pc:sldMk cId="3298182474" sldId="547"/>
        </pc:sldMkLst>
        <pc:spChg chg="mod">
          <ac:chgData name="Nguyen Chi Son" userId="606856d02e9d83ac" providerId="LiveId" clId="{B9933BE9-D93C-4302-ABAE-07341CE1953F}" dt="2021-10-21T10:28:48.883" v="357" actId="20577"/>
          <ac:spMkLst>
            <pc:docMk/>
            <pc:sldMk cId="3298182474" sldId="547"/>
            <ac:spMk id="2" creationId="{BA8A6260-CA4B-46A9-A06E-C71EE59E6992}"/>
          </ac:spMkLst>
        </pc:spChg>
        <pc:spChg chg="add mod">
          <ac:chgData name="Nguyen Chi Son" userId="606856d02e9d83ac" providerId="LiveId" clId="{B9933BE9-D93C-4302-ABAE-07341CE1953F}" dt="2021-10-21T10:32:03.807" v="442" actId="1076"/>
          <ac:spMkLst>
            <pc:docMk/>
            <pc:sldMk cId="3298182474" sldId="547"/>
            <ac:spMk id="3" creationId="{76F82E2E-440A-47F1-B76E-F412A71F90EB}"/>
          </ac:spMkLst>
        </pc:spChg>
        <pc:spChg chg="add mod">
          <ac:chgData name="Nguyen Chi Son" userId="606856d02e9d83ac" providerId="LiveId" clId="{B9933BE9-D93C-4302-ABAE-07341CE1953F}" dt="2021-10-21T10:31:06.411" v="374" actId="1076"/>
          <ac:spMkLst>
            <pc:docMk/>
            <pc:sldMk cId="3298182474" sldId="547"/>
            <ac:spMk id="6" creationId="{55EFE2C7-A145-4398-9A1C-6B0F4661F8B5}"/>
          </ac:spMkLst>
        </pc:spChg>
        <pc:spChg chg="add mod">
          <ac:chgData name="Nguyen Chi Son" userId="606856d02e9d83ac" providerId="LiveId" clId="{B9933BE9-D93C-4302-ABAE-07341CE1953F}" dt="2021-10-21T10:31:09.011" v="375" actId="1076"/>
          <ac:spMkLst>
            <pc:docMk/>
            <pc:sldMk cId="3298182474" sldId="547"/>
            <ac:spMk id="9" creationId="{940A03D4-1663-4B1B-BD24-DB95182683B6}"/>
          </ac:spMkLst>
        </pc:spChg>
        <pc:spChg chg="add mod">
          <ac:chgData name="Nguyen Chi Son" userId="606856d02e9d83ac" providerId="LiveId" clId="{B9933BE9-D93C-4302-ABAE-07341CE1953F}" dt="2021-10-21T10:31:35.606" v="432" actId="1076"/>
          <ac:spMkLst>
            <pc:docMk/>
            <pc:sldMk cId="3298182474" sldId="547"/>
            <ac:spMk id="11" creationId="{24C579D8-713A-48FF-9310-0BBFB1E70CF9}"/>
          </ac:spMkLst>
        </pc:spChg>
        <pc:spChg chg="add mod">
          <ac:chgData name="Nguyen Chi Son" userId="606856d02e9d83ac" providerId="LiveId" clId="{B9933BE9-D93C-4302-ABAE-07341CE1953F}" dt="2021-10-21T10:32:06.578" v="443" actId="1076"/>
          <ac:spMkLst>
            <pc:docMk/>
            <pc:sldMk cId="3298182474" sldId="547"/>
            <ac:spMk id="12" creationId="{B5A5D473-5A99-43C5-BC71-12F1F9A55AB9}"/>
          </ac:spMkLst>
        </pc:spChg>
        <pc:spChg chg="del">
          <ac:chgData name="Nguyen Chi Son" userId="606856d02e9d83ac" providerId="LiveId" clId="{B9933BE9-D93C-4302-ABAE-07341CE1953F}" dt="2021-10-21T10:30:09.777" v="359" actId="478"/>
          <ac:spMkLst>
            <pc:docMk/>
            <pc:sldMk cId="3298182474" sldId="547"/>
            <ac:spMk id="23" creationId="{A3CA9D35-35B6-493F-8590-514DBA6E36B8}"/>
          </ac:spMkLst>
        </pc:spChg>
        <pc:picChg chg="del">
          <ac:chgData name="Nguyen Chi Son" userId="606856d02e9d83ac" providerId="LiveId" clId="{B9933BE9-D93C-4302-ABAE-07341CE1953F}" dt="2021-10-21T10:28:03.422" v="135" actId="478"/>
          <ac:picMkLst>
            <pc:docMk/>
            <pc:sldMk cId="3298182474" sldId="547"/>
            <ac:picMk id="5" creationId="{821B5B6B-81D4-426D-93FD-20B341166DF1}"/>
          </ac:picMkLst>
        </pc:picChg>
        <pc:picChg chg="add mod">
          <ac:chgData name="Nguyen Chi Son" userId="606856d02e9d83ac" providerId="LiveId" clId="{B9933BE9-D93C-4302-ABAE-07341CE1953F}" dt="2021-10-21T10:30:51.470" v="370" actId="1076"/>
          <ac:picMkLst>
            <pc:docMk/>
            <pc:sldMk cId="3298182474" sldId="547"/>
            <ac:picMk id="7" creationId="{CA9794F1-FC74-4C14-8FF2-8866B9A959FE}"/>
          </ac:picMkLst>
        </pc:picChg>
        <pc:picChg chg="add mod">
          <ac:chgData name="Nguyen Chi Son" userId="606856d02e9d83ac" providerId="LiveId" clId="{B9933BE9-D93C-4302-ABAE-07341CE1953F}" dt="2021-10-21T10:30:53.689" v="371" actId="1076"/>
          <ac:picMkLst>
            <pc:docMk/>
            <pc:sldMk cId="3298182474" sldId="547"/>
            <ac:picMk id="8" creationId="{0975FEB6-36A7-47EC-A4A9-1C71BBCA8BA0}"/>
          </ac:picMkLst>
        </pc:picChg>
        <pc:picChg chg="add mod modCrop">
          <ac:chgData name="Nguyen Chi Son" userId="606856d02e9d83ac" providerId="LiveId" clId="{B9933BE9-D93C-4302-ABAE-07341CE1953F}" dt="2021-10-21T10:31:02.006" v="373" actId="732"/>
          <ac:picMkLst>
            <pc:docMk/>
            <pc:sldMk cId="3298182474" sldId="547"/>
            <ac:picMk id="10" creationId="{B31058C9-8D04-499C-802B-3828E3A63511}"/>
          </ac:picMkLst>
        </pc:picChg>
      </pc:sldChg>
      <pc:sldChg chg="delSp modSp del mod ord modAnim">
        <pc:chgData name="Nguyen Chi Son" userId="606856d02e9d83ac" providerId="LiveId" clId="{B9933BE9-D93C-4302-ABAE-07341CE1953F}" dt="2021-10-21T12:51:30.850" v="4902" actId="47"/>
        <pc:sldMkLst>
          <pc:docMk/>
          <pc:sldMk cId="2463127679" sldId="724"/>
        </pc:sldMkLst>
        <pc:spChg chg="mod">
          <ac:chgData name="Nguyen Chi Son" userId="606856d02e9d83ac" providerId="LiveId" clId="{B9933BE9-D93C-4302-ABAE-07341CE1953F}" dt="2021-10-21T10:39:43.368" v="1248" actId="20577"/>
          <ac:spMkLst>
            <pc:docMk/>
            <pc:sldMk cId="2463127679" sldId="724"/>
            <ac:spMk id="14" creationId="{A530074C-9975-4D4F-AC15-005B11433C74}"/>
          </ac:spMkLst>
        </pc:spChg>
        <pc:spChg chg="mod">
          <ac:chgData name="Nguyen Chi Son" userId="606856d02e9d83ac" providerId="LiveId" clId="{B9933BE9-D93C-4302-ABAE-07341CE1953F}" dt="2021-10-21T10:38:40.598" v="860" actId="1035"/>
          <ac:spMkLst>
            <pc:docMk/>
            <pc:sldMk cId="2463127679" sldId="724"/>
            <ac:spMk id="15" creationId="{EC5263CE-BE2F-44C4-BD89-2666D2873C33}"/>
          </ac:spMkLst>
        </pc:spChg>
        <pc:spChg chg="mod">
          <ac:chgData name="Nguyen Chi Son" userId="606856d02e9d83ac" providerId="LiveId" clId="{B9933BE9-D93C-4302-ABAE-07341CE1953F}" dt="2021-10-21T10:36:34.649" v="813" actId="20577"/>
          <ac:spMkLst>
            <pc:docMk/>
            <pc:sldMk cId="2463127679" sldId="724"/>
            <ac:spMk id="19" creationId="{9C339D16-68E4-43C4-A62E-D0146138D23B}"/>
          </ac:spMkLst>
        </pc:spChg>
        <pc:picChg chg="del">
          <ac:chgData name="Nguyen Chi Son" userId="606856d02e9d83ac" providerId="LiveId" clId="{B9933BE9-D93C-4302-ABAE-07341CE1953F}" dt="2021-10-21T10:36:07.270" v="549" actId="478"/>
          <ac:picMkLst>
            <pc:docMk/>
            <pc:sldMk cId="2463127679" sldId="724"/>
            <ac:picMk id="1026" creationId="{5F3BA7E9-CF62-4E51-B340-307E3E6AE458}"/>
          </ac:picMkLst>
        </pc:picChg>
        <pc:picChg chg="del">
          <ac:chgData name="Nguyen Chi Son" userId="606856d02e9d83ac" providerId="LiveId" clId="{B9933BE9-D93C-4302-ABAE-07341CE1953F}" dt="2021-10-21T10:36:06.770" v="548" actId="478"/>
          <ac:picMkLst>
            <pc:docMk/>
            <pc:sldMk cId="2463127679" sldId="724"/>
            <ac:picMk id="1028" creationId="{8D596280-D22C-42BE-A1AC-717684001CB4}"/>
          </ac:picMkLst>
        </pc:picChg>
      </pc:sldChg>
      <pc:sldChg chg="del">
        <pc:chgData name="Nguyen Chi Son" userId="606856d02e9d83ac" providerId="LiveId" clId="{B9933BE9-D93C-4302-ABAE-07341CE1953F}" dt="2021-10-21T12:51:30.850" v="4902" actId="47"/>
        <pc:sldMkLst>
          <pc:docMk/>
          <pc:sldMk cId="2797674271" sldId="731"/>
        </pc:sldMkLst>
      </pc:sldChg>
      <pc:sldChg chg="del">
        <pc:chgData name="Nguyen Chi Son" userId="606856d02e9d83ac" providerId="LiveId" clId="{B9933BE9-D93C-4302-ABAE-07341CE1953F}" dt="2021-10-21T12:51:30.850" v="4902" actId="47"/>
        <pc:sldMkLst>
          <pc:docMk/>
          <pc:sldMk cId="3493183879" sldId="732"/>
        </pc:sldMkLst>
      </pc:sldChg>
      <pc:sldChg chg="addSp delSp modSp add mod delAnim modAnim">
        <pc:chgData name="Nguyen Chi Son" userId="606856d02e9d83ac" providerId="LiveId" clId="{B9933BE9-D93C-4302-ABAE-07341CE1953F}" dt="2021-10-21T12:51:54.771" v="4915"/>
        <pc:sldMkLst>
          <pc:docMk/>
          <pc:sldMk cId="1577087421" sldId="733"/>
        </pc:sldMkLst>
        <pc:spChg chg="mod">
          <ac:chgData name="Nguyen Chi Son" userId="606856d02e9d83ac" providerId="LiveId" clId="{B9933BE9-D93C-4302-ABAE-07341CE1953F}" dt="2021-10-21T10:35:55.308" v="544" actId="1035"/>
          <ac:spMkLst>
            <pc:docMk/>
            <pc:sldMk cId="1577087421" sldId="733"/>
            <ac:spMk id="3" creationId="{76F82E2E-440A-47F1-B76E-F412A71F90EB}"/>
          </ac:spMkLst>
        </pc:spChg>
        <pc:spChg chg="mod">
          <ac:chgData name="Nguyen Chi Son" userId="606856d02e9d83ac" providerId="LiveId" clId="{B9933BE9-D93C-4302-ABAE-07341CE1953F}" dt="2021-10-21T10:35:51.427" v="540" actId="1076"/>
          <ac:spMkLst>
            <pc:docMk/>
            <pc:sldMk cId="1577087421" sldId="733"/>
            <ac:spMk id="6" creationId="{55EFE2C7-A145-4398-9A1C-6B0F4661F8B5}"/>
          </ac:spMkLst>
        </pc:spChg>
        <pc:spChg chg="mod">
          <ac:chgData name="Nguyen Chi Son" userId="606856d02e9d83ac" providerId="LiveId" clId="{B9933BE9-D93C-4302-ABAE-07341CE1953F}" dt="2021-10-21T10:34:44.485" v="496" actId="20577"/>
          <ac:spMkLst>
            <pc:docMk/>
            <pc:sldMk cId="1577087421" sldId="733"/>
            <ac:spMk id="9" creationId="{940A03D4-1663-4B1B-BD24-DB95182683B6}"/>
          </ac:spMkLst>
        </pc:spChg>
        <pc:spChg chg="mod">
          <ac:chgData name="Nguyen Chi Son" userId="606856d02e9d83ac" providerId="LiveId" clId="{B9933BE9-D93C-4302-ABAE-07341CE1953F}" dt="2021-10-21T10:47:55.151" v="2252" actId="20577"/>
          <ac:spMkLst>
            <pc:docMk/>
            <pc:sldMk cId="1577087421" sldId="733"/>
            <ac:spMk id="11" creationId="{24C579D8-713A-48FF-9310-0BBFB1E70CF9}"/>
          </ac:spMkLst>
        </pc:spChg>
        <pc:spChg chg="mod">
          <ac:chgData name="Nguyen Chi Son" userId="606856d02e9d83ac" providerId="LiveId" clId="{B9933BE9-D93C-4302-ABAE-07341CE1953F}" dt="2021-10-21T10:35:56.714" v="545" actId="1076"/>
          <ac:spMkLst>
            <pc:docMk/>
            <pc:sldMk cId="1577087421" sldId="733"/>
            <ac:spMk id="12" creationId="{B5A5D473-5A99-43C5-BC71-12F1F9A55AB9}"/>
          </ac:spMkLst>
        </pc:spChg>
        <pc:picChg chg="del">
          <ac:chgData name="Nguyen Chi Son" userId="606856d02e9d83ac" providerId="LiveId" clId="{B9933BE9-D93C-4302-ABAE-07341CE1953F}" dt="2021-10-21T10:32:21.769" v="455" actId="478"/>
          <ac:picMkLst>
            <pc:docMk/>
            <pc:sldMk cId="1577087421" sldId="733"/>
            <ac:picMk id="7" creationId="{CA9794F1-FC74-4C14-8FF2-8866B9A959FE}"/>
          </ac:picMkLst>
        </pc:picChg>
        <pc:picChg chg="del">
          <ac:chgData name="Nguyen Chi Son" userId="606856d02e9d83ac" providerId="LiveId" clId="{B9933BE9-D93C-4302-ABAE-07341CE1953F}" dt="2021-10-21T10:32:22.957" v="457" actId="478"/>
          <ac:picMkLst>
            <pc:docMk/>
            <pc:sldMk cId="1577087421" sldId="733"/>
            <ac:picMk id="8" creationId="{0975FEB6-36A7-47EC-A4A9-1C71BBCA8BA0}"/>
          </ac:picMkLst>
        </pc:picChg>
        <pc:picChg chg="del">
          <ac:chgData name="Nguyen Chi Son" userId="606856d02e9d83ac" providerId="LiveId" clId="{B9933BE9-D93C-4302-ABAE-07341CE1953F}" dt="2021-10-21T10:32:22.488" v="456" actId="478"/>
          <ac:picMkLst>
            <pc:docMk/>
            <pc:sldMk cId="1577087421" sldId="733"/>
            <ac:picMk id="10" creationId="{B31058C9-8D04-499C-802B-3828E3A63511}"/>
          </ac:picMkLst>
        </pc:picChg>
        <pc:picChg chg="add mod">
          <ac:chgData name="Nguyen Chi Son" userId="606856d02e9d83ac" providerId="LiveId" clId="{B9933BE9-D93C-4302-ABAE-07341CE1953F}" dt="2021-10-21T10:35:46.812" v="538" actId="554"/>
          <ac:picMkLst>
            <pc:docMk/>
            <pc:sldMk cId="1577087421" sldId="733"/>
            <ac:picMk id="1026" creationId="{3968F22B-61B1-45F5-AB38-17E441D6DEF4}"/>
          </ac:picMkLst>
        </pc:picChg>
        <pc:picChg chg="add mod">
          <ac:chgData name="Nguyen Chi Son" userId="606856d02e9d83ac" providerId="LiveId" clId="{B9933BE9-D93C-4302-ABAE-07341CE1953F}" dt="2021-10-21T10:35:46.812" v="538" actId="554"/>
          <ac:picMkLst>
            <pc:docMk/>
            <pc:sldMk cId="1577087421" sldId="733"/>
            <ac:picMk id="1028" creationId="{912B3134-F1F0-4914-95D0-585901072259}"/>
          </ac:picMkLst>
        </pc:picChg>
        <pc:picChg chg="add mod">
          <ac:chgData name="Nguyen Chi Son" userId="606856d02e9d83ac" providerId="LiveId" clId="{B9933BE9-D93C-4302-ABAE-07341CE1953F}" dt="2021-10-21T10:35:46.812" v="538" actId="554"/>
          <ac:picMkLst>
            <pc:docMk/>
            <pc:sldMk cId="1577087421" sldId="733"/>
            <ac:picMk id="1030" creationId="{2EA41A39-CAE4-4322-8D53-0B1CC6E1BB5E}"/>
          </ac:picMkLst>
        </pc:picChg>
      </pc:sldChg>
      <pc:sldChg chg="modSp add del mod">
        <pc:chgData name="Nguyen Chi Son" userId="606856d02e9d83ac" providerId="LiveId" clId="{B9933BE9-D93C-4302-ABAE-07341CE1953F}" dt="2021-10-21T12:51:30.850" v="4902" actId="47"/>
        <pc:sldMkLst>
          <pc:docMk/>
          <pc:sldMk cId="882845768" sldId="734"/>
        </pc:sldMkLst>
        <pc:spChg chg="mod">
          <ac:chgData name="Nguyen Chi Son" userId="606856d02e9d83ac" providerId="LiveId" clId="{B9933BE9-D93C-4302-ABAE-07341CE1953F}" dt="2021-10-21T10:43:07.542" v="1299" actId="20577"/>
          <ac:spMkLst>
            <pc:docMk/>
            <pc:sldMk cId="882845768" sldId="734"/>
            <ac:spMk id="2" creationId="{DAF08EC2-5D0D-48D9-855C-A59C0E5ED55B}"/>
          </ac:spMkLst>
        </pc:spChg>
        <pc:spChg chg="mod">
          <ac:chgData name="Nguyen Chi Son" userId="606856d02e9d83ac" providerId="LiveId" clId="{B9933BE9-D93C-4302-ABAE-07341CE1953F}" dt="2021-10-21T10:43:01.529" v="1250" actId="20577"/>
          <ac:spMkLst>
            <pc:docMk/>
            <pc:sldMk cId="882845768" sldId="734"/>
            <ac:spMk id="3" creationId="{8CD51C9F-FCB0-4185-93E6-835FC05E1B10}"/>
          </ac:spMkLst>
        </pc:spChg>
      </pc:sldChg>
      <pc:sldChg chg="addSp modSp add mod modAnim">
        <pc:chgData name="Nguyen Chi Son" userId="606856d02e9d83ac" providerId="LiveId" clId="{B9933BE9-D93C-4302-ABAE-07341CE1953F}" dt="2021-10-21T10:47:35.042" v="2246" actId="1035"/>
        <pc:sldMkLst>
          <pc:docMk/>
          <pc:sldMk cId="2862655" sldId="735"/>
        </pc:sldMkLst>
        <pc:spChg chg="add mod">
          <ac:chgData name="Nguyen Chi Son" userId="606856d02e9d83ac" providerId="LiveId" clId="{B9933BE9-D93C-4302-ABAE-07341CE1953F}" dt="2021-10-21T10:47:16.692" v="2208" actId="20577"/>
          <ac:spMkLst>
            <pc:docMk/>
            <pc:sldMk cId="2862655" sldId="735"/>
            <ac:spMk id="6" creationId="{C46FE161-0675-4130-AC73-7A4EB0898A13}"/>
          </ac:spMkLst>
        </pc:spChg>
        <pc:spChg chg="add mod">
          <ac:chgData name="Nguyen Chi Son" userId="606856d02e9d83ac" providerId="LiveId" clId="{B9933BE9-D93C-4302-ABAE-07341CE1953F}" dt="2021-10-21T10:47:35.042" v="2246" actId="1035"/>
          <ac:spMkLst>
            <pc:docMk/>
            <pc:sldMk cId="2862655" sldId="735"/>
            <ac:spMk id="8" creationId="{00BE6DA2-4C66-4DA0-9432-E2CA5D74107B}"/>
          </ac:spMkLst>
        </pc:spChg>
        <pc:spChg chg="add mod">
          <ac:chgData name="Nguyen Chi Son" userId="606856d02e9d83ac" providerId="LiveId" clId="{B9933BE9-D93C-4302-ABAE-07341CE1953F}" dt="2021-10-21T10:46:48.584" v="1976" actId="1076"/>
          <ac:spMkLst>
            <pc:docMk/>
            <pc:sldMk cId="2862655" sldId="735"/>
            <ac:spMk id="10" creationId="{1B2C6E1D-C5EF-4F05-A2E0-477E1722F2C9}"/>
          </ac:spMkLst>
        </pc:spChg>
        <pc:spChg chg="mod">
          <ac:chgData name="Nguyen Chi Son" userId="606856d02e9d83ac" providerId="LiveId" clId="{B9933BE9-D93C-4302-ABAE-07341CE1953F}" dt="2021-10-21T10:46:31.811" v="1974" actId="20577"/>
          <ac:spMkLst>
            <pc:docMk/>
            <pc:sldMk cId="2862655" sldId="735"/>
            <ac:spMk id="14" creationId="{A530074C-9975-4D4F-AC15-005B11433C74}"/>
          </ac:spMkLst>
        </pc:spChg>
        <pc:spChg chg="mod">
          <ac:chgData name="Nguyen Chi Son" userId="606856d02e9d83ac" providerId="LiveId" clId="{B9933BE9-D93C-4302-ABAE-07341CE1953F}" dt="2021-10-21T10:45:20.634" v="1507" actId="20577"/>
          <ac:spMkLst>
            <pc:docMk/>
            <pc:sldMk cId="2862655" sldId="735"/>
            <ac:spMk id="19" creationId="{9C339D16-68E4-43C4-A62E-D0146138D23B}"/>
          </ac:spMkLst>
        </pc:spChg>
        <pc:picChg chg="add mod">
          <ac:chgData name="Nguyen Chi Son" userId="606856d02e9d83ac" providerId="LiveId" clId="{B9933BE9-D93C-4302-ABAE-07341CE1953F}" dt="2021-10-21T10:46:48.584" v="1976" actId="1076"/>
          <ac:picMkLst>
            <pc:docMk/>
            <pc:sldMk cId="2862655" sldId="735"/>
            <ac:picMk id="7" creationId="{890478F5-109F-442F-B7FD-E9697E0E7015}"/>
          </ac:picMkLst>
        </pc:picChg>
      </pc:sldChg>
      <pc:sldChg chg="delSp modSp add modAnim">
        <pc:chgData name="Nguyen Chi Son" userId="606856d02e9d83ac" providerId="LiveId" clId="{B9933BE9-D93C-4302-ABAE-07341CE1953F}" dt="2021-10-21T10:50:43.742" v="3043" actId="478"/>
        <pc:sldMkLst>
          <pc:docMk/>
          <pc:sldMk cId="2820191260" sldId="736"/>
        </pc:sldMkLst>
        <pc:spChg chg="del">
          <ac:chgData name="Nguyen Chi Son" userId="606856d02e9d83ac" providerId="LiveId" clId="{B9933BE9-D93C-4302-ABAE-07341CE1953F}" dt="2021-10-21T10:50:43.742" v="3043" actId="478"/>
          <ac:spMkLst>
            <pc:docMk/>
            <pc:sldMk cId="2820191260" sldId="736"/>
            <ac:spMk id="6" creationId="{C46FE161-0675-4130-AC73-7A4EB0898A13}"/>
          </ac:spMkLst>
        </pc:spChg>
        <pc:spChg chg="del">
          <ac:chgData name="Nguyen Chi Son" userId="606856d02e9d83ac" providerId="LiveId" clId="{B9933BE9-D93C-4302-ABAE-07341CE1953F}" dt="2021-10-21T10:50:43.742" v="3043" actId="478"/>
          <ac:spMkLst>
            <pc:docMk/>
            <pc:sldMk cId="2820191260" sldId="736"/>
            <ac:spMk id="8" creationId="{00BE6DA2-4C66-4DA0-9432-E2CA5D74107B}"/>
          </ac:spMkLst>
        </pc:spChg>
        <pc:spChg chg="del">
          <ac:chgData name="Nguyen Chi Son" userId="606856d02e9d83ac" providerId="LiveId" clId="{B9933BE9-D93C-4302-ABAE-07341CE1953F}" dt="2021-10-21T10:50:43.742" v="3043" actId="478"/>
          <ac:spMkLst>
            <pc:docMk/>
            <pc:sldMk cId="2820191260" sldId="736"/>
            <ac:spMk id="10" creationId="{1B2C6E1D-C5EF-4F05-A2E0-477E1722F2C9}"/>
          </ac:spMkLst>
        </pc:spChg>
        <pc:spChg chg="mod">
          <ac:chgData name="Nguyen Chi Son" userId="606856d02e9d83ac" providerId="LiveId" clId="{B9933BE9-D93C-4302-ABAE-07341CE1953F}" dt="2021-10-21T10:49:56.579" v="3042" actId="20577"/>
          <ac:spMkLst>
            <pc:docMk/>
            <pc:sldMk cId="2820191260" sldId="736"/>
            <ac:spMk id="14" creationId="{A530074C-9975-4D4F-AC15-005B11433C74}"/>
          </ac:spMkLst>
        </pc:spChg>
        <pc:spChg chg="mod">
          <ac:chgData name="Nguyen Chi Son" userId="606856d02e9d83ac" providerId="LiveId" clId="{B9933BE9-D93C-4302-ABAE-07341CE1953F}" dt="2021-10-21T10:48:34.930" v="2548" actId="20577"/>
          <ac:spMkLst>
            <pc:docMk/>
            <pc:sldMk cId="2820191260" sldId="736"/>
            <ac:spMk id="19" creationId="{9C339D16-68E4-43C4-A62E-D0146138D23B}"/>
          </ac:spMkLst>
        </pc:spChg>
        <pc:picChg chg="del">
          <ac:chgData name="Nguyen Chi Son" userId="606856d02e9d83ac" providerId="LiveId" clId="{B9933BE9-D93C-4302-ABAE-07341CE1953F}" dt="2021-10-21T10:50:43.742" v="3043" actId="478"/>
          <ac:picMkLst>
            <pc:docMk/>
            <pc:sldMk cId="2820191260" sldId="736"/>
            <ac:picMk id="7" creationId="{890478F5-109F-442F-B7FD-E9697E0E7015}"/>
          </ac:picMkLst>
        </pc:picChg>
      </pc:sldChg>
      <pc:sldChg chg="addSp modSp add mod modAnim">
        <pc:chgData name="Nguyen Chi Son" userId="606856d02e9d83ac" providerId="LiveId" clId="{B9933BE9-D93C-4302-ABAE-07341CE1953F}" dt="2021-10-21T12:52:16.685" v="4921"/>
        <pc:sldMkLst>
          <pc:docMk/>
          <pc:sldMk cId="94835632" sldId="737"/>
        </pc:sldMkLst>
        <pc:spChg chg="mod">
          <ac:chgData name="Nguyen Chi Son" userId="606856d02e9d83ac" providerId="LiveId" clId="{B9933BE9-D93C-4302-ABAE-07341CE1953F}" dt="2021-10-21T10:54:41.322" v="4301" actId="20577"/>
          <ac:spMkLst>
            <pc:docMk/>
            <pc:sldMk cId="94835632" sldId="737"/>
            <ac:spMk id="14" creationId="{A530074C-9975-4D4F-AC15-005B11433C74}"/>
          </ac:spMkLst>
        </pc:spChg>
        <pc:spChg chg="mod">
          <ac:chgData name="Nguyen Chi Son" userId="606856d02e9d83ac" providerId="LiveId" clId="{B9933BE9-D93C-4302-ABAE-07341CE1953F}" dt="2021-10-21T10:51:50.253" v="3589" actId="1035"/>
          <ac:spMkLst>
            <pc:docMk/>
            <pc:sldMk cId="94835632" sldId="737"/>
            <ac:spMk id="15" creationId="{EC5263CE-BE2F-44C4-BD89-2666D2873C33}"/>
          </ac:spMkLst>
        </pc:spChg>
        <pc:spChg chg="mod">
          <ac:chgData name="Nguyen Chi Son" userId="606856d02e9d83ac" providerId="LiveId" clId="{B9933BE9-D93C-4302-ABAE-07341CE1953F}" dt="2021-10-21T10:51:42.682" v="3531" actId="20577"/>
          <ac:spMkLst>
            <pc:docMk/>
            <pc:sldMk cId="94835632" sldId="737"/>
            <ac:spMk id="19" creationId="{9C339D16-68E4-43C4-A62E-D0146138D23B}"/>
          </ac:spMkLst>
        </pc:spChg>
        <pc:picChg chg="add mod">
          <ac:chgData name="Nguyen Chi Son" userId="606856d02e9d83ac" providerId="LiveId" clId="{B9933BE9-D93C-4302-ABAE-07341CE1953F}" dt="2021-10-21T10:55:22.756" v="4312" actId="1076"/>
          <ac:picMkLst>
            <pc:docMk/>
            <pc:sldMk cId="94835632" sldId="737"/>
            <ac:picMk id="3" creationId="{305430CC-D8D1-4829-9E4A-312CD889083B}"/>
          </ac:picMkLst>
        </pc:picChg>
        <pc:picChg chg="add mod">
          <ac:chgData name="Nguyen Chi Son" userId="606856d02e9d83ac" providerId="LiveId" clId="{B9933BE9-D93C-4302-ABAE-07341CE1953F}" dt="2021-10-21T10:55:23.956" v="4313" actId="1076"/>
          <ac:picMkLst>
            <pc:docMk/>
            <pc:sldMk cId="94835632" sldId="737"/>
            <ac:picMk id="5" creationId="{788BFE3E-389D-442D-801B-2822038AFD32}"/>
          </ac:picMkLst>
        </pc:picChg>
      </pc:sldChg>
      <pc:sldChg chg="addSp delSp modSp add mod modAnim">
        <pc:chgData name="Nguyen Chi Son" userId="606856d02e9d83ac" providerId="LiveId" clId="{B9933BE9-D93C-4302-ABAE-07341CE1953F}" dt="2021-10-21T12:52:24.994" v="4925"/>
        <pc:sldMkLst>
          <pc:docMk/>
          <pc:sldMk cId="726114726" sldId="738"/>
        </pc:sldMkLst>
        <pc:spChg chg="mod">
          <ac:chgData name="Nguyen Chi Son" userId="606856d02e9d83ac" providerId="LiveId" clId="{B9933BE9-D93C-4302-ABAE-07341CE1953F}" dt="2021-10-21T12:51:07.275" v="4901" actId="20577"/>
          <ac:spMkLst>
            <pc:docMk/>
            <pc:sldMk cId="726114726" sldId="738"/>
            <ac:spMk id="14" creationId="{A530074C-9975-4D4F-AC15-005B11433C74}"/>
          </ac:spMkLst>
        </pc:spChg>
        <pc:spChg chg="mod">
          <ac:chgData name="Nguyen Chi Son" userId="606856d02e9d83ac" providerId="LiveId" clId="{B9933BE9-D93C-4302-ABAE-07341CE1953F}" dt="2021-10-21T12:51:41.890" v="4913" actId="1035"/>
          <ac:spMkLst>
            <pc:docMk/>
            <pc:sldMk cId="726114726" sldId="738"/>
            <ac:spMk id="15" creationId="{EC5263CE-BE2F-44C4-BD89-2666D2873C33}"/>
          </ac:spMkLst>
        </pc:spChg>
        <pc:spChg chg="mod">
          <ac:chgData name="Nguyen Chi Son" userId="606856d02e9d83ac" providerId="LiveId" clId="{B9933BE9-D93C-4302-ABAE-07341CE1953F}" dt="2021-10-21T12:47:45.951" v="4565" actId="20577"/>
          <ac:spMkLst>
            <pc:docMk/>
            <pc:sldMk cId="726114726" sldId="738"/>
            <ac:spMk id="19" creationId="{9C339D16-68E4-43C4-A62E-D0146138D23B}"/>
          </ac:spMkLst>
        </pc:spChg>
        <pc:picChg chg="del">
          <ac:chgData name="Nguyen Chi Son" userId="606856d02e9d83ac" providerId="LiveId" clId="{B9933BE9-D93C-4302-ABAE-07341CE1953F}" dt="2021-10-21T12:47:12.308" v="4315" actId="478"/>
          <ac:picMkLst>
            <pc:docMk/>
            <pc:sldMk cId="726114726" sldId="738"/>
            <ac:picMk id="3" creationId="{305430CC-D8D1-4829-9E4A-312CD889083B}"/>
          </ac:picMkLst>
        </pc:picChg>
        <pc:picChg chg="add del mod">
          <ac:chgData name="Nguyen Chi Son" userId="606856d02e9d83ac" providerId="LiveId" clId="{B9933BE9-D93C-4302-ABAE-07341CE1953F}" dt="2021-10-21T12:50:07.436" v="4570" actId="478"/>
          <ac:picMkLst>
            <pc:docMk/>
            <pc:sldMk cId="726114726" sldId="738"/>
            <ac:picMk id="4" creationId="{EB7977A1-E521-4E1C-A329-29CB3F4C5EB9}"/>
          </ac:picMkLst>
        </pc:picChg>
        <pc:picChg chg="del">
          <ac:chgData name="Nguyen Chi Son" userId="606856d02e9d83ac" providerId="LiveId" clId="{B9933BE9-D93C-4302-ABAE-07341CE1953F}" dt="2021-10-21T12:47:14.064" v="4316" actId="478"/>
          <ac:picMkLst>
            <pc:docMk/>
            <pc:sldMk cId="726114726" sldId="738"/>
            <ac:picMk id="5" creationId="{788BFE3E-389D-442D-801B-2822038AFD32}"/>
          </ac:picMkLst>
        </pc:picChg>
        <pc:picChg chg="add mod">
          <ac:chgData name="Nguyen Chi Son" userId="606856d02e9d83ac" providerId="LiveId" clId="{B9933BE9-D93C-4302-ABAE-07341CE1953F}" dt="2021-10-21T12:51:38.297" v="4904" actId="1076"/>
          <ac:picMkLst>
            <pc:docMk/>
            <pc:sldMk cId="726114726" sldId="738"/>
            <ac:picMk id="7" creationId="{5C78A684-D86B-4842-B652-94C1200BDF46}"/>
          </ac:picMkLst>
        </pc:picChg>
      </pc:sldChg>
    </pc:docChg>
  </pc:docChgLst>
  <pc:docChgLst>
    <pc:chgData name="Nguyen Chi Son" userId="606856d02e9d83ac" providerId="LiveId" clId="{F35D54F0-9644-4D80-AFE0-4180622EC29D}"/>
    <pc:docChg chg="undo redo custSel addSld delSld modSld sldOrd">
      <pc:chgData name="Nguyen Chi Son" userId="606856d02e9d83ac" providerId="LiveId" clId="{F35D54F0-9644-4D80-AFE0-4180622EC29D}" dt="2022-05-18T18:50:22.074" v="4512"/>
      <pc:docMkLst>
        <pc:docMk/>
      </pc:docMkLst>
      <pc:sldChg chg="modSp mod">
        <pc:chgData name="Nguyen Chi Son" userId="606856d02e9d83ac" providerId="LiveId" clId="{F35D54F0-9644-4D80-AFE0-4180622EC29D}" dt="2022-05-18T15:35:44.623" v="1" actId="20577"/>
        <pc:sldMkLst>
          <pc:docMk/>
          <pc:sldMk cId="2922349590" sldId="256"/>
        </pc:sldMkLst>
        <pc:spChg chg="mod">
          <ac:chgData name="Nguyen Chi Son" userId="606856d02e9d83ac" providerId="LiveId" clId="{F35D54F0-9644-4D80-AFE0-4180622EC29D}" dt="2022-05-18T15:35:44.623" v="1" actId="20577"/>
          <ac:spMkLst>
            <pc:docMk/>
            <pc:sldMk cId="2922349590" sldId="256"/>
            <ac:spMk id="136" creationId="{C574B640-0199-463F-87CA-8E3956B46E10}"/>
          </ac:spMkLst>
        </pc:spChg>
      </pc:sldChg>
      <pc:sldChg chg="modSp mod">
        <pc:chgData name="Nguyen Chi Son" userId="606856d02e9d83ac" providerId="LiveId" clId="{F35D54F0-9644-4D80-AFE0-4180622EC29D}" dt="2022-05-18T15:49:06.967" v="592" actId="20577"/>
        <pc:sldMkLst>
          <pc:docMk/>
          <pc:sldMk cId="3319126272" sldId="622"/>
        </pc:sldMkLst>
        <pc:spChg chg="mod">
          <ac:chgData name="Nguyen Chi Son" userId="606856d02e9d83ac" providerId="LiveId" clId="{F35D54F0-9644-4D80-AFE0-4180622EC29D}" dt="2022-05-18T15:49:06.967" v="592" actId="20577"/>
          <ac:spMkLst>
            <pc:docMk/>
            <pc:sldMk cId="3319126272" sldId="622"/>
            <ac:spMk id="2" creationId="{DAF08EC2-5D0D-48D9-855C-A59C0E5ED55B}"/>
          </ac:spMkLst>
        </pc:spChg>
      </pc:sldChg>
      <pc:sldChg chg="modSp mod">
        <pc:chgData name="Nguyen Chi Son" userId="606856d02e9d83ac" providerId="LiveId" clId="{F35D54F0-9644-4D80-AFE0-4180622EC29D}" dt="2022-05-18T15:35:53.849" v="32" actId="20577"/>
        <pc:sldMkLst>
          <pc:docMk/>
          <pc:sldMk cId="1033004166" sldId="675"/>
        </pc:sldMkLst>
        <pc:spChg chg="mod">
          <ac:chgData name="Nguyen Chi Son" userId="606856d02e9d83ac" providerId="LiveId" clId="{F35D54F0-9644-4D80-AFE0-4180622EC29D}" dt="2022-05-18T15:35:53.849" v="32" actId="20577"/>
          <ac:spMkLst>
            <pc:docMk/>
            <pc:sldMk cId="1033004166" sldId="675"/>
            <ac:spMk id="2" creationId="{DAF08EC2-5D0D-48D9-855C-A59C0E5ED55B}"/>
          </ac:spMkLst>
        </pc:spChg>
      </pc:sldChg>
      <pc:sldChg chg="addSp delSp modSp mod">
        <pc:chgData name="Nguyen Chi Son" userId="606856d02e9d83ac" providerId="LiveId" clId="{F35D54F0-9644-4D80-AFE0-4180622EC29D}" dt="2022-05-18T16:12:48.747" v="1402" actId="20577"/>
        <pc:sldMkLst>
          <pc:docMk/>
          <pc:sldMk cId="3014091475" sldId="782"/>
        </pc:sldMkLst>
        <pc:spChg chg="mod">
          <ac:chgData name="Nguyen Chi Son" userId="606856d02e9d83ac" providerId="LiveId" clId="{F35D54F0-9644-4D80-AFE0-4180622EC29D}" dt="2022-05-18T15:50:16.420" v="735" actId="20577"/>
          <ac:spMkLst>
            <pc:docMk/>
            <pc:sldMk cId="3014091475" sldId="782"/>
            <ac:spMk id="2" creationId="{BA8A6260-CA4B-46A9-A06E-C71EE59E6992}"/>
          </ac:spMkLst>
        </pc:spChg>
        <pc:spChg chg="add mod">
          <ac:chgData name="Nguyen Chi Son" userId="606856d02e9d83ac" providerId="LiveId" clId="{F35D54F0-9644-4D80-AFE0-4180622EC29D}" dt="2022-05-18T16:12:48.747" v="1402" actId="20577"/>
          <ac:spMkLst>
            <pc:docMk/>
            <pc:sldMk cId="3014091475" sldId="782"/>
            <ac:spMk id="9" creationId="{EC4E9A14-5869-6E45-C2AA-6C023336F424}"/>
          </ac:spMkLst>
        </pc:spChg>
        <pc:spChg chg="mod">
          <ac:chgData name="Nguyen Chi Son" userId="606856d02e9d83ac" providerId="LiveId" clId="{F35D54F0-9644-4D80-AFE0-4180622EC29D}" dt="2022-05-18T16:12:46.561" v="1401" actId="20577"/>
          <ac:spMkLst>
            <pc:docMk/>
            <pc:sldMk cId="3014091475" sldId="782"/>
            <ac:spMk id="13" creationId="{E501F4AA-0C97-89C1-4462-FFF45B0CA31A}"/>
          </ac:spMkLst>
        </pc:spChg>
        <pc:spChg chg="del">
          <ac:chgData name="Nguyen Chi Son" userId="606856d02e9d83ac" providerId="LiveId" clId="{F35D54F0-9644-4D80-AFE0-4180622EC29D}" dt="2022-05-18T15:49:12.025" v="595" actId="478"/>
          <ac:spMkLst>
            <pc:docMk/>
            <pc:sldMk cId="3014091475" sldId="782"/>
            <ac:spMk id="14" creationId="{8100FBBD-93FA-13CD-E1EC-E28165D74D5A}"/>
          </ac:spMkLst>
        </pc:spChg>
        <pc:picChg chg="del">
          <ac:chgData name="Nguyen Chi Son" userId="606856d02e9d83ac" providerId="LiveId" clId="{F35D54F0-9644-4D80-AFE0-4180622EC29D}" dt="2022-05-18T15:49:10.256" v="593" actId="478"/>
          <ac:picMkLst>
            <pc:docMk/>
            <pc:sldMk cId="3014091475" sldId="782"/>
            <ac:picMk id="4" creationId="{88FC1075-9846-B149-83C3-FBC33EC11FD5}"/>
          </ac:picMkLst>
        </pc:picChg>
        <pc:picChg chg="add mod">
          <ac:chgData name="Nguyen Chi Son" userId="606856d02e9d83ac" providerId="LiveId" clId="{F35D54F0-9644-4D80-AFE0-4180622EC29D}" dt="2022-05-18T16:02:12.078" v="1071" actId="1035"/>
          <ac:picMkLst>
            <pc:docMk/>
            <pc:sldMk cId="3014091475" sldId="782"/>
            <ac:picMk id="8" creationId="{4638A4EF-E253-DE5D-2511-CD2BFCE0ACAA}"/>
          </ac:picMkLst>
        </pc:picChg>
        <pc:picChg chg="del">
          <ac:chgData name="Nguyen Chi Son" userId="606856d02e9d83ac" providerId="LiveId" clId="{F35D54F0-9644-4D80-AFE0-4180622EC29D}" dt="2022-05-18T15:49:10.635" v="594" actId="478"/>
          <ac:picMkLst>
            <pc:docMk/>
            <pc:sldMk cId="3014091475" sldId="782"/>
            <ac:picMk id="12" creationId="{F106AAC9-BD46-E5C3-D6F7-CDF89889A21B}"/>
          </ac:picMkLst>
        </pc:picChg>
        <pc:picChg chg="add mod">
          <ac:chgData name="Nguyen Chi Son" userId="606856d02e9d83ac" providerId="LiveId" clId="{F35D54F0-9644-4D80-AFE0-4180622EC29D}" dt="2022-05-18T16:02:12.078" v="1071" actId="1035"/>
          <ac:picMkLst>
            <pc:docMk/>
            <pc:sldMk cId="3014091475" sldId="782"/>
            <ac:picMk id="2050" creationId="{B06717B1-19EF-63E1-9B57-C70603CA8AF3}"/>
          </ac:picMkLst>
        </pc:picChg>
      </pc:sldChg>
      <pc:sldChg chg="addSp delSp modSp mod">
        <pc:chgData name="Nguyen Chi Son" userId="606856d02e9d83ac" providerId="LiveId" clId="{F35D54F0-9644-4D80-AFE0-4180622EC29D}" dt="2022-05-18T15:48:54.443" v="542" actId="1076"/>
        <pc:sldMkLst>
          <pc:docMk/>
          <pc:sldMk cId="4090454743" sldId="854"/>
        </pc:sldMkLst>
        <pc:spChg chg="mod">
          <ac:chgData name="Nguyen Chi Son" userId="606856d02e9d83ac" providerId="LiveId" clId="{F35D54F0-9644-4D80-AFE0-4180622EC29D}" dt="2022-05-18T15:42:04.470" v="399" actId="20577"/>
          <ac:spMkLst>
            <pc:docMk/>
            <pc:sldMk cId="4090454743" sldId="854"/>
            <ac:spMk id="2" creationId="{BA8A6260-CA4B-46A9-A06E-C71EE59E6992}"/>
          </ac:spMkLst>
        </pc:spChg>
        <pc:spChg chg="del">
          <ac:chgData name="Nguyen Chi Son" userId="606856d02e9d83ac" providerId="LiveId" clId="{F35D54F0-9644-4D80-AFE0-4180622EC29D}" dt="2022-05-18T15:35:59.256" v="36" actId="478"/>
          <ac:spMkLst>
            <pc:docMk/>
            <pc:sldMk cId="4090454743" sldId="854"/>
            <ac:spMk id="13" creationId="{6BB0CAA7-8B55-95D2-DC5C-C6F2B471D8D5}"/>
          </ac:spMkLst>
        </pc:spChg>
        <pc:spChg chg="mod">
          <ac:chgData name="Nguyen Chi Son" userId="606856d02e9d83ac" providerId="LiveId" clId="{F35D54F0-9644-4D80-AFE0-4180622EC29D}" dt="2022-05-18T15:46:15.437" v="509" actId="1076"/>
          <ac:spMkLst>
            <pc:docMk/>
            <pc:sldMk cId="4090454743" sldId="854"/>
            <ac:spMk id="14" creationId="{9DD867F1-DFA9-92A9-1DBE-D5E885823439}"/>
          </ac:spMkLst>
        </pc:spChg>
        <pc:spChg chg="del">
          <ac:chgData name="Nguyen Chi Son" userId="606856d02e9d83ac" providerId="LiveId" clId="{F35D54F0-9644-4D80-AFE0-4180622EC29D}" dt="2022-05-18T15:36:00.311" v="37" actId="478"/>
          <ac:spMkLst>
            <pc:docMk/>
            <pc:sldMk cId="4090454743" sldId="854"/>
            <ac:spMk id="15" creationId="{D4A11C5C-895C-BC35-F8FA-178D9F3E9B51}"/>
          </ac:spMkLst>
        </pc:spChg>
        <pc:graphicFrameChg chg="add mod">
          <ac:chgData name="Nguyen Chi Son" userId="606856d02e9d83ac" providerId="LiveId" clId="{F35D54F0-9644-4D80-AFE0-4180622EC29D}" dt="2022-05-18T15:46:15.437" v="509" actId="1076"/>
          <ac:graphicFrameMkLst>
            <pc:docMk/>
            <pc:sldMk cId="4090454743" sldId="854"/>
            <ac:graphicFrameMk id="9" creationId="{786A72E9-F6BF-1EB6-4466-D8522AC66303}"/>
          </ac:graphicFrameMkLst>
        </pc:graphicFrameChg>
        <pc:graphicFrameChg chg="add mod">
          <ac:chgData name="Nguyen Chi Son" userId="606856d02e9d83ac" providerId="LiveId" clId="{F35D54F0-9644-4D80-AFE0-4180622EC29D}" dt="2022-05-18T15:46:15.437" v="509" actId="1076"/>
          <ac:graphicFrameMkLst>
            <pc:docMk/>
            <pc:sldMk cId="4090454743" sldId="854"/>
            <ac:graphicFrameMk id="11" creationId="{B068D446-B556-7083-46A1-AD77CDEDF099}"/>
          </ac:graphicFrameMkLst>
        </pc:graphicFrameChg>
        <pc:graphicFrameChg chg="add mod">
          <ac:chgData name="Nguyen Chi Son" userId="606856d02e9d83ac" providerId="LiveId" clId="{F35D54F0-9644-4D80-AFE0-4180622EC29D}" dt="2022-05-18T15:48:17.066" v="533"/>
          <ac:graphicFrameMkLst>
            <pc:docMk/>
            <pc:sldMk cId="4090454743" sldId="854"/>
            <ac:graphicFrameMk id="17" creationId="{F775CF44-6F76-30C0-1D44-4783CD209E3C}"/>
          </ac:graphicFrameMkLst>
        </pc:graphicFrameChg>
        <pc:graphicFrameChg chg="add mod">
          <ac:chgData name="Nguyen Chi Son" userId="606856d02e9d83ac" providerId="LiveId" clId="{F35D54F0-9644-4D80-AFE0-4180622EC29D}" dt="2022-05-18T15:48:54.443" v="542" actId="1076"/>
          <ac:graphicFrameMkLst>
            <pc:docMk/>
            <pc:sldMk cId="4090454743" sldId="854"/>
            <ac:graphicFrameMk id="18" creationId="{2F25CDF1-816D-5D39-230D-44232414FA22}"/>
          </ac:graphicFrameMkLst>
        </pc:graphicFrameChg>
        <pc:picChg chg="del">
          <ac:chgData name="Nguyen Chi Son" userId="606856d02e9d83ac" providerId="LiveId" clId="{F35D54F0-9644-4D80-AFE0-4180622EC29D}" dt="2022-05-18T15:35:57.146" v="33" actId="478"/>
          <ac:picMkLst>
            <pc:docMk/>
            <pc:sldMk cId="4090454743" sldId="854"/>
            <ac:picMk id="6" creationId="{DF36FC4B-D002-CC24-817C-A01B397EDDB0}"/>
          </ac:picMkLst>
        </pc:picChg>
        <pc:picChg chg="del">
          <ac:chgData name="Nguyen Chi Son" userId="606856d02e9d83ac" providerId="LiveId" clId="{F35D54F0-9644-4D80-AFE0-4180622EC29D}" dt="2022-05-18T15:35:57.518" v="34" actId="478"/>
          <ac:picMkLst>
            <pc:docMk/>
            <pc:sldMk cId="4090454743" sldId="854"/>
            <ac:picMk id="8" creationId="{7A0ED39F-1C10-CB95-BC8E-55C76431D851}"/>
          </ac:picMkLst>
        </pc:picChg>
        <pc:picChg chg="del">
          <ac:chgData name="Nguyen Chi Son" userId="606856d02e9d83ac" providerId="LiveId" clId="{F35D54F0-9644-4D80-AFE0-4180622EC29D}" dt="2022-05-18T15:35:58.381" v="35" actId="478"/>
          <ac:picMkLst>
            <pc:docMk/>
            <pc:sldMk cId="4090454743" sldId="854"/>
            <ac:picMk id="10" creationId="{449EC04E-66FA-B7A9-4152-17B0D793D8C3}"/>
          </ac:picMkLst>
        </pc:picChg>
        <pc:picChg chg="add mod">
          <ac:chgData name="Nguyen Chi Son" userId="606856d02e9d83ac" providerId="LiveId" clId="{F35D54F0-9644-4D80-AFE0-4180622EC29D}" dt="2022-05-18T15:47:15.419" v="517" actId="1076"/>
          <ac:picMkLst>
            <pc:docMk/>
            <pc:sldMk cId="4090454743" sldId="854"/>
            <ac:picMk id="1026" creationId="{C99199C0-3408-D404-5592-A8087DDFE382}"/>
          </ac:picMkLst>
        </pc:picChg>
        <pc:cxnChg chg="add mod">
          <ac:chgData name="Nguyen Chi Son" userId="606856d02e9d83ac" providerId="LiveId" clId="{F35D54F0-9644-4D80-AFE0-4180622EC29D}" dt="2022-05-18T15:47:43.233" v="523" actId="14100"/>
          <ac:cxnSpMkLst>
            <pc:docMk/>
            <pc:sldMk cId="4090454743" sldId="854"/>
            <ac:cxnSpMk id="4" creationId="{4CBEDF58-F0BD-40DB-6B67-9A6B8D295C89}"/>
          </ac:cxnSpMkLst>
        </pc:cxnChg>
        <pc:cxnChg chg="add mod">
          <ac:chgData name="Nguyen Chi Son" userId="606856d02e9d83ac" providerId="LiveId" clId="{F35D54F0-9644-4D80-AFE0-4180622EC29D}" dt="2022-05-18T15:48:43.172" v="538" actId="208"/>
          <ac:cxnSpMkLst>
            <pc:docMk/>
            <pc:sldMk cId="4090454743" sldId="854"/>
            <ac:cxnSpMk id="16" creationId="{D906C4BD-5FDB-9580-0680-E30103CE470A}"/>
          </ac:cxnSpMkLst>
        </pc:cxnChg>
      </pc:sldChg>
      <pc:sldChg chg="modSp mod">
        <pc:chgData name="Nguyen Chi Son" userId="606856d02e9d83ac" providerId="LiveId" clId="{F35D54F0-9644-4D80-AFE0-4180622EC29D}" dt="2022-05-18T16:17:09.528" v="1937" actId="12788"/>
        <pc:sldMkLst>
          <pc:docMk/>
          <pc:sldMk cId="3465111237" sldId="858"/>
        </pc:sldMkLst>
        <pc:spChg chg="mod">
          <ac:chgData name="Nguyen Chi Son" userId="606856d02e9d83ac" providerId="LiveId" clId="{F35D54F0-9644-4D80-AFE0-4180622EC29D}" dt="2022-05-18T16:17:09.528" v="1937" actId="12788"/>
          <ac:spMkLst>
            <pc:docMk/>
            <pc:sldMk cId="3465111237" sldId="858"/>
            <ac:spMk id="2" creationId="{DAF08EC2-5D0D-48D9-855C-A59C0E5ED55B}"/>
          </ac:spMkLst>
        </pc:spChg>
      </pc:sldChg>
      <pc:sldChg chg="addSp delSp modSp mod modAnim">
        <pc:chgData name="Nguyen Chi Son" userId="606856d02e9d83ac" providerId="LiveId" clId="{F35D54F0-9644-4D80-AFE0-4180622EC29D}" dt="2022-05-18T18:49:36.064" v="4489"/>
        <pc:sldMkLst>
          <pc:docMk/>
          <pc:sldMk cId="2564726876" sldId="859"/>
        </pc:sldMkLst>
        <pc:spChg chg="mod">
          <ac:chgData name="Nguyen Chi Son" userId="606856d02e9d83ac" providerId="LiveId" clId="{F35D54F0-9644-4D80-AFE0-4180622EC29D}" dt="2022-05-18T16:34:25.299" v="1981" actId="20577"/>
          <ac:spMkLst>
            <pc:docMk/>
            <pc:sldMk cId="2564726876" sldId="859"/>
            <ac:spMk id="2" creationId="{BA8A6260-CA4B-46A9-A06E-C71EE59E6992}"/>
          </ac:spMkLst>
        </pc:spChg>
        <pc:spChg chg="add mod">
          <ac:chgData name="Nguyen Chi Son" userId="606856d02e9d83ac" providerId="LiveId" clId="{F35D54F0-9644-4D80-AFE0-4180622EC29D}" dt="2022-05-18T16:41:34.418" v="2354" actId="1076"/>
          <ac:spMkLst>
            <pc:docMk/>
            <pc:sldMk cId="2564726876" sldId="859"/>
            <ac:spMk id="10" creationId="{30F5B7F8-49D6-9008-B795-CDB6A1AD0FA4}"/>
          </ac:spMkLst>
        </pc:spChg>
        <pc:spChg chg="add mod">
          <ac:chgData name="Nguyen Chi Son" userId="606856d02e9d83ac" providerId="LiveId" clId="{F35D54F0-9644-4D80-AFE0-4180622EC29D}" dt="2022-05-18T16:43:21.591" v="2440" actId="20577"/>
          <ac:spMkLst>
            <pc:docMk/>
            <pc:sldMk cId="2564726876" sldId="859"/>
            <ac:spMk id="12" creationId="{958B07FF-FD08-717D-DB57-43932D5BE672}"/>
          </ac:spMkLst>
        </pc:spChg>
        <pc:spChg chg="del">
          <ac:chgData name="Nguyen Chi Son" userId="606856d02e9d83ac" providerId="LiveId" clId="{F35D54F0-9644-4D80-AFE0-4180622EC29D}" dt="2022-05-18T16:34:39.993" v="1982" actId="478"/>
          <ac:spMkLst>
            <pc:docMk/>
            <pc:sldMk cId="2564726876" sldId="859"/>
            <ac:spMk id="28" creationId="{F67F464B-483E-CF5A-2994-A58046AE5E13}"/>
          </ac:spMkLst>
        </pc:spChg>
        <pc:graphicFrameChg chg="add mod modGraphic">
          <ac:chgData name="Nguyen Chi Son" userId="606856d02e9d83ac" providerId="LiveId" clId="{F35D54F0-9644-4D80-AFE0-4180622EC29D}" dt="2022-05-18T16:41:44.434" v="2356" actId="1076"/>
          <ac:graphicFrameMkLst>
            <pc:docMk/>
            <pc:sldMk cId="2564726876" sldId="859"/>
            <ac:graphicFrameMk id="8" creationId="{C8766395-2FF7-562A-5F6A-4B0F0B943475}"/>
          </ac:graphicFrameMkLst>
        </pc:graphicFrameChg>
        <pc:graphicFrameChg chg="add mod">
          <ac:chgData name="Nguyen Chi Son" userId="606856d02e9d83ac" providerId="LiveId" clId="{F35D54F0-9644-4D80-AFE0-4180622EC29D}" dt="2022-05-18T16:41:37.426" v="2355" actId="1076"/>
          <ac:graphicFrameMkLst>
            <pc:docMk/>
            <pc:sldMk cId="2564726876" sldId="859"/>
            <ac:graphicFrameMk id="11" creationId="{B508DD62-9019-B328-C9FC-FA6E2B5D8923}"/>
          </ac:graphicFrameMkLst>
        </pc:graphicFrameChg>
        <pc:graphicFrameChg chg="add mod">
          <ac:chgData name="Nguyen Chi Son" userId="606856d02e9d83ac" providerId="LiveId" clId="{F35D54F0-9644-4D80-AFE0-4180622EC29D}" dt="2022-05-18T16:43:47.945" v="2444" actId="1076"/>
          <ac:graphicFrameMkLst>
            <pc:docMk/>
            <pc:sldMk cId="2564726876" sldId="859"/>
            <ac:graphicFrameMk id="13" creationId="{AF976F38-D67F-F484-86A1-CA00413DB6C0}"/>
          </ac:graphicFrameMkLst>
        </pc:graphicFrameChg>
        <pc:picChg chg="del">
          <ac:chgData name="Nguyen Chi Son" userId="606856d02e9d83ac" providerId="LiveId" clId="{F35D54F0-9644-4D80-AFE0-4180622EC29D}" dt="2022-05-18T16:17:12.509" v="1938" actId="478"/>
          <ac:picMkLst>
            <pc:docMk/>
            <pc:sldMk cId="2564726876" sldId="859"/>
            <ac:picMk id="4" creationId="{78D2FF77-2ED6-254F-10D4-CAD342DEE804}"/>
          </ac:picMkLst>
        </pc:picChg>
        <pc:picChg chg="add del mod">
          <ac:chgData name="Nguyen Chi Son" userId="606856d02e9d83ac" providerId="LiveId" clId="{F35D54F0-9644-4D80-AFE0-4180622EC29D}" dt="2022-05-18T16:34:09.716" v="1974" actId="478"/>
          <ac:picMkLst>
            <pc:docMk/>
            <pc:sldMk cId="2564726876" sldId="859"/>
            <ac:picMk id="5" creationId="{4F1154D6-8B95-EB73-6BBF-78A78FF5863A}"/>
          </ac:picMkLst>
        </pc:picChg>
        <pc:picChg chg="add mod modCrop">
          <ac:chgData name="Nguyen Chi Son" userId="606856d02e9d83ac" providerId="LiveId" clId="{F35D54F0-9644-4D80-AFE0-4180622EC29D}" dt="2022-05-18T16:41:21.514" v="2350" actId="1076"/>
          <ac:picMkLst>
            <pc:docMk/>
            <pc:sldMk cId="2564726876" sldId="859"/>
            <ac:picMk id="7" creationId="{588DEC51-3764-18DB-10E3-A21152318F0F}"/>
          </ac:picMkLst>
        </pc:picChg>
      </pc:sldChg>
      <pc:sldChg chg="addSp modSp mod ord modAnim">
        <pc:chgData name="Nguyen Chi Son" userId="606856d02e9d83ac" providerId="LiveId" clId="{F35D54F0-9644-4D80-AFE0-4180622EC29D}" dt="2022-05-18T16:55:22.078" v="2759" actId="408"/>
        <pc:sldMkLst>
          <pc:docMk/>
          <pc:sldMk cId="2522316162" sldId="860"/>
        </pc:sldMkLst>
        <pc:spChg chg="mod">
          <ac:chgData name="Nguyen Chi Son" userId="606856d02e9d83ac" providerId="LiveId" clId="{F35D54F0-9644-4D80-AFE0-4180622EC29D}" dt="2022-05-18T16:54:06.469" v="2739" actId="20577"/>
          <ac:spMkLst>
            <pc:docMk/>
            <pc:sldMk cId="2522316162" sldId="860"/>
            <ac:spMk id="12" creationId="{5B8A6D26-E571-DC15-930E-F272FC43E0DD}"/>
          </ac:spMkLst>
        </pc:spChg>
        <pc:spChg chg="mod">
          <ac:chgData name="Nguyen Chi Son" userId="606856d02e9d83ac" providerId="LiveId" clId="{F35D54F0-9644-4D80-AFE0-4180622EC29D}" dt="2022-05-18T16:54:01.254" v="2722" actId="20577"/>
          <ac:spMkLst>
            <pc:docMk/>
            <pc:sldMk cId="2522316162" sldId="860"/>
            <ac:spMk id="19" creationId="{9C339D16-68E4-43C4-A62E-D0146138D23B}"/>
          </ac:spMkLst>
        </pc:spChg>
        <pc:graphicFrameChg chg="add mod">
          <ac:chgData name="Nguyen Chi Son" userId="606856d02e9d83ac" providerId="LiveId" clId="{F35D54F0-9644-4D80-AFE0-4180622EC29D}" dt="2022-05-18T16:55:20.034" v="2758" actId="554"/>
          <ac:graphicFrameMkLst>
            <pc:docMk/>
            <pc:sldMk cId="2522316162" sldId="860"/>
            <ac:graphicFrameMk id="6" creationId="{CBFA76ED-19F0-992E-35A3-F9BC0EFC15DD}"/>
          </ac:graphicFrameMkLst>
        </pc:graphicFrameChg>
        <pc:graphicFrameChg chg="add mod">
          <ac:chgData name="Nguyen Chi Son" userId="606856d02e9d83ac" providerId="LiveId" clId="{F35D54F0-9644-4D80-AFE0-4180622EC29D}" dt="2022-05-18T16:55:22.078" v="2759" actId="408"/>
          <ac:graphicFrameMkLst>
            <pc:docMk/>
            <pc:sldMk cId="2522316162" sldId="860"/>
            <ac:graphicFrameMk id="7" creationId="{684422C0-9AFC-2BF9-E5DE-90C56D335838}"/>
          </ac:graphicFrameMkLst>
        </pc:graphicFrameChg>
        <pc:graphicFrameChg chg="add mod">
          <ac:chgData name="Nguyen Chi Son" userId="606856d02e9d83ac" providerId="LiveId" clId="{F35D54F0-9644-4D80-AFE0-4180622EC29D}" dt="2022-05-18T16:55:22.078" v="2759" actId="408"/>
          <ac:graphicFrameMkLst>
            <pc:docMk/>
            <pc:sldMk cId="2522316162" sldId="860"/>
            <ac:graphicFrameMk id="8" creationId="{35413FCE-D7C1-2FFA-57CE-D5AF48751ED7}"/>
          </ac:graphicFrameMkLst>
        </pc:graphicFrameChg>
        <pc:graphicFrameChg chg="add mod">
          <ac:chgData name="Nguyen Chi Son" userId="606856d02e9d83ac" providerId="LiveId" clId="{F35D54F0-9644-4D80-AFE0-4180622EC29D}" dt="2022-05-18T16:55:20.034" v="2758" actId="554"/>
          <ac:graphicFrameMkLst>
            <pc:docMk/>
            <pc:sldMk cId="2522316162" sldId="860"/>
            <ac:graphicFrameMk id="10" creationId="{5D2EB8F3-2952-D8BA-A2DA-E4BC12A78F3B}"/>
          </ac:graphicFrameMkLst>
        </pc:graphicFrameChg>
      </pc:sldChg>
      <pc:sldChg chg="addSp delSp modSp mod delAnim modAnim">
        <pc:chgData name="Nguyen Chi Son" userId="606856d02e9d83ac" providerId="LiveId" clId="{F35D54F0-9644-4D80-AFE0-4180622EC29D}" dt="2022-05-18T18:50:06.106" v="4503"/>
        <pc:sldMkLst>
          <pc:docMk/>
          <pc:sldMk cId="2661812338" sldId="861"/>
        </pc:sldMkLst>
        <pc:spChg chg="add mod">
          <ac:chgData name="Nguyen Chi Son" userId="606856d02e9d83ac" providerId="LiveId" clId="{F35D54F0-9644-4D80-AFE0-4180622EC29D}" dt="2022-05-18T18:22:10.841" v="3307" actId="122"/>
          <ac:spMkLst>
            <pc:docMk/>
            <pc:sldMk cId="2661812338" sldId="861"/>
            <ac:spMk id="6" creationId="{0C334C51-792B-D2C8-0C1B-3BB1C66FA8EC}"/>
          </ac:spMkLst>
        </pc:spChg>
        <pc:spChg chg="add mod">
          <ac:chgData name="Nguyen Chi Son" userId="606856d02e9d83ac" providerId="LiveId" clId="{F35D54F0-9644-4D80-AFE0-4180622EC29D}" dt="2022-05-18T18:20:40.663" v="3190" actId="1035"/>
          <ac:spMkLst>
            <pc:docMk/>
            <pc:sldMk cId="2661812338" sldId="861"/>
            <ac:spMk id="7" creationId="{1583D96F-EDB8-F0B4-8C47-B063E83E7509}"/>
          </ac:spMkLst>
        </pc:spChg>
        <pc:spChg chg="add mod">
          <ac:chgData name="Nguyen Chi Son" userId="606856d02e9d83ac" providerId="LiveId" clId="{F35D54F0-9644-4D80-AFE0-4180622EC29D}" dt="2022-05-18T18:24:32.076" v="3486" actId="122"/>
          <ac:spMkLst>
            <pc:docMk/>
            <pc:sldMk cId="2661812338" sldId="861"/>
            <ac:spMk id="8" creationId="{32E62965-F798-5445-2AE1-96C0373F1052}"/>
          </ac:spMkLst>
        </pc:spChg>
        <pc:spChg chg="add mod">
          <ac:chgData name="Nguyen Chi Son" userId="606856d02e9d83ac" providerId="LiveId" clId="{F35D54F0-9644-4D80-AFE0-4180622EC29D}" dt="2022-05-18T18:20:40.663" v="3190" actId="1035"/>
          <ac:spMkLst>
            <pc:docMk/>
            <pc:sldMk cId="2661812338" sldId="861"/>
            <ac:spMk id="10" creationId="{FB5347B5-828E-8BFE-3066-0C8342261EEB}"/>
          </ac:spMkLst>
        </pc:spChg>
        <pc:spChg chg="del">
          <ac:chgData name="Nguyen Chi Son" userId="606856d02e9d83ac" providerId="LiveId" clId="{F35D54F0-9644-4D80-AFE0-4180622EC29D}" dt="2022-05-18T18:20:36.381" v="3162" actId="478"/>
          <ac:spMkLst>
            <pc:docMk/>
            <pc:sldMk cId="2661812338" sldId="861"/>
            <ac:spMk id="11" creationId="{0E84CBE1-4AB0-CA68-65C2-AC68692AACAA}"/>
          </ac:spMkLst>
        </pc:spChg>
        <pc:spChg chg="del">
          <ac:chgData name="Nguyen Chi Son" userId="606856d02e9d83ac" providerId="LiveId" clId="{F35D54F0-9644-4D80-AFE0-4180622EC29D}" dt="2022-05-18T18:20:36.381" v="3162" actId="478"/>
          <ac:spMkLst>
            <pc:docMk/>
            <pc:sldMk cId="2661812338" sldId="861"/>
            <ac:spMk id="12" creationId="{5B8A6D26-E571-DC15-930E-F272FC43E0DD}"/>
          </ac:spMkLst>
        </pc:spChg>
        <pc:spChg chg="add mod">
          <ac:chgData name="Nguyen Chi Son" userId="606856d02e9d83ac" providerId="LiveId" clId="{F35D54F0-9644-4D80-AFE0-4180622EC29D}" dt="2022-05-18T18:22:17.293" v="3310" actId="571"/>
          <ac:spMkLst>
            <pc:docMk/>
            <pc:sldMk cId="2661812338" sldId="861"/>
            <ac:spMk id="16" creationId="{1B168C88-E9A9-C58F-CD5B-1960C06ABA6A}"/>
          </ac:spMkLst>
        </pc:spChg>
        <pc:spChg chg="add mod">
          <ac:chgData name="Nguyen Chi Son" userId="606856d02e9d83ac" providerId="LiveId" clId="{F35D54F0-9644-4D80-AFE0-4180622EC29D}" dt="2022-05-18T18:23:00.762" v="3326" actId="1076"/>
          <ac:spMkLst>
            <pc:docMk/>
            <pc:sldMk cId="2661812338" sldId="861"/>
            <ac:spMk id="17" creationId="{7A3D6C87-65ED-4B62-9F5D-7DA1B4BD8029}"/>
          </ac:spMkLst>
        </pc:spChg>
        <pc:spChg chg="mod">
          <ac:chgData name="Nguyen Chi Son" userId="606856d02e9d83ac" providerId="LiveId" clId="{F35D54F0-9644-4D80-AFE0-4180622EC29D}" dt="2022-05-18T18:20:20.003" v="3161" actId="20577"/>
          <ac:spMkLst>
            <pc:docMk/>
            <pc:sldMk cId="2661812338" sldId="861"/>
            <ac:spMk id="19" creationId="{9C339D16-68E4-43C4-A62E-D0146138D23B}"/>
          </ac:spMkLst>
        </pc:spChg>
        <pc:graphicFrameChg chg="add del mod">
          <ac:chgData name="Nguyen Chi Son" userId="606856d02e9d83ac" providerId="LiveId" clId="{F35D54F0-9644-4D80-AFE0-4180622EC29D}" dt="2022-05-18T18:21:36.824" v="3191" actId="478"/>
          <ac:graphicFrameMkLst>
            <pc:docMk/>
            <pc:sldMk cId="2661812338" sldId="861"/>
            <ac:graphicFrameMk id="13" creationId="{B932B301-BE63-BC94-1B57-9F3295585F1F}"/>
          </ac:graphicFrameMkLst>
        </pc:graphicFrameChg>
        <pc:graphicFrameChg chg="add mod">
          <ac:chgData name="Nguyen Chi Son" userId="606856d02e9d83ac" providerId="LiveId" clId="{F35D54F0-9644-4D80-AFE0-4180622EC29D}" dt="2022-05-18T18:23:54.689" v="3383" actId="1076"/>
          <ac:graphicFrameMkLst>
            <pc:docMk/>
            <pc:sldMk cId="2661812338" sldId="861"/>
            <ac:graphicFrameMk id="14" creationId="{541378DF-4D7C-039D-78F8-43DF6567B177}"/>
          </ac:graphicFrameMkLst>
        </pc:graphicFrameChg>
        <pc:graphicFrameChg chg="add mod">
          <ac:chgData name="Nguyen Chi Son" userId="606856d02e9d83ac" providerId="LiveId" clId="{F35D54F0-9644-4D80-AFE0-4180622EC29D}" dt="2022-05-18T18:23:10.138" v="3330" actId="1076"/>
          <ac:graphicFrameMkLst>
            <pc:docMk/>
            <pc:sldMk cId="2661812338" sldId="861"/>
            <ac:graphicFrameMk id="15" creationId="{7349099D-2553-FD01-A736-EA263716CDD8}"/>
          </ac:graphicFrameMkLst>
        </pc:graphicFrameChg>
        <pc:cxnChg chg="add mod">
          <ac:chgData name="Nguyen Chi Son" userId="606856d02e9d83ac" providerId="LiveId" clId="{F35D54F0-9644-4D80-AFE0-4180622EC29D}" dt="2022-05-18T18:22:56.011" v="3324" actId="14100"/>
          <ac:cxnSpMkLst>
            <pc:docMk/>
            <pc:sldMk cId="2661812338" sldId="861"/>
            <ac:cxnSpMk id="18" creationId="{ED413AB9-7F06-29C1-2997-ABD368196EBE}"/>
          </ac:cxnSpMkLst>
        </pc:cxnChg>
        <pc:cxnChg chg="add mod">
          <ac:chgData name="Nguyen Chi Son" userId="606856d02e9d83ac" providerId="LiveId" clId="{F35D54F0-9644-4D80-AFE0-4180622EC29D}" dt="2022-05-18T18:23:06.714" v="3329" actId="14100"/>
          <ac:cxnSpMkLst>
            <pc:docMk/>
            <pc:sldMk cId="2661812338" sldId="861"/>
            <ac:cxnSpMk id="20" creationId="{45B6A382-C480-2E51-011B-4F38B972F8CA}"/>
          </ac:cxnSpMkLst>
        </pc:cxnChg>
      </pc:sldChg>
      <pc:sldChg chg="addSp delSp modSp mod delAnim modAnim">
        <pc:chgData name="Nguyen Chi Son" userId="606856d02e9d83ac" providerId="LiveId" clId="{F35D54F0-9644-4D80-AFE0-4180622EC29D}" dt="2022-05-18T18:50:22.074" v="4512"/>
        <pc:sldMkLst>
          <pc:docMk/>
          <pc:sldMk cId="4032949450" sldId="862"/>
        </pc:sldMkLst>
        <pc:spChg chg="add mod">
          <ac:chgData name="Nguyen Chi Son" userId="606856d02e9d83ac" providerId="LiveId" clId="{F35D54F0-9644-4D80-AFE0-4180622EC29D}" dt="2022-05-18T18:47:11.420" v="4026" actId="1036"/>
          <ac:spMkLst>
            <pc:docMk/>
            <pc:sldMk cId="4032949450" sldId="862"/>
            <ac:spMk id="7" creationId="{137EF54A-77D1-C2AE-786E-7807277D7B10}"/>
          </ac:spMkLst>
        </pc:spChg>
        <pc:spChg chg="add mod">
          <ac:chgData name="Nguyen Chi Son" userId="606856d02e9d83ac" providerId="LiveId" clId="{F35D54F0-9644-4D80-AFE0-4180622EC29D}" dt="2022-05-18T18:25:38.820" v="3865" actId="1035"/>
          <ac:spMkLst>
            <pc:docMk/>
            <pc:sldMk cId="4032949450" sldId="862"/>
            <ac:spMk id="8" creationId="{FE748DEC-1F73-121C-38C6-4E0B7946C1DE}"/>
          </ac:spMkLst>
        </pc:spChg>
        <pc:spChg chg="add mod">
          <ac:chgData name="Nguyen Chi Son" userId="606856d02e9d83ac" providerId="LiveId" clId="{F35D54F0-9644-4D80-AFE0-4180622EC29D}" dt="2022-05-18T18:47:11.420" v="4026" actId="1036"/>
          <ac:spMkLst>
            <pc:docMk/>
            <pc:sldMk cId="4032949450" sldId="862"/>
            <ac:spMk id="10" creationId="{9794A9ED-B4DC-3669-9A2B-43F6F72915E2}"/>
          </ac:spMkLst>
        </pc:spChg>
        <pc:spChg chg="del">
          <ac:chgData name="Nguyen Chi Son" userId="606856d02e9d83ac" providerId="LiveId" clId="{F35D54F0-9644-4D80-AFE0-4180622EC29D}" dt="2022-05-18T18:25:36.015" v="3850" actId="478"/>
          <ac:spMkLst>
            <pc:docMk/>
            <pc:sldMk cId="4032949450" sldId="862"/>
            <ac:spMk id="11" creationId="{0E84CBE1-4AB0-CA68-65C2-AC68692AACAA}"/>
          </ac:spMkLst>
        </pc:spChg>
        <pc:spChg chg="del">
          <ac:chgData name="Nguyen Chi Son" userId="606856d02e9d83ac" providerId="LiveId" clId="{F35D54F0-9644-4D80-AFE0-4180622EC29D}" dt="2022-05-18T18:25:36.015" v="3850" actId="478"/>
          <ac:spMkLst>
            <pc:docMk/>
            <pc:sldMk cId="4032949450" sldId="862"/>
            <ac:spMk id="12" creationId="{5B8A6D26-E571-DC15-930E-F272FC43E0DD}"/>
          </ac:spMkLst>
        </pc:spChg>
        <pc:spChg chg="add mod">
          <ac:chgData name="Nguyen Chi Son" userId="606856d02e9d83ac" providerId="LiveId" clId="{F35D54F0-9644-4D80-AFE0-4180622EC29D}" dt="2022-05-18T18:25:38.820" v="3865" actId="1035"/>
          <ac:spMkLst>
            <pc:docMk/>
            <pc:sldMk cId="4032949450" sldId="862"/>
            <ac:spMk id="13" creationId="{3946B4C9-F0A0-26A4-D5B5-10F9EDF48844}"/>
          </ac:spMkLst>
        </pc:spChg>
        <pc:spChg chg="add del mod">
          <ac:chgData name="Nguyen Chi Son" userId="606856d02e9d83ac" providerId="LiveId" clId="{F35D54F0-9644-4D80-AFE0-4180622EC29D}" dt="2022-05-18T18:25:55.236" v="3868" actId="478"/>
          <ac:spMkLst>
            <pc:docMk/>
            <pc:sldMk cId="4032949450" sldId="862"/>
            <ac:spMk id="16" creationId="{E8386F9D-98AB-C7D0-7D98-D1B8D0109DE9}"/>
          </ac:spMkLst>
        </pc:spChg>
        <pc:spChg chg="mod">
          <ac:chgData name="Nguyen Chi Son" userId="606856d02e9d83ac" providerId="LiveId" clId="{F35D54F0-9644-4D80-AFE0-4180622EC29D}" dt="2022-05-18T18:25:28.995" v="3849" actId="57"/>
          <ac:spMkLst>
            <pc:docMk/>
            <pc:sldMk cId="4032949450" sldId="862"/>
            <ac:spMk id="19" creationId="{9C339D16-68E4-43C4-A62E-D0146138D23B}"/>
          </ac:spMkLst>
        </pc:spChg>
        <pc:graphicFrameChg chg="add mod">
          <ac:chgData name="Nguyen Chi Son" userId="606856d02e9d83ac" providerId="LiveId" clId="{F35D54F0-9644-4D80-AFE0-4180622EC29D}" dt="2022-05-18T18:47:11.420" v="4026" actId="1036"/>
          <ac:graphicFrameMkLst>
            <pc:docMk/>
            <pc:sldMk cId="4032949450" sldId="862"/>
            <ac:graphicFrameMk id="14" creationId="{20FFC9F5-8428-E06C-C872-66B82E1B9944}"/>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15" creationId="{1FB29FB1-897A-9664-1B2A-E0D80EA5D151}"/>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20" creationId="{1D28A0B7-CEEE-7345-9ACB-24CC738938C6}"/>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21" creationId="{9CCA3366-4F11-CE47-85C8-93C8774CFC2E}"/>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22" creationId="{81A0BA2F-4B1D-E6D3-A12C-58F7C8BA12E0}"/>
          </ac:graphicFrameMkLst>
        </pc:graphicFrameChg>
        <pc:picChg chg="del">
          <ac:chgData name="Nguyen Chi Son" userId="606856d02e9d83ac" providerId="LiveId" clId="{F35D54F0-9644-4D80-AFE0-4180622EC29D}" dt="2022-05-18T18:24:46.013" v="3487" actId="478"/>
          <ac:picMkLst>
            <pc:docMk/>
            <pc:sldMk cId="4032949450" sldId="862"/>
            <ac:picMk id="6" creationId="{EA83912F-6DE4-5C8F-E38A-CC072A42509B}"/>
          </ac:picMkLst>
        </pc:picChg>
        <pc:cxnChg chg="add del mod">
          <ac:chgData name="Nguyen Chi Son" userId="606856d02e9d83ac" providerId="LiveId" clId="{F35D54F0-9644-4D80-AFE0-4180622EC29D}" dt="2022-05-18T18:25:52.949" v="3866" actId="478"/>
          <ac:cxnSpMkLst>
            <pc:docMk/>
            <pc:sldMk cId="4032949450" sldId="862"/>
            <ac:cxnSpMk id="17" creationId="{651C734A-559A-05E5-08E5-BEBECAFC53A4}"/>
          </ac:cxnSpMkLst>
        </pc:cxnChg>
        <pc:cxnChg chg="add del mod">
          <ac:chgData name="Nguyen Chi Son" userId="606856d02e9d83ac" providerId="LiveId" clId="{F35D54F0-9644-4D80-AFE0-4180622EC29D}" dt="2022-05-18T18:25:53.661" v="3867" actId="478"/>
          <ac:cxnSpMkLst>
            <pc:docMk/>
            <pc:sldMk cId="4032949450" sldId="862"/>
            <ac:cxnSpMk id="18" creationId="{F22F27E0-7043-D125-15BE-FABB65C6D58D}"/>
          </ac:cxnSpMkLst>
        </pc:cxnChg>
      </pc:sldChg>
      <pc:sldChg chg="modSp mod">
        <pc:chgData name="Nguyen Chi Son" userId="606856d02e9d83ac" providerId="LiveId" clId="{F35D54F0-9644-4D80-AFE0-4180622EC29D}" dt="2022-05-18T18:49:18.199" v="4487" actId="1035"/>
        <pc:sldMkLst>
          <pc:docMk/>
          <pc:sldMk cId="822007567" sldId="863"/>
        </pc:sldMkLst>
        <pc:spChg chg="mod">
          <ac:chgData name="Nguyen Chi Son" userId="606856d02e9d83ac" providerId="LiveId" clId="{F35D54F0-9644-4D80-AFE0-4180622EC29D}" dt="2022-05-18T18:49:18.199" v="4487" actId="1035"/>
          <ac:spMkLst>
            <pc:docMk/>
            <pc:sldMk cId="822007567" sldId="863"/>
            <ac:spMk id="11" creationId="{0E84CBE1-4AB0-CA68-65C2-AC68692AACAA}"/>
          </ac:spMkLst>
        </pc:spChg>
        <pc:spChg chg="mod">
          <ac:chgData name="Nguyen Chi Son" userId="606856d02e9d83ac" providerId="LiveId" clId="{F35D54F0-9644-4D80-AFE0-4180622EC29D}" dt="2022-05-18T18:49:18.199" v="4487" actId="1035"/>
          <ac:spMkLst>
            <pc:docMk/>
            <pc:sldMk cId="822007567" sldId="863"/>
            <ac:spMk id="12" creationId="{5B8A6D26-E571-DC15-930E-F272FC43E0DD}"/>
          </ac:spMkLst>
        </pc:spChg>
        <pc:spChg chg="mod">
          <ac:chgData name="Nguyen Chi Son" userId="606856d02e9d83ac" providerId="LiveId" clId="{F35D54F0-9644-4D80-AFE0-4180622EC29D}" dt="2022-05-18T18:47:42.711" v="4156" actId="20577"/>
          <ac:spMkLst>
            <pc:docMk/>
            <pc:sldMk cId="822007567" sldId="863"/>
            <ac:spMk id="19" creationId="{9C339D16-68E4-43C4-A62E-D0146138D23B}"/>
          </ac:spMkLst>
        </pc:spChg>
      </pc:sldChg>
      <pc:sldChg chg="del">
        <pc:chgData name="Nguyen Chi Son" userId="606856d02e9d83ac" providerId="LiveId" clId="{F35D54F0-9644-4D80-AFE0-4180622EC29D}" dt="2022-05-18T18:49:20.331" v="4488" actId="47"/>
        <pc:sldMkLst>
          <pc:docMk/>
          <pc:sldMk cId="4073695413" sldId="864"/>
        </pc:sldMkLst>
      </pc:sldChg>
      <pc:sldChg chg="addSp delSp modSp add mod delAnim modAnim">
        <pc:chgData name="Nguyen Chi Son" userId="606856d02e9d83ac" providerId="LiveId" clId="{F35D54F0-9644-4D80-AFE0-4180622EC29D}" dt="2022-05-18T16:16:22.802" v="1864" actId="1076"/>
        <pc:sldMkLst>
          <pc:docMk/>
          <pc:sldMk cId="388516391" sldId="865"/>
        </pc:sldMkLst>
        <pc:spChg chg="add mod">
          <ac:chgData name="Nguyen Chi Son" userId="606856d02e9d83ac" providerId="LiveId" clId="{F35D54F0-9644-4D80-AFE0-4180622EC29D}" dt="2022-05-18T16:15:48.836" v="1806" actId="20577"/>
          <ac:spMkLst>
            <pc:docMk/>
            <pc:sldMk cId="388516391" sldId="865"/>
            <ac:spMk id="8" creationId="{B7487CE1-BE7F-8691-B354-58B28BF06969}"/>
          </ac:spMkLst>
        </pc:spChg>
        <pc:spChg chg="add mod">
          <ac:chgData name="Nguyen Chi Son" userId="606856d02e9d83ac" providerId="LiveId" clId="{F35D54F0-9644-4D80-AFE0-4180622EC29D}" dt="2022-05-18T16:15:39.835" v="1769" actId="1036"/>
          <ac:spMkLst>
            <pc:docMk/>
            <pc:sldMk cId="388516391" sldId="865"/>
            <ac:spMk id="10" creationId="{D98CE14C-9A27-2914-79C0-C7B48EB2DECD}"/>
          </ac:spMkLst>
        </pc:spChg>
        <pc:spChg chg="del mod">
          <ac:chgData name="Nguyen Chi Son" userId="606856d02e9d83ac" providerId="LiveId" clId="{F35D54F0-9644-4D80-AFE0-4180622EC29D}" dt="2022-05-18T16:15:04.464" v="1751" actId="478"/>
          <ac:spMkLst>
            <pc:docMk/>
            <pc:sldMk cId="388516391" sldId="865"/>
            <ac:spMk id="11" creationId="{0E84CBE1-4AB0-CA68-65C2-AC68692AACAA}"/>
          </ac:spMkLst>
        </pc:spChg>
        <pc:spChg chg="del mod">
          <ac:chgData name="Nguyen Chi Son" userId="606856d02e9d83ac" providerId="LiveId" clId="{F35D54F0-9644-4D80-AFE0-4180622EC29D}" dt="2022-05-18T16:15:04.464" v="1751" actId="478"/>
          <ac:spMkLst>
            <pc:docMk/>
            <pc:sldMk cId="388516391" sldId="865"/>
            <ac:spMk id="12" creationId="{5B8A6D26-E571-DC15-930E-F272FC43E0DD}"/>
          </ac:spMkLst>
        </pc:spChg>
        <pc:spChg chg="add mod">
          <ac:chgData name="Nguyen Chi Son" userId="606856d02e9d83ac" providerId="LiveId" clId="{F35D54F0-9644-4D80-AFE0-4180622EC29D}" dt="2022-05-18T16:16:11.118" v="1860" actId="20577"/>
          <ac:spMkLst>
            <pc:docMk/>
            <pc:sldMk cId="388516391" sldId="865"/>
            <ac:spMk id="13" creationId="{8567C54E-DBCB-0D35-F240-006D821F72BD}"/>
          </ac:spMkLst>
        </pc:spChg>
        <pc:spChg chg="add mod">
          <ac:chgData name="Nguyen Chi Son" userId="606856d02e9d83ac" providerId="LiveId" clId="{F35D54F0-9644-4D80-AFE0-4180622EC29D}" dt="2022-05-18T16:15:39.835" v="1769" actId="1036"/>
          <ac:spMkLst>
            <pc:docMk/>
            <pc:sldMk cId="388516391" sldId="865"/>
            <ac:spMk id="14" creationId="{F6ACE9BF-FEFB-C7E1-DA44-57E7C60CE628}"/>
          </ac:spMkLst>
        </pc:spChg>
        <pc:spChg chg="mod">
          <ac:chgData name="Nguyen Chi Son" userId="606856d02e9d83ac" providerId="LiveId" clId="{F35D54F0-9644-4D80-AFE0-4180622EC29D}" dt="2022-05-18T16:14:50.049" v="1750" actId="20577"/>
          <ac:spMkLst>
            <pc:docMk/>
            <pc:sldMk cId="388516391" sldId="865"/>
            <ac:spMk id="19" creationId="{9C339D16-68E4-43C4-A62E-D0146138D23B}"/>
          </ac:spMkLst>
        </pc:spChg>
        <pc:graphicFrameChg chg="add mod">
          <ac:chgData name="Nguyen Chi Son" userId="606856d02e9d83ac" providerId="LiveId" clId="{F35D54F0-9644-4D80-AFE0-4180622EC29D}" dt="2022-05-18T16:16:03.225" v="1809" actId="1076"/>
          <ac:graphicFrameMkLst>
            <pc:docMk/>
            <pc:sldMk cId="388516391" sldId="865"/>
            <ac:graphicFrameMk id="15" creationId="{9C176E8B-4CDA-7ECE-444C-1B29055D7389}"/>
          </ac:graphicFrameMkLst>
        </pc:graphicFrameChg>
        <pc:graphicFrameChg chg="add mod">
          <ac:chgData name="Nguyen Chi Son" userId="606856d02e9d83ac" providerId="LiveId" clId="{F35D54F0-9644-4D80-AFE0-4180622EC29D}" dt="2022-05-18T16:16:22.802" v="1864" actId="1076"/>
          <ac:graphicFrameMkLst>
            <pc:docMk/>
            <pc:sldMk cId="388516391" sldId="865"/>
            <ac:graphicFrameMk id="16" creationId="{7CBA0B82-8470-12AB-EFE3-0C0B677A690C}"/>
          </ac:graphicFrameMkLst>
        </pc:graphicFrameChg>
        <pc:graphicFrameChg chg="add del mod">
          <ac:chgData name="Nguyen Chi Son" userId="606856d02e9d83ac" providerId="LiveId" clId="{F35D54F0-9644-4D80-AFE0-4180622EC29D}" dt="2022-05-18T16:15:42.140" v="1770" actId="478"/>
          <ac:graphicFrameMkLst>
            <pc:docMk/>
            <pc:sldMk cId="388516391" sldId="865"/>
            <ac:graphicFrameMk id="17" creationId="{0CD172E4-B472-1314-7581-19DE2702B309}"/>
          </ac:graphicFrameMkLst>
        </pc:graphicFrameChg>
        <pc:picChg chg="add mod">
          <ac:chgData name="Nguyen Chi Son" userId="606856d02e9d83ac" providerId="LiveId" clId="{F35D54F0-9644-4D80-AFE0-4180622EC29D}" dt="2022-05-18T16:14:17.499" v="1698" actId="1076"/>
          <ac:picMkLst>
            <pc:docMk/>
            <pc:sldMk cId="388516391" sldId="865"/>
            <ac:picMk id="3" creationId="{16CB0135-561B-2462-39F1-F2A1F4A2E790}"/>
          </ac:picMkLst>
        </pc:picChg>
      </pc:sldChg>
      <pc:sldChg chg="addSp delSp modSp add mod modAnim">
        <pc:chgData name="Nguyen Chi Son" userId="606856d02e9d83ac" providerId="LiveId" clId="{F35D54F0-9644-4D80-AFE0-4180622EC29D}" dt="2022-05-18T18:49:39.305" v="4490"/>
        <pc:sldMkLst>
          <pc:docMk/>
          <pc:sldMk cId="2165467798" sldId="866"/>
        </pc:sldMkLst>
        <pc:spChg chg="mod">
          <ac:chgData name="Nguyen Chi Son" userId="606856d02e9d83ac" providerId="LiveId" clId="{F35D54F0-9644-4D80-AFE0-4180622EC29D}" dt="2022-05-18T16:43:53.906" v="2446" actId="20577"/>
          <ac:spMkLst>
            <pc:docMk/>
            <pc:sldMk cId="2165467798" sldId="866"/>
            <ac:spMk id="2" creationId="{BA8A6260-CA4B-46A9-A06E-C71EE59E6992}"/>
          </ac:spMkLst>
        </pc:spChg>
        <pc:spChg chg="mod">
          <ac:chgData name="Nguyen Chi Son" userId="606856d02e9d83ac" providerId="LiveId" clId="{F35D54F0-9644-4D80-AFE0-4180622EC29D}" dt="2022-05-18T16:47:45.620" v="2554" actId="20577"/>
          <ac:spMkLst>
            <pc:docMk/>
            <pc:sldMk cId="2165467798" sldId="866"/>
            <ac:spMk id="12" creationId="{958B07FF-FD08-717D-DB57-43932D5BE672}"/>
          </ac:spMkLst>
        </pc:spChg>
        <pc:graphicFrameChg chg="modGraphic">
          <ac:chgData name="Nguyen Chi Son" userId="606856d02e9d83ac" providerId="LiveId" clId="{F35D54F0-9644-4D80-AFE0-4180622EC29D}" dt="2022-05-18T16:47:24.333" v="2489" actId="20577"/>
          <ac:graphicFrameMkLst>
            <pc:docMk/>
            <pc:sldMk cId="2165467798" sldId="866"/>
            <ac:graphicFrameMk id="8" creationId="{C8766395-2FF7-562A-5F6A-4B0F0B943475}"/>
          </ac:graphicFrameMkLst>
        </pc:graphicFrameChg>
        <pc:graphicFrameChg chg="mod">
          <ac:chgData name="Nguyen Chi Son" userId="606856d02e9d83ac" providerId="LiveId" clId="{F35D54F0-9644-4D80-AFE0-4180622EC29D}" dt="2022-05-18T16:47:54.359" v="2557" actId="1076"/>
          <ac:graphicFrameMkLst>
            <pc:docMk/>
            <pc:sldMk cId="2165467798" sldId="866"/>
            <ac:graphicFrameMk id="13" creationId="{AF976F38-D67F-F484-86A1-CA00413DB6C0}"/>
          </ac:graphicFrameMkLst>
        </pc:graphicFrameChg>
        <pc:picChg chg="add mod modCrop">
          <ac:chgData name="Nguyen Chi Son" userId="606856d02e9d83ac" providerId="LiveId" clId="{F35D54F0-9644-4D80-AFE0-4180622EC29D}" dt="2022-05-18T16:46:34.823" v="2458" actId="732"/>
          <ac:picMkLst>
            <pc:docMk/>
            <pc:sldMk cId="2165467798" sldId="866"/>
            <ac:picMk id="4" creationId="{09521488-B5B0-EAF7-0C8C-A5810E800C2C}"/>
          </ac:picMkLst>
        </pc:picChg>
        <pc:picChg chg="del">
          <ac:chgData name="Nguyen Chi Son" userId="606856d02e9d83ac" providerId="LiveId" clId="{F35D54F0-9644-4D80-AFE0-4180622EC29D}" dt="2022-05-18T16:44:11.646" v="2447" actId="478"/>
          <ac:picMkLst>
            <pc:docMk/>
            <pc:sldMk cId="2165467798" sldId="866"/>
            <ac:picMk id="7" creationId="{588DEC51-3764-18DB-10E3-A21152318F0F}"/>
          </ac:picMkLst>
        </pc:picChg>
      </pc:sldChg>
    </pc:docChg>
  </pc:docChgLst>
  <pc:docChgLst>
    <pc:chgData name="Nguyen Chi Son" userId="606856d02e9d83ac" providerId="LiveId" clId="{2597252C-BE7A-429B-93D9-DB93322F59AB}"/>
    <pc:docChg chg="undo redo custSel addSld delSld modSld">
      <pc:chgData name="Nguyen Chi Son" userId="606856d02e9d83ac" providerId="LiveId" clId="{2597252C-BE7A-429B-93D9-DB93322F59AB}" dt="2022-05-10T14:34:19.447" v="9566"/>
      <pc:docMkLst>
        <pc:docMk/>
      </pc:docMkLst>
      <pc:sldChg chg="modSp mod">
        <pc:chgData name="Nguyen Chi Son" userId="606856d02e9d83ac" providerId="LiveId" clId="{2597252C-BE7A-429B-93D9-DB93322F59AB}" dt="2022-05-10T10:17:44.663" v="77" actId="20577"/>
        <pc:sldMkLst>
          <pc:docMk/>
          <pc:sldMk cId="2922349590" sldId="256"/>
        </pc:sldMkLst>
        <pc:spChg chg="mod">
          <ac:chgData name="Nguyen Chi Son" userId="606856d02e9d83ac" providerId="LiveId" clId="{2597252C-BE7A-429B-93D9-DB93322F59AB}" dt="2022-05-10T10:17:44.663" v="77" actId="20577"/>
          <ac:spMkLst>
            <pc:docMk/>
            <pc:sldMk cId="2922349590" sldId="256"/>
            <ac:spMk id="136" creationId="{C574B640-0199-463F-87CA-8E3956B46E10}"/>
          </ac:spMkLst>
        </pc:spChg>
      </pc:sldChg>
      <pc:sldChg chg="modSp mod">
        <pc:chgData name="Nguyen Chi Son" userId="606856d02e9d83ac" providerId="LiveId" clId="{2597252C-BE7A-429B-93D9-DB93322F59AB}" dt="2022-05-10T10:38:12.240" v="2614" actId="1035"/>
        <pc:sldMkLst>
          <pc:docMk/>
          <pc:sldMk cId="3319126272" sldId="622"/>
        </pc:sldMkLst>
        <pc:spChg chg="mod">
          <ac:chgData name="Nguyen Chi Son" userId="606856d02e9d83ac" providerId="LiveId" clId="{2597252C-BE7A-429B-93D9-DB93322F59AB}" dt="2022-05-10T10:38:07.521" v="2593" actId="20577"/>
          <ac:spMkLst>
            <pc:docMk/>
            <pc:sldMk cId="3319126272" sldId="622"/>
            <ac:spMk id="2" creationId="{DAF08EC2-5D0D-48D9-855C-A59C0E5ED55B}"/>
          </ac:spMkLst>
        </pc:spChg>
        <pc:spChg chg="mod">
          <ac:chgData name="Nguyen Chi Son" userId="606856d02e9d83ac" providerId="LiveId" clId="{2597252C-BE7A-429B-93D9-DB93322F59AB}" dt="2022-05-10T10:38:12.240" v="2614" actId="1035"/>
          <ac:spMkLst>
            <pc:docMk/>
            <pc:sldMk cId="3319126272" sldId="622"/>
            <ac:spMk id="3" creationId="{8CD51C9F-FCB0-4185-93E6-835FC05E1B10}"/>
          </ac:spMkLst>
        </pc:spChg>
      </pc:sldChg>
      <pc:sldChg chg="modSp mod">
        <pc:chgData name="Nguyen Chi Son" userId="606856d02e9d83ac" providerId="LiveId" clId="{2597252C-BE7A-429B-93D9-DB93322F59AB}" dt="2022-05-10T10:19:19.418" v="121" actId="20577"/>
        <pc:sldMkLst>
          <pc:docMk/>
          <pc:sldMk cId="1033004166" sldId="675"/>
        </pc:sldMkLst>
        <pc:spChg chg="mod">
          <ac:chgData name="Nguyen Chi Son" userId="606856d02e9d83ac" providerId="LiveId" clId="{2597252C-BE7A-429B-93D9-DB93322F59AB}" dt="2022-05-10T10:19:19.418" v="121" actId="20577"/>
          <ac:spMkLst>
            <pc:docMk/>
            <pc:sldMk cId="1033004166" sldId="675"/>
            <ac:spMk id="2" creationId="{DAF08EC2-5D0D-48D9-855C-A59C0E5ED55B}"/>
          </ac:spMkLst>
        </pc:spChg>
      </pc:sldChg>
      <pc:sldChg chg="addSp delSp modSp mod modAnim">
        <pc:chgData name="Nguyen Chi Son" userId="606856d02e9d83ac" providerId="LiveId" clId="{2597252C-BE7A-429B-93D9-DB93322F59AB}" dt="2022-05-10T14:30:14.263" v="9496"/>
        <pc:sldMkLst>
          <pc:docMk/>
          <pc:sldMk cId="3436966872" sldId="751"/>
        </pc:sldMkLst>
        <pc:spChg chg="mod">
          <ac:chgData name="Nguyen Chi Son" userId="606856d02e9d83ac" providerId="LiveId" clId="{2597252C-BE7A-429B-93D9-DB93322F59AB}" dt="2022-05-10T13:48:20.103" v="5272" actId="20577"/>
          <ac:spMkLst>
            <pc:docMk/>
            <pc:sldMk cId="3436966872" sldId="751"/>
            <ac:spMk id="2" creationId="{BA8A6260-CA4B-46A9-A06E-C71EE59E6992}"/>
          </ac:spMkLst>
        </pc:spChg>
        <pc:spChg chg="del">
          <ac:chgData name="Nguyen Chi Son" userId="606856d02e9d83ac" providerId="LiveId" clId="{2597252C-BE7A-429B-93D9-DB93322F59AB}" dt="2022-05-10T13:48:22.733" v="5273" actId="478"/>
          <ac:spMkLst>
            <pc:docMk/>
            <pc:sldMk cId="3436966872" sldId="751"/>
            <ac:spMk id="5" creationId="{5FCB6675-D220-43C6-AA0B-F5516442E11D}"/>
          </ac:spMkLst>
        </pc:spChg>
        <pc:spChg chg="add mod">
          <ac:chgData name="Nguyen Chi Son" userId="606856d02e9d83ac" providerId="LiveId" clId="{2597252C-BE7A-429B-93D9-DB93322F59AB}" dt="2022-05-10T13:53:03.437" v="5373" actId="1076"/>
          <ac:spMkLst>
            <pc:docMk/>
            <pc:sldMk cId="3436966872" sldId="751"/>
            <ac:spMk id="12" creationId="{B6FCA183-9F83-59E2-80E3-0C204E852FBA}"/>
          </ac:spMkLst>
        </pc:spChg>
        <pc:graphicFrameChg chg="del">
          <ac:chgData name="Nguyen Chi Son" userId="606856d02e9d83ac" providerId="LiveId" clId="{2597252C-BE7A-429B-93D9-DB93322F59AB}" dt="2022-05-10T13:48:22.733" v="5273" actId="478"/>
          <ac:graphicFrameMkLst>
            <pc:docMk/>
            <pc:sldMk cId="3436966872" sldId="751"/>
            <ac:graphicFrameMk id="6" creationId="{958CE3FE-48E3-45E6-9EFF-37A1076F5283}"/>
          </ac:graphicFrameMkLst>
        </pc:graphicFrameChg>
        <pc:graphicFrameChg chg="del">
          <ac:chgData name="Nguyen Chi Son" userId="606856d02e9d83ac" providerId="LiveId" clId="{2597252C-BE7A-429B-93D9-DB93322F59AB}" dt="2022-05-10T13:48:22.733" v="5273" actId="478"/>
          <ac:graphicFrameMkLst>
            <pc:docMk/>
            <pc:sldMk cId="3436966872" sldId="751"/>
            <ac:graphicFrameMk id="8" creationId="{B63BE909-3838-46BD-B286-31B8298D9894}"/>
          </ac:graphicFrameMkLst>
        </pc:graphicFrameChg>
        <pc:graphicFrameChg chg="del">
          <ac:chgData name="Nguyen Chi Son" userId="606856d02e9d83ac" providerId="LiveId" clId="{2597252C-BE7A-429B-93D9-DB93322F59AB}" dt="2022-05-10T13:48:22.733" v="5273" actId="478"/>
          <ac:graphicFrameMkLst>
            <pc:docMk/>
            <pc:sldMk cId="3436966872" sldId="751"/>
            <ac:graphicFrameMk id="9" creationId="{E6ABDB40-C45A-4A3E-B632-FE812F0BD4E9}"/>
          </ac:graphicFrameMkLst>
        </pc:graphicFrameChg>
        <pc:graphicFrameChg chg="del">
          <ac:chgData name="Nguyen Chi Son" userId="606856d02e9d83ac" providerId="LiveId" clId="{2597252C-BE7A-429B-93D9-DB93322F59AB}" dt="2022-05-10T13:48:22.733" v="5273" actId="478"/>
          <ac:graphicFrameMkLst>
            <pc:docMk/>
            <pc:sldMk cId="3436966872" sldId="751"/>
            <ac:graphicFrameMk id="10" creationId="{A6C4EAB6-8BD5-42F0-AD68-EEB1D5501FF4}"/>
          </ac:graphicFrameMkLst>
        </pc:graphicFrameChg>
        <pc:graphicFrameChg chg="add mod">
          <ac:chgData name="Nguyen Chi Son" userId="606856d02e9d83ac" providerId="LiveId" clId="{2597252C-BE7A-429B-93D9-DB93322F59AB}" dt="2022-05-10T13:53:11.813" v="5375" actId="1076"/>
          <ac:graphicFrameMkLst>
            <pc:docMk/>
            <pc:sldMk cId="3436966872" sldId="751"/>
            <ac:graphicFrameMk id="13" creationId="{5C67F817-AF8C-3E71-F6DD-0F7545CFC157}"/>
          </ac:graphicFrameMkLst>
        </pc:graphicFrameChg>
        <pc:picChg chg="add mod">
          <ac:chgData name="Nguyen Chi Son" userId="606856d02e9d83ac" providerId="LiveId" clId="{2597252C-BE7A-429B-93D9-DB93322F59AB}" dt="2022-05-10T13:53:04.781" v="5374" actId="1076"/>
          <ac:picMkLst>
            <pc:docMk/>
            <pc:sldMk cId="3436966872" sldId="751"/>
            <ac:picMk id="11" creationId="{1D6C5D4D-DFD0-6AB4-E364-A759DDCE0C3C}"/>
          </ac:picMkLst>
        </pc:picChg>
      </pc:sldChg>
      <pc:sldChg chg="addSp delSp modSp mod delAnim modAnim">
        <pc:chgData name="Nguyen Chi Son" userId="606856d02e9d83ac" providerId="LiveId" clId="{2597252C-BE7A-429B-93D9-DB93322F59AB}" dt="2022-05-10T14:25:52.575" v="9466"/>
        <pc:sldMkLst>
          <pc:docMk/>
          <pc:sldMk cId="2195649593" sldId="767"/>
        </pc:sldMkLst>
        <pc:spChg chg="add mod">
          <ac:chgData name="Nguyen Chi Son" userId="606856d02e9d83ac" providerId="LiveId" clId="{2597252C-BE7A-429B-93D9-DB93322F59AB}" dt="2022-05-10T10:36:52.174" v="2237" actId="207"/>
          <ac:spMkLst>
            <pc:docMk/>
            <pc:sldMk cId="2195649593" sldId="767"/>
            <ac:spMk id="11" creationId="{CB9798D1-2A2A-6FF5-4ABE-E90F981A0FF3}"/>
          </ac:spMkLst>
        </pc:spChg>
        <pc:spChg chg="del">
          <ac:chgData name="Nguyen Chi Son" userId="606856d02e9d83ac" providerId="LiveId" clId="{2597252C-BE7A-429B-93D9-DB93322F59AB}" dt="2022-05-10T10:30:46.302" v="1706" actId="478"/>
          <ac:spMkLst>
            <pc:docMk/>
            <pc:sldMk cId="2195649593" sldId="767"/>
            <ac:spMk id="14" creationId="{A530074C-9975-4D4F-AC15-005B11433C74}"/>
          </ac:spMkLst>
        </pc:spChg>
        <pc:spChg chg="del">
          <ac:chgData name="Nguyen Chi Son" userId="606856d02e9d83ac" providerId="LiveId" clId="{2597252C-BE7A-429B-93D9-DB93322F59AB}" dt="2022-05-10T10:30:46.302" v="1706" actId="478"/>
          <ac:spMkLst>
            <pc:docMk/>
            <pc:sldMk cId="2195649593" sldId="767"/>
            <ac:spMk id="15" creationId="{EC5263CE-BE2F-44C4-BD89-2666D2873C33}"/>
          </ac:spMkLst>
        </pc:spChg>
        <pc:spChg chg="add mod">
          <ac:chgData name="Nguyen Chi Son" userId="606856d02e9d83ac" providerId="LiveId" clId="{2597252C-BE7A-429B-93D9-DB93322F59AB}" dt="2022-05-10T10:31:40.802" v="1752" actId="12788"/>
          <ac:spMkLst>
            <pc:docMk/>
            <pc:sldMk cId="2195649593" sldId="767"/>
            <ac:spMk id="17" creationId="{0D791960-F599-A78E-3B96-160B765CDF22}"/>
          </ac:spMkLst>
        </pc:spChg>
        <pc:spChg chg="add mod">
          <ac:chgData name="Nguyen Chi Son" userId="606856d02e9d83ac" providerId="LiveId" clId="{2597252C-BE7A-429B-93D9-DB93322F59AB}" dt="2022-05-10T10:35:08.019" v="1916" actId="20577"/>
          <ac:spMkLst>
            <pc:docMk/>
            <pc:sldMk cId="2195649593" sldId="767"/>
            <ac:spMk id="18" creationId="{A3E75C49-FB07-D321-C4AE-FFC7FF9C0EC8}"/>
          </ac:spMkLst>
        </pc:spChg>
        <pc:spChg chg="mod">
          <ac:chgData name="Nguyen Chi Son" userId="606856d02e9d83ac" providerId="LiveId" clId="{2597252C-BE7A-429B-93D9-DB93322F59AB}" dt="2022-05-10T10:30:50.923" v="1719" actId="20577"/>
          <ac:spMkLst>
            <pc:docMk/>
            <pc:sldMk cId="2195649593" sldId="767"/>
            <ac:spMk id="19" creationId="{9C339D16-68E4-43C4-A62E-D0146138D23B}"/>
          </ac:spMkLst>
        </pc:spChg>
        <pc:graphicFrameChg chg="del">
          <ac:chgData name="Nguyen Chi Son" userId="606856d02e9d83ac" providerId="LiveId" clId="{2597252C-BE7A-429B-93D9-DB93322F59AB}" dt="2022-05-10T10:30:46.302" v="1706" actId="478"/>
          <ac:graphicFrameMkLst>
            <pc:docMk/>
            <pc:sldMk cId="2195649593" sldId="767"/>
            <ac:graphicFrameMk id="12" creationId="{F0E5A0BF-76A2-74C2-776C-3F8C2FB60AC1}"/>
          </ac:graphicFrameMkLst>
        </pc:graphicFrameChg>
        <pc:graphicFrameChg chg="del">
          <ac:chgData name="Nguyen Chi Son" userId="606856d02e9d83ac" providerId="LiveId" clId="{2597252C-BE7A-429B-93D9-DB93322F59AB}" dt="2022-05-10T10:30:46.302" v="1706" actId="478"/>
          <ac:graphicFrameMkLst>
            <pc:docMk/>
            <pc:sldMk cId="2195649593" sldId="767"/>
            <ac:graphicFrameMk id="13" creationId="{40D5683C-963C-4B54-2731-333E2EEF208A}"/>
          </ac:graphicFrameMkLst>
        </pc:graphicFrameChg>
        <pc:graphicFrameChg chg="del">
          <ac:chgData name="Nguyen Chi Son" userId="606856d02e9d83ac" providerId="LiveId" clId="{2597252C-BE7A-429B-93D9-DB93322F59AB}" dt="2022-05-10T10:30:46.302" v="1706" actId="478"/>
          <ac:graphicFrameMkLst>
            <pc:docMk/>
            <pc:sldMk cId="2195649593" sldId="767"/>
            <ac:graphicFrameMk id="16" creationId="{40EB7D72-E1E3-FC63-98DA-EF5D422769FA}"/>
          </ac:graphicFrameMkLst>
        </pc:graphicFrameChg>
        <pc:graphicFrameChg chg="add mod">
          <ac:chgData name="Nguyen Chi Son" userId="606856d02e9d83ac" providerId="LiveId" clId="{2597252C-BE7A-429B-93D9-DB93322F59AB}" dt="2022-05-10T10:35:47.464" v="1921" actId="1076"/>
          <ac:graphicFrameMkLst>
            <pc:docMk/>
            <pc:sldMk cId="2195649593" sldId="767"/>
            <ac:graphicFrameMk id="20" creationId="{8C81D0F7-0EAF-9B0C-8F4E-2A927FE4012D}"/>
          </ac:graphicFrameMkLst>
        </pc:graphicFrameChg>
        <pc:picChg chg="del">
          <ac:chgData name="Nguyen Chi Son" userId="606856d02e9d83ac" providerId="LiveId" clId="{2597252C-BE7A-429B-93D9-DB93322F59AB}" dt="2022-05-10T10:29:49.285" v="1246" actId="478"/>
          <ac:picMkLst>
            <pc:docMk/>
            <pc:sldMk cId="2195649593" sldId="767"/>
            <ac:picMk id="3" creationId="{260BF355-A728-9707-7ADD-E5B8065A8980}"/>
          </ac:picMkLst>
        </pc:picChg>
        <pc:picChg chg="add mod">
          <ac:chgData name="Nguyen Chi Son" userId="606856d02e9d83ac" providerId="LiveId" clId="{2597252C-BE7A-429B-93D9-DB93322F59AB}" dt="2022-05-10T10:30:55.659" v="1721" actId="1076"/>
          <ac:picMkLst>
            <pc:docMk/>
            <pc:sldMk cId="2195649593" sldId="767"/>
            <ac:picMk id="10" creationId="{1AC35283-CC43-30A5-2503-F294B6639AA8}"/>
          </ac:picMkLst>
        </pc:picChg>
      </pc:sldChg>
      <pc:sldChg chg="del">
        <pc:chgData name="Nguyen Chi Son" userId="606856d02e9d83ac" providerId="LiveId" clId="{2597252C-BE7A-429B-93D9-DB93322F59AB}" dt="2022-05-10T10:37:46.602" v="2473" actId="47"/>
        <pc:sldMkLst>
          <pc:docMk/>
          <pc:sldMk cId="1171149492" sldId="775"/>
        </pc:sldMkLst>
      </pc:sldChg>
      <pc:sldChg chg="addSp delSp modSp mod delAnim modAnim">
        <pc:chgData name="Nguyen Chi Son" userId="606856d02e9d83ac" providerId="LiveId" clId="{2597252C-BE7A-429B-93D9-DB93322F59AB}" dt="2022-05-10T14:31:58.040" v="9544"/>
        <pc:sldMkLst>
          <pc:docMk/>
          <pc:sldMk cId="2246994220" sldId="777"/>
        </pc:sldMkLst>
        <pc:spChg chg="del">
          <ac:chgData name="Nguyen Chi Son" userId="606856d02e9d83ac" providerId="LiveId" clId="{2597252C-BE7A-429B-93D9-DB93322F59AB}" dt="2022-05-10T13:53:36.357" v="5376" actId="478"/>
          <ac:spMkLst>
            <pc:docMk/>
            <pc:sldMk cId="2246994220" sldId="777"/>
            <ac:spMk id="14" creationId="{A530074C-9975-4D4F-AC15-005B11433C74}"/>
          </ac:spMkLst>
        </pc:spChg>
        <pc:spChg chg="del">
          <ac:chgData name="Nguyen Chi Son" userId="606856d02e9d83ac" providerId="LiveId" clId="{2597252C-BE7A-429B-93D9-DB93322F59AB}" dt="2022-05-10T13:53:36.357" v="5376" actId="478"/>
          <ac:spMkLst>
            <pc:docMk/>
            <pc:sldMk cId="2246994220" sldId="777"/>
            <ac:spMk id="15" creationId="{EC5263CE-BE2F-44C4-BD89-2666D2873C33}"/>
          </ac:spMkLst>
        </pc:spChg>
        <pc:spChg chg="mod">
          <ac:chgData name="Nguyen Chi Son" userId="606856d02e9d83ac" providerId="LiveId" clId="{2597252C-BE7A-429B-93D9-DB93322F59AB}" dt="2022-05-10T13:57:11.602" v="5980" actId="20577"/>
          <ac:spMkLst>
            <pc:docMk/>
            <pc:sldMk cId="2246994220" sldId="777"/>
            <ac:spMk id="19" creationId="{9C339D16-68E4-43C4-A62E-D0146138D23B}"/>
          </ac:spMkLst>
        </pc:spChg>
        <pc:spChg chg="del">
          <ac:chgData name="Nguyen Chi Son" userId="606856d02e9d83ac" providerId="LiveId" clId="{2597252C-BE7A-429B-93D9-DB93322F59AB}" dt="2022-05-10T13:53:36.357" v="5376" actId="478"/>
          <ac:spMkLst>
            <pc:docMk/>
            <pc:sldMk cId="2246994220" sldId="777"/>
            <ac:spMk id="21" creationId="{50CCF181-DD22-1EFD-8B79-74BB108C144B}"/>
          </ac:spMkLst>
        </pc:spChg>
        <pc:spChg chg="del">
          <ac:chgData name="Nguyen Chi Son" userId="606856d02e9d83ac" providerId="LiveId" clId="{2597252C-BE7A-429B-93D9-DB93322F59AB}" dt="2022-05-10T13:53:36.357" v="5376" actId="478"/>
          <ac:spMkLst>
            <pc:docMk/>
            <pc:sldMk cId="2246994220" sldId="777"/>
            <ac:spMk id="25" creationId="{959DC754-314B-E6F9-8468-C23D4D64BB61}"/>
          </ac:spMkLst>
        </pc:spChg>
        <pc:spChg chg="del">
          <ac:chgData name="Nguyen Chi Son" userId="606856d02e9d83ac" providerId="LiveId" clId="{2597252C-BE7A-429B-93D9-DB93322F59AB}" dt="2022-05-10T13:53:36.357" v="5376" actId="478"/>
          <ac:spMkLst>
            <pc:docMk/>
            <pc:sldMk cId="2246994220" sldId="777"/>
            <ac:spMk id="26" creationId="{CD1D6AFE-9958-4D1E-9CD2-A14264240D52}"/>
          </ac:spMkLst>
        </pc:spChg>
        <pc:spChg chg="del">
          <ac:chgData name="Nguyen Chi Son" userId="606856d02e9d83ac" providerId="LiveId" clId="{2597252C-BE7A-429B-93D9-DB93322F59AB}" dt="2022-05-10T13:53:36.357" v="5376" actId="478"/>
          <ac:spMkLst>
            <pc:docMk/>
            <pc:sldMk cId="2246994220" sldId="777"/>
            <ac:spMk id="27" creationId="{DB6DD82A-4CA8-4623-BC36-43439A2C4434}"/>
          </ac:spMkLst>
        </pc:spChg>
        <pc:spChg chg="add del mod">
          <ac:chgData name="Nguyen Chi Son" userId="606856d02e9d83ac" providerId="LiveId" clId="{2597252C-BE7A-429B-93D9-DB93322F59AB}" dt="2022-05-10T14:00:25.508" v="6184" actId="478"/>
          <ac:spMkLst>
            <pc:docMk/>
            <pc:sldMk cId="2246994220" sldId="777"/>
            <ac:spMk id="38" creationId="{FA8D8E0B-4774-4FD1-45DB-F9D547B4BFFB}"/>
          </ac:spMkLst>
        </pc:spChg>
        <pc:spChg chg="add mod">
          <ac:chgData name="Nguyen Chi Son" userId="606856d02e9d83ac" providerId="LiveId" clId="{2597252C-BE7A-429B-93D9-DB93322F59AB}" dt="2022-05-10T13:58:17.893" v="5988" actId="1076"/>
          <ac:spMkLst>
            <pc:docMk/>
            <pc:sldMk cId="2246994220" sldId="777"/>
            <ac:spMk id="39" creationId="{5F7C5AD1-7B3B-989E-1297-81E7D9879977}"/>
          </ac:spMkLst>
        </pc:spChg>
        <pc:spChg chg="add mod">
          <ac:chgData name="Nguyen Chi Son" userId="606856d02e9d83ac" providerId="LiveId" clId="{2597252C-BE7A-429B-93D9-DB93322F59AB}" dt="2022-05-10T14:02:35.871" v="6257" actId="554"/>
          <ac:spMkLst>
            <pc:docMk/>
            <pc:sldMk cId="2246994220" sldId="777"/>
            <ac:spMk id="40" creationId="{4CF5E77E-7E84-14D6-DC71-6428DBD2D8DC}"/>
          </ac:spMkLst>
        </pc:spChg>
        <pc:spChg chg="add mod">
          <ac:chgData name="Nguyen Chi Son" userId="606856d02e9d83ac" providerId="LiveId" clId="{2597252C-BE7A-429B-93D9-DB93322F59AB}" dt="2022-05-10T14:02:21.944" v="6255" actId="12788"/>
          <ac:spMkLst>
            <pc:docMk/>
            <pc:sldMk cId="2246994220" sldId="777"/>
            <ac:spMk id="41" creationId="{42DB3B98-2CF8-B925-AD92-8A52BED905C3}"/>
          </ac:spMkLst>
        </pc:spChg>
        <pc:spChg chg="add mod">
          <ac:chgData name="Nguyen Chi Son" userId="606856d02e9d83ac" providerId="LiveId" clId="{2597252C-BE7A-429B-93D9-DB93322F59AB}" dt="2022-05-10T14:01:07.207" v="6203" actId="1076"/>
          <ac:spMkLst>
            <pc:docMk/>
            <pc:sldMk cId="2246994220" sldId="777"/>
            <ac:spMk id="42" creationId="{4AE60AF4-3AF9-E106-B66A-70AD88A56F49}"/>
          </ac:spMkLst>
        </pc:spChg>
        <pc:spChg chg="add mod">
          <ac:chgData name="Nguyen Chi Son" userId="606856d02e9d83ac" providerId="LiveId" clId="{2597252C-BE7A-429B-93D9-DB93322F59AB}" dt="2022-05-10T14:00:28.872" v="6185" actId="1076"/>
          <ac:spMkLst>
            <pc:docMk/>
            <pc:sldMk cId="2246994220" sldId="777"/>
            <ac:spMk id="43" creationId="{B4523C19-E6AA-1690-53CE-96A11FAFEDF8}"/>
          </ac:spMkLst>
        </pc:spChg>
        <pc:spChg chg="add mod">
          <ac:chgData name="Nguyen Chi Son" userId="606856d02e9d83ac" providerId="LiveId" clId="{2597252C-BE7A-429B-93D9-DB93322F59AB}" dt="2022-05-10T14:02:24.823" v="6256" actId="465"/>
          <ac:spMkLst>
            <pc:docMk/>
            <pc:sldMk cId="2246994220" sldId="777"/>
            <ac:spMk id="46" creationId="{58530903-4039-3A62-EE07-551374A8449C}"/>
          </ac:spMkLst>
        </pc:spChg>
        <pc:spChg chg="add mod">
          <ac:chgData name="Nguyen Chi Son" userId="606856d02e9d83ac" providerId="LiveId" clId="{2597252C-BE7A-429B-93D9-DB93322F59AB}" dt="2022-05-10T14:02:24.823" v="6256" actId="465"/>
          <ac:spMkLst>
            <pc:docMk/>
            <pc:sldMk cId="2246994220" sldId="777"/>
            <ac:spMk id="47" creationId="{D58652D7-BECE-54C4-6807-AC262716E2E9}"/>
          </ac:spMkLst>
        </pc:spChg>
        <pc:spChg chg="add mod">
          <ac:chgData name="Nguyen Chi Son" userId="606856d02e9d83ac" providerId="LiveId" clId="{2597252C-BE7A-429B-93D9-DB93322F59AB}" dt="2022-05-10T14:02:21.944" v="6255" actId="12788"/>
          <ac:spMkLst>
            <pc:docMk/>
            <pc:sldMk cId="2246994220" sldId="777"/>
            <ac:spMk id="48" creationId="{C0D98A5E-FFAC-7DC2-8FBF-71A8E4E3C5F4}"/>
          </ac:spMkLst>
        </pc:spChg>
        <pc:spChg chg="add del mod">
          <ac:chgData name="Nguyen Chi Son" userId="606856d02e9d83ac" providerId="LiveId" clId="{2597252C-BE7A-429B-93D9-DB93322F59AB}" dt="2022-05-10T14:01:04.620" v="6202" actId="478"/>
          <ac:spMkLst>
            <pc:docMk/>
            <pc:sldMk cId="2246994220" sldId="777"/>
            <ac:spMk id="49" creationId="{4B679BBE-6B46-645E-DFB8-920364949E52}"/>
          </ac:spMkLst>
        </pc:spChg>
        <pc:spChg chg="add del mod">
          <ac:chgData name="Nguyen Chi Son" userId="606856d02e9d83ac" providerId="LiveId" clId="{2597252C-BE7A-429B-93D9-DB93322F59AB}" dt="2022-05-10T14:01:03.433" v="6201" actId="478"/>
          <ac:spMkLst>
            <pc:docMk/>
            <pc:sldMk cId="2246994220" sldId="777"/>
            <ac:spMk id="50" creationId="{A10FFE20-8262-E90D-C9BF-1494D814774C}"/>
          </ac:spMkLst>
        </pc:spChg>
        <pc:spChg chg="add mod">
          <ac:chgData name="Nguyen Chi Son" userId="606856d02e9d83ac" providerId="LiveId" clId="{2597252C-BE7A-429B-93D9-DB93322F59AB}" dt="2022-05-10T14:02:41.264" v="6258" actId="408"/>
          <ac:spMkLst>
            <pc:docMk/>
            <pc:sldMk cId="2246994220" sldId="777"/>
            <ac:spMk id="51" creationId="{93E4178E-6204-0B32-12BB-7023763447A2}"/>
          </ac:spMkLst>
        </pc:spChg>
        <pc:spChg chg="add mod">
          <ac:chgData name="Nguyen Chi Son" userId="606856d02e9d83ac" providerId="LiveId" clId="{2597252C-BE7A-429B-93D9-DB93322F59AB}" dt="2022-05-10T14:02:41.264" v="6258" actId="408"/>
          <ac:spMkLst>
            <pc:docMk/>
            <pc:sldMk cId="2246994220" sldId="777"/>
            <ac:spMk id="52" creationId="{0EFFBB7E-E750-9FE7-DE2B-29AD2E8C02B0}"/>
          </ac:spMkLst>
        </pc:spChg>
        <pc:spChg chg="add mod">
          <ac:chgData name="Nguyen Chi Son" userId="606856d02e9d83ac" providerId="LiveId" clId="{2597252C-BE7A-429B-93D9-DB93322F59AB}" dt="2022-05-10T14:02:41.264" v="6258" actId="408"/>
          <ac:spMkLst>
            <pc:docMk/>
            <pc:sldMk cId="2246994220" sldId="777"/>
            <ac:spMk id="53" creationId="{B875EB1C-5624-E18B-7870-D4D61FF3FFB1}"/>
          </ac:spMkLst>
        </pc:spChg>
        <pc:spChg chg="add mod">
          <ac:chgData name="Nguyen Chi Son" userId="606856d02e9d83ac" providerId="LiveId" clId="{2597252C-BE7A-429B-93D9-DB93322F59AB}" dt="2022-05-10T14:02:35.871" v="6257" actId="554"/>
          <ac:spMkLst>
            <pc:docMk/>
            <pc:sldMk cId="2246994220" sldId="777"/>
            <ac:spMk id="54" creationId="{AABA7813-E3B0-CA28-1D4D-AE5A37420A74}"/>
          </ac:spMkLst>
        </pc:spChg>
        <pc:spChg chg="add del mod">
          <ac:chgData name="Nguyen Chi Son" userId="606856d02e9d83ac" providerId="LiveId" clId="{2597252C-BE7A-429B-93D9-DB93322F59AB}" dt="2022-05-10T14:00:38.537" v="6191" actId="478"/>
          <ac:spMkLst>
            <pc:docMk/>
            <pc:sldMk cId="2246994220" sldId="777"/>
            <ac:spMk id="55" creationId="{5897EBDE-FDBA-453E-7B63-F0ADAF0CC0F2}"/>
          </ac:spMkLst>
        </pc:spChg>
        <pc:spChg chg="add del mod">
          <ac:chgData name="Nguyen Chi Son" userId="606856d02e9d83ac" providerId="LiveId" clId="{2597252C-BE7A-429B-93D9-DB93322F59AB}" dt="2022-05-10T14:00:23.885" v="6183" actId="478"/>
          <ac:spMkLst>
            <pc:docMk/>
            <pc:sldMk cId="2246994220" sldId="777"/>
            <ac:spMk id="56" creationId="{E4FA7BDA-7714-6D1A-7852-5EDA36E00146}"/>
          </ac:spMkLst>
        </pc:spChg>
        <pc:spChg chg="add del mod">
          <ac:chgData name="Nguyen Chi Son" userId="606856d02e9d83ac" providerId="LiveId" clId="{2597252C-BE7A-429B-93D9-DB93322F59AB}" dt="2022-05-10T14:00:23.040" v="6182" actId="478"/>
          <ac:spMkLst>
            <pc:docMk/>
            <pc:sldMk cId="2246994220" sldId="777"/>
            <ac:spMk id="57" creationId="{2CFA2744-6CF0-4211-78EF-C3B91FC746C4}"/>
          </ac:spMkLst>
        </pc:spChg>
        <pc:spChg chg="add del mod">
          <ac:chgData name="Nguyen Chi Son" userId="606856d02e9d83ac" providerId="LiveId" clId="{2597252C-BE7A-429B-93D9-DB93322F59AB}" dt="2022-05-10T14:00:21.932" v="6181" actId="478"/>
          <ac:spMkLst>
            <pc:docMk/>
            <pc:sldMk cId="2246994220" sldId="777"/>
            <ac:spMk id="58" creationId="{9C1693C4-3B22-1CE7-DD20-797DD7E0CE41}"/>
          </ac:spMkLst>
        </pc:spChg>
        <pc:spChg chg="add del mod">
          <ac:chgData name="Nguyen Chi Son" userId="606856d02e9d83ac" providerId="LiveId" clId="{2597252C-BE7A-429B-93D9-DB93322F59AB}" dt="2022-05-10T14:00:19.861" v="6179" actId="478"/>
          <ac:spMkLst>
            <pc:docMk/>
            <pc:sldMk cId="2246994220" sldId="777"/>
            <ac:spMk id="59" creationId="{FCB0438B-8A24-E0AF-AD54-7346F10B3F77}"/>
          </ac:spMkLst>
        </pc:spChg>
        <pc:spChg chg="add del mod">
          <ac:chgData name="Nguyen Chi Son" userId="606856d02e9d83ac" providerId="LiveId" clId="{2597252C-BE7A-429B-93D9-DB93322F59AB}" dt="2022-05-10T14:00:20.622" v="6180" actId="478"/>
          <ac:spMkLst>
            <pc:docMk/>
            <pc:sldMk cId="2246994220" sldId="777"/>
            <ac:spMk id="60" creationId="{7998C1D7-F270-0B15-54D2-22F35059029A}"/>
          </ac:spMkLst>
        </pc:spChg>
        <pc:spChg chg="add mod">
          <ac:chgData name="Nguyen Chi Son" userId="606856d02e9d83ac" providerId="LiveId" clId="{2597252C-BE7A-429B-93D9-DB93322F59AB}" dt="2022-05-10T14:02:58.761" v="6264" actId="1036"/>
          <ac:spMkLst>
            <pc:docMk/>
            <pc:sldMk cId="2246994220" sldId="777"/>
            <ac:spMk id="61" creationId="{AC323E4F-41F7-5633-2B2B-F1BE7C613272}"/>
          </ac:spMkLst>
        </pc:spChg>
        <pc:spChg chg="add mod">
          <ac:chgData name="Nguyen Chi Son" userId="606856d02e9d83ac" providerId="LiveId" clId="{2597252C-BE7A-429B-93D9-DB93322F59AB}" dt="2022-05-10T14:04:07.399" v="6281" actId="1035"/>
          <ac:spMkLst>
            <pc:docMk/>
            <pc:sldMk cId="2246994220" sldId="777"/>
            <ac:spMk id="63" creationId="{8BB7EF13-0B00-990C-FF26-8DBAE524AD1B}"/>
          </ac:spMkLst>
        </pc:spChg>
        <pc:spChg chg="add mod">
          <ac:chgData name="Nguyen Chi Son" userId="606856d02e9d83ac" providerId="LiveId" clId="{2597252C-BE7A-429B-93D9-DB93322F59AB}" dt="2022-05-10T14:04:08.554" v="6288" actId="1035"/>
          <ac:spMkLst>
            <pc:docMk/>
            <pc:sldMk cId="2246994220" sldId="777"/>
            <ac:spMk id="64" creationId="{C56247E3-4109-2A48-C999-19A7AAC49913}"/>
          </ac:spMkLst>
        </pc:spChg>
        <pc:spChg chg="add mod">
          <ac:chgData name="Nguyen Chi Son" userId="606856d02e9d83ac" providerId="LiveId" clId="{2597252C-BE7A-429B-93D9-DB93322F59AB}" dt="2022-05-10T14:03:22.695" v="6267" actId="571"/>
          <ac:spMkLst>
            <pc:docMk/>
            <pc:sldMk cId="2246994220" sldId="777"/>
            <ac:spMk id="65" creationId="{28D02E18-9A62-127B-9772-DB5E811CECF9}"/>
          </ac:spMkLst>
        </pc:spChg>
        <pc:spChg chg="add mod">
          <ac:chgData name="Nguyen Chi Son" userId="606856d02e9d83ac" providerId="LiveId" clId="{2597252C-BE7A-429B-93D9-DB93322F59AB}" dt="2022-05-10T14:03:28.758" v="6268" actId="571"/>
          <ac:spMkLst>
            <pc:docMk/>
            <pc:sldMk cId="2246994220" sldId="777"/>
            <ac:spMk id="66" creationId="{0FC1DF95-0B64-844E-3CBE-EAA7B88839B2}"/>
          </ac:spMkLst>
        </pc:spChg>
        <pc:spChg chg="add mod">
          <ac:chgData name="Nguyen Chi Son" userId="606856d02e9d83ac" providerId="LiveId" clId="{2597252C-BE7A-429B-93D9-DB93322F59AB}" dt="2022-05-10T14:03:35.431" v="6269" actId="571"/>
          <ac:spMkLst>
            <pc:docMk/>
            <pc:sldMk cId="2246994220" sldId="777"/>
            <ac:spMk id="67" creationId="{EB81ACA0-91B5-7859-9829-DEC18CC65B16}"/>
          </ac:spMkLst>
        </pc:spChg>
        <pc:spChg chg="add mod">
          <ac:chgData name="Nguyen Chi Son" userId="606856d02e9d83ac" providerId="LiveId" clId="{2597252C-BE7A-429B-93D9-DB93322F59AB}" dt="2022-05-10T14:07:40.240" v="6586" actId="20577"/>
          <ac:spMkLst>
            <pc:docMk/>
            <pc:sldMk cId="2246994220" sldId="777"/>
            <ac:spMk id="70" creationId="{D3933081-0870-9883-7475-E85F45A5F73C}"/>
          </ac:spMkLst>
        </pc:spChg>
        <pc:spChg chg="add mod">
          <ac:chgData name="Nguyen Chi Son" userId="606856d02e9d83ac" providerId="LiveId" clId="{2597252C-BE7A-429B-93D9-DB93322F59AB}" dt="2022-05-10T14:05:31.552" v="6330" actId="1035"/>
          <ac:spMkLst>
            <pc:docMk/>
            <pc:sldMk cId="2246994220" sldId="777"/>
            <ac:spMk id="71" creationId="{E1BC523E-3D57-1417-BB3F-DC67C8108E9E}"/>
          </ac:spMkLst>
        </pc:spChg>
        <pc:graphicFrameChg chg="del">
          <ac:chgData name="Nguyen Chi Son" userId="606856d02e9d83ac" providerId="LiveId" clId="{2597252C-BE7A-429B-93D9-DB93322F59AB}" dt="2022-05-10T13:53:36.357" v="5376" actId="478"/>
          <ac:graphicFrameMkLst>
            <pc:docMk/>
            <pc:sldMk cId="2246994220" sldId="777"/>
            <ac:graphicFrameMk id="23" creationId="{7C3FD459-AAC3-BD8D-046E-8BD79423931B}"/>
          </ac:graphicFrameMkLst>
        </pc:graphicFrameChg>
        <pc:graphicFrameChg chg="add mod">
          <ac:chgData name="Nguyen Chi Son" userId="606856d02e9d83ac" providerId="LiveId" clId="{2597252C-BE7A-429B-93D9-DB93322F59AB}" dt="2022-05-10T14:08:06.522" v="6591" actId="1076"/>
          <ac:graphicFrameMkLst>
            <pc:docMk/>
            <pc:sldMk cId="2246994220" sldId="777"/>
            <ac:graphicFrameMk id="72" creationId="{389493BE-A178-AA4E-2B72-6CFBCF25577E}"/>
          </ac:graphicFrameMkLst>
        </pc:graphicFrameChg>
        <pc:picChg chg="add mod">
          <ac:chgData name="Nguyen Chi Son" userId="606856d02e9d83ac" providerId="LiveId" clId="{2597252C-BE7A-429B-93D9-DB93322F59AB}" dt="2022-05-10T13:57:26.321" v="5986" actId="1035"/>
          <ac:picMkLst>
            <pc:docMk/>
            <pc:sldMk cId="2246994220" sldId="777"/>
            <ac:picMk id="3" creationId="{50C0350E-84ED-3870-8B15-75C7D0A5782A}"/>
          </ac:picMkLst>
        </pc:picChg>
        <pc:picChg chg="del">
          <ac:chgData name="Nguyen Chi Son" userId="606856d02e9d83ac" providerId="LiveId" clId="{2597252C-BE7A-429B-93D9-DB93322F59AB}" dt="2022-05-10T13:53:36.357" v="5376" actId="478"/>
          <ac:picMkLst>
            <pc:docMk/>
            <pc:sldMk cId="2246994220" sldId="777"/>
            <ac:picMk id="6" creationId="{5F247A21-5FA3-4AC7-A429-97D3AFAD4B1B}"/>
          </ac:picMkLst>
        </pc:picChg>
        <pc:picChg chg="del">
          <ac:chgData name="Nguyen Chi Son" userId="606856d02e9d83ac" providerId="LiveId" clId="{2597252C-BE7A-429B-93D9-DB93322F59AB}" dt="2022-05-10T13:53:36.357" v="5376" actId="478"/>
          <ac:picMkLst>
            <pc:docMk/>
            <pc:sldMk cId="2246994220" sldId="777"/>
            <ac:picMk id="22" creationId="{93222A87-91ED-4181-B1B0-A0B0D9FE2D30}"/>
          </ac:picMkLst>
        </pc:picChg>
        <pc:cxnChg chg="del">
          <ac:chgData name="Nguyen Chi Son" userId="606856d02e9d83ac" providerId="LiveId" clId="{2597252C-BE7A-429B-93D9-DB93322F59AB}" dt="2022-05-10T13:53:36.357" v="5376" actId="478"/>
          <ac:cxnSpMkLst>
            <pc:docMk/>
            <pc:sldMk cId="2246994220" sldId="777"/>
            <ac:cxnSpMk id="8" creationId="{46ECD3DC-B938-4C39-8E4A-82C99166371D}"/>
          </ac:cxnSpMkLst>
        </pc:cxnChg>
        <pc:cxnChg chg="add del mod">
          <ac:chgData name="Nguyen Chi Son" userId="606856d02e9d83ac" providerId="LiveId" clId="{2597252C-BE7A-429B-93D9-DB93322F59AB}" dt="2022-05-10T14:00:18.882" v="6178" actId="478"/>
          <ac:cxnSpMkLst>
            <pc:docMk/>
            <pc:sldMk cId="2246994220" sldId="777"/>
            <ac:cxnSpMk id="17" creationId="{0E6EB8D4-E546-8D77-4672-83A5566F1A6B}"/>
          </ac:cxnSpMkLst>
        </pc:cxnChg>
        <pc:cxnChg chg="add mod">
          <ac:chgData name="Nguyen Chi Son" userId="606856d02e9d83ac" providerId="LiveId" clId="{2597252C-BE7A-429B-93D9-DB93322F59AB}" dt="2022-05-10T14:01:57.041" v="6234" actId="465"/>
          <ac:cxnSpMkLst>
            <pc:docMk/>
            <pc:sldMk cId="2246994220" sldId="777"/>
            <ac:cxnSpMk id="18" creationId="{85194890-79FF-B576-127D-F91310A79B21}"/>
          </ac:cxnSpMkLst>
        </pc:cxnChg>
        <pc:cxnChg chg="add mod">
          <ac:chgData name="Nguyen Chi Son" userId="606856d02e9d83ac" providerId="LiveId" clId="{2597252C-BE7A-429B-93D9-DB93322F59AB}" dt="2022-05-10T14:01:57.041" v="6234" actId="465"/>
          <ac:cxnSpMkLst>
            <pc:docMk/>
            <pc:sldMk cId="2246994220" sldId="777"/>
            <ac:cxnSpMk id="20" creationId="{18AD3A36-9CD3-11B2-9283-17C74BDC59B9}"/>
          </ac:cxnSpMkLst>
        </pc:cxnChg>
        <pc:cxnChg chg="del">
          <ac:chgData name="Nguyen Chi Son" userId="606856d02e9d83ac" providerId="LiveId" clId="{2597252C-BE7A-429B-93D9-DB93322F59AB}" dt="2022-05-10T13:53:36.357" v="5376" actId="478"/>
          <ac:cxnSpMkLst>
            <pc:docMk/>
            <pc:sldMk cId="2246994220" sldId="777"/>
            <ac:cxnSpMk id="24" creationId="{F21BDA72-869D-4250-88C3-F2480ADEC55F}"/>
          </ac:cxnSpMkLst>
        </pc:cxnChg>
        <pc:cxnChg chg="add mod">
          <ac:chgData name="Nguyen Chi Son" userId="606856d02e9d83ac" providerId="LiveId" clId="{2597252C-BE7A-429B-93D9-DB93322F59AB}" dt="2022-05-10T14:01:57.041" v="6234" actId="465"/>
          <ac:cxnSpMkLst>
            <pc:docMk/>
            <pc:sldMk cId="2246994220" sldId="777"/>
            <ac:cxnSpMk id="28" creationId="{B218D6F4-49F1-139E-27F2-D6E468EA8F59}"/>
          </ac:cxnSpMkLst>
        </pc:cxnChg>
        <pc:cxnChg chg="add mod">
          <ac:chgData name="Nguyen Chi Son" userId="606856d02e9d83ac" providerId="LiveId" clId="{2597252C-BE7A-429B-93D9-DB93322F59AB}" dt="2022-05-10T14:01:57.041" v="6234" actId="465"/>
          <ac:cxnSpMkLst>
            <pc:docMk/>
            <pc:sldMk cId="2246994220" sldId="777"/>
            <ac:cxnSpMk id="29" creationId="{73B4388A-8A9C-7022-7352-4EC88216B9AD}"/>
          </ac:cxnSpMkLst>
        </pc:cxnChg>
        <pc:cxnChg chg="add mod">
          <ac:chgData name="Nguyen Chi Son" userId="606856d02e9d83ac" providerId="LiveId" clId="{2597252C-BE7A-429B-93D9-DB93322F59AB}" dt="2022-05-10T14:01:44.455" v="6233" actId="1036"/>
          <ac:cxnSpMkLst>
            <pc:docMk/>
            <pc:sldMk cId="2246994220" sldId="777"/>
            <ac:cxnSpMk id="30" creationId="{4BAE1519-83C4-C85A-0B69-E87DB76B312C}"/>
          </ac:cxnSpMkLst>
        </pc:cxnChg>
        <pc:cxnChg chg="add mod">
          <ac:chgData name="Nguyen Chi Son" userId="606856d02e9d83ac" providerId="LiveId" clId="{2597252C-BE7A-429B-93D9-DB93322F59AB}" dt="2022-05-10T14:01:37.967" v="6207" actId="408"/>
          <ac:cxnSpMkLst>
            <pc:docMk/>
            <pc:sldMk cId="2246994220" sldId="777"/>
            <ac:cxnSpMk id="31" creationId="{71A6166B-279B-15FA-808A-30DD034AF14F}"/>
          </ac:cxnSpMkLst>
        </pc:cxnChg>
        <pc:cxnChg chg="add mod">
          <ac:chgData name="Nguyen Chi Son" userId="606856d02e9d83ac" providerId="LiveId" clId="{2597252C-BE7A-429B-93D9-DB93322F59AB}" dt="2022-05-10T14:01:37.967" v="6207" actId="408"/>
          <ac:cxnSpMkLst>
            <pc:docMk/>
            <pc:sldMk cId="2246994220" sldId="777"/>
            <ac:cxnSpMk id="32" creationId="{EFA71C93-E4DF-C965-4382-FF9C85AAEF5B}"/>
          </ac:cxnSpMkLst>
        </pc:cxnChg>
        <pc:cxnChg chg="add mod">
          <ac:chgData name="Nguyen Chi Son" userId="606856d02e9d83ac" providerId="LiveId" clId="{2597252C-BE7A-429B-93D9-DB93322F59AB}" dt="2022-05-10T14:01:37.967" v="6207" actId="408"/>
          <ac:cxnSpMkLst>
            <pc:docMk/>
            <pc:sldMk cId="2246994220" sldId="777"/>
            <ac:cxnSpMk id="33" creationId="{0871B35D-66AD-0D98-38E3-116ED1C738F3}"/>
          </ac:cxnSpMkLst>
        </pc:cxnChg>
        <pc:cxnChg chg="add mod">
          <ac:chgData name="Nguyen Chi Son" userId="606856d02e9d83ac" providerId="LiveId" clId="{2597252C-BE7A-429B-93D9-DB93322F59AB}" dt="2022-05-10T14:01:37.967" v="6207" actId="408"/>
          <ac:cxnSpMkLst>
            <pc:docMk/>
            <pc:sldMk cId="2246994220" sldId="777"/>
            <ac:cxnSpMk id="34" creationId="{F493840C-3430-903A-1467-DEEC77765700}"/>
          </ac:cxnSpMkLst>
        </pc:cxnChg>
        <pc:cxnChg chg="add mod">
          <ac:chgData name="Nguyen Chi Son" userId="606856d02e9d83ac" providerId="LiveId" clId="{2597252C-BE7A-429B-93D9-DB93322F59AB}" dt="2022-05-10T14:01:27.711" v="6206" actId="1076"/>
          <ac:cxnSpMkLst>
            <pc:docMk/>
            <pc:sldMk cId="2246994220" sldId="777"/>
            <ac:cxnSpMk id="35" creationId="{6A39064E-8B67-0F45-36C0-0762435070BB}"/>
          </ac:cxnSpMkLst>
        </pc:cxnChg>
        <pc:cxnChg chg="add mod">
          <ac:chgData name="Nguyen Chi Son" userId="606856d02e9d83ac" providerId="LiveId" clId="{2597252C-BE7A-429B-93D9-DB93322F59AB}" dt="2022-05-10T13:58:31.229" v="6026" actId="1036"/>
          <ac:cxnSpMkLst>
            <pc:docMk/>
            <pc:sldMk cId="2246994220" sldId="777"/>
            <ac:cxnSpMk id="36" creationId="{AA051747-560A-87B6-BC52-CE1EA1D15A49}"/>
          </ac:cxnSpMkLst>
        </pc:cxnChg>
        <pc:cxnChg chg="add mod">
          <ac:chgData name="Nguyen Chi Son" userId="606856d02e9d83ac" providerId="LiveId" clId="{2597252C-BE7A-429B-93D9-DB93322F59AB}" dt="2022-05-10T13:59:49.544" v="6136" actId="14100"/>
          <ac:cxnSpMkLst>
            <pc:docMk/>
            <pc:sldMk cId="2246994220" sldId="777"/>
            <ac:cxnSpMk id="37" creationId="{560C8E6C-C7D2-BC76-5FF0-D812BB28CBF1}"/>
          </ac:cxnSpMkLst>
        </pc:cxnChg>
        <pc:cxnChg chg="add del mod">
          <ac:chgData name="Nguyen Chi Son" userId="606856d02e9d83ac" providerId="LiveId" clId="{2597252C-BE7A-429B-93D9-DB93322F59AB}" dt="2022-05-10T14:01:16.741" v="6204" actId="478"/>
          <ac:cxnSpMkLst>
            <pc:docMk/>
            <pc:sldMk cId="2246994220" sldId="777"/>
            <ac:cxnSpMk id="44" creationId="{A05CD8CD-05EF-0D2C-100D-4922307299FE}"/>
          </ac:cxnSpMkLst>
        </pc:cxnChg>
        <pc:cxnChg chg="add del mod">
          <ac:chgData name="Nguyen Chi Son" userId="606856d02e9d83ac" providerId="LiveId" clId="{2597252C-BE7A-429B-93D9-DB93322F59AB}" dt="2022-05-10T14:01:17.764" v="6205" actId="478"/>
          <ac:cxnSpMkLst>
            <pc:docMk/>
            <pc:sldMk cId="2246994220" sldId="777"/>
            <ac:cxnSpMk id="45" creationId="{8470529C-8A32-65A3-DD44-48FA41970CD7}"/>
          </ac:cxnSpMkLst>
        </pc:cxnChg>
        <pc:cxnChg chg="add del mod">
          <ac:chgData name="Nguyen Chi Son" userId="606856d02e9d83ac" providerId="LiveId" clId="{2597252C-BE7A-429B-93D9-DB93322F59AB}" dt="2022-05-10T14:00:18.138" v="6177" actId="478"/>
          <ac:cxnSpMkLst>
            <pc:docMk/>
            <pc:sldMk cId="2246994220" sldId="777"/>
            <ac:cxnSpMk id="62" creationId="{64639978-7485-AFA7-FBD0-D44947ED6775}"/>
          </ac:cxnSpMkLst>
        </pc:cxnChg>
        <pc:cxnChg chg="add mod ord">
          <ac:chgData name="Nguyen Chi Son" userId="606856d02e9d83ac" providerId="LiveId" clId="{2597252C-BE7A-429B-93D9-DB93322F59AB}" dt="2022-05-10T14:04:04.520" v="6275" actId="167"/>
          <ac:cxnSpMkLst>
            <pc:docMk/>
            <pc:sldMk cId="2246994220" sldId="777"/>
            <ac:cxnSpMk id="68" creationId="{6EF74052-0F7C-E733-3420-76453FE4118B}"/>
          </ac:cxnSpMkLst>
        </pc:cxnChg>
        <pc:cxnChg chg="add mod ord">
          <ac:chgData name="Nguyen Chi Son" userId="606856d02e9d83ac" providerId="LiveId" clId="{2597252C-BE7A-429B-93D9-DB93322F59AB}" dt="2022-05-10T14:04:21.750" v="6292" actId="167"/>
          <ac:cxnSpMkLst>
            <pc:docMk/>
            <pc:sldMk cId="2246994220" sldId="777"/>
            <ac:cxnSpMk id="69" creationId="{B464FBFD-36BC-D5AC-E7FA-E03555507F4D}"/>
          </ac:cxnSpMkLst>
        </pc:cxnChg>
      </pc:sldChg>
      <pc:sldChg chg="modSp mod">
        <pc:chgData name="Nguyen Chi Son" userId="606856d02e9d83ac" providerId="LiveId" clId="{2597252C-BE7A-429B-93D9-DB93322F59AB}" dt="2022-05-10T11:33:18.092" v="4988" actId="1036"/>
        <pc:sldMkLst>
          <pc:docMk/>
          <pc:sldMk cId="355541719" sldId="780"/>
        </pc:sldMkLst>
        <pc:spChg chg="mod">
          <ac:chgData name="Nguyen Chi Son" userId="606856d02e9d83ac" providerId="LiveId" clId="{2597252C-BE7A-429B-93D9-DB93322F59AB}" dt="2022-05-10T11:33:12.654" v="4963" actId="20577"/>
          <ac:spMkLst>
            <pc:docMk/>
            <pc:sldMk cId="355541719" sldId="780"/>
            <ac:spMk id="2" creationId="{DAF08EC2-5D0D-48D9-855C-A59C0E5ED55B}"/>
          </ac:spMkLst>
        </pc:spChg>
        <pc:spChg chg="mod">
          <ac:chgData name="Nguyen Chi Son" userId="606856d02e9d83ac" providerId="LiveId" clId="{2597252C-BE7A-429B-93D9-DB93322F59AB}" dt="2022-05-10T11:33:18.092" v="4988" actId="1036"/>
          <ac:spMkLst>
            <pc:docMk/>
            <pc:sldMk cId="355541719" sldId="780"/>
            <ac:spMk id="3" creationId="{8CD51C9F-FCB0-4185-93E6-835FC05E1B10}"/>
          </ac:spMkLst>
        </pc:spChg>
      </pc:sldChg>
      <pc:sldChg chg="addSp delSp modSp mod">
        <pc:chgData name="Nguyen Chi Son" userId="606856d02e9d83ac" providerId="LiveId" clId="{2597252C-BE7A-429B-93D9-DB93322F59AB}" dt="2022-05-10T10:29:00.361" v="1245" actId="207"/>
        <pc:sldMkLst>
          <pc:docMk/>
          <pc:sldMk cId="1219282801" sldId="781"/>
        </pc:sldMkLst>
        <pc:spChg chg="mod">
          <ac:chgData name="Nguyen Chi Son" userId="606856d02e9d83ac" providerId="LiveId" clId="{2597252C-BE7A-429B-93D9-DB93322F59AB}" dt="2022-05-10T10:24:08.188" v="318" actId="20577"/>
          <ac:spMkLst>
            <pc:docMk/>
            <pc:sldMk cId="1219282801" sldId="781"/>
            <ac:spMk id="2" creationId="{BA8A6260-CA4B-46A9-A06E-C71EE59E6992}"/>
          </ac:spMkLst>
        </pc:spChg>
        <pc:spChg chg="del">
          <ac:chgData name="Nguyen Chi Son" userId="606856d02e9d83ac" providerId="LiveId" clId="{2597252C-BE7A-429B-93D9-DB93322F59AB}" dt="2022-05-10T10:19:49.186" v="122" actId="478"/>
          <ac:spMkLst>
            <pc:docMk/>
            <pc:sldMk cId="1219282801" sldId="781"/>
            <ac:spMk id="8" creationId="{955B3B93-F524-912C-E6E6-03B5CA033821}"/>
          </ac:spMkLst>
        </pc:spChg>
        <pc:spChg chg="del">
          <ac:chgData name="Nguyen Chi Son" userId="606856d02e9d83ac" providerId="LiveId" clId="{2597252C-BE7A-429B-93D9-DB93322F59AB}" dt="2022-05-10T10:19:49.186" v="122" actId="478"/>
          <ac:spMkLst>
            <pc:docMk/>
            <pc:sldMk cId="1219282801" sldId="781"/>
            <ac:spMk id="9" creationId="{E599A9CF-04CF-48D0-93AF-AA1516C21AED}"/>
          </ac:spMkLst>
        </pc:spChg>
        <pc:spChg chg="mod">
          <ac:chgData name="Nguyen Chi Son" userId="606856d02e9d83ac" providerId="LiveId" clId="{2597252C-BE7A-429B-93D9-DB93322F59AB}" dt="2022-05-10T10:28:56.678" v="1244" actId="207"/>
          <ac:spMkLst>
            <pc:docMk/>
            <pc:sldMk cId="1219282801" sldId="781"/>
            <ac:spMk id="10" creationId="{3FD708EC-228F-67F0-E1BD-F5A363328896}"/>
          </ac:spMkLst>
        </pc:spChg>
        <pc:spChg chg="del">
          <ac:chgData name="Nguyen Chi Son" userId="606856d02e9d83ac" providerId="LiveId" clId="{2597252C-BE7A-429B-93D9-DB93322F59AB}" dt="2022-05-10T10:19:49.186" v="122" actId="478"/>
          <ac:spMkLst>
            <pc:docMk/>
            <pc:sldMk cId="1219282801" sldId="781"/>
            <ac:spMk id="11" creationId="{72086FFA-A4E4-43D5-877C-B63DBE3E10B8}"/>
          </ac:spMkLst>
        </pc:spChg>
        <pc:spChg chg="add mod">
          <ac:chgData name="Nguyen Chi Son" userId="606856d02e9d83ac" providerId="LiveId" clId="{2597252C-BE7A-429B-93D9-DB93322F59AB}" dt="2022-05-10T10:29:00.361" v="1245" actId="207"/>
          <ac:spMkLst>
            <pc:docMk/>
            <pc:sldMk cId="1219282801" sldId="781"/>
            <ac:spMk id="13" creationId="{6D13369A-D3BB-A532-C67C-F125BCF9463E}"/>
          </ac:spMkLst>
        </pc:spChg>
        <pc:graphicFrameChg chg="del">
          <ac:chgData name="Nguyen Chi Son" userId="606856d02e9d83ac" providerId="LiveId" clId="{2597252C-BE7A-429B-93D9-DB93322F59AB}" dt="2022-05-10T10:19:49.186" v="122" actId="478"/>
          <ac:graphicFrameMkLst>
            <pc:docMk/>
            <pc:sldMk cId="1219282801" sldId="781"/>
            <ac:graphicFrameMk id="5" creationId="{4F77B9F1-96C4-46D9-ADFD-BA23E1ECCE0E}"/>
          </ac:graphicFrameMkLst>
        </pc:graphicFrameChg>
        <pc:graphicFrameChg chg="del">
          <ac:chgData name="Nguyen Chi Son" userId="606856d02e9d83ac" providerId="LiveId" clId="{2597252C-BE7A-429B-93D9-DB93322F59AB}" dt="2022-05-10T10:19:49.186" v="122" actId="478"/>
          <ac:graphicFrameMkLst>
            <pc:docMk/>
            <pc:sldMk cId="1219282801" sldId="781"/>
            <ac:graphicFrameMk id="6" creationId="{2164F7F6-5116-43DA-B801-9947B714DAAC}"/>
          </ac:graphicFrameMkLst>
        </pc:graphicFrameChg>
        <pc:graphicFrameChg chg="del">
          <ac:chgData name="Nguyen Chi Son" userId="606856d02e9d83ac" providerId="LiveId" clId="{2597252C-BE7A-429B-93D9-DB93322F59AB}" dt="2022-05-10T10:19:49.186" v="122" actId="478"/>
          <ac:graphicFrameMkLst>
            <pc:docMk/>
            <pc:sldMk cId="1219282801" sldId="781"/>
            <ac:graphicFrameMk id="7" creationId="{596700B3-CED2-48E2-BFEF-9F6D56F05322}"/>
          </ac:graphicFrameMkLst>
        </pc:graphicFrameChg>
        <pc:picChg chg="add mod">
          <ac:chgData name="Nguyen Chi Son" userId="606856d02e9d83ac" providerId="LiveId" clId="{2597252C-BE7A-429B-93D9-DB93322F59AB}" dt="2022-05-10T10:28:22.285" v="1232" actId="1076"/>
          <ac:picMkLst>
            <pc:docMk/>
            <pc:sldMk cId="1219282801" sldId="781"/>
            <ac:picMk id="4" creationId="{0D0CC154-EC5F-1F05-1351-D77440F3D464}"/>
          </ac:picMkLst>
        </pc:picChg>
        <pc:picChg chg="del">
          <ac:chgData name="Nguyen Chi Son" userId="606856d02e9d83ac" providerId="LiveId" clId="{2597252C-BE7A-429B-93D9-DB93322F59AB}" dt="2022-05-10T10:19:49.186" v="122" actId="478"/>
          <ac:picMkLst>
            <pc:docMk/>
            <pc:sldMk cId="1219282801" sldId="781"/>
            <ac:picMk id="12" creationId="{8C4E97C3-F4E1-C0B0-16DA-B8FA083AC2F0}"/>
          </ac:picMkLst>
        </pc:picChg>
      </pc:sldChg>
      <pc:sldChg chg="addSp delSp modSp mod delAnim modAnim">
        <pc:chgData name="Nguyen Chi Son" userId="606856d02e9d83ac" providerId="LiveId" clId="{2597252C-BE7A-429B-93D9-DB93322F59AB}" dt="2022-05-10T14:28:45.468" v="9481"/>
        <pc:sldMkLst>
          <pc:docMk/>
          <pc:sldMk cId="3014091475" sldId="782"/>
        </pc:sldMkLst>
        <pc:spChg chg="mod">
          <ac:chgData name="Nguyen Chi Son" userId="606856d02e9d83ac" providerId="LiveId" clId="{2597252C-BE7A-429B-93D9-DB93322F59AB}" dt="2022-05-10T10:59:14.069" v="2724" actId="20577"/>
          <ac:spMkLst>
            <pc:docMk/>
            <pc:sldMk cId="3014091475" sldId="782"/>
            <ac:spMk id="2" creationId="{BA8A6260-CA4B-46A9-A06E-C71EE59E6992}"/>
          </ac:spMkLst>
        </pc:spChg>
        <pc:spChg chg="del">
          <ac:chgData name="Nguyen Chi Son" userId="606856d02e9d83ac" providerId="LiveId" clId="{2597252C-BE7A-429B-93D9-DB93322F59AB}" dt="2022-05-10T10:38:19.602" v="2617" actId="478"/>
          <ac:spMkLst>
            <pc:docMk/>
            <pc:sldMk cId="3014091475" sldId="782"/>
            <ac:spMk id="12" creationId="{CAC6F461-55C4-43A2-9ECA-C87005473EB8}"/>
          </ac:spMkLst>
        </pc:spChg>
        <pc:spChg chg="del">
          <ac:chgData name="Nguyen Chi Son" userId="606856d02e9d83ac" providerId="LiveId" clId="{2597252C-BE7A-429B-93D9-DB93322F59AB}" dt="2022-05-10T10:38:18.330" v="2616" actId="478"/>
          <ac:spMkLst>
            <pc:docMk/>
            <pc:sldMk cId="3014091475" sldId="782"/>
            <ac:spMk id="13" creationId="{9C931C15-612C-9208-4F04-621991E64600}"/>
          </ac:spMkLst>
        </pc:spChg>
        <pc:spChg chg="del">
          <ac:chgData name="Nguyen Chi Son" userId="606856d02e9d83ac" providerId="LiveId" clId="{2597252C-BE7A-429B-93D9-DB93322F59AB}" dt="2022-05-10T10:38:17.279" v="2615" actId="478"/>
          <ac:spMkLst>
            <pc:docMk/>
            <pc:sldMk cId="3014091475" sldId="782"/>
            <ac:spMk id="14" creationId="{3BF6A4EC-44C6-3B3B-9E68-BC4B4CB248FA}"/>
          </ac:spMkLst>
        </pc:spChg>
        <pc:spChg chg="del mod">
          <ac:chgData name="Nguyen Chi Son" userId="606856d02e9d83ac" providerId="LiveId" clId="{2597252C-BE7A-429B-93D9-DB93322F59AB}" dt="2022-05-10T10:59:46.490" v="2726" actId="478"/>
          <ac:spMkLst>
            <pc:docMk/>
            <pc:sldMk cId="3014091475" sldId="782"/>
            <ac:spMk id="16" creationId="{0119BE91-3FD4-9980-7595-365DEEE2A376}"/>
          </ac:spMkLst>
        </pc:spChg>
        <pc:spChg chg="add mod">
          <ac:chgData name="Nguyen Chi Son" userId="606856d02e9d83ac" providerId="LiveId" clId="{2597252C-BE7A-429B-93D9-DB93322F59AB}" dt="2022-05-10T11:11:03.108" v="2931" actId="1076"/>
          <ac:spMkLst>
            <pc:docMk/>
            <pc:sldMk cId="3014091475" sldId="782"/>
            <ac:spMk id="17" creationId="{DD6A3664-3EFB-DC6D-E871-D68ECF6B19F8}"/>
          </ac:spMkLst>
        </pc:spChg>
        <pc:spChg chg="add mod">
          <ac:chgData name="Nguyen Chi Son" userId="606856d02e9d83ac" providerId="LiveId" clId="{2597252C-BE7A-429B-93D9-DB93322F59AB}" dt="2022-05-10T11:11:19.435" v="2936" actId="1076"/>
          <ac:spMkLst>
            <pc:docMk/>
            <pc:sldMk cId="3014091475" sldId="782"/>
            <ac:spMk id="20" creationId="{9B0F4213-A693-8626-AAD1-8380A42E4638}"/>
          </ac:spMkLst>
        </pc:spChg>
        <pc:spChg chg="add mod">
          <ac:chgData name="Nguyen Chi Son" userId="606856d02e9d83ac" providerId="LiveId" clId="{2597252C-BE7A-429B-93D9-DB93322F59AB}" dt="2022-05-10T11:11:23.341" v="2937" actId="1076"/>
          <ac:spMkLst>
            <pc:docMk/>
            <pc:sldMk cId="3014091475" sldId="782"/>
            <ac:spMk id="22" creationId="{6DABCBD1-D8E4-E9DB-FF2E-1962493F31BA}"/>
          </ac:spMkLst>
        </pc:spChg>
        <pc:spChg chg="add del mod">
          <ac:chgData name="Nguyen Chi Son" userId="606856d02e9d83ac" providerId="LiveId" clId="{2597252C-BE7A-429B-93D9-DB93322F59AB}" dt="2022-05-10T11:00:21.333" v="2734" actId="478"/>
          <ac:spMkLst>
            <pc:docMk/>
            <pc:sldMk cId="3014091475" sldId="782"/>
            <ac:spMk id="24" creationId="{D64892D1-314B-4B82-C01A-DA8A049FDD36}"/>
          </ac:spMkLst>
        </pc:spChg>
        <pc:spChg chg="add del mod">
          <ac:chgData name="Nguyen Chi Son" userId="606856d02e9d83ac" providerId="LiveId" clId="{2597252C-BE7A-429B-93D9-DB93322F59AB}" dt="2022-05-10T11:00:21.333" v="2734" actId="478"/>
          <ac:spMkLst>
            <pc:docMk/>
            <pc:sldMk cId="3014091475" sldId="782"/>
            <ac:spMk id="25" creationId="{6A7333F8-CD1A-E104-1903-8BBA236ACFC5}"/>
          </ac:spMkLst>
        </pc:spChg>
        <pc:spChg chg="add del mod">
          <ac:chgData name="Nguyen Chi Son" userId="606856d02e9d83ac" providerId="LiveId" clId="{2597252C-BE7A-429B-93D9-DB93322F59AB}" dt="2022-05-10T11:00:21.333" v="2734" actId="478"/>
          <ac:spMkLst>
            <pc:docMk/>
            <pc:sldMk cId="3014091475" sldId="782"/>
            <ac:spMk id="27" creationId="{9C756398-3AC8-146C-5131-144A0D029B2C}"/>
          </ac:spMkLst>
        </pc:spChg>
        <pc:spChg chg="add del mod">
          <ac:chgData name="Nguyen Chi Son" userId="606856d02e9d83ac" providerId="LiveId" clId="{2597252C-BE7A-429B-93D9-DB93322F59AB}" dt="2022-05-10T11:00:21.333" v="2734" actId="478"/>
          <ac:spMkLst>
            <pc:docMk/>
            <pc:sldMk cId="3014091475" sldId="782"/>
            <ac:spMk id="28" creationId="{48A7E723-D5CC-6D34-15A1-940F1ADF0A5A}"/>
          </ac:spMkLst>
        </pc:spChg>
        <pc:spChg chg="add mod">
          <ac:chgData name="Nguyen Chi Son" userId="606856d02e9d83ac" providerId="LiveId" clId="{2597252C-BE7A-429B-93D9-DB93322F59AB}" dt="2022-05-10T11:08:58.159" v="2909" actId="1076"/>
          <ac:spMkLst>
            <pc:docMk/>
            <pc:sldMk cId="3014091475" sldId="782"/>
            <ac:spMk id="43" creationId="{30959D94-1C64-4FE0-F240-96090DB7A422}"/>
          </ac:spMkLst>
        </pc:spChg>
        <pc:spChg chg="add del mod">
          <ac:chgData name="Nguyen Chi Son" userId="606856d02e9d83ac" providerId="LiveId" clId="{2597252C-BE7A-429B-93D9-DB93322F59AB}" dt="2022-05-10T11:06:07.977" v="2839" actId="478"/>
          <ac:spMkLst>
            <pc:docMk/>
            <pc:sldMk cId="3014091475" sldId="782"/>
            <ac:spMk id="44" creationId="{EA63D0A6-53BF-9073-98C8-E726D27369B0}"/>
          </ac:spMkLst>
        </pc:spChg>
        <pc:spChg chg="add del mod">
          <ac:chgData name="Nguyen Chi Son" userId="606856d02e9d83ac" providerId="LiveId" clId="{2597252C-BE7A-429B-93D9-DB93322F59AB}" dt="2022-05-10T11:06:07.055" v="2838" actId="478"/>
          <ac:spMkLst>
            <pc:docMk/>
            <pc:sldMk cId="3014091475" sldId="782"/>
            <ac:spMk id="45" creationId="{D7E5906C-D718-7871-22AF-5DAAC97E1E1C}"/>
          </ac:spMkLst>
        </pc:spChg>
        <pc:spChg chg="add del mod">
          <ac:chgData name="Nguyen Chi Son" userId="606856d02e9d83ac" providerId="LiveId" clId="{2597252C-BE7A-429B-93D9-DB93322F59AB}" dt="2022-05-10T11:06:09.165" v="2840" actId="478"/>
          <ac:spMkLst>
            <pc:docMk/>
            <pc:sldMk cId="3014091475" sldId="782"/>
            <ac:spMk id="46" creationId="{D054108B-EC0E-66A5-B586-DF0399BA709F}"/>
          </ac:spMkLst>
        </pc:spChg>
        <pc:spChg chg="add del mod">
          <ac:chgData name="Nguyen Chi Son" userId="606856d02e9d83ac" providerId="LiveId" clId="{2597252C-BE7A-429B-93D9-DB93322F59AB}" dt="2022-05-10T11:06:10.149" v="2841" actId="478"/>
          <ac:spMkLst>
            <pc:docMk/>
            <pc:sldMk cId="3014091475" sldId="782"/>
            <ac:spMk id="47" creationId="{0442BD2D-61A3-9C1B-E63E-A9ABA28D4CDE}"/>
          </ac:spMkLst>
        </pc:spChg>
        <pc:spChg chg="add del mod">
          <ac:chgData name="Nguyen Chi Son" userId="606856d02e9d83ac" providerId="LiveId" clId="{2597252C-BE7A-429B-93D9-DB93322F59AB}" dt="2022-05-10T11:06:13.165" v="2843" actId="478"/>
          <ac:spMkLst>
            <pc:docMk/>
            <pc:sldMk cId="3014091475" sldId="782"/>
            <ac:spMk id="48" creationId="{F57E3B4E-4402-A1FC-00CF-EB69D14E31EE}"/>
          </ac:spMkLst>
        </pc:spChg>
        <pc:spChg chg="add mod">
          <ac:chgData name="Nguyen Chi Son" userId="606856d02e9d83ac" providerId="LiveId" clId="{2597252C-BE7A-429B-93D9-DB93322F59AB}" dt="2022-05-10T11:03:25.498" v="2815" actId="1076"/>
          <ac:spMkLst>
            <pc:docMk/>
            <pc:sldMk cId="3014091475" sldId="782"/>
            <ac:spMk id="49" creationId="{23A2A7FC-0198-5EE4-EB7A-892A646DCC5A}"/>
          </ac:spMkLst>
        </pc:spChg>
        <pc:spChg chg="add mod">
          <ac:chgData name="Nguyen Chi Son" userId="606856d02e9d83ac" providerId="LiveId" clId="{2597252C-BE7A-429B-93D9-DB93322F59AB}" dt="2022-05-10T11:08:31.472" v="2905" actId="1036"/>
          <ac:spMkLst>
            <pc:docMk/>
            <pc:sldMk cId="3014091475" sldId="782"/>
            <ac:spMk id="50" creationId="{4DAEA2B5-667A-067D-998F-144CC0BD2572}"/>
          </ac:spMkLst>
        </pc:spChg>
        <pc:spChg chg="add del mod">
          <ac:chgData name="Nguyen Chi Son" userId="606856d02e9d83ac" providerId="LiveId" clId="{2597252C-BE7A-429B-93D9-DB93322F59AB}" dt="2022-05-10T11:07:36.021" v="2877" actId="478"/>
          <ac:spMkLst>
            <pc:docMk/>
            <pc:sldMk cId="3014091475" sldId="782"/>
            <ac:spMk id="51" creationId="{ACD24BDD-7513-14E9-1912-C6FCEF4B9C47}"/>
          </ac:spMkLst>
        </pc:spChg>
        <pc:spChg chg="add del mod">
          <ac:chgData name="Nguyen Chi Son" userId="606856d02e9d83ac" providerId="LiveId" clId="{2597252C-BE7A-429B-93D9-DB93322F59AB}" dt="2022-05-10T11:07:36.021" v="2877" actId="478"/>
          <ac:spMkLst>
            <pc:docMk/>
            <pc:sldMk cId="3014091475" sldId="782"/>
            <ac:spMk id="52" creationId="{6B64B39C-3474-D455-D24C-995582157858}"/>
          </ac:spMkLst>
        </pc:spChg>
        <pc:spChg chg="add del mod">
          <ac:chgData name="Nguyen Chi Son" userId="606856d02e9d83ac" providerId="LiveId" clId="{2597252C-BE7A-429B-93D9-DB93322F59AB}" dt="2022-05-10T11:07:36.021" v="2877" actId="478"/>
          <ac:spMkLst>
            <pc:docMk/>
            <pc:sldMk cId="3014091475" sldId="782"/>
            <ac:spMk id="53" creationId="{43CA033C-3A94-3D04-BA5E-A91AEFA323AD}"/>
          </ac:spMkLst>
        </pc:spChg>
        <pc:spChg chg="add del mod">
          <ac:chgData name="Nguyen Chi Son" userId="606856d02e9d83ac" providerId="LiveId" clId="{2597252C-BE7A-429B-93D9-DB93322F59AB}" dt="2022-05-10T11:07:36.021" v="2877" actId="478"/>
          <ac:spMkLst>
            <pc:docMk/>
            <pc:sldMk cId="3014091475" sldId="782"/>
            <ac:spMk id="54" creationId="{6F1FF4D2-2A65-9974-F044-DC903F9E4103}"/>
          </ac:spMkLst>
        </pc:spChg>
        <pc:spChg chg="add mod">
          <ac:chgData name="Nguyen Chi Son" userId="606856d02e9d83ac" providerId="LiveId" clId="{2597252C-BE7A-429B-93D9-DB93322F59AB}" dt="2022-05-10T11:07:27.365" v="2876" actId="1038"/>
          <ac:spMkLst>
            <pc:docMk/>
            <pc:sldMk cId="3014091475" sldId="782"/>
            <ac:spMk id="55" creationId="{3629CAFF-95F2-4CA3-5E71-7405E923B84E}"/>
          </ac:spMkLst>
        </pc:spChg>
        <pc:spChg chg="add del mod">
          <ac:chgData name="Nguyen Chi Son" userId="606856d02e9d83ac" providerId="LiveId" clId="{2597252C-BE7A-429B-93D9-DB93322F59AB}" dt="2022-05-10T11:06:44.695" v="2849" actId="478"/>
          <ac:spMkLst>
            <pc:docMk/>
            <pc:sldMk cId="3014091475" sldId="782"/>
            <ac:spMk id="56" creationId="{E82E8DA0-8F93-EEB9-0F6B-A90DEA5403AC}"/>
          </ac:spMkLst>
        </pc:spChg>
        <pc:spChg chg="add del mod">
          <ac:chgData name="Nguyen Chi Son" userId="606856d02e9d83ac" providerId="LiveId" clId="{2597252C-BE7A-429B-93D9-DB93322F59AB}" dt="2022-05-10T11:06:46.195" v="2850" actId="478"/>
          <ac:spMkLst>
            <pc:docMk/>
            <pc:sldMk cId="3014091475" sldId="782"/>
            <ac:spMk id="57" creationId="{BEBCC6D2-AB7C-652C-8BE1-7101AFCA5621}"/>
          </ac:spMkLst>
        </pc:spChg>
        <pc:spChg chg="add del mod">
          <ac:chgData name="Nguyen Chi Son" userId="606856d02e9d83ac" providerId="LiveId" clId="{2597252C-BE7A-429B-93D9-DB93322F59AB}" dt="2022-05-10T11:06:47.335" v="2851" actId="478"/>
          <ac:spMkLst>
            <pc:docMk/>
            <pc:sldMk cId="3014091475" sldId="782"/>
            <ac:spMk id="58" creationId="{C3F9ED54-BCB0-C479-BCCF-767AA95B7883}"/>
          </ac:spMkLst>
        </pc:spChg>
        <pc:spChg chg="add del mod">
          <ac:chgData name="Nguyen Chi Son" userId="606856d02e9d83ac" providerId="LiveId" clId="{2597252C-BE7A-429B-93D9-DB93322F59AB}" dt="2022-05-10T11:06:49.257" v="2852" actId="478"/>
          <ac:spMkLst>
            <pc:docMk/>
            <pc:sldMk cId="3014091475" sldId="782"/>
            <ac:spMk id="59" creationId="{9C891DF1-0FCC-7C60-31ED-ACFF0D80E57F}"/>
          </ac:spMkLst>
        </pc:spChg>
        <pc:spChg chg="add del mod">
          <ac:chgData name="Nguyen Chi Son" userId="606856d02e9d83ac" providerId="LiveId" clId="{2597252C-BE7A-429B-93D9-DB93322F59AB}" dt="2022-05-10T11:03:18.483" v="2814" actId="478"/>
          <ac:spMkLst>
            <pc:docMk/>
            <pc:sldMk cId="3014091475" sldId="782"/>
            <ac:spMk id="60" creationId="{16B7900F-7C7B-ED9A-0D79-DCCFAF5208E4}"/>
          </ac:spMkLst>
        </pc:spChg>
        <pc:spChg chg="add del mod">
          <ac:chgData name="Nguyen Chi Son" userId="606856d02e9d83ac" providerId="LiveId" clId="{2597252C-BE7A-429B-93D9-DB93322F59AB}" dt="2022-05-10T11:03:17.092" v="2813" actId="478"/>
          <ac:spMkLst>
            <pc:docMk/>
            <pc:sldMk cId="3014091475" sldId="782"/>
            <ac:spMk id="61" creationId="{9202C190-4CFE-778C-97AC-162ED7D55569}"/>
          </ac:spMkLst>
        </pc:spChg>
        <pc:spChg chg="add mod">
          <ac:chgData name="Nguyen Chi Son" userId="606856d02e9d83ac" providerId="LiveId" clId="{2597252C-BE7A-429B-93D9-DB93322F59AB}" dt="2022-05-10T11:03:25.498" v="2815" actId="1076"/>
          <ac:spMkLst>
            <pc:docMk/>
            <pc:sldMk cId="3014091475" sldId="782"/>
            <ac:spMk id="62" creationId="{0C86A3D7-D580-F11C-4B36-EEEBB92CA6FA}"/>
          </ac:spMkLst>
        </pc:spChg>
        <pc:spChg chg="add mod">
          <ac:chgData name="Nguyen Chi Son" userId="606856d02e9d83ac" providerId="LiveId" clId="{2597252C-BE7A-429B-93D9-DB93322F59AB}" dt="2022-05-10T11:05:57.243" v="2833" actId="1076"/>
          <ac:spMkLst>
            <pc:docMk/>
            <pc:sldMk cId="3014091475" sldId="782"/>
            <ac:spMk id="63" creationId="{D9157F3B-5F4D-3D54-ECB5-55D9CF18E027}"/>
          </ac:spMkLst>
        </pc:spChg>
        <pc:spChg chg="add del mod">
          <ac:chgData name="Nguyen Chi Son" userId="606856d02e9d83ac" providerId="LiveId" clId="{2597252C-BE7A-429B-93D9-DB93322F59AB}" dt="2022-05-10T11:06:49.257" v="2852" actId="478"/>
          <ac:spMkLst>
            <pc:docMk/>
            <pc:sldMk cId="3014091475" sldId="782"/>
            <ac:spMk id="66" creationId="{9C8F695F-F7C4-A050-F57E-F3C4A9333E1D}"/>
          </ac:spMkLst>
        </pc:spChg>
        <pc:spChg chg="add del mod">
          <ac:chgData name="Nguyen Chi Son" userId="606856d02e9d83ac" providerId="LiveId" clId="{2597252C-BE7A-429B-93D9-DB93322F59AB}" dt="2022-05-10T11:07:36.021" v="2877" actId="478"/>
          <ac:spMkLst>
            <pc:docMk/>
            <pc:sldMk cId="3014091475" sldId="782"/>
            <ac:spMk id="67" creationId="{217479D8-CA08-13FA-5609-B3CA86EB760D}"/>
          </ac:spMkLst>
        </pc:spChg>
        <pc:spChg chg="add mod">
          <ac:chgData name="Nguyen Chi Son" userId="606856d02e9d83ac" providerId="LiveId" clId="{2597252C-BE7A-429B-93D9-DB93322F59AB}" dt="2022-05-10T11:07:27.365" v="2876" actId="1038"/>
          <ac:spMkLst>
            <pc:docMk/>
            <pc:sldMk cId="3014091475" sldId="782"/>
            <ac:spMk id="68" creationId="{188E8E03-6B15-9ADA-E61D-CE2DDA95D8CA}"/>
          </ac:spMkLst>
        </pc:spChg>
        <pc:spChg chg="add mod">
          <ac:chgData name="Nguyen Chi Son" userId="606856d02e9d83ac" providerId="LiveId" clId="{2597252C-BE7A-429B-93D9-DB93322F59AB}" dt="2022-05-10T11:07:27.365" v="2876" actId="1038"/>
          <ac:spMkLst>
            <pc:docMk/>
            <pc:sldMk cId="3014091475" sldId="782"/>
            <ac:spMk id="69" creationId="{047438EB-A924-2E1D-BD61-339D8EB80914}"/>
          </ac:spMkLst>
        </pc:spChg>
        <pc:spChg chg="add mod">
          <ac:chgData name="Nguyen Chi Son" userId="606856d02e9d83ac" providerId="LiveId" clId="{2597252C-BE7A-429B-93D9-DB93322F59AB}" dt="2022-05-10T11:07:27.365" v="2876" actId="1038"/>
          <ac:spMkLst>
            <pc:docMk/>
            <pc:sldMk cId="3014091475" sldId="782"/>
            <ac:spMk id="70" creationId="{AD70CB73-8470-44CF-1903-5F541248F943}"/>
          </ac:spMkLst>
        </pc:spChg>
        <pc:spChg chg="add mod">
          <ac:chgData name="Nguyen Chi Son" userId="606856d02e9d83ac" providerId="LiveId" clId="{2597252C-BE7A-429B-93D9-DB93322F59AB}" dt="2022-05-10T11:07:27.365" v="2876" actId="1038"/>
          <ac:spMkLst>
            <pc:docMk/>
            <pc:sldMk cId="3014091475" sldId="782"/>
            <ac:spMk id="71" creationId="{549847DD-8D27-F63E-450B-360CBD829838}"/>
          </ac:spMkLst>
        </pc:spChg>
        <pc:spChg chg="add del mod">
          <ac:chgData name="Nguyen Chi Son" userId="606856d02e9d83ac" providerId="LiveId" clId="{2597252C-BE7A-429B-93D9-DB93322F59AB}" dt="2022-05-10T14:27:53.144" v="9471" actId="478"/>
          <ac:spMkLst>
            <pc:docMk/>
            <pc:sldMk cId="3014091475" sldId="782"/>
            <ac:spMk id="72" creationId="{7EE40F0F-C8D1-551C-8F69-441EBCB8ECB8}"/>
          </ac:spMkLst>
        </pc:spChg>
        <pc:spChg chg="add mod">
          <ac:chgData name="Nguyen Chi Son" userId="606856d02e9d83ac" providerId="LiveId" clId="{2597252C-BE7A-429B-93D9-DB93322F59AB}" dt="2022-05-10T11:08:31.472" v="2905" actId="1036"/>
          <ac:spMkLst>
            <pc:docMk/>
            <pc:sldMk cId="3014091475" sldId="782"/>
            <ac:spMk id="73" creationId="{2288ADC7-5FA5-7EFD-B338-868D94ABF76E}"/>
          </ac:spMkLst>
        </pc:spChg>
        <pc:spChg chg="add mod">
          <ac:chgData name="Nguyen Chi Son" userId="606856d02e9d83ac" providerId="LiveId" clId="{2597252C-BE7A-429B-93D9-DB93322F59AB}" dt="2022-05-10T11:08:31.472" v="2905" actId="1036"/>
          <ac:spMkLst>
            <pc:docMk/>
            <pc:sldMk cId="3014091475" sldId="782"/>
            <ac:spMk id="74" creationId="{2692E08D-EEE2-6258-26DB-59C50BAA79E7}"/>
          </ac:spMkLst>
        </pc:spChg>
        <pc:spChg chg="add mod">
          <ac:chgData name="Nguyen Chi Son" userId="606856d02e9d83ac" providerId="LiveId" clId="{2597252C-BE7A-429B-93D9-DB93322F59AB}" dt="2022-05-10T11:08:31.472" v="2905" actId="1036"/>
          <ac:spMkLst>
            <pc:docMk/>
            <pc:sldMk cId="3014091475" sldId="782"/>
            <ac:spMk id="75" creationId="{8CE3ADDC-4FD2-9C68-B67A-9F9C28FEE4EF}"/>
          </ac:spMkLst>
        </pc:spChg>
        <pc:spChg chg="add mod">
          <ac:chgData name="Nguyen Chi Son" userId="606856d02e9d83ac" providerId="LiveId" clId="{2597252C-BE7A-429B-93D9-DB93322F59AB}" dt="2022-05-10T11:08:31.472" v="2905" actId="1036"/>
          <ac:spMkLst>
            <pc:docMk/>
            <pc:sldMk cId="3014091475" sldId="782"/>
            <ac:spMk id="76" creationId="{F854DA7E-CEDD-FC4E-1A85-7DCE208F5131}"/>
          </ac:spMkLst>
        </pc:spChg>
        <pc:spChg chg="add mod">
          <ac:chgData name="Nguyen Chi Son" userId="606856d02e9d83ac" providerId="LiveId" clId="{2597252C-BE7A-429B-93D9-DB93322F59AB}" dt="2022-05-10T11:08:31.472" v="2905" actId="1036"/>
          <ac:spMkLst>
            <pc:docMk/>
            <pc:sldMk cId="3014091475" sldId="782"/>
            <ac:spMk id="77" creationId="{61CF6EE7-143F-A3BB-CD7B-B15C36DA4F5C}"/>
          </ac:spMkLst>
        </pc:spChg>
        <pc:spChg chg="add mod">
          <ac:chgData name="Nguyen Chi Son" userId="606856d02e9d83ac" providerId="LiveId" clId="{2597252C-BE7A-429B-93D9-DB93322F59AB}" dt="2022-05-10T11:10:37.874" v="2926" actId="1037"/>
          <ac:spMkLst>
            <pc:docMk/>
            <pc:sldMk cId="3014091475" sldId="782"/>
            <ac:spMk id="78" creationId="{231CAF42-FB8B-FC5E-2EB5-5418304BCDBE}"/>
          </ac:spMkLst>
        </pc:spChg>
        <pc:spChg chg="add mod">
          <ac:chgData name="Nguyen Chi Son" userId="606856d02e9d83ac" providerId="LiveId" clId="{2597252C-BE7A-429B-93D9-DB93322F59AB}" dt="2022-05-10T11:09:19.393" v="2912" actId="571"/>
          <ac:spMkLst>
            <pc:docMk/>
            <pc:sldMk cId="3014091475" sldId="782"/>
            <ac:spMk id="79" creationId="{1F74FA10-7665-04AD-65BA-8F23FB886012}"/>
          </ac:spMkLst>
        </pc:spChg>
        <pc:spChg chg="add mod">
          <ac:chgData name="Nguyen Chi Son" userId="606856d02e9d83ac" providerId="LiveId" clId="{2597252C-BE7A-429B-93D9-DB93322F59AB}" dt="2022-05-10T11:09:29.486" v="2913" actId="571"/>
          <ac:spMkLst>
            <pc:docMk/>
            <pc:sldMk cId="3014091475" sldId="782"/>
            <ac:spMk id="80" creationId="{6E8F6998-4AD4-54A5-1FDB-1E79911D7C4D}"/>
          </ac:spMkLst>
        </pc:spChg>
        <pc:spChg chg="add mod">
          <ac:chgData name="Nguyen Chi Son" userId="606856d02e9d83ac" providerId="LiveId" clId="{2597252C-BE7A-429B-93D9-DB93322F59AB}" dt="2022-05-10T11:09:35.236" v="2914" actId="571"/>
          <ac:spMkLst>
            <pc:docMk/>
            <pc:sldMk cId="3014091475" sldId="782"/>
            <ac:spMk id="81" creationId="{399D99A2-1ADD-2225-F7C6-F6AB8EC06C22}"/>
          </ac:spMkLst>
        </pc:spChg>
        <pc:spChg chg="add mod">
          <ac:chgData name="Nguyen Chi Son" userId="606856d02e9d83ac" providerId="LiveId" clId="{2597252C-BE7A-429B-93D9-DB93322F59AB}" dt="2022-05-10T11:09:44.517" v="2915" actId="571"/>
          <ac:spMkLst>
            <pc:docMk/>
            <pc:sldMk cId="3014091475" sldId="782"/>
            <ac:spMk id="82" creationId="{5B4C56C9-E8C4-BAFF-702F-DBB5CAB449DD}"/>
          </ac:spMkLst>
        </pc:spChg>
        <pc:spChg chg="add mod">
          <ac:chgData name="Nguyen Chi Son" userId="606856d02e9d83ac" providerId="LiveId" clId="{2597252C-BE7A-429B-93D9-DB93322F59AB}" dt="2022-05-10T11:09:57.235" v="2916" actId="571"/>
          <ac:spMkLst>
            <pc:docMk/>
            <pc:sldMk cId="3014091475" sldId="782"/>
            <ac:spMk id="83" creationId="{57A84E4B-E8DD-0AF7-74F9-2D4B5F6DDEA9}"/>
          </ac:spMkLst>
        </pc:spChg>
        <pc:graphicFrameChg chg="del">
          <ac:chgData name="Nguyen Chi Son" userId="606856d02e9d83ac" providerId="LiveId" clId="{2597252C-BE7A-429B-93D9-DB93322F59AB}" dt="2022-05-10T10:38:17.279" v="2615" actId="478"/>
          <ac:graphicFrameMkLst>
            <pc:docMk/>
            <pc:sldMk cId="3014091475" sldId="782"/>
            <ac:graphicFrameMk id="9" creationId="{5C0A4534-B3B9-450D-A1D7-0B99D9DA0F6B}"/>
          </ac:graphicFrameMkLst>
        </pc:graphicFrameChg>
        <pc:graphicFrameChg chg="del">
          <ac:chgData name="Nguyen Chi Son" userId="606856d02e9d83ac" providerId="LiveId" clId="{2597252C-BE7A-429B-93D9-DB93322F59AB}" dt="2022-05-10T10:38:17.279" v="2615" actId="478"/>
          <ac:graphicFrameMkLst>
            <pc:docMk/>
            <pc:sldMk cId="3014091475" sldId="782"/>
            <ac:graphicFrameMk id="15" creationId="{44436E0A-85A4-10BF-B5CE-56FC49539F26}"/>
          </ac:graphicFrameMkLst>
        </pc:graphicFrameChg>
        <pc:picChg chg="add mod">
          <ac:chgData name="Nguyen Chi Son" userId="606856d02e9d83ac" providerId="LiveId" clId="{2597252C-BE7A-429B-93D9-DB93322F59AB}" dt="2022-05-10T14:26:58.965" v="9470" actId="1076"/>
          <ac:picMkLst>
            <pc:docMk/>
            <pc:sldMk cId="3014091475" sldId="782"/>
            <ac:picMk id="4" creationId="{5026E324-DFDD-0C76-FA74-87FE9448A3E6}"/>
          </ac:picMkLst>
        </pc:picChg>
        <pc:picChg chg="del">
          <ac:chgData name="Nguyen Chi Son" userId="606856d02e9d83ac" providerId="LiveId" clId="{2597252C-BE7A-429B-93D9-DB93322F59AB}" dt="2022-05-10T10:38:20.154" v="2618" actId="478"/>
          <ac:picMkLst>
            <pc:docMk/>
            <pc:sldMk cId="3014091475" sldId="782"/>
            <ac:picMk id="11" creationId="{05D96BD5-9C07-6F23-61E0-2C40A94E1053}"/>
          </ac:picMkLst>
        </pc:picChg>
        <pc:picChg chg="add del mod">
          <ac:chgData name="Nguyen Chi Son" userId="606856d02e9d83ac" providerId="LiveId" clId="{2597252C-BE7A-429B-93D9-DB93322F59AB}" dt="2022-05-10T11:00:10.208" v="2728" actId="478"/>
          <ac:picMkLst>
            <pc:docMk/>
            <pc:sldMk cId="3014091475" sldId="782"/>
            <ac:picMk id="19" creationId="{1EC5F715-62A6-9C80-7D89-4D48F33EEC2A}"/>
          </ac:picMkLst>
        </pc:picChg>
        <pc:picChg chg="add del mod">
          <ac:chgData name="Nguyen Chi Son" userId="606856d02e9d83ac" providerId="LiveId" clId="{2597252C-BE7A-429B-93D9-DB93322F59AB}" dt="2022-05-10T11:00:18.817" v="2732" actId="478"/>
          <ac:picMkLst>
            <pc:docMk/>
            <pc:sldMk cId="3014091475" sldId="782"/>
            <ac:picMk id="21" creationId="{B155DD75-E96F-9420-12DC-AC0CB095C442}"/>
          </ac:picMkLst>
        </pc:picChg>
        <pc:picChg chg="add del mod">
          <ac:chgData name="Nguyen Chi Son" userId="606856d02e9d83ac" providerId="LiveId" clId="{2597252C-BE7A-429B-93D9-DB93322F59AB}" dt="2022-05-10T11:00:19.239" v="2733" actId="478"/>
          <ac:picMkLst>
            <pc:docMk/>
            <pc:sldMk cId="3014091475" sldId="782"/>
            <ac:picMk id="23" creationId="{95C32971-776B-A062-ACC7-6B01E26121D8}"/>
          </ac:picMkLst>
        </pc:picChg>
        <pc:cxnChg chg="add mod ord">
          <ac:chgData name="Nguyen Chi Son" userId="606856d02e9d83ac" providerId="LiveId" clId="{2597252C-BE7A-429B-93D9-DB93322F59AB}" dt="2022-05-10T11:10:36.234" v="2924" actId="167"/>
          <ac:cxnSpMkLst>
            <pc:docMk/>
            <pc:sldMk cId="3014091475" sldId="782"/>
            <ac:cxnSpMk id="6" creationId="{6D96FC0C-3DE0-5605-7B20-826EE790606C}"/>
          </ac:cxnSpMkLst>
        </pc:cxnChg>
        <pc:cxnChg chg="del">
          <ac:chgData name="Nguyen Chi Son" userId="606856d02e9d83ac" providerId="LiveId" clId="{2597252C-BE7A-429B-93D9-DB93322F59AB}" dt="2022-05-10T10:38:21.064" v="2619" actId="478"/>
          <ac:cxnSpMkLst>
            <pc:docMk/>
            <pc:sldMk cId="3014091475" sldId="782"/>
            <ac:cxnSpMk id="18" creationId="{1D24E2C5-5A0C-5B25-9E9D-9D5A81CD79B5}"/>
          </ac:cxnSpMkLst>
        </pc:cxnChg>
        <pc:cxnChg chg="add del mod">
          <ac:chgData name="Nguyen Chi Son" userId="606856d02e9d83ac" providerId="LiveId" clId="{2597252C-BE7A-429B-93D9-DB93322F59AB}" dt="2022-05-10T11:00:21.333" v="2734" actId="478"/>
          <ac:cxnSpMkLst>
            <pc:docMk/>
            <pc:sldMk cId="3014091475" sldId="782"/>
            <ac:cxnSpMk id="26" creationId="{2DA12F7E-526A-685E-4FE7-CCFF85969EBA}"/>
          </ac:cxnSpMkLst>
        </pc:cxnChg>
        <pc:cxnChg chg="add del mod">
          <ac:chgData name="Nguyen Chi Son" userId="606856d02e9d83ac" providerId="LiveId" clId="{2597252C-BE7A-429B-93D9-DB93322F59AB}" dt="2022-05-10T11:06:06.305" v="2837" actId="478"/>
          <ac:cxnSpMkLst>
            <pc:docMk/>
            <pc:sldMk cId="3014091475" sldId="782"/>
            <ac:cxnSpMk id="29" creationId="{4BAC57DA-AF6D-C20C-B75B-21E65A1F768D}"/>
          </ac:cxnSpMkLst>
        </pc:cxnChg>
        <pc:cxnChg chg="add mod">
          <ac:chgData name="Nguyen Chi Son" userId="606856d02e9d83ac" providerId="LiveId" clId="{2597252C-BE7A-429B-93D9-DB93322F59AB}" dt="2022-05-10T11:05:11.229" v="2819" actId="465"/>
          <ac:cxnSpMkLst>
            <pc:docMk/>
            <pc:sldMk cId="3014091475" sldId="782"/>
            <ac:cxnSpMk id="30" creationId="{46E13062-15FA-91D3-157F-C48E1BFB97C1}"/>
          </ac:cxnSpMkLst>
        </pc:cxnChg>
        <pc:cxnChg chg="add mod">
          <ac:chgData name="Nguyen Chi Son" userId="606856d02e9d83ac" providerId="LiveId" clId="{2597252C-BE7A-429B-93D9-DB93322F59AB}" dt="2022-05-10T11:05:11.229" v="2819" actId="465"/>
          <ac:cxnSpMkLst>
            <pc:docMk/>
            <pc:sldMk cId="3014091475" sldId="782"/>
            <ac:cxnSpMk id="31" creationId="{930F85FF-3484-51F4-4E67-4BF1B039D53F}"/>
          </ac:cxnSpMkLst>
        </pc:cxnChg>
        <pc:cxnChg chg="add mod">
          <ac:chgData name="Nguyen Chi Son" userId="606856d02e9d83ac" providerId="LiveId" clId="{2597252C-BE7A-429B-93D9-DB93322F59AB}" dt="2022-05-10T11:05:11.229" v="2819" actId="465"/>
          <ac:cxnSpMkLst>
            <pc:docMk/>
            <pc:sldMk cId="3014091475" sldId="782"/>
            <ac:cxnSpMk id="32" creationId="{2C33EA31-19EC-832F-DBD9-4215D488D2C2}"/>
          </ac:cxnSpMkLst>
        </pc:cxnChg>
        <pc:cxnChg chg="add mod">
          <ac:chgData name="Nguyen Chi Son" userId="606856d02e9d83ac" providerId="LiveId" clId="{2597252C-BE7A-429B-93D9-DB93322F59AB}" dt="2022-05-10T11:05:11.229" v="2819" actId="465"/>
          <ac:cxnSpMkLst>
            <pc:docMk/>
            <pc:sldMk cId="3014091475" sldId="782"/>
            <ac:cxnSpMk id="33" creationId="{F3B9E68E-6492-032F-CDA5-B202AFD4DF8C}"/>
          </ac:cxnSpMkLst>
        </pc:cxnChg>
        <pc:cxnChg chg="add mod">
          <ac:chgData name="Nguyen Chi Son" userId="606856d02e9d83ac" providerId="LiveId" clId="{2597252C-BE7A-429B-93D9-DB93322F59AB}" dt="2022-05-10T11:03:25.498" v="2815" actId="1076"/>
          <ac:cxnSpMkLst>
            <pc:docMk/>
            <pc:sldMk cId="3014091475" sldId="782"/>
            <ac:cxnSpMk id="34" creationId="{B7E86F14-FA11-043A-B9DB-B7244F3E42BB}"/>
          </ac:cxnSpMkLst>
        </pc:cxnChg>
        <pc:cxnChg chg="add mod">
          <ac:chgData name="Nguyen Chi Son" userId="606856d02e9d83ac" providerId="LiveId" clId="{2597252C-BE7A-429B-93D9-DB93322F59AB}" dt="2022-05-10T11:05:00.823" v="2818" actId="408"/>
          <ac:cxnSpMkLst>
            <pc:docMk/>
            <pc:sldMk cId="3014091475" sldId="782"/>
            <ac:cxnSpMk id="35" creationId="{12650A14-0DF3-79B0-9759-06268D2926FE}"/>
          </ac:cxnSpMkLst>
        </pc:cxnChg>
        <pc:cxnChg chg="add mod">
          <ac:chgData name="Nguyen Chi Son" userId="606856d02e9d83ac" providerId="LiveId" clId="{2597252C-BE7A-429B-93D9-DB93322F59AB}" dt="2022-05-10T11:05:00.823" v="2818" actId="408"/>
          <ac:cxnSpMkLst>
            <pc:docMk/>
            <pc:sldMk cId="3014091475" sldId="782"/>
            <ac:cxnSpMk id="36" creationId="{B4155A4C-10A7-26DA-EA76-5AB8A34D8152}"/>
          </ac:cxnSpMkLst>
        </pc:cxnChg>
        <pc:cxnChg chg="add mod">
          <ac:chgData name="Nguyen Chi Son" userId="606856d02e9d83ac" providerId="LiveId" clId="{2597252C-BE7A-429B-93D9-DB93322F59AB}" dt="2022-05-10T11:05:00.823" v="2818" actId="408"/>
          <ac:cxnSpMkLst>
            <pc:docMk/>
            <pc:sldMk cId="3014091475" sldId="782"/>
            <ac:cxnSpMk id="37" creationId="{59AC2609-5105-CCDF-4563-30845E13746C}"/>
          </ac:cxnSpMkLst>
        </pc:cxnChg>
        <pc:cxnChg chg="add mod">
          <ac:chgData name="Nguyen Chi Son" userId="606856d02e9d83ac" providerId="LiveId" clId="{2597252C-BE7A-429B-93D9-DB93322F59AB}" dt="2022-05-10T11:05:00.823" v="2818" actId="408"/>
          <ac:cxnSpMkLst>
            <pc:docMk/>
            <pc:sldMk cId="3014091475" sldId="782"/>
            <ac:cxnSpMk id="38" creationId="{0EA085DA-C887-513E-E595-54651A04801C}"/>
          </ac:cxnSpMkLst>
        </pc:cxnChg>
        <pc:cxnChg chg="add mod">
          <ac:chgData name="Nguyen Chi Son" userId="606856d02e9d83ac" providerId="LiveId" clId="{2597252C-BE7A-429B-93D9-DB93322F59AB}" dt="2022-05-10T11:03:25.498" v="2815" actId="1076"/>
          <ac:cxnSpMkLst>
            <pc:docMk/>
            <pc:sldMk cId="3014091475" sldId="782"/>
            <ac:cxnSpMk id="39" creationId="{92313AE1-E77E-DCD7-5A8F-650111E8789D}"/>
          </ac:cxnSpMkLst>
        </pc:cxnChg>
        <pc:cxnChg chg="add mod">
          <ac:chgData name="Nguyen Chi Son" userId="606856d02e9d83ac" providerId="LiveId" clId="{2597252C-BE7A-429B-93D9-DB93322F59AB}" dt="2022-05-10T11:03:25.498" v="2815" actId="1076"/>
          <ac:cxnSpMkLst>
            <pc:docMk/>
            <pc:sldMk cId="3014091475" sldId="782"/>
            <ac:cxnSpMk id="40" creationId="{50E98EB3-137C-6BA2-399D-21EFF3CF3176}"/>
          </ac:cxnSpMkLst>
        </pc:cxnChg>
        <pc:cxnChg chg="add mod">
          <ac:chgData name="Nguyen Chi Son" userId="606856d02e9d83ac" providerId="LiveId" clId="{2597252C-BE7A-429B-93D9-DB93322F59AB}" dt="2022-05-10T11:03:25.498" v="2815" actId="1076"/>
          <ac:cxnSpMkLst>
            <pc:docMk/>
            <pc:sldMk cId="3014091475" sldId="782"/>
            <ac:cxnSpMk id="41" creationId="{F78968DB-ACF6-45AF-23A8-4407A21BE639}"/>
          </ac:cxnSpMkLst>
        </pc:cxnChg>
        <pc:cxnChg chg="add del mod">
          <ac:chgData name="Nguyen Chi Son" userId="606856d02e9d83ac" providerId="LiveId" clId="{2597252C-BE7A-429B-93D9-DB93322F59AB}" dt="2022-05-10T11:06:05.009" v="2836" actId="478"/>
          <ac:cxnSpMkLst>
            <pc:docMk/>
            <pc:sldMk cId="3014091475" sldId="782"/>
            <ac:cxnSpMk id="42" creationId="{44F4C0E6-CA27-F31F-425A-8C35E89E48C8}"/>
          </ac:cxnSpMkLst>
        </pc:cxnChg>
        <pc:cxnChg chg="add mod">
          <ac:chgData name="Nguyen Chi Son" userId="606856d02e9d83ac" providerId="LiveId" clId="{2597252C-BE7A-429B-93D9-DB93322F59AB}" dt="2022-05-10T11:05:00.823" v="2818" actId="408"/>
          <ac:cxnSpMkLst>
            <pc:docMk/>
            <pc:sldMk cId="3014091475" sldId="782"/>
            <ac:cxnSpMk id="64" creationId="{BD5A81A2-FBF9-88B3-81F6-28E0A21F832D}"/>
          </ac:cxnSpMkLst>
        </pc:cxnChg>
        <pc:cxnChg chg="add mod">
          <ac:chgData name="Nguyen Chi Son" userId="606856d02e9d83ac" providerId="LiveId" clId="{2597252C-BE7A-429B-93D9-DB93322F59AB}" dt="2022-05-10T11:05:11.229" v="2819" actId="465"/>
          <ac:cxnSpMkLst>
            <pc:docMk/>
            <pc:sldMk cId="3014091475" sldId="782"/>
            <ac:cxnSpMk id="65" creationId="{32239710-7CBD-0085-9DA3-23727E57493D}"/>
          </ac:cxnSpMkLst>
        </pc:cxnChg>
        <pc:cxnChg chg="add mod">
          <ac:chgData name="Nguyen Chi Son" userId="606856d02e9d83ac" providerId="LiveId" clId="{2597252C-BE7A-429B-93D9-DB93322F59AB}" dt="2022-05-10T11:10:46.655" v="2929" actId="14100"/>
          <ac:cxnSpMkLst>
            <pc:docMk/>
            <pc:sldMk cId="3014091475" sldId="782"/>
            <ac:cxnSpMk id="84" creationId="{5D6DC388-79AE-CF9A-8A41-A80B2BB9AEA1}"/>
          </ac:cxnSpMkLst>
        </pc:cxnChg>
        <pc:cxnChg chg="add del mod">
          <ac:chgData name="Nguyen Chi Son" userId="606856d02e9d83ac" providerId="LiveId" clId="{2597252C-BE7A-429B-93D9-DB93322F59AB}" dt="2022-05-10T11:24:53.671" v="4634"/>
          <ac:cxnSpMkLst>
            <pc:docMk/>
            <pc:sldMk cId="3014091475" sldId="782"/>
            <ac:cxnSpMk id="87" creationId="{C8F89B40-79EC-3D2B-73B9-AE8903366F48}"/>
          </ac:cxnSpMkLst>
        </pc:cxnChg>
      </pc:sldChg>
      <pc:sldChg chg="del">
        <pc:chgData name="Nguyen Chi Son" userId="606856d02e9d83ac" providerId="LiveId" clId="{2597252C-BE7A-429B-93D9-DB93322F59AB}" dt="2022-05-10T11:11:53.122" v="2938" actId="47"/>
        <pc:sldMkLst>
          <pc:docMk/>
          <pc:sldMk cId="3514233349" sldId="783"/>
        </pc:sldMkLst>
      </pc:sldChg>
      <pc:sldChg chg="addSp delSp modSp mod delAnim modAnim">
        <pc:chgData name="Nguyen Chi Son" userId="606856d02e9d83ac" providerId="LiveId" clId="{2597252C-BE7A-429B-93D9-DB93322F59AB}" dt="2022-05-10T14:33:00.394" v="9560"/>
        <pc:sldMkLst>
          <pc:docMk/>
          <pc:sldMk cId="3278121036" sldId="785"/>
        </pc:sldMkLst>
        <pc:spChg chg="del">
          <ac:chgData name="Nguyen Chi Son" userId="606856d02e9d83ac" providerId="LiveId" clId="{2597252C-BE7A-429B-93D9-DB93322F59AB}" dt="2022-05-10T14:08:39.003" v="6592" actId="478"/>
          <ac:spMkLst>
            <pc:docMk/>
            <pc:sldMk cId="3278121036" sldId="785"/>
            <ac:spMk id="16" creationId="{3D8285F7-5972-A463-C1EB-DC3F1FFE52A0}"/>
          </ac:spMkLst>
        </pc:spChg>
        <pc:spChg chg="del">
          <ac:chgData name="Nguyen Chi Son" userId="606856d02e9d83ac" providerId="LiveId" clId="{2597252C-BE7A-429B-93D9-DB93322F59AB}" dt="2022-05-10T14:08:39.003" v="6592" actId="478"/>
          <ac:spMkLst>
            <pc:docMk/>
            <pc:sldMk cId="3278121036" sldId="785"/>
            <ac:spMk id="18" creationId="{B3B0B2A1-6AD8-6BC0-A5D4-FD27F3C34484}"/>
          </ac:spMkLst>
        </pc:spChg>
        <pc:spChg chg="mod">
          <ac:chgData name="Nguyen Chi Son" userId="606856d02e9d83ac" providerId="LiveId" clId="{2597252C-BE7A-429B-93D9-DB93322F59AB}" dt="2022-05-10T14:11:20.539" v="7619" actId="20577"/>
          <ac:spMkLst>
            <pc:docMk/>
            <pc:sldMk cId="3278121036" sldId="785"/>
            <ac:spMk id="19" creationId="{9C339D16-68E4-43C4-A62E-D0146138D23B}"/>
          </ac:spMkLst>
        </pc:spChg>
        <pc:spChg chg="add mod">
          <ac:chgData name="Nguyen Chi Son" userId="606856d02e9d83ac" providerId="LiveId" clId="{2597252C-BE7A-429B-93D9-DB93322F59AB}" dt="2022-05-10T14:16:25.210" v="8656" actId="58"/>
          <ac:spMkLst>
            <pc:docMk/>
            <pc:sldMk cId="3278121036" sldId="785"/>
            <ac:spMk id="20" creationId="{0934020B-1F3F-46A5-D540-CB1045B4A538}"/>
          </ac:spMkLst>
        </pc:spChg>
        <pc:spChg chg="del">
          <ac:chgData name="Nguyen Chi Son" userId="606856d02e9d83ac" providerId="LiveId" clId="{2597252C-BE7A-429B-93D9-DB93322F59AB}" dt="2022-05-10T14:08:39.003" v="6592" actId="478"/>
          <ac:spMkLst>
            <pc:docMk/>
            <pc:sldMk cId="3278121036" sldId="785"/>
            <ac:spMk id="21" creationId="{50CCF181-DD22-1EFD-8B79-74BB108C144B}"/>
          </ac:spMkLst>
        </pc:spChg>
        <pc:spChg chg="add mod">
          <ac:chgData name="Nguyen Chi Son" userId="606856d02e9d83ac" providerId="LiveId" clId="{2597252C-BE7A-429B-93D9-DB93322F59AB}" dt="2022-05-10T14:11:50.784" v="7645" actId="1035"/>
          <ac:spMkLst>
            <pc:docMk/>
            <pc:sldMk cId="3278121036" sldId="785"/>
            <ac:spMk id="23" creationId="{DF71E831-C932-0FED-E289-5B333C7ABB6D}"/>
          </ac:spMkLst>
        </pc:spChg>
        <pc:spChg chg="add mod">
          <ac:chgData name="Nguyen Chi Son" userId="606856d02e9d83ac" providerId="LiveId" clId="{2597252C-BE7A-429B-93D9-DB93322F59AB}" dt="2022-05-10T14:12:38.938" v="7949" actId="20577"/>
          <ac:spMkLst>
            <pc:docMk/>
            <pc:sldMk cId="3278121036" sldId="785"/>
            <ac:spMk id="25" creationId="{604F79D9-CBF1-74A6-09EC-CA1BF245464A}"/>
          </ac:spMkLst>
        </pc:spChg>
        <pc:spChg chg="del">
          <ac:chgData name="Nguyen Chi Son" userId="606856d02e9d83ac" providerId="LiveId" clId="{2597252C-BE7A-429B-93D9-DB93322F59AB}" dt="2022-05-10T14:08:39.003" v="6592" actId="478"/>
          <ac:spMkLst>
            <pc:docMk/>
            <pc:sldMk cId="3278121036" sldId="785"/>
            <ac:spMk id="26" creationId="{CD1D6AFE-9958-4D1E-9CD2-A14264240D52}"/>
          </ac:spMkLst>
        </pc:spChg>
        <pc:spChg chg="del">
          <ac:chgData name="Nguyen Chi Son" userId="606856d02e9d83ac" providerId="LiveId" clId="{2597252C-BE7A-429B-93D9-DB93322F59AB}" dt="2022-05-10T14:08:39.003" v="6592" actId="478"/>
          <ac:spMkLst>
            <pc:docMk/>
            <pc:sldMk cId="3278121036" sldId="785"/>
            <ac:spMk id="27" creationId="{DB6DD82A-4CA8-4623-BC36-43439A2C4434}"/>
          </ac:spMkLst>
        </pc:spChg>
        <pc:spChg chg="del">
          <ac:chgData name="Nguyen Chi Son" userId="606856d02e9d83ac" providerId="LiveId" clId="{2597252C-BE7A-429B-93D9-DB93322F59AB}" dt="2022-05-10T14:08:39.003" v="6592" actId="478"/>
          <ac:spMkLst>
            <pc:docMk/>
            <pc:sldMk cId="3278121036" sldId="785"/>
            <ac:spMk id="30" creationId="{838B18E4-DC53-B570-58C6-ECC3F5065557}"/>
          </ac:spMkLst>
        </pc:spChg>
        <pc:graphicFrameChg chg="del">
          <ac:chgData name="Nguyen Chi Son" userId="606856d02e9d83ac" providerId="LiveId" clId="{2597252C-BE7A-429B-93D9-DB93322F59AB}" dt="2022-05-10T14:08:39.003" v="6592" actId="478"/>
          <ac:graphicFrameMkLst>
            <pc:docMk/>
            <pc:sldMk cId="3278121036" sldId="785"/>
            <ac:graphicFrameMk id="17" creationId="{BEF7788B-8DC8-5B4D-A0BA-E73F3E50DB3B}"/>
          </ac:graphicFrameMkLst>
        </pc:graphicFrameChg>
        <pc:graphicFrameChg chg="add del mod">
          <ac:chgData name="Nguyen Chi Son" userId="606856d02e9d83ac" providerId="LiveId" clId="{2597252C-BE7A-429B-93D9-DB93322F59AB}" dt="2022-05-10T14:11:53.652" v="7646" actId="478"/>
          <ac:graphicFrameMkLst>
            <pc:docMk/>
            <pc:sldMk cId="3278121036" sldId="785"/>
            <ac:graphicFrameMk id="28" creationId="{47A5B1E9-C6E9-A689-9966-0001A71A52EE}"/>
          </ac:graphicFrameMkLst>
        </pc:graphicFrameChg>
        <pc:picChg chg="add mod">
          <ac:chgData name="Nguyen Chi Son" userId="606856d02e9d83ac" providerId="LiveId" clId="{2597252C-BE7A-429B-93D9-DB93322F59AB}" dt="2022-05-10T14:11:24.282" v="7623" actId="1035"/>
          <ac:picMkLst>
            <pc:docMk/>
            <pc:sldMk cId="3278121036" sldId="785"/>
            <ac:picMk id="3" creationId="{0D99B733-80B0-5BC4-3E37-DBA8ABEEADCC}"/>
          </ac:picMkLst>
        </pc:picChg>
        <pc:picChg chg="del">
          <ac:chgData name="Nguyen Chi Son" userId="606856d02e9d83ac" providerId="LiveId" clId="{2597252C-BE7A-429B-93D9-DB93322F59AB}" dt="2022-05-10T14:08:39.003" v="6592" actId="478"/>
          <ac:picMkLst>
            <pc:docMk/>
            <pc:sldMk cId="3278121036" sldId="785"/>
            <ac:picMk id="6" creationId="{5F247A21-5FA3-4AC7-A429-97D3AFAD4B1B}"/>
          </ac:picMkLst>
        </pc:picChg>
        <pc:picChg chg="del">
          <ac:chgData name="Nguyen Chi Son" userId="606856d02e9d83ac" providerId="LiveId" clId="{2597252C-BE7A-429B-93D9-DB93322F59AB}" dt="2022-05-10T14:08:39.003" v="6592" actId="478"/>
          <ac:picMkLst>
            <pc:docMk/>
            <pc:sldMk cId="3278121036" sldId="785"/>
            <ac:picMk id="22" creationId="{93222A87-91ED-4181-B1B0-A0B0D9FE2D30}"/>
          </ac:picMkLst>
        </pc:picChg>
        <pc:cxnChg chg="add mod">
          <ac:chgData name="Nguyen Chi Son" userId="606856d02e9d83ac" providerId="LiveId" clId="{2597252C-BE7A-429B-93D9-DB93322F59AB}" dt="2022-05-10T14:16:52.922" v="8668" actId="1036"/>
          <ac:cxnSpMkLst>
            <pc:docMk/>
            <pc:sldMk cId="3278121036" sldId="785"/>
            <ac:cxnSpMk id="5" creationId="{1EEC6C7D-5691-17FA-122D-B6085E92555A}"/>
          </ac:cxnSpMkLst>
        </pc:cxnChg>
        <pc:cxnChg chg="del">
          <ac:chgData name="Nguyen Chi Son" userId="606856d02e9d83ac" providerId="LiveId" clId="{2597252C-BE7A-429B-93D9-DB93322F59AB}" dt="2022-05-10T14:08:39.003" v="6592" actId="478"/>
          <ac:cxnSpMkLst>
            <pc:docMk/>
            <pc:sldMk cId="3278121036" sldId="785"/>
            <ac:cxnSpMk id="8" creationId="{46ECD3DC-B938-4C39-8E4A-82C99166371D}"/>
          </ac:cxnSpMkLst>
        </pc:cxnChg>
        <pc:cxnChg chg="del">
          <ac:chgData name="Nguyen Chi Son" userId="606856d02e9d83ac" providerId="LiveId" clId="{2597252C-BE7A-429B-93D9-DB93322F59AB}" dt="2022-05-10T14:08:39.003" v="6592" actId="478"/>
          <ac:cxnSpMkLst>
            <pc:docMk/>
            <pc:sldMk cId="3278121036" sldId="785"/>
            <ac:cxnSpMk id="24" creationId="{F21BDA72-869D-4250-88C3-F2480ADEC55F}"/>
          </ac:cxnSpMkLst>
        </pc:cxnChg>
      </pc:sldChg>
      <pc:sldChg chg="del">
        <pc:chgData name="Nguyen Chi Son" userId="606856d02e9d83ac" providerId="LiveId" clId="{2597252C-BE7A-429B-93D9-DB93322F59AB}" dt="2022-05-10T14:25:41.468" v="9465" actId="47"/>
        <pc:sldMkLst>
          <pc:docMk/>
          <pc:sldMk cId="4062520160" sldId="786"/>
        </pc:sldMkLst>
      </pc:sldChg>
      <pc:sldChg chg="del">
        <pc:chgData name="Nguyen Chi Son" userId="606856d02e9d83ac" providerId="LiveId" clId="{2597252C-BE7A-429B-93D9-DB93322F59AB}" dt="2022-05-10T14:25:41.468" v="9465" actId="47"/>
        <pc:sldMkLst>
          <pc:docMk/>
          <pc:sldMk cId="2806807792" sldId="787"/>
        </pc:sldMkLst>
      </pc:sldChg>
      <pc:sldChg chg="del">
        <pc:chgData name="Nguyen Chi Son" userId="606856d02e9d83ac" providerId="LiveId" clId="{2597252C-BE7A-429B-93D9-DB93322F59AB}" dt="2022-05-10T14:25:41.468" v="9465" actId="47"/>
        <pc:sldMkLst>
          <pc:docMk/>
          <pc:sldMk cId="2750845603" sldId="788"/>
        </pc:sldMkLst>
      </pc:sldChg>
      <pc:sldChg chg="del">
        <pc:chgData name="Nguyen Chi Son" userId="606856d02e9d83ac" providerId="LiveId" clId="{2597252C-BE7A-429B-93D9-DB93322F59AB}" dt="2022-05-10T14:25:41.468" v="9465" actId="47"/>
        <pc:sldMkLst>
          <pc:docMk/>
          <pc:sldMk cId="1403186154" sldId="789"/>
        </pc:sldMkLst>
      </pc:sldChg>
      <pc:sldChg chg="del">
        <pc:chgData name="Nguyen Chi Son" userId="606856d02e9d83ac" providerId="LiveId" clId="{2597252C-BE7A-429B-93D9-DB93322F59AB}" dt="2022-05-10T14:25:41.468" v="9465" actId="47"/>
        <pc:sldMkLst>
          <pc:docMk/>
          <pc:sldMk cId="822980392" sldId="790"/>
        </pc:sldMkLst>
      </pc:sldChg>
      <pc:sldChg chg="modSp add modAnim">
        <pc:chgData name="Nguyen Chi Son" userId="606856d02e9d83ac" providerId="LiveId" clId="{2597252C-BE7A-429B-93D9-DB93322F59AB}" dt="2022-05-10T14:26:00.581" v="9467"/>
        <pc:sldMkLst>
          <pc:docMk/>
          <pc:sldMk cId="1008586418" sldId="791"/>
        </pc:sldMkLst>
        <pc:spChg chg="mod">
          <ac:chgData name="Nguyen Chi Son" userId="606856d02e9d83ac" providerId="LiveId" clId="{2597252C-BE7A-429B-93D9-DB93322F59AB}" dt="2022-05-10T10:37:32.257" v="2472" actId="20577"/>
          <ac:spMkLst>
            <pc:docMk/>
            <pc:sldMk cId="1008586418" sldId="791"/>
            <ac:spMk id="11" creationId="{CB9798D1-2A2A-6FF5-4ABE-E90F981A0FF3}"/>
          </ac:spMkLst>
        </pc:spChg>
      </pc:sldChg>
      <pc:sldChg chg="addSp delSp modSp add mod modAnim">
        <pc:chgData name="Nguyen Chi Son" userId="606856d02e9d83ac" providerId="LiveId" clId="{2597252C-BE7A-429B-93D9-DB93322F59AB}" dt="2022-05-10T14:29:11.532" v="9482"/>
        <pc:sldMkLst>
          <pc:docMk/>
          <pc:sldMk cId="3578155874" sldId="792"/>
        </pc:sldMkLst>
        <pc:spChg chg="mod">
          <ac:chgData name="Nguyen Chi Son" userId="606856d02e9d83ac" providerId="LiveId" clId="{2597252C-BE7A-429B-93D9-DB93322F59AB}" dt="2022-05-10T11:12:11.887" v="3037" actId="20577"/>
          <ac:spMkLst>
            <pc:docMk/>
            <pc:sldMk cId="3578155874" sldId="792"/>
            <ac:spMk id="2" creationId="{BA8A6260-CA4B-46A9-A06E-C71EE59E6992}"/>
          </ac:spMkLst>
        </pc:spChg>
        <pc:spChg chg="add mod">
          <ac:chgData name="Nguyen Chi Son" userId="606856d02e9d83ac" providerId="LiveId" clId="{2597252C-BE7A-429B-93D9-DB93322F59AB}" dt="2022-05-10T11:18:45.624" v="4132" actId="20577"/>
          <ac:spMkLst>
            <pc:docMk/>
            <pc:sldMk cId="3578155874" sldId="792"/>
            <ac:spMk id="6" creationId="{D3015E0F-F19A-8D88-78EF-81142AAABDD2}"/>
          </ac:spMkLst>
        </pc:spChg>
        <pc:spChg chg="add del mod">
          <ac:chgData name="Nguyen Chi Son" userId="606856d02e9d83ac" providerId="LiveId" clId="{2597252C-BE7A-429B-93D9-DB93322F59AB}" dt="2022-05-10T11:22:26.332" v="4406" actId="478"/>
          <ac:spMkLst>
            <pc:docMk/>
            <pc:sldMk cId="3578155874" sldId="792"/>
            <ac:spMk id="9" creationId="{B328CBAB-DF1D-3231-4893-62A8F3C3FDBE}"/>
          </ac:spMkLst>
        </pc:spChg>
        <pc:spChg chg="del">
          <ac:chgData name="Nguyen Chi Son" userId="606856d02e9d83ac" providerId="LiveId" clId="{2597252C-BE7A-429B-93D9-DB93322F59AB}" dt="2022-05-10T11:11:59.090" v="2941" actId="478"/>
          <ac:spMkLst>
            <pc:docMk/>
            <pc:sldMk cId="3578155874" sldId="792"/>
            <ac:spMk id="10" creationId="{3FD708EC-228F-67F0-E1BD-F5A363328896}"/>
          </ac:spMkLst>
        </pc:spChg>
        <pc:spChg chg="add mod">
          <ac:chgData name="Nguyen Chi Son" userId="606856d02e9d83ac" providerId="LiveId" clId="{2597252C-BE7A-429B-93D9-DB93322F59AB}" dt="2022-05-10T11:28:08.852" v="4679" actId="20577"/>
          <ac:spMkLst>
            <pc:docMk/>
            <pc:sldMk cId="3578155874" sldId="792"/>
            <ac:spMk id="11" creationId="{A269EF1A-934B-03C0-B80A-152110471396}"/>
          </ac:spMkLst>
        </pc:spChg>
        <pc:spChg chg="del">
          <ac:chgData name="Nguyen Chi Son" userId="606856d02e9d83ac" providerId="LiveId" clId="{2597252C-BE7A-429B-93D9-DB93322F59AB}" dt="2022-05-10T11:11:59.090" v="2941" actId="478"/>
          <ac:spMkLst>
            <pc:docMk/>
            <pc:sldMk cId="3578155874" sldId="792"/>
            <ac:spMk id="13" creationId="{6D13369A-D3BB-A532-C67C-F125BCF9463E}"/>
          </ac:spMkLst>
        </pc:spChg>
        <pc:graphicFrameChg chg="add mod">
          <ac:chgData name="Nguyen Chi Son" userId="606856d02e9d83ac" providerId="LiveId" clId="{2597252C-BE7A-429B-93D9-DB93322F59AB}" dt="2022-05-10T11:28:12.805" v="4688" actId="1035"/>
          <ac:graphicFrameMkLst>
            <pc:docMk/>
            <pc:sldMk cId="3578155874" sldId="792"/>
            <ac:graphicFrameMk id="12" creationId="{79D6A50B-04C6-09F8-2D0E-BDF0D9763F2E}"/>
          </ac:graphicFrameMkLst>
        </pc:graphicFrameChg>
        <pc:picChg chg="del">
          <ac:chgData name="Nguyen Chi Son" userId="606856d02e9d83ac" providerId="LiveId" clId="{2597252C-BE7A-429B-93D9-DB93322F59AB}" dt="2022-05-10T11:11:57.903" v="2940" actId="478"/>
          <ac:picMkLst>
            <pc:docMk/>
            <pc:sldMk cId="3578155874" sldId="792"/>
            <ac:picMk id="4" creationId="{0D0CC154-EC5F-1F05-1351-D77440F3D464}"/>
          </ac:picMkLst>
        </pc:picChg>
        <pc:picChg chg="add mod">
          <ac:chgData name="Nguyen Chi Son" userId="606856d02e9d83ac" providerId="LiveId" clId="{2597252C-BE7A-429B-93D9-DB93322F59AB}" dt="2022-05-10T11:18:47.327" v="4134" actId="1076"/>
          <ac:picMkLst>
            <pc:docMk/>
            <pc:sldMk cId="3578155874" sldId="792"/>
            <ac:picMk id="5" creationId="{66B10566-DF8E-C4C5-0309-DC35AA8F86F6}"/>
          </ac:picMkLst>
        </pc:picChg>
      </pc:sldChg>
      <pc:sldChg chg="delSp modSp add mod delAnim modAnim">
        <pc:chgData name="Nguyen Chi Son" userId="606856d02e9d83ac" providerId="LiveId" clId="{2597252C-BE7A-429B-93D9-DB93322F59AB}" dt="2022-05-10T14:29:23.435" v="9486"/>
        <pc:sldMkLst>
          <pc:docMk/>
          <pc:sldMk cId="691941493" sldId="793"/>
        </pc:sldMkLst>
        <pc:spChg chg="mod">
          <ac:chgData name="Nguyen Chi Son" userId="606856d02e9d83ac" providerId="LiveId" clId="{2597252C-BE7A-429B-93D9-DB93322F59AB}" dt="2022-05-10T11:24:08.235" v="4606" actId="20577"/>
          <ac:spMkLst>
            <pc:docMk/>
            <pc:sldMk cId="691941493" sldId="793"/>
            <ac:spMk id="11" creationId="{A269EF1A-934B-03C0-B80A-152110471396}"/>
          </ac:spMkLst>
        </pc:spChg>
        <pc:graphicFrameChg chg="del mod">
          <ac:chgData name="Nguyen Chi Son" userId="606856d02e9d83ac" providerId="LiveId" clId="{2597252C-BE7A-429B-93D9-DB93322F59AB}" dt="2022-05-10T11:23:06.565" v="4437" actId="478"/>
          <ac:graphicFrameMkLst>
            <pc:docMk/>
            <pc:sldMk cId="691941493" sldId="793"/>
            <ac:graphicFrameMk id="12" creationId="{79D6A50B-04C6-09F8-2D0E-BDF0D9763F2E}"/>
          </ac:graphicFrameMkLst>
        </pc:graphicFrameChg>
      </pc:sldChg>
      <pc:sldChg chg="addSp modSp add mod modAnim">
        <pc:chgData name="Nguyen Chi Son" userId="606856d02e9d83ac" providerId="LiveId" clId="{2597252C-BE7A-429B-93D9-DB93322F59AB}" dt="2022-05-10T14:29:43.036" v="9489"/>
        <pc:sldMkLst>
          <pc:docMk/>
          <pc:sldMk cId="2169299261" sldId="794"/>
        </pc:sldMkLst>
        <pc:spChg chg="mod">
          <ac:chgData name="Nguyen Chi Son" userId="606856d02e9d83ac" providerId="LiveId" clId="{2597252C-BE7A-429B-93D9-DB93322F59AB}" dt="2022-05-10T11:28:02.290" v="4671" actId="20577"/>
          <ac:spMkLst>
            <pc:docMk/>
            <pc:sldMk cId="2169299261" sldId="794"/>
            <ac:spMk id="11" creationId="{A269EF1A-934B-03C0-B80A-152110471396}"/>
          </ac:spMkLst>
        </pc:spChg>
        <pc:graphicFrameChg chg="add mod">
          <ac:chgData name="Nguyen Chi Son" userId="606856d02e9d83ac" providerId="LiveId" clId="{2597252C-BE7A-429B-93D9-DB93322F59AB}" dt="2022-05-10T11:29:02.382" v="4691" actId="1035"/>
          <ac:graphicFrameMkLst>
            <pc:docMk/>
            <pc:sldMk cId="2169299261" sldId="794"/>
            <ac:graphicFrameMk id="10" creationId="{C523A258-16CA-9357-5DAA-34FC9F4B9049}"/>
          </ac:graphicFrameMkLst>
        </pc:graphicFrameChg>
        <pc:cxnChg chg="add mod">
          <ac:chgData name="Nguyen Chi Son" userId="606856d02e9d83ac" providerId="LiveId" clId="{2597252C-BE7A-429B-93D9-DB93322F59AB}" dt="2022-05-10T11:25:37.107" v="4653" actId="1036"/>
          <ac:cxnSpMkLst>
            <pc:docMk/>
            <pc:sldMk cId="2169299261" sldId="794"/>
            <ac:cxnSpMk id="7" creationId="{3F3FC7C7-6858-6EDD-45C9-25471E63F373}"/>
          </ac:cxnSpMkLst>
        </pc:cxnChg>
      </pc:sldChg>
      <pc:sldChg chg="addSp modSp add mod modAnim">
        <pc:chgData name="Nguyen Chi Son" userId="606856d02e9d83ac" providerId="LiveId" clId="{2597252C-BE7A-429B-93D9-DB93322F59AB}" dt="2022-05-10T14:29:52.860" v="9490"/>
        <pc:sldMkLst>
          <pc:docMk/>
          <pc:sldMk cId="3750732004" sldId="795"/>
        </pc:sldMkLst>
        <pc:spChg chg="mod">
          <ac:chgData name="Nguyen Chi Son" userId="606856d02e9d83ac" providerId="LiveId" clId="{2597252C-BE7A-429B-93D9-DB93322F59AB}" dt="2022-05-10T11:30:31.629" v="4805" actId="122"/>
          <ac:spMkLst>
            <pc:docMk/>
            <pc:sldMk cId="3750732004" sldId="795"/>
            <ac:spMk id="11" creationId="{A269EF1A-934B-03C0-B80A-152110471396}"/>
          </ac:spMkLst>
        </pc:spChg>
        <pc:graphicFrameChg chg="add mod">
          <ac:chgData name="Nguyen Chi Son" userId="606856d02e9d83ac" providerId="LiveId" clId="{2597252C-BE7A-429B-93D9-DB93322F59AB}" dt="2022-05-10T11:30:33.488" v="4806" actId="1076"/>
          <ac:graphicFrameMkLst>
            <pc:docMk/>
            <pc:sldMk cId="3750732004" sldId="795"/>
            <ac:graphicFrameMk id="7" creationId="{D9B7824E-C9DD-BA0A-A5F8-69D079D0265F}"/>
          </ac:graphicFrameMkLst>
        </pc:graphicFrameChg>
      </pc:sldChg>
      <pc:sldChg chg="modSp add mod modAnim">
        <pc:chgData name="Nguyen Chi Son" userId="606856d02e9d83ac" providerId="LiveId" clId="{2597252C-BE7A-429B-93D9-DB93322F59AB}" dt="2022-05-10T14:30:13.791" v="9495"/>
        <pc:sldMkLst>
          <pc:docMk/>
          <pc:sldMk cId="3512007061" sldId="796"/>
        </pc:sldMkLst>
        <pc:spChg chg="mod">
          <ac:chgData name="Nguyen Chi Son" userId="606856d02e9d83ac" providerId="LiveId" clId="{2597252C-BE7A-429B-93D9-DB93322F59AB}" dt="2022-05-10T11:31:15.549" v="4811" actId="20577"/>
          <ac:spMkLst>
            <pc:docMk/>
            <pc:sldMk cId="3512007061" sldId="796"/>
            <ac:spMk id="11" creationId="{A269EF1A-934B-03C0-B80A-152110471396}"/>
          </ac:spMkLst>
        </pc:spChg>
        <pc:graphicFrameChg chg="mod">
          <ac:chgData name="Nguyen Chi Son" userId="606856d02e9d83ac" providerId="LiveId" clId="{2597252C-BE7A-429B-93D9-DB93322F59AB}" dt="2022-05-10T11:31:47.610" v="4815" actId="1076"/>
          <ac:graphicFrameMkLst>
            <pc:docMk/>
            <pc:sldMk cId="3512007061" sldId="796"/>
            <ac:graphicFrameMk id="7" creationId="{D9B7824E-C9DD-BA0A-A5F8-69D079D0265F}"/>
          </ac:graphicFrameMkLst>
        </pc:graphicFrameChg>
      </pc:sldChg>
      <pc:sldChg chg="addSp modSp add modAnim">
        <pc:chgData name="Nguyen Chi Son" userId="606856d02e9d83ac" providerId="LiveId" clId="{2597252C-BE7A-429B-93D9-DB93322F59AB}" dt="2022-05-10T14:33:09.207" v="9561"/>
        <pc:sldMkLst>
          <pc:docMk/>
          <pc:sldMk cId="369859011" sldId="797"/>
        </pc:sldMkLst>
        <pc:spChg chg="mod">
          <ac:chgData name="Nguyen Chi Son" userId="606856d02e9d83ac" providerId="LiveId" clId="{2597252C-BE7A-429B-93D9-DB93322F59AB}" dt="2022-05-10T14:17:28.780" v="8682" actId="58"/>
          <ac:spMkLst>
            <pc:docMk/>
            <pc:sldMk cId="369859011" sldId="797"/>
            <ac:spMk id="20" creationId="{0934020B-1F3F-46A5-D540-CB1045B4A538}"/>
          </ac:spMkLst>
        </pc:spChg>
        <pc:spChg chg="mod">
          <ac:chgData name="Nguyen Chi Son" userId="606856d02e9d83ac" providerId="LiveId" clId="{2597252C-BE7A-429B-93D9-DB93322F59AB}" dt="2022-05-10T14:17:39.055" v="8684" actId="20577"/>
          <ac:spMkLst>
            <pc:docMk/>
            <pc:sldMk cId="369859011" sldId="797"/>
            <ac:spMk id="25" creationId="{604F79D9-CBF1-74A6-09EC-CA1BF245464A}"/>
          </ac:spMkLst>
        </pc:spChg>
        <pc:cxnChg chg="add mod">
          <ac:chgData name="Nguyen Chi Son" userId="606856d02e9d83ac" providerId="LiveId" clId="{2597252C-BE7A-429B-93D9-DB93322F59AB}" dt="2022-05-10T14:16:55.825" v="8669"/>
          <ac:cxnSpMkLst>
            <pc:docMk/>
            <pc:sldMk cId="369859011" sldId="797"/>
            <ac:cxnSpMk id="8" creationId="{DFB8E07B-4C30-8242-BD26-4448757E84E0}"/>
          </ac:cxnSpMkLst>
        </pc:cxnChg>
      </pc:sldChg>
      <pc:sldChg chg="addSp modSp add mod modAnim">
        <pc:chgData name="Nguyen Chi Son" userId="606856d02e9d83ac" providerId="LiveId" clId="{2597252C-BE7A-429B-93D9-DB93322F59AB}" dt="2022-05-10T14:34:19.447" v="9566"/>
        <pc:sldMkLst>
          <pc:docMk/>
          <pc:sldMk cId="2040226191" sldId="798"/>
        </pc:sldMkLst>
        <pc:spChg chg="mod">
          <ac:chgData name="Nguyen Chi Son" userId="606856d02e9d83ac" providerId="LiveId" clId="{2597252C-BE7A-429B-93D9-DB93322F59AB}" dt="2022-05-10T14:21:44.012" v="9049" actId="20577"/>
          <ac:spMkLst>
            <pc:docMk/>
            <pc:sldMk cId="2040226191" sldId="798"/>
            <ac:spMk id="20" creationId="{0934020B-1F3F-46A5-D540-CB1045B4A538}"/>
          </ac:spMkLst>
        </pc:spChg>
        <pc:spChg chg="mod">
          <ac:chgData name="Nguyen Chi Son" userId="606856d02e9d83ac" providerId="LiveId" clId="{2597252C-BE7A-429B-93D9-DB93322F59AB}" dt="2022-05-10T14:21:50.404" v="9053" actId="20577"/>
          <ac:spMkLst>
            <pc:docMk/>
            <pc:sldMk cId="2040226191" sldId="798"/>
            <ac:spMk id="25" creationId="{604F79D9-CBF1-74A6-09EC-CA1BF245464A}"/>
          </ac:spMkLst>
        </pc:spChg>
        <pc:graphicFrameChg chg="add mod">
          <ac:chgData name="Nguyen Chi Son" userId="606856d02e9d83ac" providerId="LiveId" clId="{2597252C-BE7A-429B-93D9-DB93322F59AB}" dt="2022-05-10T14:21:54.126" v="9058" actId="1036"/>
          <ac:graphicFrameMkLst>
            <pc:docMk/>
            <pc:sldMk cId="2040226191" sldId="798"/>
            <ac:graphicFrameMk id="10" creationId="{D650AF04-C697-9853-24BD-9CD3A717B01E}"/>
          </ac:graphicFrameMkLst>
        </pc:graphicFrameChg>
        <pc:graphicFrameChg chg="add mod">
          <ac:chgData name="Nguyen Chi Son" userId="606856d02e9d83ac" providerId="LiveId" clId="{2597252C-BE7A-429B-93D9-DB93322F59AB}" dt="2022-05-10T14:21:57.273" v="9068" actId="1036"/>
          <ac:graphicFrameMkLst>
            <pc:docMk/>
            <pc:sldMk cId="2040226191" sldId="798"/>
            <ac:graphicFrameMk id="11" creationId="{B9504131-6F0C-876E-451C-91E9FDD15BDA}"/>
          </ac:graphicFrameMkLst>
        </pc:graphicFrameChg>
      </pc:sldChg>
      <pc:sldChg chg="modSp add mod modAnim">
        <pc:chgData name="Nguyen Chi Son" userId="606856d02e9d83ac" providerId="LiveId" clId="{2597252C-BE7A-429B-93D9-DB93322F59AB}" dt="2022-05-10T14:33:32.672" v="9565"/>
        <pc:sldMkLst>
          <pc:docMk/>
          <pc:sldMk cId="1281784601" sldId="799"/>
        </pc:sldMkLst>
        <pc:spChg chg="mod">
          <ac:chgData name="Nguyen Chi Son" userId="606856d02e9d83ac" providerId="LiveId" clId="{2597252C-BE7A-429B-93D9-DB93322F59AB}" dt="2022-05-10T14:25:30.716" v="9464" actId="20577"/>
          <ac:spMkLst>
            <pc:docMk/>
            <pc:sldMk cId="1281784601" sldId="799"/>
            <ac:spMk id="20" creationId="{0934020B-1F3F-46A5-D540-CB1045B4A538}"/>
          </ac:spMkLst>
        </pc:spChg>
        <pc:spChg chg="mod">
          <ac:chgData name="Nguyen Chi Son" userId="606856d02e9d83ac" providerId="LiveId" clId="{2597252C-BE7A-429B-93D9-DB93322F59AB}" dt="2022-05-10T14:23:17.296" v="9127" actId="20577"/>
          <ac:spMkLst>
            <pc:docMk/>
            <pc:sldMk cId="1281784601" sldId="799"/>
            <ac:spMk id="25" creationId="{604F79D9-CBF1-74A6-09EC-CA1BF245464A}"/>
          </ac:spMkLst>
        </pc:spChg>
        <pc:graphicFrameChg chg="mod">
          <ac:chgData name="Nguyen Chi Son" userId="606856d02e9d83ac" providerId="LiveId" clId="{2597252C-BE7A-429B-93D9-DB93322F59AB}" dt="2022-05-10T14:23:21.348" v="9131" actId="1037"/>
          <ac:graphicFrameMkLst>
            <pc:docMk/>
            <pc:sldMk cId="1281784601" sldId="799"/>
            <ac:graphicFrameMk id="10" creationId="{D650AF04-C697-9853-24BD-9CD3A717B01E}"/>
          </ac:graphicFrameMkLst>
        </pc:graphicFrameChg>
        <pc:graphicFrameChg chg="mod">
          <ac:chgData name="Nguyen Chi Son" userId="606856d02e9d83ac" providerId="LiveId" clId="{2597252C-BE7A-429B-93D9-DB93322F59AB}" dt="2022-05-10T14:23:29.652" v="9146" actId="1035"/>
          <ac:graphicFrameMkLst>
            <pc:docMk/>
            <pc:sldMk cId="1281784601" sldId="799"/>
            <ac:graphicFrameMk id="11" creationId="{B9504131-6F0C-876E-451C-91E9FDD15BDA}"/>
          </ac:graphicFrameMkLst>
        </pc:graphicFrameChg>
      </pc:sldChg>
    </pc:docChg>
  </pc:docChgLst>
  <pc:docChgLst>
    <pc:chgData name="Nguyen Chi Son" userId="606856d02e9d83ac" providerId="LiveId" clId="{145B304D-1C20-482D-9A32-B3E890201964}"/>
    <pc:docChg chg="undo custSel addSld delSld modSld">
      <pc:chgData name="Nguyen Chi Son" userId="606856d02e9d83ac" providerId="LiveId" clId="{145B304D-1C20-482D-9A32-B3E890201964}" dt="2021-10-13T11:28:59.032" v="3829" actId="20577"/>
      <pc:docMkLst>
        <pc:docMk/>
      </pc:docMkLst>
      <pc:sldChg chg="modSp mod">
        <pc:chgData name="Nguyen Chi Son" userId="606856d02e9d83ac" providerId="LiveId" clId="{145B304D-1C20-482D-9A32-B3E890201964}" dt="2021-10-13T10:23:30.366" v="50" actId="255"/>
        <pc:sldMkLst>
          <pc:docMk/>
          <pc:sldMk cId="2922349590" sldId="256"/>
        </pc:sldMkLst>
        <pc:spChg chg="mod">
          <ac:chgData name="Nguyen Chi Son" userId="606856d02e9d83ac" providerId="LiveId" clId="{145B304D-1C20-482D-9A32-B3E890201964}" dt="2021-10-13T10:23:30.366" v="50" actId="255"/>
          <ac:spMkLst>
            <pc:docMk/>
            <pc:sldMk cId="2922349590" sldId="256"/>
            <ac:spMk id="136" creationId="{C574B640-0199-463F-87CA-8E3956B46E10}"/>
          </ac:spMkLst>
        </pc:spChg>
      </pc:sldChg>
      <pc:sldChg chg="modSp mod">
        <pc:chgData name="Nguyen Chi Son" userId="606856d02e9d83ac" providerId="LiveId" clId="{145B304D-1C20-482D-9A32-B3E890201964}" dt="2021-10-13T10:23:42.801" v="97" actId="20577"/>
        <pc:sldMkLst>
          <pc:docMk/>
          <pc:sldMk cId="2812505328" sldId="362"/>
        </pc:sldMkLst>
        <pc:spChg chg="mod">
          <ac:chgData name="Nguyen Chi Son" userId="606856d02e9d83ac" providerId="LiveId" clId="{145B304D-1C20-482D-9A32-B3E890201964}" dt="2021-10-13T10:23:42.801" v="97" actId="20577"/>
          <ac:spMkLst>
            <pc:docMk/>
            <pc:sldMk cId="2812505328" sldId="362"/>
            <ac:spMk id="2" creationId="{DAF08EC2-5D0D-48D9-855C-A59C0E5ED55B}"/>
          </ac:spMkLst>
        </pc:spChg>
      </pc:sldChg>
      <pc:sldChg chg="addSp delSp modSp mod">
        <pc:chgData name="Nguyen Chi Son" userId="606856d02e9d83ac" providerId="LiveId" clId="{145B304D-1C20-482D-9A32-B3E890201964}" dt="2021-10-13T10:31:56.159" v="917" actId="20577"/>
        <pc:sldMkLst>
          <pc:docMk/>
          <pc:sldMk cId="3298182474" sldId="547"/>
        </pc:sldMkLst>
        <pc:spChg chg="mod">
          <ac:chgData name="Nguyen Chi Son" userId="606856d02e9d83ac" providerId="LiveId" clId="{145B304D-1C20-482D-9A32-B3E890201964}" dt="2021-10-13T10:24:18.391" v="275" actId="20577"/>
          <ac:spMkLst>
            <pc:docMk/>
            <pc:sldMk cId="3298182474" sldId="547"/>
            <ac:spMk id="2" creationId="{BA8A6260-CA4B-46A9-A06E-C71EE59E6992}"/>
          </ac:spMkLst>
        </pc:spChg>
        <pc:spChg chg="mod">
          <ac:chgData name="Nguyen Chi Son" userId="606856d02e9d83ac" providerId="LiveId" clId="{145B304D-1C20-482D-9A32-B3E890201964}" dt="2021-10-13T10:31:30.190" v="900" actId="207"/>
          <ac:spMkLst>
            <pc:docMk/>
            <pc:sldMk cId="3298182474" sldId="547"/>
            <ac:spMk id="7" creationId="{CF632240-EE73-4E45-BA66-6CA6C40409AF}"/>
          </ac:spMkLst>
        </pc:spChg>
        <pc:spChg chg="del">
          <ac:chgData name="Nguyen Chi Son" userId="606856d02e9d83ac" providerId="LiveId" clId="{145B304D-1C20-482D-9A32-B3E890201964}" dt="2021-10-13T10:23:48.693" v="102" actId="478"/>
          <ac:spMkLst>
            <pc:docMk/>
            <pc:sldMk cId="3298182474" sldId="547"/>
            <ac:spMk id="11" creationId="{0E59A2E7-621A-42C1-8E81-C8083687088B}"/>
          </ac:spMkLst>
        </pc:spChg>
        <pc:spChg chg="add mod">
          <ac:chgData name="Nguyen Chi Son" userId="606856d02e9d83ac" providerId="LiveId" clId="{145B304D-1C20-482D-9A32-B3E890201964}" dt="2021-10-13T10:31:39.791" v="902" actId="207"/>
          <ac:spMkLst>
            <pc:docMk/>
            <pc:sldMk cId="3298182474" sldId="547"/>
            <ac:spMk id="12" creationId="{C106BD37-AB41-4F88-BF97-4F33395FC606}"/>
          </ac:spMkLst>
        </pc:spChg>
        <pc:spChg chg="del">
          <ac:chgData name="Nguyen Chi Son" userId="606856d02e9d83ac" providerId="LiveId" clId="{145B304D-1C20-482D-9A32-B3E890201964}" dt="2021-10-13T10:23:47.637" v="101" actId="478"/>
          <ac:spMkLst>
            <pc:docMk/>
            <pc:sldMk cId="3298182474" sldId="547"/>
            <ac:spMk id="13" creationId="{A1F05AB6-6F21-4D52-B849-E0B5A3D4629A}"/>
          </ac:spMkLst>
        </pc:spChg>
        <pc:spChg chg="add mod">
          <ac:chgData name="Nguyen Chi Son" userId="606856d02e9d83ac" providerId="LiveId" clId="{145B304D-1C20-482D-9A32-B3E890201964}" dt="2021-10-13T10:31:56.159" v="917" actId="20577"/>
          <ac:spMkLst>
            <pc:docMk/>
            <pc:sldMk cId="3298182474" sldId="547"/>
            <ac:spMk id="15" creationId="{6A857EF1-52D9-4D64-A14C-EECC953EA1B1}"/>
          </ac:spMkLst>
        </pc:spChg>
        <pc:picChg chg="add del mod">
          <ac:chgData name="Nguyen Chi Son" userId="606856d02e9d83ac" providerId="LiveId" clId="{145B304D-1C20-482D-9A32-B3E890201964}" dt="2021-10-13T10:26:05.825" v="498" actId="478"/>
          <ac:picMkLst>
            <pc:docMk/>
            <pc:sldMk cId="3298182474" sldId="547"/>
            <ac:picMk id="3" creationId="{01E9D3E6-AD52-4C90-AB7A-FADE3D882BB2}"/>
          </ac:picMkLst>
        </pc:picChg>
        <pc:picChg chg="add mod modCrop">
          <ac:chgData name="Nguyen Chi Son" userId="606856d02e9d83ac" providerId="LiveId" clId="{145B304D-1C20-482D-9A32-B3E890201964}" dt="2021-10-13T10:30:37.761" v="884" actId="1076"/>
          <ac:picMkLst>
            <pc:docMk/>
            <pc:sldMk cId="3298182474" sldId="547"/>
            <ac:picMk id="5" creationId="{371D989D-9381-4EC7-968F-C1B4B4A1F422}"/>
          </ac:picMkLst>
        </pc:picChg>
        <pc:picChg chg="add mod modCrop">
          <ac:chgData name="Nguyen Chi Son" userId="606856d02e9d83ac" providerId="LiveId" clId="{145B304D-1C20-482D-9A32-B3E890201964}" dt="2021-10-13T10:30:45.483" v="889" actId="1076"/>
          <ac:picMkLst>
            <pc:docMk/>
            <pc:sldMk cId="3298182474" sldId="547"/>
            <ac:picMk id="8" creationId="{6534B307-162E-4B93-8C1D-B5D922FE1591}"/>
          </ac:picMkLst>
        </pc:picChg>
        <pc:picChg chg="add mod">
          <ac:chgData name="Nguyen Chi Son" userId="606856d02e9d83ac" providerId="LiveId" clId="{145B304D-1C20-482D-9A32-B3E890201964}" dt="2021-10-13T10:30:47.280" v="890" actId="1076"/>
          <ac:picMkLst>
            <pc:docMk/>
            <pc:sldMk cId="3298182474" sldId="547"/>
            <ac:picMk id="14" creationId="{15FDF2F8-67A2-4D5D-81E5-ACC31B9C223D}"/>
          </ac:picMkLst>
        </pc:picChg>
        <pc:picChg chg="del">
          <ac:chgData name="Nguyen Chi Son" userId="606856d02e9d83ac" providerId="LiveId" clId="{145B304D-1C20-482D-9A32-B3E890201964}" dt="2021-10-13T10:23:45.675" v="98" actId="478"/>
          <ac:picMkLst>
            <pc:docMk/>
            <pc:sldMk cId="3298182474" sldId="547"/>
            <ac:picMk id="1026" creationId="{738B9090-97ED-476D-B3D4-DB890F7DEF89}"/>
          </ac:picMkLst>
        </pc:picChg>
        <pc:picChg chg="del">
          <ac:chgData name="Nguyen Chi Son" userId="606856d02e9d83ac" providerId="LiveId" clId="{145B304D-1C20-482D-9A32-B3E890201964}" dt="2021-10-13T10:23:46.112" v="99" actId="478"/>
          <ac:picMkLst>
            <pc:docMk/>
            <pc:sldMk cId="3298182474" sldId="547"/>
            <ac:picMk id="1028" creationId="{58F1461E-FC0D-4DA4-B5E8-799D8B592AE5}"/>
          </ac:picMkLst>
        </pc:picChg>
        <pc:picChg chg="del">
          <ac:chgData name="Nguyen Chi Son" userId="606856d02e9d83ac" providerId="LiveId" clId="{145B304D-1C20-482D-9A32-B3E890201964}" dt="2021-10-13T10:23:46.518" v="100" actId="478"/>
          <ac:picMkLst>
            <pc:docMk/>
            <pc:sldMk cId="3298182474" sldId="547"/>
            <ac:picMk id="1030" creationId="{102AA4A5-BA3D-4ED1-BCC6-2F941822B4D1}"/>
          </ac:picMkLst>
        </pc:picChg>
      </pc:sldChg>
      <pc:sldChg chg="addSp delSp modSp mod">
        <pc:chgData name="Nguyen Chi Son" userId="606856d02e9d83ac" providerId="LiveId" clId="{145B304D-1C20-482D-9A32-B3E890201964}" dt="2021-10-13T10:48:26.403" v="2299" actId="1035"/>
        <pc:sldMkLst>
          <pc:docMk/>
          <pc:sldMk cId="3023646297" sldId="614"/>
        </pc:sldMkLst>
        <pc:spChg chg="mod">
          <ac:chgData name="Nguyen Chi Son" userId="606856d02e9d83ac" providerId="LiveId" clId="{145B304D-1C20-482D-9A32-B3E890201964}" dt="2021-10-13T10:33:29.709" v="1144" actId="20577"/>
          <ac:spMkLst>
            <pc:docMk/>
            <pc:sldMk cId="3023646297" sldId="614"/>
            <ac:spMk id="2" creationId="{BA8A6260-CA4B-46A9-A06E-C71EE59E6992}"/>
          </ac:spMkLst>
        </pc:spChg>
        <pc:spChg chg="del">
          <ac:chgData name="Nguyen Chi Son" userId="606856d02e9d83ac" providerId="LiveId" clId="{145B304D-1C20-482D-9A32-B3E890201964}" dt="2021-10-13T10:33:34.398" v="1145" actId="478"/>
          <ac:spMkLst>
            <pc:docMk/>
            <pc:sldMk cId="3023646297" sldId="614"/>
            <ac:spMk id="9" creationId="{0A435016-268D-49D1-8B57-6BD98FB8EBD9}"/>
          </ac:spMkLst>
        </pc:spChg>
        <pc:graphicFrameChg chg="add mod modGraphic">
          <ac:chgData name="Nguyen Chi Son" userId="606856d02e9d83ac" providerId="LiveId" clId="{145B304D-1C20-482D-9A32-B3E890201964}" dt="2021-10-13T10:48:22.079" v="2275" actId="1035"/>
          <ac:graphicFrameMkLst>
            <pc:docMk/>
            <pc:sldMk cId="3023646297" sldId="614"/>
            <ac:graphicFrameMk id="3" creationId="{5E466E66-F729-422C-B556-7F16DC921A34}"/>
          </ac:graphicFrameMkLst>
        </pc:graphicFrameChg>
        <pc:picChg chg="add mod">
          <ac:chgData name="Nguyen Chi Son" userId="606856d02e9d83ac" providerId="LiveId" clId="{145B304D-1C20-482D-9A32-B3E890201964}" dt="2021-10-13T10:48:25.199" v="2289" actId="1035"/>
          <ac:picMkLst>
            <pc:docMk/>
            <pc:sldMk cId="3023646297" sldId="614"/>
            <ac:picMk id="5" creationId="{06172EDA-468B-46C2-A8D2-9DDDEB9905FE}"/>
          </ac:picMkLst>
        </pc:picChg>
        <pc:picChg chg="del">
          <ac:chgData name="Nguyen Chi Son" userId="606856d02e9d83ac" providerId="LiveId" clId="{145B304D-1C20-482D-9A32-B3E890201964}" dt="2021-10-13T10:32:34.776" v="961" actId="478"/>
          <ac:picMkLst>
            <pc:docMk/>
            <pc:sldMk cId="3023646297" sldId="614"/>
            <ac:picMk id="6" creationId="{F4ADB876-31CA-4F54-9853-F72A623A5823}"/>
          </ac:picMkLst>
        </pc:picChg>
        <pc:picChg chg="add mod">
          <ac:chgData name="Nguyen Chi Son" userId="606856d02e9d83ac" providerId="LiveId" clId="{145B304D-1C20-482D-9A32-B3E890201964}" dt="2021-10-13T10:48:26.403" v="2299" actId="1035"/>
          <ac:picMkLst>
            <pc:docMk/>
            <pc:sldMk cId="3023646297" sldId="614"/>
            <ac:picMk id="8" creationId="{3FED42E0-3ED2-4125-9CF5-06B2CD2294CC}"/>
          </ac:picMkLst>
        </pc:picChg>
      </pc:sldChg>
      <pc:sldChg chg="modSp mod">
        <pc:chgData name="Nguyen Chi Son" userId="606856d02e9d83ac" providerId="LiveId" clId="{145B304D-1C20-482D-9A32-B3E890201964}" dt="2021-10-13T10:32:24.280" v="960" actId="20577"/>
        <pc:sldMkLst>
          <pc:docMk/>
          <pc:sldMk cId="3607990327" sldId="616"/>
        </pc:sldMkLst>
        <pc:spChg chg="mod">
          <ac:chgData name="Nguyen Chi Son" userId="606856d02e9d83ac" providerId="LiveId" clId="{145B304D-1C20-482D-9A32-B3E890201964}" dt="2021-10-13T10:32:24.280" v="960" actId="20577"/>
          <ac:spMkLst>
            <pc:docMk/>
            <pc:sldMk cId="3607990327" sldId="616"/>
            <ac:spMk id="2" creationId="{DAF08EC2-5D0D-48D9-855C-A59C0E5ED55B}"/>
          </ac:spMkLst>
        </pc:spChg>
      </pc:sldChg>
      <pc:sldChg chg="del">
        <pc:chgData name="Nguyen Chi Son" userId="606856d02e9d83ac" providerId="LiveId" clId="{145B304D-1C20-482D-9A32-B3E890201964}" dt="2021-10-13T10:32:16.432" v="918" actId="47"/>
        <pc:sldMkLst>
          <pc:docMk/>
          <pc:sldMk cId="3964383563" sldId="716"/>
        </pc:sldMkLst>
      </pc:sldChg>
      <pc:sldChg chg="addSp modSp mod modAnim">
        <pc:chgData name="Nguyen Chi Son" userId="606856d02e9d83ac" providerId="LiveId" clId="{145B304D-1C20-482D-9A32-B3E890201964}" dt="2021-10-13T10:57:00.502" v="3824"/>
        <pc:sldMkLst>
          <pc:docMk/>
          <pc:sldMk cId="2132589863" sldId="717"/>
        </pc:sldMkLst>
        <pc:spChg chg="mod">
          <ac:chgData name="Nguyen Chi Son" userId="606856d02e9d83ac" providerId="LiveId" clId="{145B304D-1C20-482D-9A32-B3E890201964}" dt="2021-10-13T10:56:52.544" v="3820" actId="1036"/>
          <ac:spMkLst>
            <pc:docMk/>
            <pc:sldMk cId="2132589863" sldId="717"/>
            <ac:spMk id="14" creationId="{A530074C-9975-4D4F-AC15-005B11433C74}"/>
          </ac:spMkLst>
        </pc:spChg>
        <pc:spChg chg="mod">
          <ac:chgData name="Nguyen Chi Son" userId="606856d02e9d83ac" providerId="LiveId" clId="{145B304D-1C20-482D-9A32-B3E890201964}" dt="2021-10-13T10:56:52.544" v="3820" actId="1036"/>
          <ac:spMkLst>
            <pc:docMk/>
            <pc:sldMk cId="2132589863" sldId="717"/>
            <ac:spMk id="15" creationId="{EC5263CE-BE2F-44C4-BD89-2666D2873C33}"/>
          </ac:spMkLst>
        </pc:spChg>
        <pc:spChg chg="mod">
          <ac:chgData name="Nguyen Chi Son" userId="606856d02e9d83ac" providerId="LiveId" clId="{145B304D-1C20-482D-9A32-B3E890201964}" dt="2021-10-13T10:49:49.233" v="2470" actId="20577"/>
          <ac:spMkLst>
            <pc:docMk/>
            <pc:sldMk cId="2132589863" sldId="717"/>
            <ac:spMk id="19" creationId="{9C339D16-68E4-43C4-A62E-D0146138D23B}"/>
          </ac:spMkLst>
        </pc:spChg>
        <pc:picChg chg="add mod">
          <ac:chgData name="Nguyen Chi Son" userId="606856d02e9d83ac" providerId="LiveId" clId="{145B304D-1C20-482D-9A32-B3E890201964}" dt="2021-10-13T10:56:45.740" v="3801" actId="1076"/>
          <ac:picMkLst>
            <pc:docMk/>
            <pc:sldMk cId="2132589863" sldId="717"/>
            <ac:picMk id="3" creationId="{73B6171E-2343-4611-9FBE-7A60F5BED847}"/>
          </ac:picMkLst>
        </pc:picChg>
      </pc:sldChg>
      <pc:sldChg chg="del">
        <pc:chgData name="Nguyen Chi Son" userId="606856d02e9d83ac" providerId="LiveId" clId="{145B304D-1C20-482D-9A32-B3E890201964}" dt="2021-10-13T10:56:03.716" v="3746" actId="47"/>
        <pc:sldMkLst>
          <pc:docMk/>
          <pc:sldMk cId="2563395140" sldId="718"/>
        </pc:sldMkLst>
      </pc:sldChg>
      <pc:sldChg chg="del">
        <pc:chgData name="Nguyen Chi Son" userId="606856d02e9d83ac" providerId="LiveId" clId="{145B304D-1C20-482D-9A32-B3E890201964}" dt="2021-10-13T10:56:03.716" v="3746" actId="47"/>
        <pc:sldMkLst>
          <pc:docMk/>
          <pc:sldMk cId="1775800129" sldId="719"/>
        </pc:sldMkLst>
      </pc:sldChg>
      <pc:sldChg chg="del">
        <pc:chgData name="Nguyen Chi Son" userId="606856d02e9d83ac" providerId="LiveId" clId="{145B304D-1C20-482D-9A32-B3E890201964}" dt="2021-10-13T10:56:03.716" v="3746" actId="47"/>
        <pc:sldMkLst>
          <pc:docMk/>
          <pc:sldMk cId="358649922" sldId="720"/>
        </pc:sldMkLst>
      </pc:sldChg>
      <pc:sldChg chg="addSp delSp modSp add mod">
        <pc:chgData name="Nguyen Chi Son" userId="606856d02e9d83ac" providerId="LiveId" clId="{145B304D-1C20-482D-9A32-B3E890201964}" dt="2021-10-13T10:48:42.720" v="2305" actId="1076"/>
        <pc:sldMkLst>
          <pc:docMk/>
          <pc:sldMk cId="523868378" sldId="721"/>
        </pc:sldMkLst>
        <pc:graphicFrameChg chg="mod modGraphic">
          <ac:chgData name="Nguyen Chi Son" userId="606856d02e9d83ac" providerId="LiveId" clId="{145B304D-1C20-482D-9A32-B3E890201964}" dt="2021-10-13T10:48:09.084" v="2259" actId="1036"/>
          <ac:graphicFrameMkLst>
            <pc:docMk/>
            <pc:sldMk cId="523868378" sldId="721"/>
            <ac:graphicFrameMk id="3" creationId="{5E466E66-F729-422C-B556-7F16DC921A34}"/>
          </ac:graphicFrameMkLst>
        </pc:graphicFrameChg>
        <pc:picChg chg="del">
          <ac:chgData name="Nguyen Chi Son" userId="606856d02e9d83ac" providerId="LiveId" clId="{145B304D-1C20-482D-9A32-B3E890201964}" dt="2021-10-13T10:39:31.834" v="1811" actId="478"/>
          <ac:picMkLst>
            <pc:docMk/>
            <pc:sldMk cId="523868378" sldId="721"/>
            <ac:picMk id="5" creationId="{06172EDA-468B-46C2-A8D2-9DDDEB9905FE}"/>
          </ac:picMkLst>
        </pc:picChg>
        <pc:picChg chg="add mod modCrop">
          <ac:chgData name="Nguyen Chi Son" userId="606856d02e9d83ac" providerId="LiveId" clId="{145B304D-1C20-482D-9A32-B3E890201964}" dt="2021-10-13T10:47:03.932" v="2223" actId="1076"/>
          <ac:picMkLst>
            <pc:docMk/>
            <pc:sldMk cId="523868378" sldId="721"/>
            <ac:picMk id="6" creationId="{FE5E96B5-BDDB-46D8-9C04-749B9CCE756E}"/>
          </ac:picMkLst>
        </pc:picChg>
        <pc:picChg chg="del">
          <ac:chgData name="Nguyen Chi Son" userId="606856d02e9d83ac" providerId="LiveId" clId="{145B304D-1C20-482D-9A32-B3E890201964}" dt="2021-10-13T10:40:44.885" v="1818" actId="478"/>
          <ac:picMkLst>
            <pc:docMk/>
            <pc:sldMk cId="523868378" sldId="721"/>
            <ac:picMk id="8" creationId="{3FED42E0-3ED2-4125-9CF5-06B2CD2294CC}"/>
          </ac:picMkLst>
        </pc:picChg>
        <pc:picChg chg="add del mod">
          <ac:chgData name="Nguyen Chi Son" userId="606856d02e9d83ac" providerId="LiveId" clId="{145B304D-1C20-482D-9A32-B3E890201964}" dt="2021-10-13T10:40:49.037" v="1821" actId="478"/>
          <ac:picMkLst>
            <pc:docMk/>
            <pc:sldMk cId="523868378" sldId="721"/>
            <ac:picMk id="9" creationId="{FECF958A-0017-4BB8-BDA9-1AA5D872CFE6}"/>
          </ac:picMkLst>
        </pc:picChg>
        <pc:picChg chg="add mod modCrop">
          <ac:chgData name="Nguyen Chi Son" userId="606856d02e9d83ac" providerId="LiveId" clId="{145B304D-1C20-482D-9A32-B3E890201964}" dt="2021-10-13T10:48:35.793" v="2303" actId="1076"/>
          <ac:picMkLst>
            <pc:docMk/>
            <pc:sldMk cId="523868378" sldId="721"/>
            <ac:picMk id="11" creationId="{41670401-6172-440A-BAC9-483BA171BB43}"/>
          </ac:picMkLst>
        </pc:picChg>
        <pc:picChg chg="add mod modCrop">
          <ac:chgData name="Nguyen Chi Son" userId="606856d02e9d83ac" providerId="LiveId" clId="{145B304D-1C20-482D-9A32-B3E890201964}" dt="2021-10-13T10:48:13.002" v="2261" actId="1076"/>
          <ac:picMkLst>
            <pc:docMk/>
            <pc:sldMk cId="523868378" sldId="721"/>
            <ac:picMk id="12" creationId="{0D2075D0-8274-4A39-9FAE-800F0FB18996}"/>
          </ac:picMkLst>
        </pc:picChg>
        <pc:picChg chg="add mod modCrop">
          <ac:chgData name="Nguyen Chi Son" userId="606856d02e9d83ac" providerId="LiveId" clId="{145B304D-1C20-482D-9A32-B3E890201964}" dt="2021-10-13T10:48:34.606" v="2302" actId="1076"/>
          <ac:picMkLst>
            <pc:docMk/>
            <pc:sldMk cId="523868378" sldId="721"/>
            <ac:picMk id="13" creationId="{BCB03F5E-12BF-42D9-B668-3693468ED3D9}"/>
          </ac:picMkLst>
        </pc:picChg>
        <pc:picChg chg="add mod">
          <ac:chgData name="Nguyen Chi Son" userId="606856d02e9d83ac" providerId="LiveId" clId="{145B304D-1C20-482D-9A32-B3E890201964}" dt="2021-10-13T10:48:42.720" v="2305" actId="1076"/>
          <ac:picMkLst>
            <pc:docMk/>
            <pc:sldMk cId="523868378" sldId="721"/>
            <ac:picMk id="14" creationId="{3E9AC703-FF55-40BF-ABB8-8BD35BD3255E}"/>
          </ac:picMkLst>
        </pc:picChg>
      </pc:sldChg>
      <pc:sldChg chg="addSp delSp modSp add mod">
        <pc:chgData name="Nguyen Chi Son" userId="606856d02e9d83ac" providerId="LiveId" clId="{145B304D-1C20-482D-9A32-B3E890201964}" dt="2021-10-13T11:28:59.032" v="3829" actId="20577"/>
        <pc:sldMkLst>
          <pc:docMk/>
          <pc:sldMk cId="973533013" sldId="722"/>
        </pc:sldMkLst>
        <pc:graphicFrameChg chg="modGraphic">
          <ac:chgData name="Nguyen Chi Son" userId="606856d02e9d83ac" providerId="LiveId" clId="{145B304D-1C20-482D-9A32-B3E890201964}" dt="2021-10-13T11:28:59.032" v="3829" actId="20577"/>
          <ac:graphicFrameMkLst>
            <pc:docMk/>
            <pc:sldMk cId="973533013" sldId="722"/>
            <ac:graphicFrameMk id="3" creationId="{5E466E66-F729-422C-B556-7F16DC921A34}"/>
          </ac:graphicFrameMkLst>
        </pc:graphicFrameChg>
        <pc:picChg chg="add del mod">
          <ac:chgData name="Nguyen Chi Son" userId="606856d02e9d83ac" providerId="LiveId" clId="{145B304D-1C20-482D-9A32-B3E890201964}" dt="2021-10-13T10:48:56.226" v="2307" actId="478"/>
          <ac:picMkLst>
            <pc:docMk/>
            <pc:sldMk cId="973533013" sldId="722"/>
            <ac:picMk id="5" creationId="{8AFE62F0-A3F3-4B42-8B22-4B60A7B06705}"/>
          </ac:picMkLst>
        </pc:picChg>
        <pc:picChg chg="del">
          <ac:chgData name="Nguyen Chi Son" userId="606856d02e9d83ac" providerId="LiveId" clId="{145B304D-1C20-482D-9A32-B3E890201964}" dt="2021-10-13T10:42:10.946" v="2062" actId="478"/>
          <ac:picMkLst>
            <pc:docMk/>
            <pc:sldMk cId="973533013" sldId="722"/>
            <ac:picMk id="6" creationId="{FE5E96B5-BDDB-46D8-9C04-749B9CCE756E}"/>
          </ac:picMkLst>
        </pc:picChg>
        <pc:picChg chg="add mod">
          <ac:chgData name="Nguyen Chi Son" userId="606856d02e9d83ac" providerId="LiveId" clId="{145B304D-1C20-482D-9A32-B3E890201964}" dt="2021-10-13T10:49:06.651" v="2311" actId="1076"/>
          <ac:picMkLst>
            <pc:docMk/>
            <pc:sldMk cId="973533013" sldId="722"/>
            <ac:picMk id="8" creationId="{26CD6554-A1BF-46F5-855B-9164A0F2D8CA}"/>
          </ac:picMkLst>
        </pc:picChg>
        <pc:picChg chg="add del mod">
          <ac:chgData name="Nguyen Chi Son" userId="606856d02e9d83ac" providerId="LiveId" clId="{145B304D-1C20-482D-9A32-B3E890201964}" dt="2021-10-13T10:45:13.387" v="2203" actId="478"/>
          <ac:picMkLst>
            <pc:docMk/>
            <pc:sldMk cId="973533013" sldId="722"/>
            <ac:picMk id="10" creationId="{2A6BCC3F-3B79-4DB0-AE6E-D6A49E415304}"/>
          </ac:picMkLst>
        </pc:picChg>
        <pc:picChg chg="del">
          <ac:chgData name="Nguyen Chi Son" userId="606856d02e9d83ac" providerId="LiveId" clId="{145B304D-1C20-482D-9A32-B3E890201964}" dt="2021-10-13T10:42:11.758" v="2063" actId="478"/>
          <ac:picMkLst>
            <pc:docMk/>
            <pc:sldMk cId="973533013" sldId="722"/>
            <ac:picMk id="11" creationId="{41670401-6172-440A-BAC9-483BA171BB43}"/>
          </ac:picMkLst>
        </pc:picChg>
        <pc:picChg chg="add mod">
          <ac:chgData name="Nguyen Chi Son" userId="606856d02e9d83ac" providerId="LiveId" clId="{145B304D-1C20-482D-9A32-B3E890201964}" dt="2021-10-13T10:49:18.943" v="2321" actId="1076"/>
          <ac:picMkLst>
            <pc:docMk/>
            <pc:sldMk cId="973533013" sldId="722"/>
            <ac:picMk id="13" creationId="{34298208-0085-4DF3-828C-C24EFB36FAC4}"/>
          </ac:picMkLst>
        </pc:picChg>
      </pc:sldChg>
      <pc:sldChg chg="addSp delSp modSp add mod modAnim">
        <pc:chgData name="Nguyen Chi Son" userId="606856d02e9d83ac" providerId="LiveId" clId="{145B304D-1C20-482D-9A32-B3E890201964}" dt="2021-10-13T10:57:08.265" v="3828"/>
        <pc:sldMkLst>
          <pc:docMk/>
          <pc:sldMk cId="2704005240" sldId="723"/>
        </pc:sldMkLst>
        <pc:spChg chg="mod">
          <ac:chgData name="Nguyen Chi Son" userId="606856d02e9d83ac" providerId="LiveId" clId="{145B304D-1C20-482D-9A32-B3E890201964}" dt="2021-10-13T10:54:58.172" v="3745" actId="20577"/>
          <ac:spMkLst>
            <pc:docMk/>
            <pc:sldMk cId="2704005240" sldId="723"/>
            <ac:spMk id="14" creationId="{A530074C-9975-4D4F-AC15-005B11433C74}"/>
          </ac:spMkLst>
        </pc:spChg>
        <pc:spChg chg="mod">
          <ac:chgData name="Nguyen Chi Son" userId="606856d02e9d83ac" providerId="LiveId" clId="{145B304D-1C20-482D-9A32-B3E890201964}" dt="2021-10-13T10:54:38.237" v="3711" actId="1036"/>
          <ac:spMkLst>
            <pc:docMk/>
            <pc:sldMk cId="2704005240" sldId="723"/>
            <ac:spMk id="15" creationId="{EC5263CE-BE2F-44C4-BD89-2666D2873C33}"/>
          </ac:spMkLst>
        </pc:spChg>
        <pc:spChg chg="mod">
          <ac:chgData name="Nguyen Chi Son" userId="606856d02e9d83ac" providerId="LiveId" clId="{145B304D-1C20-482D-9A32-B3E890201964}" dt="2021-10-13T10:51:26.195" v="2728" actId="20577"/>
          <ac:spMkLst>
            <pc:docMk/>
            <pc:sldMk cId="2704005240" sldId="723"/>
            <ac:spMk id="19" creationId="{9C339D16-68E4-43C4-A62E-D0146138D23B}"/>
          </ac:spMkLst>
        </pc:spChg>
        <pc:graphicFrameChg chg="add mod modGraphic">
          <ac:chgData name="Nguyen Chi Son" userId="606856d02e9d83ac" providerId="LiveId" clId="{145B304D-1C20-482D-9A32-B3E890201964}" dt="2021-10-13T10:54:34.212" v="3683" actId="1036"/>
          <ac:graphicFrameMkLst>
            <pc:docMk/>
            <pc:sldMk cId="2704005240" sldId="723"/>
            <ac:graphicFrameMk id="2" creationId="{E2F16E80-7B71-493D-A3B5-3A25BEBD4B3A}"/>
          </ac:graphicFrameMkLst>
        </pc:graphicFrameChg>
        <pc:picChg chg="del">
          <ac:chgData name="Nguyen Chi Son" userId="606856d02e9d83ac" providerId="LiveId" clId="{145B304D-1C20-482D-9A32-B3E890201964}" dt="2021-10-13T10:50:32.060" v="2583" actId="478"/>
          <ac:picMkLst>
            <pc:docMk/>
            <pc:sldMk cId="2704005240" sldId="723"/>
            <ac:picMk id="3" creationId="{73B6171E-2343-4611-9FBE-7A60F5BED847}"/>
          </ac:picMkLst>
        </pc:picChg>
      </pc:sldChg>
    </pc:docChg>
  </pc:docChgLst>
  <pc:docChgLst>
    <pc:chgData name="Nguyen Chi Son" userId="606856d02e9d83ac" providerId="LiveId" clId="{916513A4-9BC5-408E-A99A-C1D2755C5876}"/>
    <pc:docChg chg="undo redo custSel addSld delSld modSld">
      <pc:chgData name="Nguyen Chi Son" userId="606856d02e9d83ac" providerId="LiveId" clId="{916513A4-9BC5-408E-A99A-C1D2755C5876}" dt="2022-05-11T16:19:58.967" v="5613"/>
      <pc:docMkLst>
        <pc:docMk/>
      </pc:docMkLst>
      <pc:sldChg chg="modSp mod">
        <pc:chgData name="Nguyen Chi Son" userId="606856d02e9d83ac" providerId="LiveId" clId="{916513A4-9BC5-408E-A99A-C1D2755C5876}" dt="2022-05-11T12:21:44.151" v="80" actId="20577"/>
        <pc:sldMkLst>
          <pc:docMk/>
          <pc:sldMk cId="2922349590" sldId="256"/>
        </pc:sldMkLst>
        <pc:spChg chg="mod">
          <ac:chgData name="Nguyen Chi Son" userId="606856d02e9d83ac" providerId="LiveId" clId="{916513A4-9BC5-408E-A99A-C1D2755C5876}" dt="2022-05-11T12:21:44.151" v="80" actId="20577"/>
          <ac:spMkLst>
            <pc:docMk/>
            <pc:sldMk cId="2922349590" sldId="256"/>
            <ac:spMk id="136" creationId="{C574B640-0199-463F-87CA-8E3956B46E10}"/>
          </ac:spMkLst>
        </pc:spChg>
      </pc:sldChg>
      <pc:sldChg chg="modSp mod">
        <pc:chgData name="Nguyen Chi Son" userId="606856d02e9d83ac" providerId="LiveId" clId="{916513A4-9BC5-408E-A99A-C1D2755C5876}" dt="2022-05-11T14:37:32.138" v="351" actId="1036"/>
        <pc:sldMkLst>
          <pc:docMk/>
          <pc:sldMk cId="3319126272" sldId="622"/>
        </pc:sldMkLst>
        <pc:spChg chg="mod">
          <ac:chgData name="Nguyen Chi Son" userId="606856d02e9d83ac" providerId="LiveId" clId="{916513A4-9BC5-408E-A99A-C1D2755C5876}" dt="2022-05-11T14:37:23.321" v="333" actId="20577"/>
          <ac:spMkLst>
            <pc:docMk/>
            <pc:sldMk cId="3319126272" sldId="622"/>
            <ac:spMk id="2" creationId="{DAF08EC2-5D0D-48D9-855C-A59C0E5ED55B}"/>
          </ac:spMkLst>
        </pc:spChg>
        <pc:spChg chg="mod">
          <ac:chgData name="Nguyen Chi Son" userId="606856d02e9d83ac" providerId="LiveId" clId="{916513A4-9BC5-408E-A99A-C1D2755C5876}" dt="2022-05-11T14:37:32.138" v="351" actId="1036"/>
          <ac:spMkLst>
            <pc:docMk/>
            <pc:sldMk cId="3319126272" sldId="622"/>
            <ac:spMk id="3" creationId="{8CD51C9F-FCB0-4185-93E6-835FC05E1B10}"/>
          </ac:spMkLst>
        </pc:spChg>
      </pc:sldChg>
      <pc:sldChg chg="modSp mod">
        <pc:chgData name="Nguyen Chi Son" userId="606856d02e9d83ac" providerId="LiveId" clId="{916513A4-9BC5-408E-A99A-C1D2755C5876}" dt="2022-05-11T12:21:54.369" v="105" actId="20577"/>
        <pc:sldMkLst>
          <pc:docMk/>
          <pc:sldMk cId="1033004166" sldId="675"/>
        </pc:sldMkLst>
        <pc:spChg chg="mod">
          <ac:chgData name="Nguyen Chi Son" userId="606856d02e9d83ac" providerId="LiveId" clId="{916513A4-9BC5-408E-A99A-C1D2755C5876}" dt="2022-05-11T12:21:54.369" v="105" actId="20577"/>
          <ac:spMkLst>
            <pc:docMk/>
            <pc:sldMk cId="1033004166" sldId="675"/>
            <ac:spMk id="2" creationId="{DAF08EC2-5D0D-48D9-855C-A59C0E5ED55B}"/>
          </ac:spMkLst>
        </pc:spChg>
      </pc:sldChg>
      <pc:sldChg chg="del">
        <pc:chgData name="Nguyen Chi Son" userId="606856d02e9d83ac" providerId="LiveId" clId="{916513A4-9BC5-408E-A99A-C1D2755C5876}" dt="2022-05-11T15:12:26.403" v="2755" actId="47"/>
        <pc:sldMkLst>
          <pc:docMk/>
          <pc:sldMk cId="3436966872" sldId="751"/>
        </pc:sldMkLst>
      </pc:sldChg>
      <pc:sldChg chg="del">
        <pc:chgData name="Nguyen Chi Son" userId="606856d02e9d83ac" providerId="LiveId" clId="{916513A4-9BC5-408E-A99A-C1D2755C5876}" dt="2022-05-11T14:37:16.447" v="254" actId="47"/>
        <pc:sldMkLst>
          <pc:docMk/>
          <pc:sldMk cId="2195649593" sldId="767"/>
        </pc:sldMkLst>
      </pc:sldChg>
      <pc:sldChg chg="del">
        <pc:chgData name="Nguyen Chi Son" userId="606856d02e9d83ac" providerId="LiveId" clId="{916513A4-9BC5-408E-A99A-C1D2755C5876}" dt="2022-05-11T15:12:26.403" v="2755" actId="47"/>
        <pc:sldMkLst>
          <pc:docMk/>
          <pc:sldMk cId="2246994220" sldId="777"/>
        </pc:sldMkLst>
      </pc:sldChg>
      <pc:sldChg chg="del">
        <pc:chgData name="Nguyen Chi Son" userId="606856d02e9d83ac" providerId="LiveId" clId="{916513A4-9BC5-408E-A99A-C1D2755C5876}" dt="2022-05-11T15:12:26.403" v="2755" actId="47"/>
        <pc:sldMkLst>
          <pc:docMk/>
          <pc:sldMk cId="355541719" sldId="780"/>
        </pc:sldMkLst>
      </pc:sldChg>
      <pc:sldChg chg="addSp delSp modSp mod">
        <pc:chgData name="Nguyen Chi Son" userId="606856d02e9d83ac" providerId="LiveId" clId="{916513A4-9BC5-408E-A99A-C1D2755C5876}" dt="2022-05-11T14:50:18.768" v="1327" actId="207"/>
        <pc:sldMkLst>
          <pc:docMk/>
          <pc:sldMk cId="1219282801" sldId="781"/>
        </pc:sldMkLst>
        <pc:spChg chg="mod">
          <ac:chgData name="Nguyen Chi Son" userId="606856d02e9d83ac" providerId="LiveId" clId="{916513A4-9BC5-408E-A99A-C1D2755C5876}" dt="2022-05-11T14:20:26.503" v="246" actId="20577"/>
          <ac:spMkLst>
            <pc:docMk/>
            <pc:sldMk cId="1219282801" sldId="781"/>
            <ac:spMk id="2" creationId="{BA8A6260-CA4B-46A9-A06E-C71EE59E6992}"/>
          </ac:spMkLst>
        </pc:spChg>
        <pc:spChg chg="add mod">
          <ac:chgData name="Nguyen Chi Son" userId="606856d02e9d83ac" providerId="LiveId" clId="{916513A4-9BC5-408E-A99A-C1D2755C5876}" dt="2022-05-11T14:50:18.768" v="1327" actId="207"/>
          <ac:spMkLst>
            <pc:docMk/>
            <pc:sldMk cId="1219282801" sldId="781"/>
            <ac:spMk id="8" creationId="{0E6B7F0D-8DC3-6440-682C-DE2D3DCCCDA8}"/>
          </ac:spMkLst>
        </pc:spChg>
        <pc:spChg chg="del">
          <ac:chgData name="Nguyen Chi Son" userId="606856d02e9d83ac" providerId="LiveId" clId="{916513A4-9BC5-408E-A99A-C1D2755C5876}" dt="2022-05-11T12:22:01.822" v="108" actId="478"/>
          <ac:spMkLst>
            <pc:docMk/>
            <pc:sldMk cId="1219282801" sldId="781"/>
            <ac:spMk id="10" creationId="{3FD708EC-228F-67F0-E1BD-F5A363328896}"/>
          </ac:spMkLst>
        </pc:spChg>
        <pc:spChg chg="del">
          <ac:chgData name="Nguyen Chi Son" userId="606856d02e9d83ac" providerId="LiveId" clId="{916513A4-9BC5-408E-A99A-C1D2755C5876}" dt="2022-05-11T12:21:59.213" v="107" actId="478"/>
          <ac:spMkLst>
            <pc:docMk/>
            <pc:sldMk cId="1219282801" sldId="781"/>
            <ac:spMk id="13" creationId="{6D13369A-D3BB-A532-C67C-F125BCF9463E}"/>
          </ac:spMkLst>
        </pc:spChg>
        <pc:picChg chg="del">
          <ac:chgData name="Nguyen Chi Son" userId="606856d02e9d83ac" providerId="LiveId" clId="{916513A4-9BC5-408E-A99A-C1D2755C5876}" dt="2022-05-11T12:21:57.307" v="106" actId="478"/>
          <ac:picMkLst>
            <pc:docMk/>
            <pc:sldMk cId="1219282801" sldId="781"/>
            <ac:picMk id="4" creationId="{0D0CC154-EC5F-1F05-1351-D77440F3D464}"/>
          </ac:picMkLst>
        </pc:picChg>
        <pc:picChg chg="add mod">
          <ac:chgData name="Nguyen Chi Son" userId="606856d02e9d83ac" providerId="LiveId" clId="{916513A4-9BC5-408E-A99A-C1D2755C5876}" dt="2022-05-11T14:49:27.342" v="1089" actId="1076"/>
          <ac:picMkLst>
            <pc:docMk/>
            <pc:sldMk cId="1219282801" sldId="781"/>
            <ac:picMk id="5" creationId="{0592B63E-9849-8BA3-DBA6-9BF015BA2531}"/>
          </ac:picMkLst>
        </pc:picChg>
      </pc:sldChg>
      <pc:sldChg chg="addSp delSp modSp mod delAnim modAnim">
        <pc:chgData name="Nguyen Chi Son" userId="606856d02e9d83ac" providerId="LiveId" clId="{916513A4-9BC5-408E-A99A-C1D2755C5876}" dt="2022-05-11T16:16:51.795" v="5564"/>
        <pc:sldMkLst>
          <pc:docMk/>
          <pc:sldMk cId="3014091475" sldId="782"/>
        </pc:sldMkLst>
        <pc:spChg chg="mod">
          <ac:chgData name="Nguyen Chi Son" userId="606856d02e9d83ac" providerId="LiveId" clId="{916513A4-9BC5-408E-A99A-C1D2755C5876}" dt="2022-05-11T14:41:28.867" v="660" actId="20577"/>
          <ac:spMkLst>
            <pc:docMk/>
            <pc:sldMk cId="3014091475" sldId="782"/>
            <ac:spMk id="2" creationId="{BA8A6260-CA4B-46A9-A06E-C71EE59E6992}"/>
          </ac:spMkLst>
        </pc:spChg>
        <pc:spChg chg="del">
          <ac:chgData name="Nguyen Chi Son" userId="606856d02e9d83ac" providerId="LiveId" clId="{916513A4-9BC5-408E-A99A-C1D2755C5876}" dt="2022-05-11T14:38:05.131" v="355" actId="478"/>
          <ac:spMkLst>
            <pc:docMk/>
            <pc:sldMk cId="3014091475" sldId="782"/>
            <ac:spMk id="17" creationId="{DD6A3664-3EFB-DC6D-E871-D68ECF6B19F8}"/>
          </ac:spMkLst>
        </pc:spChg>
        <pc:spChg chg="del">
          <ac:chgData name="Nguyen Chi Son" userId="606856d02e9d83ac" providerId="LiveId" clId="{916513A4-9BC5-408E-A99A-C1D2755C5876}" dt="2022-05-11T14:38:05.131" v="355" actId="478"/>
          <ac:spMkLst>
            <pc:docMk/>
            <pc:sldMk cId="3014091475" sldId="782"/>
            <ac:spMk id="20" creationId="{9B0F4213-A693-8626-AAD1-8380A42E4638}"/>
          </ac:spMkLst>
        </pc:spChg>
        <pc:spChg chg="del">
          <ac:chgData name="Nguyen Chi Son" userId="606856d02e9d83ac" providerId="LiveId" clId="{916513A4-9BC5-408E-A99A-C1D2755C5876}" dt="2022-05-11T14:38:05.131" v="355" actId="478"/>
          <ac:spMkLst>
            <pc:docMk/>
            <pc:sldMk cId="3014091475" sldId="782"/>
            <ac:spMk id="22" creationId="{6DABCBD1-D8E4-E9DB-FF2E-1962493F31BA}"/>
          </ac:spMkLst>
        </pc:spChg>
        <pc:spChg chg="del">
          <ac:chgData name="Nguyen Chi Son" userId="606856d02e9d83ac" providerId="LiveId" clId="{916513A4-9BC5-408E-A99A-C1D2755C5876}" dt="2022-05-11T14:38:01.321" v="352" actId="478"/>
          <ac:spMkLst>
            <pc:docMk/>
            <pc:sldMk cId="3014091475" sldId="782"/>
            <ac:spMk id="43" creationId="{30959D94-1C64-4FE0-F240-96090DB7A422}"/>
          </ac:spMkLst>
        </pc:spChg>
        <pc:spChg chg="add del">
          <ac:chgData name="Nguyen Chi Son" userId="606856d02e9d83ac" providerId="LiveId" clId="{916513A4-9BC5-408E-A99A-C1D2755C5876}" dt="2022-05-11T14:45:27.975" v="662" actId="22"/>
          <ac:spMkLst>
            <pc:docMk/>
            <pc:sldMk cId="3014091475" sldId="782"/>
            <ac:spMk id="45" creationId="{447F49E2-89FA-B087-7A46-55F30A24E671}"/>
          </ac:spMkLst>
        </pc:spChg>
        <pc:spChg chg="add mod">
          <ac:chgData name="Nguyen Chi Son" userId="606856d02e9d83ac" providerId="LiveId" clId="{916513A4-9BC5-408E-A99A-C1D2755C5876}" dt="2022-05-11T15:02:03.893" v="1842" actId="1076"/>
          <ac:spMkLst>
            <pc:docMk/>
            <pc:sldMk cId="3014091475" sldId="782"/>
            <ac:spMk id="47" creationId="{CA7A4C33-9228-BAF6-4BE4-7733730B532B}"/>
          </ac:spMkLst>
        </pc:spChg>
        <pc:spChg chg="add mod">
          <ac:chgData name="Nguyen Chi Son" userId="606856d02e9d83ac" providerId="LiveId" clId="{916513A4-9BC5-408E-A99A-C1D2755C5876}" dt="2022-05-11T14:56:37.743" v="1419" actId="1036"/>
          <ac:spMkLst>
            <pc:docMk/>
            <pc:sldMk cId="3014091475" sldId="782"/>
            <ac:spMk id="48" creationId="{88FC5F50-E041-6F8C-60D2-479F42C0060F}"/>
          </ac:spMkLst>
        </pc:spChg>
        <pc:spChg chg="del">
          <ac:chgData name="Nguyen Chi Son" userId="606856d02e9d83ac" providerId="LiveId" clId="{916513A4-9BC5-408E-A99A-C1D2755C5876}" dt="2022-05-11T14:38:01.321" v="352" actId="478"/>
          <ac:spMkLst>
            <pc:docMk/>
            <pc:sldMk cId="3014091475" sldId="782"/>
            <ac:spMk id="49" creationId="{23A2A7FC-0198-5EE4-EB7A-892A646DCC5A}"/>
          </ac:spMkLst>
        </pc:spChg>
        <pc:spChg chg="del">
          <ac:chgData name="Nguyen Chi Son" userId="606856d02e9d83ac" providerId="LiveId" clId="{916513A4-9BC5-408E-A99A-C1D2755C5876}" dt="2022-05-11T14:38:01.321" v="352" actId="478"/>
          <ac:spMkLst>
            <pc:docMk/>
            <pc:sldMk cId="3014091475" sldId="782"/>
            <ac:spMk id="50" creationId="{4DAEA2B5-667A-067D-998F-144CC0BD2572}"/>
          </ac:spMkLst>
        </pc:spChg>
        <pc:spChg chg="add mod">
          <ac:chgData name="Nguyen Chi Son" userId="606856d02e9d83ac" providerId="LiveId" clId="{916513A4-9BC5-408E-A99A-C1D2755C5876}" dt="2022-05-11T14:56:37.743" v="1419" actId="1036"/>
          <ac:spMkLst>
            <pc:docMk/>
            <pc:sldMk cId="3014091475" sldId="782"/>
            <ac:spMk id="51" creationId="{2222C6C7-207F-B46B-6F8E-AFCD98DB399D}"/>
          </ac:spMkLst>
        </pc:spChg>
        <pc:spChg chg="del">
          <ac:chgData name="Nguyen Chi Son" userId="606856d02e9d83ac" providerId="LiveId" clId="{916513A4-9BC5-408E-A99A-C1D2755C5876}" dt="2022-05-11T14:38:01.321" v="352" actId="478"/>
          <ac:spMkLst>
            <pc:docMk/>
            <pc:sldMk cId="3014091475" sldId="782"/>
            <ac:spMk id="55" creationId="{3629CAFF-95F2-4CA3-5E71-7405E923B84E}"/>
          </ac:spMkLst>
        </pc:spChg>
        <pc:spChg chg="del">
          <ac:chgData name="Nguyen Chi Son" userId="606856d02e9d83ac" providerId="LiveId" clId="{916513A4-9BC5-408E-A99A-C1D2755C5876}" dt="2022-05-11T14:38:01.321" v="352" actId="478"/>
          <ac:spMkLst>
            <pc:docMk/>
            <pc:sldMk cId="3014091475" sldId="782"/>
            <ac:spMk id="62" creationId="{0C86A3D7-D580-F11C-4B36-EEEBB92CA6FA}"/>
          </ac:spMkLst>
        </pc:spChg>
        <pc:spChg chg="del">
          <ac:chgData name="Nguyen Chi Son" userId="606856d02e9d83ac" providerId="LiveId" clId="{916513A4-9BC5-408E-A99A-C1D2755C5876}" dt="2022-05-11T14:38:02.378" v="353" actId="478"/>
          <ac:spMkLst>
            <pc:docMk/>
            <pc:sldMk cId="3014091475" sldId="782"/>
            <ac:spMk id="63" creationId="{D9157F3B-5F4D-3D54-ECB5-55D9CF18E027}"/>
          </ac:spMkLst>
        </pc:spChg>
        <pc:spChg chg="del">
          <ac:chgData name="Nguyen Chi Son" userId="606856d02e9d83ac" providerId="LiveId" clId="{916513A4-9BC5-408E-A99A-C1D2755C5876}" dt="2022-05-11T14:38:01.321" v="352" actId="478"/>
          <ac:spMkLst>
            <pc:docMk/>
            <pc:sldMk cId="3014091475" sldId="782"/>
            <ac:spMk id="68" creationId="{188E8E03-6B15-9ADA-E61D-CE2DDA95D8CA}"/>
          </ac:spMkLst>
        </pc:spChg>
        <pc:spChg chg="del">
          <ac:chgData name="Nguyen Chi Son" userId="606856d02e9d83ac" providerId="LiveId" clId="{916513A4-9BC5-408E-A99A-C1D2755C5876}" dt="2022-05-11T14:38:01.321" v="352" actId="478"/>
          <ac:spMkLst>
            <pc:docMk/>
            <pc:sldMk cId="3014091475" sldId="782"/>
            <ac:spMk id="69" creationId="{047438EB-A924-2E1D-BD61-339D8EB80914}"/>
          </ac:spMkLst>
        </pc:spChg>
        <pc:spChg chg="del">
          <ac:chgData name="Nguyen Chi Son" userId="606856d02e9d83ac" providerId="LiveId" clId="{916513A4-9BC5-408E-A99A-C1D2755C5876}" dt="2022-05-11T14:38:01.321" v="352" actId="478"/>
          <ac:spMkLst>
            <pc:docMk/>
            <pc:sldMk cId="3014091475" sldId="782"/>
            <ac:spMk id="70" creationId="{AD70CB73-8470-44CF-1903-5F541248F943}"/>
          </ac:spMkLst>
        </pc:spChg>
        <pc:spChg chg="del">
          <ac:chgData name="Nguyen Chi Son" userId="606856d02e9d83ac" providerId="LiveId" clId="{916513A4-9BC5-408E-A99A-C1D2755C5876}" dt="2022-05-11T14:38:01.321" v="352" actId="478"/>
          <ac:spMkLst>
            <pc:docMk/>
            <pc:sldMk cId="3014091475" sldId="782"/>
            <ac:spMk id="71" creationId="{549847DD-8D27-F63E-450B-360CBD829838}"/>
          </ac:spMkLst>
        </pc:spChg>
        <pc:spChg chg="del">
          <ac:chgData name="Nguyen Chi Son" userId="606856d02e9d83ac" providerId="LiveId" clId="{916513A4-9BC5-408E-A99A-C1D2755C5876}" dt="2022-05-11T14:38:01.321" v="352" actId="478"/>
          <ac:spMkLst>
            <pc:docMk/>
            <pc:sldMk cId="3014091475" sldId="782"/>
            <ac:spMk id="73" creationId="{2288ADC7-5FA5-7EFD-B338-868D94ABF76E}"/>
          </ac:spMkLst>
        </pc:spChg>
        <pc:spChg chg="del">
          <ac:chgData name="Nguyen Chi Son" userId="606856d02e9d83ac" providerId="LiveId" clId="{916513A4-9BC5-408E-A99A-C1D2755C5876}" dt="2022-05-11T14:38:01.321" v="352" actId="478"/>
          <ac:spMkLst>
            <pc:docMk/>
            <pc:sldMk cId="3014091475" sldId="782"/>
            <ac:spMk id="74" creationId="{2692E08D-EEE2-6258-26DB-59C50BAA79E7}"/>
          </ac:spMkLst>
        </pc:spChg>
        <pc:spChg chg="del">
          <ac:chgData name="Nguyen Chi Son" userId="606856d02e9d83ac" providerId="LiveId" clId="{916513A4-9BC5-408E-A99A-C1D2755C5876}" dt="2022-05-11T14:38:01.321" v="352" actId="478"/>
          <ac:spMkLst>
            <pc:docMk/>
            <pc:sldMk cId="3014091475" sldId="782"/>
            <ac:spMk id="75" creationId="{8CE3ADDC-4FD2-9C68-B67A-9F9C28FEE4EF}"/>
          </ac:spMkLst>
        </pc:spChg>
        <pc:spChg chg="del">
          <ac:chgData name="Nguyen Chi Son" userId="606856d02e9d83ac" providerId="LiveId" clId="{916513A4-9BC5-408E-A99A-C1D2755C5876}" dt="2022-05-11T14:38:01.321" v="352" actId="478"/>
          <ac:spMkLst>
            <pc:docMk/>
            <pc:sldMk cId="3014091475" sldId="782"/>
            <ac:spMk id="76" creationId="{F854DA7E-CEDD-FC4E-1A85-7DCE208F5131}"/>
          </ac:spMkLst>
        </pc:spChg>
        <pc:spChg chg="del">
          <ac:chgData name="Nguyen Chi Son" userId="606856d02e9d83ac" providerId="LiveId" clId="{916513A4-9BC5-408E-A99A-C1D2755C5876}" dt="2022-05-11T14:38:01.321" v="352" actId="478"/>
          <ac:spMkLst>
            <pc:docMk/>
            <pc:sldMk cId="3014091475" sldId="782"/>
            <ac:spMk id="77" creationId="{61CF6EE7-143F-A3BB-CD7B-B15C36DA4F5C}"/>
          </ac:spMkLst>
        </pc:spChg>
        <pc:spChg chg="del">
          <ac:chgData name="Nguyen Chi Son" userId="606856d02e9d83ac" providerId="LiveId" clId="{916513A4-9BC5-408E-A99A-C1D2755C5876}" dt="2022-05-11T14:38:01.321" v="352" actId="478"/>
          <ac:spMkLst>
            <pc:docMk/>
            <pc:sldMk cId="3014091475" sldId="782"/>
            <ac:spMk id="78" creationId="{231CAF42-FB8B-FC5E-2EB5-5418304BCDBE}"/>
          </ac:spMkLst>
        </pc:spChg>
        <pc:spChg chg="del">
          <ac:chgData name="Nguyen Chi Son" userId="606856d02e9d83ac" providerId="LiveId" clId="{916513A4-9BC5-408E-A99A-C1D2755C5876}" dt="2022-05-11T14:38:01.321" v="352" actId="478"/>
          <ac:spMkLst>
            <pc:docMk/>
            <pc:sldMk cId="3014091475" sldId="782"/>
            <ac:spMk id="79" creationId="{1F74FA10-7665-04AD-65BA-8F23FB886012}"/>
          </ac:spMkLst>
        </pc:spChg>
        <pc:spChg chg="del">
          <ac:chgData name="Nguyen Chi Son" userId="606856d02e9d83ac" providerId="LiveId" clId="{916513A4-9BC5-408E-A99A-C1D2755C5876}" dt="2022-05-11T14:38:01.321" v="352" actId="478"/>
          <ac:spMkLst>
            <pc:docMk/>
            <pc:sldMk cId="3014091475" sldId="782"/>
            <ac:spMk id="80" creationId="{6E8F6998-4AD4-54A5-1FDB-1E79911D7C4D}"/>
          </ac:spMkLst>
        </pc:spChg>
        <pc:spChg chg="del">
          <ac:chgData name="Nguyen Chi Son" userId="606856d02e9d83ac" providerId="LiveId" clId="{916513A4-9BC5-408E-A99A-C1D2755C5876}" dt="2022-05-11T14:38:01.321" v="352" actId="478"/>
          <ac:spMkLst>
            <pc:docMk/>
            <pc:sldMk cId="3014091475" sldId="782"/>
            <ac:spMk id="81" creationId="{399D99A2-1ADD-2225-F7C6-F6AB8EC06C22}"/>
          </ac:spMkLst>
        </pc:spChg>
        <pc:spChg chg="del">
          <ac:chgData name="Nguyen Chi Son" userId="606856d02e9d83ac" providerId="LiveId" clId="{916513A4-9BC5-408E-A99A-C1D2755C5876}" dt="2022-05-11T14:38:01.321" v="352" actId="478"/>
          <ac:spMkLst>
            <pc:docMk/>
            <pc:sldMk cId="3014091475" sldId="782"/>
            <ac:spMk id="82" creationId="{5B4C56C9-E8C4-BAFF-702F-DBB5CAB449DD}"/>
          </ac:spMkLst>
        </pc:spChg>
        <pc:spChg chg="del">
          <ac:chgData name="Nguyen Chi Son" userId="606856d02e9d83ac" providerId="LiveId" clId="{916513A4-9BC5-408E-A99A-C1D2755C5876}" dt="2022-05-11T14:38:01.321" v="352" actId="478"/>
          <ac:spMkLst>
            <pc:docMk/>
            <pc:sldMk cId="3014091475" sldId="782"/>
            <ac:spMk id="83" creationId="{57A84E4B-E8DD-0AF7-74F9-2D4B5F6DDEA9}"/>
          </ac:spMkLst>
        </pc:spChg>
        <pc:spChg chg="add mod">
          <ac:chgData name="Nguyen Chi Son" userId="606856d02e9d83ac" providerId="LiveId" clId="{916513A4-9BC5-408E-A99A-C1D2755C5876}" dt="2022-05-11T15:02:19.172" v="1849" actId="1076"/>
          <ac:spMkLst>
            <pc:docMk/>
            <pc:sldMk cId="3014091475" sldId="782"/>
            <ac:spMk id="85" creationId="{1C5A37DA-8B74-7973-27CF-2E2B1A77CA86}"/>
          </ac:spMkLst>
        </pc:spChg>
        <pc:graphicFrameChg chg="add mod">
          <ac:chgData name="Nguyen Chi Son" userId="606856d02e9d83ac" providerId="LiveId" clId="{916513A4-9BC5-408E-A99A-C1D2755C5876}" dt="2022-05-11T15:02:02.005" v="1841" actId="1076"/>
          <ac:graphicFrameMkLst>
            <pc:docMk/>
            <pc:sldMk cId="3014091475" sldId="782"/>
            <ac:graphicFrameMk id="46" creationId="{62F4B5E8-56ED-9C62-C7EB-354F7F34B5D5}"/>
          </ac:graphicFrameMkLst>
        </pc:graphicFrameChg>
        <pc:graphicFrameChg chg="add del mod">
          <ac:chgData name="Nguyen Chi Son" userId="606856d02e9d83ac" providerId="LiveId" clId="{916513A4-9BC5-408E-A99A-C1D2755C5876}" dt="2022-05-11T14:57:06.250" v="1427" actId="478"/>
          <ac:graphicFrameMkLst>
            <pc:docMk/>
            <pc:sldMk cId="3014091475" sldId="782"/>
            <ac:graphicFrameMk id="60" creationId="{C5CFD579-1FA9-DE78-ADB2-1EC47B640A28}"/>
          </ac:graphicFrameMkLst>
        </pc:graphicFrameChg>
        <pc:graphicFrameChg chg="add mod">
          <ac:chgData name="Nguyen Chi Son" userId="606856d02e9d83ac" providerId="LiveId" clId="{916513A4-9BC5-408E-A99A-C1D2755C5876}" dt="2022-05-11T14:57:26.124" v="1435"/>
          <ac:graphicFrameMkLst>
            <pc:docMk/>
            <pc:sldMk cId="3014091475" sldId="782"/>
            <ac:graphicFrameMk id="61" creationId="{56EB8657-9CD5-847F-8E70-C6C315E80717}"/>
          </ac:graphicFrameMkLst>
        </pc:graphicFrameChg>
        <pc:graphicFrameChg chg="add mod">
          <ac:chgData name="Nguyen Chi Son" userId="606856d02e9d83ac" providerId="LiveId" clId="{916513A4-9BC5-408E-A99A-C1D2755C5876}" dt="2022-05-11T14:57:46.011" v="1442"/>
          <ac:graphicFrameMkLst>
            <pc:docMk/>
            <pc:sldMk cId="3014091475" sldId="782"/>
            <ac:graphicFrameMk id="66" creationId="{A5CC81F8-CAA6-BC66-2735-2F10CDC09565}"/>
          </ac:graphicFrameMkLst>
        </pc:graphicFrameChg>
        <pc:graphicFrameChg chg="add mod">
          <ac:chgData name="Nguyen Chi Son" userId="606856d02e9d83ac" providerId="LiveId" clId="{916513A4-9BC5-408E-A99A-C1D2755C5876}" dt="2022-05-11T14:57:54.677" v="1450" actId="1035"/>
          <ac:graphicFrameMkLst>
            <pc:docMk/>
            <pc:sldMk cId="3014091475" sldId="782"/>
            <ac:graphicFrameMk id="67" creationId="{3241853B-836D-6B83-E662-6BAF7CA7C3A2}"/>
          </ac:graphicFrameMkLst>
        </pc:graphicFrameChg>
        <pc:graphicFrameChg chg="add mod">
          <ac:chgData name="Nguyen Chi Son" userId="606856d02e9d83ac" providerId="LiveId" clId="{916513A4-9BC5-408E-A99A-C1D2755C5876}" dt="2022-05-11T14:58:00.401" v="1452" actId="1076"/>
          <ac:graphicFrameMkLst>
            <pc:docMk/>
            <pc:sldMk cId="3014091475" sldId="782"/>
            <ac:graphicFrameMk id="72" creationId="{71A6F33E-9617-60DB-119A-9DC5DB323029}"/>
          </ac:graphicFrameMkLst>
        </pc:graphicFrameChg>
        <pc:graphicFrameChg chg="add mod">
          <ac:chgData name="Nguyen Chi Son" userId="606856d02e9d83ac" providerId="LiveId" clId="{916513A4-9BC5-408E-A99A-C1D2755C5876}" dt="2022-05-11T15:02:24.941" v="1851" actId="1076"/>
          <ac:graphicFrameMkLst>
            <pc:docMk/>
            <pc:sldMk cId="3014091475" sldId="782"/>
            <ac:graphicFrameMk id="86" creationId="{6F6F2722-1A8E-4A23-16C5-72609681B09A}"/>
          </ac:graphicFrameMkLst>
        </pc:graphicFrameChg>
        <pc:picChg chg="del">
          <ac:chgData name="Nguyen Chi Son" userId="606856d02e9d83ac" providerId="LiveId" clId="{916513A4-9BC5-408E-A99A-C1D2755C5876}" dt="2022-05-11T14:38:03.604" v="354" actId="478"/>
          <ac:picMkLst>
            <pc:docMk/>
            <pc:sldMk cId="3014091475" sldId="782"/>
            <ac:picMk id="4" creationId="{5026E324-DFDD-0C76-FA74-87FE9448A3E6}"/>
          </ac:picMkLst>
        </pc:picChg>
        <pc:picChg chg="add mod ord modCrop">
          <ac:chgData name="Nguyen Chi Son" userId="606856d02e9d83ac" providerId="LiveId" clId="{916513A4-9BC5-408E-A99A-C1D2755C5876}" dt="2022-05-11T14:56:37.743" v="1419" actId="1036"/>
          <ac:picMkLst>
            <pc:docMk/>
            <pc:sldMk cId="3014091475" sldId="782"/>
            <ac:picMk id="10" creationId="{E202671F-329B-ADDF-39B4-6E245DA6A618}"/>
          </ac:picMkLst>
        </pc:picChg>
        <pc:picChg chg="add mod">
          <ac:chgData name="Nguyen Chi Son" userId="606856d02e9d83ac" providerId="LiveId" clId="{916513A4-9BC5-408E-A99A-C1D2755C5876}" dt="2022-05-11T15:02:10.772" v="1845" actId="1076"/>
          <ac:picMkLst>
            <pc:docMk/>
            <pc:sldMk cId="3014091475" sldId="782"/>
            <ac:picMk id="13" creationId="{E9CF7430-EE57-D53E-AA67-93715862C13C}"/>
          </ac:picMkLst>
        </pc:picChg>
        <pc:picChg chg="add mod">
          <ac:chgData name="Nguyen Chi Son" userId="606856d02e9d83ac" providerId="LiveId" clId="{916513A4-9BC5-408E-A99A-C1D2755C5876}" dt="2022-05-11T14:56:37.743" v="1419" actId="1036"/>
          <ac:picMkLst>
            <pc:docMk/>
            <pc:sldMk cId="3014091475" sldId="782"/>
            <ac:picMk id="56" creationId="{D35BFB4F-64CC-3BC2-AE7F-57B0DBD8B52D}"/>
          </ac:picMkLst>
        </pc:picChg>
        <pc:cxnChg chg="del mod">
          <ac:chgData name="Nguyen Chi Son" userId="606856d02e9d83ac" providerId="LiveId" clId="{916513A4-9BC5-408E-A99A-C1D2755C5876}" dt="2022-05-11T14:38:01.321" v="352" actId="478"/>
          <ac:cxnSpMkLst>
            <pc:docMk/>
            <pc:sldMk cId="3014091475" sldId="782"/>
            <ac:cxnSpMk id="6" creationId="{6D96FC0C-3DE0-5605-7B20-826EE790606C}"/>
          </ac:cxnSpMkLst>
        </pc:cxnChg>
        <pc:cxnChg chg="add mod">
          <ac:chgData name="Nguyen Chi Son" userId="606856d02e9d83ac" providerId="LiveId" clId="{916513A4-9BC5-408E-A99A-C1D2755C5876}" dt="2022-05-11T14:56:37.743" v="1419" actId="1036"/>
          <ac:cxnSpMkLst>
            <pc:docMk/>
            <pc:sldMk cId="3014091475" sldId="782"/>
            <ac:cxnSpMk id="7" creationId="{DAB96294-EDD6-6608-83B2-62662B150E08}"/>
          </ac:cxnSpMkLst>
        </pc:cxnChg>
        <pc:cxnChg chg="del">
          <ac:chgData name="Nguyen Chi Son" userId="606856d02e9d83ac" providerId="LiveId" clId="{916513A4-9BC5-408E-A99A-C1D2755C5876}" dt="2022-05-11T14:38:01.321" v="352" actId="478"/>
          <ac:cxnSpMkLst>
            <pc:docMk/>
            <pc:sldMk cId="3014091475" sldId="782"/>
            <ac:cxnSpMk id="30" creationId="{46E13062-15FA-91D3-157F-C48E1BFB97C1}"/>
          </ac:cxnSpMkLst>
        </pc:cxnChg>
        <pc:cxnChg chg="del">
          <ac:chgData name="Nguyen Chi Son" userId="606856d02e9d83ac" providerId="LiveId" clId="{916513A4-9BC5-408E-A99A-C1D2755C5876}" dt="2022-05-11T14:38:01.321" v="352" actId="478"/>
          <ac:cxnSpMkLst>
            <pc:docMk/>
            <pc:sldMk cId="3014091475" sldId="782"/>
            <ac:cxnSpMk id="31" creationId="{930F85FF-3484-51F4-4E67-4BF1B039D53F}"/>
          </ac:cxnSpMkLst>
        </pc:cxnChg>
        <pc:cxnChg chg="del">
          <ac:chgData name="Nguyen Chi Son" userId="606856d02e9d83ac" providerId="LiveId" clId="{916513A4-9BC5-408E-A99A-C1D2755C5876}" dt="2022-05-11T14:38:01.321" v="352" actId="478"/>
          <ac:cxnSpMkLst>
            <pc:docMk/>
            <pc:sldMk cId="3014091475" sldId="782"/>
            <ac:cxnSpMk id="32" creationId="{2C33EA31-19EC-832F-DBD9-4215D488D2C2}"/>
          </ac:cxnSpMkLst>
        </pc:cxnChg>
        <pc:cxnChg chg="del">
          <ac:chgData name="Nguyen Chi Son" userId="606856d02e9d83ac" providerId="LiveId" clId="{916513A4-9BC5-408E-A99A-C1D2755C5876}" dt="2022-05-11T14:38:01.321" v="352" actId="478"/>
          <ac:cxnSpMkLst>
            <pc:docMk/>
            <pc:sldMk cId="3014091475" sldId="782"/>
            <ac:cxnSpMk id="33" creationId="{F3B9E68E-6492-032F-CDA5-B202AFD4DF8C}"/>
          </ac:cxnSpMkLst>
        </pc:cxnChg>
        <pc:cxnChg chg="del">
          <ac:chgData name="Nguyen Chi Son" userId="606856d02e9d83ac" providerId="LiveId" clId="{916513A4-9BC5-408E-A99A-C1D2755C5876}" dt="2022-05-11T14:38:01.321" v="352" actId="478"/>
          <ac:cxnSpMkLst>
            <pc:docMk/>
            <pc:sldMk cId="3014091475" sldId="782"/>
            <ac:cxnSpMk id="34" creationId="{B7E86F14-FA11-043A-B9DB-B7244F3E42BB}"/>
          </ac:cxnSpMkLst>
        </pc:cxnChg>
        <pc:cxnChg chg="del">
          <ac:chgData name="Nguyen Chi Son" userId="606856d02e9d83ac" providerId="LiveId" clId="{916513A4-9BC5-408E-A99A-C1D2755C5876}" dt="2022-05-11T14:38:01.321" v="352" actId="478"/>
          <ac:cxnSpMkLst>
            <pc:docMk/>
            <pc:sldMk cId="3014091475" sldId="782"/>
            <ac:cxnSpMk id="35" creationId="{12650A14-0DF3-79B0-9759-06268D2926FE}"/>
          </ac:cxnSpMkLst>
        </pc:cxnChg>
        <pc:cxnChg chg="del">
          <ac:chgData name="Nguyen Chi Son" userId="606856d02e9d83ac" providerId="LiveId" clId="{916513A4-9BC5-408E-A99A-C1D2755C5876}" dt="2022-05-11T14:38:01.321" v="352" actId="478"/>
          <ac:cxnSpMkLst>
            <pc:docMk/>
            <pc:sldMk cId="3014091475" sldId="782"/>
            <ac:cxnSpMk id="36" creationId="{B4155A4C-10A7-26DA-EA76-5AB8A34D8152}"/>
          </ac:cxnSpMkLst>
        </pc:cxnChg>
        <pc:cxnChg chg="del">
          <ac:chgData name="Nguyen Chi Son" userId="606856d02e9d83ac" providerId="LiveId" clId="{916513A4-9BC5-408E-A99A-C1D2755C5876}" dt="2022-05-11T14:38:01.321" v="352" actId="478"/>
          <ac:cxnSpMkLst>
            <pc:docMk/>
            <pc:sldMk cId="3014091475" sldId="782"/>
            <ac:cxnSpMk id="37" creationId="{59AC2609-5105-CCDF-4563-30845E13746C}"/>
          </ac:cxnSpMkLst>
        </pc:cxnChg>
        <pc:cxnChg chg="del">
          <ac:chgData name="Nguyen Chi Son" userId="606856d02e9d83ac" providerId="LiveId" clId="{916513A4-9BC5-408E-A99A-C1D2755C5876}" dt="2022-05-11T14:38:01.321" v="352" actId="478"/>
          <ac:cxnSpMkLst>
            <pc:docMk/>
            <pc:sldMk cId="3014091475" sldId="782"/>
            <ac:cxnSpMk id="38" creationId="{0EA085DA-C887-513E-E595-54651A04801C}"/>
          </ac:cxnSpMkLst>
        </pc:cxnChg>
        <pc:cxnChg chg="del">
          <ac:chgData name="Nguyen Chi Son" userId="606856d02e9d83ac" providerId="LiveId" clId="{916513A4-9BC5-408E-A99A-C1D2755C5876}" dt="2022-05-11T14:38:01.321" v="352" actId="478"/>
          <ac:cxnSpMkLst>
            <pc:docMk/>
            <pc:sldMk cId="3014091475" sldId="782"/>
            <ac:cxnSpMk id="39" creationId="{92313AE1-E77E-DCD7-5A8F-650111E8789D}"/>
          </ac:cxnSpMkLst>
        </pc:cxnChg>
        <pc:cxnChg chg="del">
          <ac:chgData name="Nguyen Chi Son" userId="606856d02e9d83ac" providerId="LiveId" clId="{916513A4-9BC5-408E-A99A-C1D2755C5876}" dt="2022-05-11T14:38:01.321" v="352" actId="478"/>
          <ac:cxnSpMkLst>
            <pc:docMk/>
            <pc:sldMk cId="3014091475" sldId="782"/>
            <ac:cxnSpMk id="40" creationId="{50E98EB3-137C-6BA2-399D-21EFF3CF3176}"/>
          </ac:cxnSpMkLst>
        </pc:cxnChg>
        <pc:cxnChg chg="del">
          <ac:chgData name="Nguyen Chi Son" userId="606856d02e9d83ac" providerId="LiveId" clId="{916513A4-9BC5-408E-A99A-C1D2755C5876}" dt="2022-05-11T14:38:01.321" v="352" actId="478"/>
          <ac:cxnSpMkLst>
            <pc:docMk/>
            <pc:sldMk cId="3014091475" sldId="782"/>
            <ac:cxnSpMk id="41" creationId="{F78968DB-ACF6-45AF-23A8-4407A21BE639}"/>
          </ac:cxnSpMkLst>
        </pc:cxnChg>
        <pc:cxnChg chg="add mod">
          <ac:chgData name="Nguyen Chi Son" userId="606856d02e9d83ac" providerId="LiveId" clId="{916513A4-9BC5-408E-A99A-C1D2755C5876}" dt="2022-05-11T14:56:37.743" v="1419" actId="1036"/>
          <ac:cxnSpMkLst>
            <pc:docMk/>
            <pc:sldMk cId="3014091475" sldId="782"/>
            <ac:cxnSpMk id="52" creationId="{B8C24E31-E62A-E162-E839-4D47DFFB2B3A}"/>
          </ac:cxnSpMkLst>
        </pc:cxnChg>
        <pc:cxnChg chg="add mod">
          <ac:chgData name="Nguyen Chi Son" userId="606856d02e9d83ac" providerId="LiveId" clId="{916513A4-9BC5-408E-A99A-C1D2755C5876}" dt="2022-05-11T14:56:37.743" v="1419" actId="1036"/>
          <ac:cxnSpMkLst>
            <pc:docMk/>
            <pc:sldMk cId="3014091475" sldId="782"/>
            <ac:cxnSpMk id="57" creationId="{F1B3B88D-74C4-E4E4-4FA6-AD81EF1ABFEE}"/>
          </ac:cxnSpMkLst>
        </pc:cxnChg>
        <pc:cxnChg chg="add mod">
          <ac:chgData name="Nguyen Chi Son" userId="606856d02e9d83ac" providerId="LiveId" clId="{916513A4-9BC5-408E-A99A-C1D2755C5876}" dt="2022-05-11T14:56:51.921" v="1423" actId="1076"/>
          <ac:cxnSpMkLst>
            <pc:docMk/>
            <pc:sldMk cId="3014091475" sldId="782"/>
            <ac:cxnSpMk id="58" creationId="{FE9C8C0C-73CC-E65A-520F-306F34DE9AF3}"/>
          </ac:cxnSpMkLst>
        </pc:cxnChg>
        <pc:cxnChg chg="del">
          <ac:chgData name="Nguyen Chi Son" userId="606856d02e9d83ac" providerId="LiveId" clId="{916513A4-9BC5-408E-A99A-C1D2755C5876}" dt="2022-05-11T14:38:01.321" v="352" actId="478"/>
          <ac:cxnSpMkLst>
            <pc:docMk/>
            <pc:sldMk cId="3014091475" sldId="782"/>
            <ac:cxnSpMk id="64" creationId="{BD5A81A2-FBF9-88B3-81F6-28E0A21F832D}"/>
          </ac:cxnSpMkLst>
        </pc:cxnChg>
        <pc:cxnChg chg="del">
          <ac:chgData name="Nguyen Chi Son" userId="606856d02e9d83ac" providerId="LiveId" clId="{916513A4-9BC5-408E-A99A-C1D2755C5876}" dt="2022-05-11T14:38:01.321" v="352" actId="478"/>
          <ac:cxnSpMkLst>
            <pc:docMk/>
            <pc:sldMk cId="3014091475" sldId="782"/>
            <ac:cxnSpMk id="65" creationId="{32239710-7CBD-0085-9DA3-23727E57493D}"/>
          </ac:cxnSpMkLst>
        </pc:cxnChg>
        <pc:cxnChg chg="del mod">
          <ac:chgData name="Nguyen Chi Son" userId="606856d02e9d83ac" providerId="LiveId" clId="{916513A4-9BC5-408E-A99A-C1D2755C5876}" dt="2022-05-11T14:38:01.321" v="352" actId="478"/>
          <ac:cxnSpMkLst>
            <pc:docMk/>
            <pc:sldMk cId="3014091475" sldId="782"/>
            <ac:cxnSpMk id="84" creationId="{5D6DC388-79AE-CF9A-8A41-A80B2BB9AEA1}"/>
          </ac:cxnSpMkLst>
        </pc:cxnChg>
      </pc:sldChg>
      <pc:sldChg chg="del">
        <pc:chgData name="Nguyen Chi Son" userId="606856d02e9d83ac" providerId="LiveId" clId="{916513A4-9BC5-408E-A99A-C1D2755C5876}" dt="2022-05-11T15:12:26.403" v="2755" actId="47"/>
        <pc:sldMkLst>
          <pc:docMk/>
          <pc:sldMk cId="3278121036" sldId="785"/>
        </pc:sldMkLst>
      </pc:sldChg>
      <pc:sldChg chg="del">
        <pc:chgData name="Nguyen Chi Son" userId="606856d02e9d83ac" providerId="LiveId" clId="{916513A4-9BC5-408E-A99A-C1D2755C5876}" dt="2022-05-11T14:37:16.447" v="254" actId="47"/>
        <pc:sldMkLst>
          <pc:docMk/>
          <pc:sldMk cId="1008586418" sldId="791"/>
        </pc:sldMkLst>
      </pc:sldChg>
      <pc:sldChg chg="modSp del mod">
        <pc:chgData name="Nguyen Chi Son" userId="606856d02e9d83ac" providerId="LiveId" clId="{916513A4-9BC5-408E-A99A-C1D2755C5876}" dt="2022-05-11T14:58:55.087" v="1662" actId="47"/>
        <pc:sldMkLst>
          <pc:docMk/>
          <pc:sldMk cId="3578155874" sldId="792"/>
        </pc:sldMkLst>
        <pc:spChg chg="mod">
          <ac:chgData name="Nguyen Chi Son" userId="606856d02e9d83ac" providerId="LiveId" clId="{916513A4-9BC5-408E-A99A-C1D2755C5876}" dt="2022-05-11T14:48:38.028" v="950" actId="20577"/>
          <ac:spMkLst>
            <pc:docMk/>
            <pc:sldMk cId="3578155874" sldId="792"/>
            <ac:spMk id="2" creationId="{BA8A6260-CA4B-46A9-A06E-C71EE59E6992}"/>
          </ac:spMkLst>
        </pc:spChg>
        <pc:spChg chg="mod">
          <ac:chgData name="Nguyen Chi Son" userId="606856d02e9d83ac" providerId="LiveId" clId="{916513A4-9BC5-408E-A99A-C1D2755C5876}" dt="2022-05-11T14:58:43.753" v="1661" actId="20577"/>
          <ac:spMkLst>
            <pc:docMk/>
            <pc:sldMk cId="3578155874" sldId="792"/>
            <ac:spMk id="6" creationId="{D3015E0F-F19A-8D88-78EF-81142AAABDD2}"/>
          </ac:spMkLst>
        </pc:spChg>
      </pc:sldChg>
      <pc:sldChg chg="del">
        <pc:chgData name="Nguyen Chi Son" userId="606856d02e9d83ac" providerId="LiveId" clId="{916513A4-9BC5-408E-A99A-C1D2755C5876}" dt="2022-05-11T14:58:58.245" v="1663" actId="47"/>
        <pc:sldMkLst>
          <pc:docMk/>
          <pc:sldMk cId="691941493" sldId="793"/>
        </pc:sldMkLst>
      </pc:sldChg>
      <pc:sldChg chg="del">
        <pc:chgData name="Nguyen Chi Son" userId="606856d02e9d83ac" providerId="LiveId" clId="{916513A4-9BC5-408E-A99A-C1D2755C5876}" dt="2022-05-11T14:58:58.245" v="1663" actId="47"/>
        <pc:sldMkLst>
          <pc:docMk/>
          <pc:sldMk cId="2169299261" sldId="794"/>
        </pc:sldMkLst>
      </pc:sldChg>
      <pc:sldChg chg="del">
        <pc:chgData name="Nguyen Chi Son" userId="606856d02e9d83ac" providerId="LiveId" clId="{916513A4-9BC5-408E-A99A-C1D2755C5876}" dt="2022-05-11T14:58:58.245" v="1663" actId="47"/>
        <pc:sldMkLst>
          <pc:docMk/>
          <pc:sldMk cId="3750732004" sldId="795"/>
        </pc:sldMkLst>
      </pc:sldChg>
      <pc:sldChg chg="del">
        <pc:chgData name="Nguyen Chi Son" userId="606856d02e9d83ac" providerId="LiveId" clId="{916513A4-9BC5-408E-A99A-C1D2755C5876}" dt="2022-05-11T14:58:58.245" v="1663" actId="47"/>
        <pc:sldMkLst>
          <pc:docMk/>
          <pc:sldMk cId="3512007061" sldId="796"/>
        </pc:sldMkLst>
      </pc:sldChg>
      <pc:sldChg chg="del">
        <pc:chgData name="Nguyen Chi Son" userId="606856d02e9d83ac" providerId="LiveId" clId="{916513A4-9BC5-408E-A99A-C1D2755C5876}" dt="2022-05-11T15:12:26.403" v="2755" actId="47"/>
        <pc:sldMkLst>
          <pc:docMk/>
          <pc:sldMk cId="369859011" sldId="797"/>
        </pc:sldMkLst>
      </pc:sldChg>
      <pc:sldChg chg="del">
        <pc:chgData name="Nguyen Chi Son" userId="606856d02e9d83ac" providerId="LiveId" clId="{916513A4-9BC5-408E-A99A-C1D2755C5876}" dt="2022-05-11T15:12:26.403" v="2755" actId="47"/>
        <pc:sldMkLst>
          <pc:docMk/>
          <pc:sldMk cId="2040226191" sldId="798"/>
        </pc:sldMkLst>
      </pc:sldChg>
      <pc:sldChg chg="del">
        <pc:chgData name="Nguyen Chi Son" userId="606856d02e9d83ac" providerId="LiveId" clId="{916513A4-9BC5-408E-A99A-C1D2755C5876}" dt="2022-05-11T15:12:26.403" v="2755" actId="47"/>
        <pc:sldMkLst>
          <pc:docMk/>
          <pc:sldMk cId="1281784601" sldId="799"/>
        </pc:sldMkLst>
      </pc:sldChg>
      <pc:sldChg chg="addSp delSp modSp add mod delAnim modAnim">
        <pc:chgData name="Nguyen Chi Son" userId="606856d02e9d83ac" providerId="LiveId" clId="{916513A4-9BC5-408E-A99A-C1D2755C5876}" dt="2022-05-11T16:17:37.122" v="5579"/>
        <pc:sldMkLst>
          <pc:docMk/>
          <pc:sldMk cId="2420333236" sldId="800"/>
        </pc:sldMkLst>
        <pc:spChg chg="mod">
          <ac:chgData name="Nguyen Chi Son" userId="606856d02e9d83ac" providerId="LiveId" clId="{916513A4-9BC5-408E-A99A-C1D2755C5876}" dt="2022-05-11T15:04:00.639" v="2340" actId="20577"/>
          <ac:spMkLst>
            <pc:docMk/>
            <pc:sldMk cId="2420333236" sldId="800"/>
            <ac:spMk id="19" creationId="{9C339D16-68E4-43C4-A62E-D0146138D23B}"/>
          </ac:spMkLst>
        </pc:spChg>
        <pc:spChg chg="del">
          <ac:chgData name="Nguyen Chi Son" userId="606856d02e9d83ac" providerId="LiveId" clId="{916513A4-9BC5-408E-A99A-C1D2755C5876}" dt="2022-05-11T15:03:08.261" v="1905" actId="478"/>
          <ac:spMkLst>
            <pc:docMk/>
            <pc:sldMk cId="2420333236" sldId="800"/>
            <ac:spMk id="39" creationId="{5F7C5AD1-7B3B-989E-1297-81E7D9879977}"/>
          </ac:spMkLst>
        </pc:spChg>
        <pc:spChg chg="del">
          <ac:chgData name="Nguyen Chi Son" userId="606856d02e9d83ac" providerId="LiveId" clId="{916513A4-9BC5-408E-A99A-C1D2755C5876}" dt="2022-05-11T15:03:08.261" v="1905" actId="478"/>
          <ac:spMkLst>
            <pc:docMk/>
            <pc:sldMk cId="2420333236" sldId="800"/>
            <ac:spMk id="40" creationId="{4CF5E77E-7E84-14D6-DC71-6428DBD2D8DC}"/>
          </ac:spMkLst>
        </pc:spChg>
        <pc:spChg chg="del">
          <ac:chgData name="Nguyen Chi Son" userId="606856d02e9d83ac" providerId="LiveId" clId="{916513A4-9BC5-408E-A99A-C1D2755C5876}" dt="2022-05-11T15:03:08.261" v="1905" actId="478"/>
          <ac:spMkLst>
            <pc:docMk/>
            <pc:sldMk cId="2420333236" sldId="800"/>
            <ac:spMk id="41" creationId="{42DB3B98-2CF8-B925-AD92-8A52BED905C3}"/>
          </ac:spMkLst>
        </pc:spChg>
        <pc:spChg chg="del">
          <ac:chgData name="Nguyen Chi Son" userId="606856d02e9d83ac" providerId="LiveId" clId="{916513A4-9BC5-408E-A99A-C1D2755C5876}" dt="2022-05-11T15:03:08.261" v="1905" actId="478"/>
          <ac:spMkLst>
            <pc:docMk/>
            <pc:sldMk cId="2420333236" sldId="800"/>
            <ac:spMk id="42" creationId="{4AE60AF4-3AF9-E106-B66A-70AD88A56F49}"/>
          </ac:spMkLst>
        </pc:spChg>
        <pc:spChg chg="del">
          <ac:chgData name="Nguyen Chi Son" userId="606856d02e9d83ac" providerId="LiveId" clId="{916513A4-9BC5-408E-A99A-C1D2755C5876}" dt="2022-05-11T15:03:08.261" v="1905" actId="478"/>
          <ac:spMkLst>
            <pc:docMk/>
            <pc:sldMk cId="2420333236" sldId="800"/>
            <ac:spMk id="43" creationId="{B4523C19-E6AA-1690-53CE-96A11FAFEDF8}"/>
          </ac:spMkLst>
        </pc:spChg>
        <pc:spChg chg="add mod">
          <ac:chgData name="Nguyen Chi Son" userId="606856d02e9d83ac" providerId="LiveId" clId="{916513A4-9BC5-408E-A99A-C1D2755C5876}" dt="2022-05-11T15:08:19.648" v="2555" actId="57"/>
          <ac:spMkLst>
            <pc:docMk/>
            <pc:sldMk cId="2420333236" sldId="800"/>
            <ac:spMk id="44" creationId="{A6E3311D-BE7B-6528-400F-461DF168251A}"/>
          </ac:spMkLst>
        </pc:spChg>
        <pc:spChg chg="add mod">
          <ac:chgData name="Nguyen Chi Son" userId="606856d02e9d83ac" providerId="LiveId" clId="{916513A4-9BC5-408E-A99A-C1D2755C5876}" dt="2022-05-11T15:06:45.067" v="2426" actId="554"/>
          <ac:spMkLst>
            <pc:docMk/>
            <pc:sldMk cId="2420333236" sldId="800"/>
            <ac:spMk id="45" creationId="{C6F5F2F5-004C-DA3A-1EB5-CF8D4637B4A7}"/>
          </ac:spMkLst>
        </pc:spChg>
        <pc:spChg chg="del">
          <ac:chgData name="Nguyen Chi Son" userId="606856d02e9d83ac" providerId="LiveId" clId="{916513A4-9BC5-408E-A99A-C1D2755C5876}" dt="2022-05-11T15:03:08.261" v="1905" actId="478"/>
          <ac:spMkLst>
            <pc:docMk/>
            <pc:sldMk cId="2420333236" sldId="800"/>
            <ac:spMk id="46" creationId="{58530903-4039-3A62-EE07-551374A8449C}"/>
          </ac:spMkLst>
        </pc:spChg>
        <pc:spChg chg="del">
          <ac:chgData name="Nguyen Chi Son" userId="606856d02e9d83ac" providerId="LiveId" clId="{916513A4-9BC5-408E-A99A-C1D2755C5876}" dt="2022-05-11T15:03:08.261" v="1905" actId="478"/>
          <ac:spMkLst>
            <pc:docMk/>
            <pc:sldMk cId="2420333236" sldId="800"/>
            <ac:spMk id="47" creationId="{D58652D7-BECE-54C4-6807-AC262716E2E9}"/>
          </ac:spMkLst>
        </pc:spChg>
        <pc:spChg chg="del">
          <ac:chgData name="Nguyen Chi Son" userId="606856d02e9d83ac" providerId="LiveId" clId="{916513A4-9BC5-408E-A99A-C1D2755C5876}" dt="2022-05-11T15:03:08.261" v="1905" actId="478"/>
          <ac:spMkLst>
            <pc:docMk/>
            <pc:sldMk cId="2420333236" sldId="800"/>
            <ac:spMk id="48" creationId="{C0D98A5E-FFAC-7DC2-8FBF-71A8E4E3C5F4}"/>
          </ac:spMkLst>
        </pc:spChg>
        <pc:spChg chg="add mod">
          <ac:chgData name="Nguyen Chi Son" userId="606856d02e9d83ac" providerId="LiveId" clId="{916513A4-9BC5-408E-A99A-C1D2755C5876}" dt="2022-05-11T15:11:39.142" v="2747" actId="20577"/>
          <ac:spMkLst>
            <pc:docMk/>
            <pc:sldMk cId="2420333236" sldId="800"/>
            <ac:spMk id="49" creationId="{3502D3FE-1DC8-2EFB-2539-2B726D475CCD}"/>
          </ac:spMkLst>
        </pc:spChg>
        <pc:spChg chg="del">
          <ac:chgData name="Nguyen Chi Son" userId="606856d02e9d83ac" providerId="LiveId" clId="{916513A4-9BC5-408E-A99A-C1D2755C5876}" dt="2022-05-11T15:03:08.261" v="1905" actId="478"/>
          <ac:spMkLst>
            <pc:docMk/>
            <pc:sldMk cId="2420333236" sldId="800"/>
            <ac:spMk id="51" creationId="{93E4178E-6204-0B32-12BB-7023763447A2}"/>
          </ac:spMkLst>
        </pc:spChg>
        <pc:spChg chg="del">
          <ac:chgData name="Nguyen Chi Son" userId="606856d02e9d83ac" providerId="LiveId" clId="{916513A4-9BC5-408E-A99A-C1D2755C5876}" dt="2022-05-11T15:03:08.261" v="1905" actId="478"/>
          <ac:spMkLst>
            <pc:docMk/>
            <pc:sldMk cId="2420333236" sldId="800"/>
            <ac:spMk id="52" creationId="{0EFFBB7E-E750-9FE7-DE2B-29AD2E8C02B0}"/>
          </ac:spMkLst>
        </pc:spChg>
        <pc:spChg chg="del">
          <ac:chgData name="Nguyen Chi Son" userId="606856d02e9d83ac" providerId="LiveId" clId="{916513A4-9BC5-408E-A99A-C1D2755C5876}" dt="2022-05-11T15:03:08.261" v="1905" actId="478"/>
          <ac:spMkLst>
            <pc:docMk/>
            <pc:sldMk cId="2420333236" sldId="800"/>
            <ac:spMk id="53" creationId="{B875EB1C-5624-E18B-7870-D4D61FF3FFB1}"/>
          </ac:spMkLst>
        </pc:spChg>
        <pc:spChg chg="del">
          <ac:chgData name="Nguyen Chi Son" userId="606856d02e9d83ac" providerId="LiveId" clId="{916513A4-9BC5-408E-A99A-C1D2755C5876}" dt="2022-05-11T15:03:08.261" v="1905" actId="478"/>
          <ac:spMkLst>
            <pc:docMk/>
            <pc:sldMk cId="2420333236" sldId="800"/>
            <ac:spMk id="54" creationId="{AABA7813-E3B0-CA28-1D4D-AE5A37420A74}"/>
          </ac:spMkLst>
        </pc:spChg>
        <pc:spChg chg="add mod">
          <ac:chgData name="Nguyen Chi Son" userId="606856d02e9d83ac" providerId="LiveId" clId="{916513A4-9BC5-408E-A99A-C1D2755C5876}" dt="2022-05-11T15:06:45.067" v="2426" actId="554"/>
          <ac:spMkLst>
            <pc:docMk/>
            <pc:sldMk cId="2420333236" sldId="800"/>
            <ac:spMk id="55" creationId="{E967C288-8CF8-B1C3-C666-88A1637C77FE}"/>
          </ac:spMkLst>
        </pc:spChg>
        <pc:spChg chg="add mod">
          <ac:chgData name="Nguyen Chi Son" userId="606856d02e9d83ac" providerId="LiveId" clId="{916513A4-9BC5-408E-A99A-C1D2755C5876}" dt="2022-05-11T15:09:57.900" v="2611" actId="1037"/>
          <ac:spMkLst>
            <pc:docMk/>
            <pc:sldMk cId="2420333236" sldId="800"/>
            <ac:spMk id="58" creationId="{024A278D-932A-002D-F1DC-F5CF017D9586}"/>
          </ac:spMkLst>
        </pc:spChg>
        <pc:spChg chg="add mod">
          <ac:chgData name="Nguyen Chi Son" userId="606856d02e9d83ac" providerId="LiveId" clId="{916513A4-9BC5-408E-A99A-C1D2755C5876}" dt="2022-05-11T15:10:05.143" v="2621" actId="1035"/>
          <ac:spMkLst>
            <pc:docMk/>
            <pc:sldMk cId="2420333236" sldId="800"/>
            <ac:spMk id="59" creationId="{2A649771-0604-64D5-0B64-144E2BC58827}"/>
          </ac:spMkLst>
        </pc:spChg>
        <pc:spChg chg="del">
          <ac:chgData name="Nguyen Chi Son" userId="606856d02e9d83ac" providerId="LiveId" clId="{916513A4-9BC5-408E-A99A-C1D2755C5876}" dt="2022-05-11T15:03:08.261" v="1905" actId="478"/>
          <ac:spMkLst>
            <pc:docMk/>
            <pc:sldMk cId="2420333236" sldId="800"/>
            <ac:spMk id="61" creationId="{AC323E4F-41F7-5633-2B2B-F1BE7C613272}"/>
          </ac:spMkLst>
        </pc:spChg>
        <pc:spChg chg="del">
          <ac:chgData name="Nguyen Chi Son" userId="606856d02e9d83ac" providerId="LiveId" clId="{916513A4-9BC5-408E-A99A-C1D2755C5876}" dt="2022-05-11T15:03:08.261" v="1905" actId="478"/>
          <ac:spMkLst>
            <pc:docMk/>
            <pc:sldMk cId="2420333236" sldId="800"/>
            <ac:spMk id="63" creationId="{8BB7EF13-0B00-990C-FF26-8DBAE524AD1B}"/>
          </ac:spMkLst>
        </pc:spChg>
        <pc:spChg chg="del">
          <ac:chgData name="Nguyen Chi Son" userId="606856d02e9d83ac" providerId="LiveId" clId="{916513A4-9BC5-408E-A99A-C1D2755C5876}" dt="2022-05-11T15:03:08.261" v="1905" actId="478"/>
          <ac:spMkLst>
            <pc:docMk/>
            <pc:sldMk cId="2420333236" sldId="800"/>
            <ac:spMk id="64" creationId="{C56247E3-4109-2A48-C999-19A7AAC49913}"/>
          </ac:spMkLst>
        </pc:spChg>
        <pc:spChg chg="del">
          <ac:chgData name="Nguyen Chi Son" userId="606856d02e9d83ac" providerId="LiveId" clId="{916513A4-9BC5-408E-A99A-C1D2755C5876}" dt="2022-05-11T15:03:08.261" v="1905" actId="478"/>
          <ac:spMkLst>
            <pc:docMk/>
            <pc:sldMk cId="2420333236" sldId="800"/>
            <ac:spMk id="65" creationId="{28D02E18-9A62-127B-9772-DB5E811CECF9}"/>
          </ac:spMkLst>
        </pc:spChg>
        <pc:spChg chg="del">
          <ac:chgData name="Nguyen Chi Son" userId="606856d02e9d83ac" providerId="LiveId" clId="{916513A4-9BC5-408E-A99A-C1D2755C5876}" dt="2022-05-11T15:03:08.261" v="1905" actId="478"/>
          <ac:spMkLst>
            <pc:docMk/>
            <pc:sldMk cId="2420333236" sldId="800"/>
            <ac:spMk id="66" creationId="{0FC1DF95-0B64-844E-3CBE-EAA7B88839B2}"/>
          </ac:spMkLst>
        </pc:spChg>
        <pc:spChg chg="del">
          <ac:chgData name="Nguyen Chi Son" userId="606856d02e9d83ac" providerId="LiveId" clId="{916513A4-9BC5-408E-A99A-C1D2755C5876}" dt="2022-05-11T15:03:08.261" v="1905" actId="478"/>
          <ac:spMkLst>
            <pc:docMk/>
            <pc:sldMk cId="2420333236" sldId="800"/>
            <ac:spMk id="67" creationId="{EB81ACA0-91B5-7859-9829-DEC18CC65B16}"/>
          </ac:spMkLst>
        </pc:spChg>
        <pc:spChg chg="del">
          <ac:chgData name="Nguyen Chi Son" userId="606856d02e9d83ac" providerId="LiveId" clId="{916513A4-9BC5-408E-A99A-C1D2755C5876}" dt="2022-05-11T15:03:08.261" v="1905" actId="478"/>
          <ac:spMkLst>
            <pc:docMk/>
            <pc:sldMk cId="2420333236" sldId="800"/>
            <ac:spMk id="70" creationId="{D3933081-0870-9883-7475-E85F45A5F73C}"/>
          </ac:spMkLst>
        </pc:spChg>
        <pc:spChg chg="del">
          <ac:chgData name="Nguyen Chi Son" userId="606856d02e9d83ac" providerId="LiveId" clId="{916513A4-9BC5-408E-A99A-C1D2755C5876}" dt="2022-05-11T15:03:08.261" v="1905" actId="478"/>
          <ac:spMkLst>
            <pc:docMk/>
            <pc:sldMk cId="2420333236" sldId="800"/>
            <ac:spMk id="71" creationId="{E1BC523E-3D57-1417-BB3F-DC67C8108E9E}"/>
          </ac:spMkLst>
        </pc:spChg>
        <pc:graphicFrameChg chg="add del mod">
          <ac:chgData name="Nguyen Chi Son" userId="606856d02e9d83ac" providerId="LiveId" clId="{916513A4-9BC5-408E-A99A-C1D2755C5876}" dt="2022-05-11T15:04:44.653" v="2372" actId="478"/>
          <ac:graphicFrameMkLst>
            <pc:docMk/>
            <pc:sldMk cId="2420333236" sldId="800"/>
            <ac:graphicFrameMk id="50" creationId="{F6E6802A-83B0-5776-38B3-ED8B7B0CDE2C}"/>
          </ac:graphicFrameMkLst>
        </pc:graphicFrameChg>
        <pc:graphicFrameChg chg="add mod">
          <ac:chgData name="Nguyen Chi Son" userId="606856d02e9d83ac" providerId="LiveId" clId="{916513A4-9BC5-408E-A99A-C1D2755C5876}" dt="2022-05-11T15:06:57.235" v="2429" actId="1037"/>
          <ac:graphicFrameMkLst>
            <pc:docMk/>
            <pc:sldMk cId="2420333236" sldId="800"/>
            <ac:graphicFrameMk id="56" creationId="{9AD7B253-C2BC-5D6B-C7E3-00195279C208}"/>
          </ac:graphicFrameMkLst>
        </pc:graphicFrameChg>
        <pc:graphicFrameChg chg="add mod">
          <ac:chgData name="Nguyen Chi Son" userId="606856d02e9d83ac" providerId="LiveId" clId="{916513A4-9BC5-408E-A99A-C1D2755C5876}" dt="2022-05-11T15:09:34.888" v="2592" actId="1076"/>
          <ac:graphicFrameMkLst>
            <pc:docMk/>
            <pc:sldMk cId="2420333236" sldId="800"/>
            <ac:graphicFrameMk id="57" creationId="{DC8AF503-9B1B-A8D8-EA5B-A9D1541B0A2B}"/>
          </ac:graphicFrameMkLst>
        </pc:graphicFrameChg>
        <pc:graphicFrameChg chg="del">
          <ac:chgData name="Nguyen Chi Son" userId="606856d02e9d83ac" providerId="LiveId" clId="{916513A4-9BC5-408E-A99A-C1D2755C5876}" dt="2022-05-11T15:03:08.261" v="1905" actId="478"/>
          <ac:graphicFrameMkLst>
            <pc:docMk/>
            <pc:sldMk cId="2420333236" sldId="800"/>
            <ac:graphicFrameMk id="72" creationId="{389493BE-A178-AA4E-2B72-6CFBCF25577E}"/>
          </ac:graphicFrameMkLst>
        </pc:graphicFrameChg>
        <pc:graphicFrameChg chg="add mod">
          <ac:chgData name="Nguyen Chi Son" userId="606856d02e9d83ac" providerId="LiveId" clId="{916513A4-9BC5-408E-A99A-C1D2755C5876}" dt="2022-05-11T15:12:12.382" v="2753" actId="1076"/>
          <ac:graphicFrameMkLst>
            <pc:docMk/>
            <pc:sldMk cId="2420333236" sldId="800"/>
            <ac:graphicFrameMk id="73" creationId="{45531F04-DBED-D229-CDDE-74C54E8800D3}"/>
          </ac:graphicFrameMkLst>
        </pc:graphicFrameChg>
        <pc:graphicFrameChg chg="add mod">
          <ac:chgData name="Nguyen Chi Son" userId="606856d02e9d83ac" providerId="LiveId" clId="{916513A4-9BC5-408E-A99A-C1D2755C5876}" dt="2022-05-11T15:12:14.678" v="2754" actId="1076"/>
          <ac:graphicFrameMkLst>
            <pc:docMk/>
            <pc:sldMk cId="2420333236" sldId="800"/>
            <ac:graphicFrameMk id="74" creationId="{FCC1554D-693C-0BDB-36B0-C3F776E0885F}"/>
          </ac:graphicFrameMkLst>
        </pc:graphicFrameChg>
        <pc:picChg chg="del">
          <ac:chgData name="Nguyen Chi Son" userId="606856d02e9d83ac" providerId="LiveId" clId="{916513A4-9BC5-408E-A99A-C1D2755C5876}" dt="2022-05-11T14:59:06.276" v="1666" actId="478"/>
          <ac:picMkLst>
            <pc:docMk/>
            <pc:sldMk cId="2420333236" sldId="800"/>
            <ac:picMk id="3" creationId="{50C0350E-84ED-3870-8B15-75C7D0A5782A}"/>
          </ac:picMkLst>
        </pc:picChg>
        <pc:cxnChg chg="del">
          <ac:chgData name="Nguyen Chi Son" userId="606856d02e9d83ac" providerId="LiveId" clId="{916513A4-9BC5-408E-A99A-C1D2755C5876}" dt="2022-05-11T15:03:08.261" v="1905" actId="478"/>
          <ac:cxnSpMkLst>
            <pc:docMk/>
            <pc:sldMk cId="2420333236" sldId="800"/>
            <ac:cxnSpMk id="18" creationId="{85194890-79FF-B576-127D-F91310A79B21}"/>
          </ac:cxnSpMkLst>
        </pc:cxnChg>
        <pc:cxnChg chg="del">
          <ac:chgData name="Nguyen Chi Son" userId="606856d02e9d83ac" providerId="LiveId" clId="{916513A4-9BC5-408E-A99A-C1D2755C5876}" dt="2022-05-11T15:03:08.261" v="1905" actId="478"/>
          <ac:cxnSpMkLst>
            <pc:docMk/>
            <pc:sldMk cId="2420333236" sldId="800"/>
            <ac:cxnSpMk id="20" creationId="{18AD3A36-9CD3-11B2-9283-17C74BDC59B9}"/>
          </ac:cxnSpMkLst>
        </pc:cxnChg>
        <pc:cxnChg chg="del">
          <ac:chgData name="Nguyen Chi Son" userId="606856d02e9d83ac" providerId="LiveId" clId="{916513A4-9BC5-408E-A99A-C1D2755C5876}" dt="2022-05-11T15:03:08.261" v="1905" actId="478"/>
          <ac:cxnSpMkLst>
            <pc:docMk/>
            <pc:sldMk cId="2420333236" sldId="800"/>
            <ac:cxnSpMk id="28" creationId="{B218D6F4-49F1-139E-27F2-D6E468EA8F59}"/>
          </ac:cxnSpMkLst>
        </pc:cxnChg>
        <pc:cxnChg chg="del">
          <ac:chgData name="Nguyen Chi Son" userId="606856d02e9d83ac" providerId="LiveId" clId="{916513A4-9BC5-408E-A99A-C1D2755C5876}" dt="2022-05-11T15:03:08.261" v="1905" actId="478"/>
          <ac:cxnSpMkLst>
            <pc:docMk/>
            <pc:sldMk cId="2420333236" sldId="800"/>
            <ac:cxnSpMk id="29" creationId="{73B4388A-8A9C-7022-7352-4EC88216B9AD}"/>
          </ac:cxnSpMkLst>
        </pc:cxnChg>
        <pc:cxnChg chg="del">
          <ac:chgData name="Nguyen Chi Son" userId="606856d02e9d83ac" providerId="LiveId" clId="{916513A4-9BC5-408E-A99A-C1D2755C5876}" dt="2022-05-11T15:03:08.261" v="1905" actId="478"/>
          <ac:cxnSpMkLst>
            <pc:docMk/>
            <pc:sldMk cId="2420333236" sldId="800"/>
            <ac:cxnSpMk id="30" creationId="{4BAE1519-83C4-C85A-0B69-E87DB76B312C}"/>
          </ac:cxnSpMkLst>
        </pc:cxnChg>
        <pc:cxnChg chg="del">
          <ac:chgData name="Nguyen Chi Son" userId="606856d02e9d83ac" providerId="LiveId" clId="{916513A4-9BC5-408E-A99A-C1D2755C5876}" dt="2022-05-11T15:03:08.261" v="1905" actId="478"/>
          <ac:cxnSpMkLst>
            <pc:docMk/>
            <pc:sldMk cId="2420333236" sldId="800"/>
            <ac:cxnSpMk id="31" creationId="{71A6166B-279B-15FA-808A-30DD034AF14F}"/>
          </ac:cxnSpMkLst>
        </pc:cxnChg>
        <pc:cxnChg chg="del">
          <ac:chgData name="Nguyen Chi Son" userId="606856d02e9d83ac" providerId="LiveId" clId="{916513A4-9BC5-408E-A99A-C1D2755C5876}" dt="2022-05-11T15:03:08.261" v="1905" actId="478"/>
          <ac:cxnSpMkLst>
            <pc:docMk/>
            <pc:sldMk cId="2420333236" sldId="800"/>
            <ac:cxnSpMk id="32" creationId="{EFA71C93-E4DF-C965-4382-FF9C85AAEF5B}"/>
          </ac:cxnSpMkLst>
        </pc:cxnChg>
        <pc:cxnChg chg="del">
          <ac:chgData name="Nguyen Chi Son" userId="606856d02e9d83ac" providerId="LiveId" clId="{916513A4-9BC5-408E-A99A-C1D2755C5876}" dt="2022-05-11T15:03:08.261" v="1905" actId="478"/>
          <ac:cxnSpMkLst>
            <pc:docMk/>
            <pc:sldMk cId="2420333236" sldId="800"/>
            <ac:cxnSpMk id="33" creationId="{0871B35D-66AD-0D98-38E3-116ED1C738F3}"/>
          </ac:cxnSpMkLst>
        </pc:cxnChg>
        <pc:cxnChg chg="del">
          <ac:chgData name="Nguyen Chi Son" userId="606856d02e9d83ac" providerId="LiveId" clId="{916513A4-9BC5-408E-A99A-C1D2755C5876}" dt="2022-05-11T15:03:08.261" v="1905" actId="478"/>
          <ac:cxnSpMkLst>
            <pc:docMk/>
            <pc:sldMk cId="2420333236" sldId="800"/>
            <ac:cxnSpMk id="34" creationId="{F493840C-3430-903A-1467-DEEC77765700}"/>
          </ac:cxnSpMkLst>
        </pc:cxnChg>
        <pc:cxnChg chg="del">
          <ac:chgData name="Nguyen Chi Son" userId="606856d02e9d83ac" providerId="LiveId" clId="{916513A4-9BC5-408E-A99A-C1D2755C5876}" dt="2022-05-11T15:03:08.261" v="1905" actId="478"/>
          <ac:cxnSpMkLst>
            <pc:docMk/>
            <pc:sldMk cId="2420333236" sldId="800"/>
            <ac:cxnSpMk id="35" creationId="{6A39064E-8B67-0F45-36C0-0762435070BB}"/>
          </ac:cxnSpMkLst>
        </pc:cxnChg>
        <pc:cxnChg chg="del">
          <ac:chgData name="Nguyen Chi Son" userId="606856d02e9d83ac" providerId="LiveId" clId="{916513A4-9BC5-408E-A99A-C1D2755C5876}" dt="2022-05-11T15:03:08.261" v="1905" actId="478"/>
          <ac:cxnSpMkLst>
            <pc:docMk/>
            <pc:sldMk cId="2420333236" sldId="800"/>
            <ac:cxnSpMk id="36" creationId="{AA051747-560A-87B6-BC52-CE1EA1D15A49}"/>
          </ac:cxnSpMkLst>
        </pc:cxnChg>
        <pc:cxnChg chg="del">
          <ac:chgData name="Nguyen Chi Son" userId="606856d02e9d83ac" providerId="LiveId" clId="{916513A4-9BC5-408E-A99A-C1D2755C5876}" dt="2022-05-11T15:03:08.261" v="1905" actId="478"/>
          <ac:cxnSpMkLst>
            <pc:docMk/>
            <pc:sldMk cId="2420333236" sldId="800"/>
            <ac:cxnSpMk id="37" creationId="{560C8E6C-C7D2-BC76-5FF0-D812BB28CBF1}"/>
          </ac:cxnSpMkLst>
        </pc:cxnChg>
        <pc:cxnChg chg="add mod">
          <ac:chgData name="Nguyen Chi Son" userId="606856d02e9d83ac" providerId="LiveId" clId="{916513A4-9BC5-408E-A99A-C1D2755C5876}" dt="2022-05-11T15:09:53.360" v="2606" actId="14100"/>
          <ac:cxnSpMkLst>
            <pc:docMk/>
            <pc:sldMk cId="2420333236" sldId="800"/>
            <ac:cxnSpMk id="60" creationId="{EA536AF0-6E4A-FE0C-9CAB-525C0859B16B}"/>
          </ac:cxnSpMkLst>
        </pc:cxnChg>
        <pc:cxnChg chg="add mod">
          <ac:chgData name="Nguyen Chi Son" userId="606856d02e9d83ac" providerId="LiveId" clId="{916513A4-9BC5-408E-A99A-C1D2755C5876}" dt="2022-05-11T15:10:03.303" v="2619" actId="1038"/>
          <ac:cxnSpMkLst>
            <pc:docMk/>
            <pc:sldMk cId="2420333236" sldId="800"/>
            <ac:cxnSpMk id="62" creationId="{4667DEF6-3905-F098-D576-C90A08A0534D}"/>
          </ac:cxnSpMkLst>
        </pc:cxnChg>
        <pc:cxnChg chg="del mod">
          <ac:chgData name="Nguyen Chi Son" userId="606856d02e9d83ac" providerId="LiveId" clId="{916513A4-9BC5-408E-A99A-C1D2755C5876}" dt="2022-05-11T15:03:08.261" v="1905" actId="478"/>
          <ac:cxnSpMkLst>
            <pc:docMk/>
            <pc:sldMk cId="2420333236" sldId="800"/>
            <ac:cxnSpMk id="68" creationId="{6EF74052-0F7C-E733-3420-76453FE4118B}"/>
          </ac:cxnSpMkLst>
        </pc:cxnChg>
        <pc:cxnChg chg="del mod">
          <ac:chgData name="Nguyen Chi Son" userId="606856d02e9d83ac" providerId="LiveId" clId="{916513A4-9BC5-408E-A99A-C1D2755C5876}" dt="2022-05-11T15:03:08.261" v="1905" actId="478"/>
          <ac:cxnSpMkLst>
            <pc:docMk/>
            <pc:sldMk cId="2420333236" sldId="800"/>
            <ac:cxnSpMk id="69" creationId="{B464FBFD-36BC-D5AC-E7FA-E03555507F4D}"/>
          </ac:cxnSpMkLst>
        </pc:cxnChg>
      </pc:sldChg>
      <pc:sldChg chg="addSp delSp modSp add mod delAnim modAnim">
        <pc:chgData name="Nguyen Chi Son" userId="606856d02e9d83ac" providerId="LiveId" clId="{916513A4-9BC5-408E-A99A-C1D2755C5876}" dt="2022-05-11T16:18:04.058" v="5588"/>
        <pc:sldMkLst>
          <pc:docMk/>
          <pc:sldMk cId="2582018195" sldId="801"/>
        </pc:sldMkLst>
        <pc:spChg chg="add mod">
          <ac:chgData name="Nguyen Chi Son" userId="606856d02e9d83ac" providerId="LiveId" clId="{916513A4-9BC5-408E-A99A-C1D2755C5876}" dt="2022-05-11T15:22:37.523" v="3608" actId="20577"/>
          <ac:spMkLst>
            <pc:docMk/>
            <pc:sldMk cId="2582018195" sldId="801"/>
            <ac:spMk id="18" creationId="{E706F845-D4CD-8C29-F2F0-BB0ABB81E2D5}"/>
          </ac:spMkLst>
        </pc:spChg>
        <pc:spChg chg="mod">
          <ac:chgData name="Nguyen Chi Son" userId="606856d02e9d83ac" providerId="LiveId" clId="{916513A4-9BC5-408E-A99A-C1D2755C5876}" dt="2022-05-11T15:22:17.839" v="3597" actId="20577"/>
          <ac:spMkLst>
            <pc:docMk/>
            <pc:sldMk cId="2582018195" sldId="801"/>
            <ac:spMk id="19" creationId="{9C339D16-68E4-43C4-A62E-D0146138D23B}"/>
          </ac:spMkLst>
        </pc:spChg>
        <pc:spChg chg="add mod">
          <ac:chgData name="Nguyen Chi Son" userId="606856d02e9d83ac" providerId="LiveId" clId="{916513A4-9BC5-408E-A99A-C1D2755C5876}" dt="2022-05-11T15:15:57.396" v="3320" actId="1036"/>
          <ac:spMkLst>
            <pc:docMk/>
            <pc:sldMk cId="2582018195" sldId="801"/>
            <ac:spMk id="20" creationId="{2DA95C45-94DB-ED50-D772-FB9D4A1E5BE7}"/>
          </ac:spMkLst>
        </pc:spChg>
        <pc:spChg chg="add mod">
          <ac:chgData name="Nguyen Chi Son" userId="606856d02e9d83ac" providerId="LiveId" clId="{916513A4-9BC5-408E-A99A-C1D2755C5876}" dt="2022-05-11T15:17:04.812" v="3387" actId="20577"/>
          <ac:spMkLst>
            <pc:docMk/>
            <pc:sldMk cId="2582018195" sldId="801"/>
            <ac:spMk id="21" creationId="{9A154720-A106-83DD-6B74-AEAF0A7DD6F1}"/>
          </ac:spMkLst>
        </pc:spChg>
        <pc:spChg chg="add mod">
          <ac:chgData name="Nguyen Chi Son" userId="606856d02e9d83ac" providerId="LiveId" clId="{916513A4-9BC5-408E-A99A-C1D2755C5876}" dt="2022-05-11T15:15:57.396" v="3320" actId="1036"/>
          <ac:spMkLst>
            <pc:docMk/>
            <pc:sldMk cId="2582018195" sldId="801"/>
            <ac:spMk id="22" creationId="{DC818B19-D88D-D796-1118-D880B6881955}"/>
          </ac:spMkLst>
        </pc:spChg>
        <pc:spChg chg="add del mod">
          <ac:chgData name="Nguyen Chi Son" userId="606856d02e9d83ac" providerId="LiveId" clId="{916513A4-9BC5-408E-A99A-C1D2755C5876}" dt="2022-05-11T15:16:14.897" v="3322" actId="478"/>
          <ac:spMkLst>
            <pc:docMk/>
            <pc:sldMk cId="2582018195" sldId="801"/>
            <ac:spMk id="25" creationId="{29CA51E1-6AEB-FDAC-540E-83411044CDE7}"/>
          </ac:spMkLst>
        </pc:spChg>
        <pc:spChg chg="add del mod">
          <ac:chgData name="Nguyen Chi Son" userId="606856d02e9d83ac" providerId="LiveId" clId="{916513A4-9BC5-408E-A99A-C1D2755C5876}" dt="2022-05-11T15:22:38.836" v="3609" actId="478"/>
          <ac:spMkLst>
            <pc:docMk/>
            <pc:sldMk cId="2582018195" sldId="801"/>
            <ac:spMk id="26" creationId="{DA0253E9-B539-7C83-EA6F-5F46AC7F129D}"/>
          </ac:spMkLst>
        </pc:spChg>
        <pc:spChg chg="del">
          <ac:chgData name="Nguyen Chi Son" userId="606856d02e9d83ac" providerId="LiveId" clId="{916513A4-9BC5-408E-A99A-C1D2755C5876}" dt="2022-05-11T15:12:32.598" v="2757" actId="478"/>
          <ac:spMkLst>
            <pc:docMk/>
            <pc:sldMk cId="2582018195" sldId="801"/>
            <ac:spMk id="44" creationId="{A6E3311D-BE7B-6528-400F-461DF168251A}"/>
          </ac:spMkLst>
        </pc:spChg>
        <pc:spChg chg="del">
          <ac:chgData name="Nguyen Chi Son" userId="606856d02e9d83ac" providerId="LiveId" clId="{916513A4-9BC5-408E-A99A-C1D2755C5876}" dt="2022-05-11T15:12:32.598" v="2757" actId="478"/>
          <ac:spMkLst>
            <pc:docMk/>
            <pc:sldMk cId="2582018195" sldId="801"/>
            <ac:spMk id="45" creationId="{C6F5F2F5-004C-DA3A-1EB5-CF8D4637B4A7}"/>
          </ac:spMkLst>
        </pc:spChg>
        <pc:spChg chg="del">
          <ac:chgData name="Nguyen Chi Son" userId="606856d02e9d83ac" providerId="LiveId" clId="{916513A4-9BC5-408E-A99A-C1D2755C5876}" dt="2022-05-11T15:12:32.598" v="2757" actId="478"/>
          <ac:spMkLst>
            <pc:docMk/>
            <pc:sldMk cId="2582018195" sldId="801"/>
            <ac:spMk id="49" creationId="{3502D3FE-1DC8-2EFB-2539-2B726D475CCD}"/>
          </ac:spMkLst>
        </pc:spChg>
        <pc:spChg chg="del">
          <ac:chgData name="Nguyen Chi Son" userId="606856d02e9d83ac" providerId="LiveId" clId="{916513A4-9BC5-408E-A99A-C1D2755C5876}" dt="2022-05-11T15:12:32.598" v="2757" actId="478"/>
          <ac:spMkLst>
            <pc:docMk/>
            <pc:sldMk cId="2582018195" sldId="801"/>
            <ac:spMk id="55" creationId="{E967C288-8CF8-B1C3-C666-88A1637C77FE}"/>
          </ac:spMkLst>
        </pc:spChg>
        <pc:spChg chg="del">
          <ac:chgData name="Nguyen Chi Son" userId="606856d02e9d83ac" providerId="LiveId" clId="{916513A4-9BC5-408E-A99A-C1D2755C5876}" dt="2022-05-11T15:12:32.598" v="2757" actId="478"/>
          <ac:spMkLst>
            <pc:docMk/>
            <pc:sldMk cId="2582018195" sldId="801"/>
            <ac:spMk id="58" creationId="{024A278D-932A-002D-F1DC-F5CF017D9586}"/>
          </ac:spMkLst>
        </pc:spChg>
        <pc:spChg chg="del">
          <ac:chgData name="Nguyen Chi Son" userId="606856d02e9d83ac" providerId="LiveId" clId="{916513A4-9BC5-408E-A99A-C1D2755C5876}" dt="2022-05-11T15:12:32.598" v="2757" actId="478"/>
          <ac:spMkLst>
            <pc:docMk/>
            <pc:sldMk cId="2582018195" sldId="801"/>
            <ac:spMk id="59" creationId="{2A649771-0604-64D5-0B64-144E2BC58827}"/>
          </ac:spMkLst>
        </pc:spChg>
        <pc:graphicFrameChg chg="add mod">
          <ac:chgData name="Nguyen Chi Son" userId="606856d02e9d83ac" providerId="LiveId" clId="{916513A4-9BC5-408E-A99A-C1D2755C5876}" dt="2022-05-11T15:16:29.737" v="3328" actId="1035"/>
          <ac:graphicFrameMkLst>
            <pc:docMk/>
            <pc:sldMk cId="2582018195" sldId="801"/>
            <ac:graphicFrameMk id="23" creationId="{4B1D5968-D2BA-51F8-D85C-2167537A0A52}"/>
          </ac:graphicFrameMkLst>
        </pc:graphicFrameChg>
        <pc:graphicFrameChg chg="add del mod">
          <ac:chgData name="Nguyen Chi Son" userId="606856d02e9d83ac" providerId="LiveId" clId="{916513A4-9BC5-408E-A99A-C1D2755C5876}" dt="2022-05-11T15:22:36.099" v="3607" actId="478"/>
          <ac:graphicFrameMkLst>
            <pc:docMk/>
            <pc:sldMk cId="2582018195" sldId="801"/>
            <ac:graphicFrameMk id="24" creationId="{3190AEBE-ABE4-131D-BE55-50840452C989}"/>
          </ac:graphicFrameMkLst>
        </pc:graphicFrameChg>
        <pc:graphicFrameChg chg="add mod">
          <ac:chgData name="Nguyen Chi Son" userId="606856d02e9d83ac" providerId="LiveId" clId="{916513A4-9BC5-408E-A99A-C1D2755C5876}" dt="2022-05-11T15:19:42.538" v="3415" actId="1076"/>
          <ac:graphicFrameMkLst>
            <pc:docMk/>
            <pc:sldMk cId="2582018195" sldId="801"/>
            <ac:graphicFrameMk id="29" creationId="{BF26024F-4D91-92D5-37DD-C85AACEEF3CB}"/>
          </ac:graphicFrameMkLst>
        </pc:graphicFrameChg>
        <pc:graphicFrameChg chg="add del mod">
          <ac:chgData name="Nguyen Chi Son" userId="606856d02e9d83ac" providerId="LiveId" clId="{916513A4-9BC5-408E-A99A-C1D2755C5876}" dt="2022-05-11T15:16:31.259" v="3329" actId="478"/>
          <ac:graphicFrameMkLst>
            <pc:docMk/>
            <pc:sldMk cId="2582018195" sldId="801"/>
            <ac:graphicFrameMk id="30" creationId="{91C7F850-6064-E87F-2A6C-5F54D08AEC3B}"/>
          </ac:graphicFrameMkLst>
        </pc:graphicFrameChg>
        <pc:graphicFrameChg chg="add mod">
          <ac:chgData name="Nguyen Chi Son" userId="606856d02e9d83ac" providerId="LiveId" clId="{916513A4-9BC5-408E-A99A-C1D2755C5876}" dt="2022-05-11T15:19:42.538" v="3415" actId="1076"/>
          <ac:graphicFrameMkLst>
            <pc:docMk/>
            <pc:sldMk cId="2582018195" sldId="801"/>
            <ac:graphicFrameMk id="31" creationId="{A0B33DFB-9467-7F20-8555-C9FAB2B444CD}"/>
          </ac:graphicFrameMkLst>
        </pc:graphicFrameChg>
        <pc:graphicFrameChg chg="add mod">
          <ac:chgData name="Nguyen Chi Son" userId="606856d02e9d83ac" providerId="LiveId" clId="{916513A4-9BC5-408E-A99A-C1D2755C5876}" dt="2022-05-11T15:19:42.538" v="3415" actId="1076"/>
          <ac:graphicFrameMkLst>
            <pc:docMk/>
            <pc:sldMk cId="2582018195" sldId="801"/>
            <ac:graphicFrameMk id="32" creationId="{810787B3-2913-1432-C8A6-FC2DD8FC6E0D}"/>
          </ac:graphicFrameMkLst>
        </pc:graphicFrameChg>
        <pc:graphicFrameChg chg="add del mod">
          <ac:chgData name="Nguyen Chi Son" userId="606856d02e9d83ac" providerId="LiveId" clId="{916513A4-9BC5-408E-A99A-C1D2755C5876}" dt="2022-05-11T15:22:13.313" v="3596" actId="478"/>
          <ac:graphicFrameMkLst>
            <pc:docMk/>
            <pc:sldMk cId="2582018195" sldId="801"/>
            <ac:graphicFrameMk id="33" creationId="{10E8BB31-63B2-4DA8-1143-CFE9AA5D6266}"/>
          </ac:graphicFrameMkLst>
        </pc:graphicFrameChg>
        <pc:graphicFrameChg chg="add mod">
          <ac:chgData name="Nguyen Chi Son" userId="606856d02e9d83ac" providerId="LiveId" clId="{916513A4-9BC5-408E-A99A-C1D2755C5876}" dt="2022-05-11T15:19:35.162" v="3413" actId="571"/>
          <ac:graphicFrameMkLst>
            <pc:docMk/>
            <pc:sldMk cId="2582018195" sldId="801"/>
            <ac:graphicFrameMk id="34" creationId="{F1B2CCD5-B996-ACB3-CA55-51DAB85CDB3E}"/>
          </ac:graphicFrameMkLst>
        </pc:graphicFrameChg>
        <pc:graphicFrameChg chg="add mod">
          <ac:chgData name="Nguyen Chi Son" userId="606856d02e9d83ac" providerId="LiveId" clId="{916513A4-9BC5-408E-A99A-C1D2755C5876}" dt="2022-05-11T15:19:35.162" v="3413" actId="571"/>
          <ac:graphicFrameMkLst>
            <pc:docMk/>
            <pc:sldMk cId="2582018195" sldId="801"/>
            <ac:graphicFrameMk id="35" creationId="{DD57EA08-0CF7-D9B1-EF51-D39DF6623721}"/>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56" creationId="{9AD7B253-C2BC-5D6B-C7E3-00195279C208}"/>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57" creationId="{DC8AF503-9B1B-A8D8-EA5B-A9D1541B0A2B}"/>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73" creationId="{45531F04-DBED-D229-CDDE-74C54E8800D3}"/>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74" creationId="{FCC1554D-693C-0BDB-36B0-C3F776E0885F}"/>
          </ac:graphicFrameMkLst>
        </pc:graphicFrameChg>
        <pc:picChg chg="add mod">
          <ac:chgData name="Nguyen Chi Son" userId="606856d02e9d83ac" providerId="LiveId" clId="{916513A4-9BC5-408E-A99A-C1D2755C5876}" dt="2022-05-11T15:15:24.248" v="3276" actId="1076"/>
          <ac:picMkLst>
            <pc:docMk/>
            <pc:sldMk cId="2582018195" sldId="801"/>
            <ac:picMk id="3" creationId="{34D8D17A-1ED6-975A-136D-02C9E382D8AA}"/>
          </ac:picMkLst>
        </pc:picChg>
        <pc:cxnChg chg="add del mod">
          <ac:chgData name="Nguyen Chi Son" userId="606856d02e9d83ac" providerId="LiveId" clId="{916513A4-9BC5-408E-A99A-C1D2755C5876}" dt="2022-05-11T15:16:13.771" v="3321" actId="478"/>
          <ac:cxnSpMkLst>
            <pc:docMk/>
            <pc:sldMk cId="2582018195" sldId="801"/>
            <ac:cxnSpMk id="27" creationId="{ECF9BA54-B4C6-F389-BB45-12DA94658A9E}"/>
          </ac:cxnSpMkLst>
        </pc:cxnChg>
        <pc:cxnChg chg="add del mod">
          <ac:chgData name="Nguyen Chi Son" userId="606856d02e9d83ac" providerId="LiveId" clId="{916513A4-9BC5-408E-A99A-C1D2755C5876}" dt="2022-05-11T15:22:41.012" v="3610" actId="478"/>
          <ac:cxnSpMkLst>
            <pc:docMk/>
            <pc:sldMk cId="2582018195" sldId="801"/>
            <ac:cxnSpMk id="28" creationId="{8D53E615-7071-74BF-9BF6-FF61ECEF7C94}"/>
          </ac:cxnSpMkLst>
        </pc:cxnChg>
        <pc:cxnChg chg="del">
          <ac:chgData name="Nguyen Chi Son" userId="606856d02e9d83ac" providerId="LiveId" clId="{916513A4-9BC5-408E-A99A-C1D2755C5876}" dt="2022-05-11T15:12:32.598" v="2757" actId="478"/>
          <ac:cxnSpMkLst>
            <pc:docMk/>
            <pc:sldMk cId="2582018195" sldId="801"/>
            <ac:cxnSpMk id="60" creationId="{EA536AF0-6E4A-FE0C-9CAB-525C0859B16B}"/>
          </ac:cxnSpMkLst>
        </pc:cxnChg>
        <pc:cxnChg chg="del">
          <ac:chgData name="Nguyen Chi Son" userId="606856d02e9d83ac" providerId="LiveId" clId="{916513A4-9BC5-408E-A99A-C1D2755C5876}" dt="2022-05-11T15:12:32.598" v="2757" actId="478"/>
          <ac:cxnSpMkLst>
            <pc:docMk/>
            <pc:sldMk cId="2582018195" sldId="801"/>
            <ac:cxnSpMk id="62" creationId="{4667DEF6-3905-F098-D576-C90A08A0534D}"/>
          </ac:cxnSpMkLst>
        </pc:cxnChg>
      </pc:sldChg>
      <pc:sldChg chg="delSp modSp add mod delAnim modAnim">
        <pc:chgData name="Nguyen Chi Son" userId="606856d02e9d83ac" providerId="LiveId" clId="{916513A4-9BC5-408E-A99A-C1D2755C5876}" dt="2022-05-11T16:18:19.683" v="5591"/>
        <pc:sldMkLst>
          <pc:docMk/>
          <pc:sldMk cId="585758681" sldId="802"/>
        </pc:sldMkLst>
        <pc:spChg chg="mod">
          <ac:chgData name="Nguyen Chi Son" userId="606856d02e9d83ac" providerId="LiveId" clId="{916513A4-9BC5-408E-A99A-C1D2755C5876}" dt="2022-05-11T15:22:30.535" v="3602" actId="20577"/>
          <ac:spMkLst>
            <pc:docMk/>
            <pc:sldMk cId="585758681" sldId="802"/>
            <ac:spMk id="18" creationId="{E706F845-D4CD-8C29-F2F0-BB0ABB81E2D5}"/>
          </ac:spMkLst>
        </pc:spChg>
        <pc:spChg chg="mod">
          <ac:chgData name="Nguyen Chi Son" userId="606856d02e9d83ac" providerId="LiveId" clId="{916513A4-9BC5-408E-A99A-C1D2755C5876}" dt="2022-05-11T15:20:07.866" v="3442" actId="20577"/>
          <ac:spMkLst>
            <pc:docMk/>
            <pc:sldMk cId="585758681" sldId="802"/>
            <ac:spMk id="19" creationId="{9C339D16-68E4-43C4-A62E-D0146138D23B}"/>
          </ac:spMkLst>
        </pc:spChg>
        <pc:spChg chg="mod">
          <ac:chgData name="Nguyen Chi Son" userId="606856d02e9d83ac" providerId="LiveId" clId="{916513A4-9BC5-408E-A99A-C1D2755C5876}" dt="2022-05-11T15:20:54.910" v="3595" actId="20577"/>
          <ac:spMkLst>
            <pc:docMk/>
            <pc:sldMk cId="585758681" sldId="802"/>
            <ac:spMk id="21" creationId="{9A154720-A106-83DD-6B74-AEAF0A7DD6F1}"/>
          </ac:spMkLst>
        </pc:spChg>
        <pc:spChg chg="del mod">
          <ac:chgData name="Nguyen Chi Son" userId="606856d02e9d83ac" providerId="LiveId" clId="{916513A4-9BC5-408E-A99A-C1D2755C5876}" dt="2022-05-11T15:22:33.243" v="3605" actId="478"/>
          <ac:spMkLst>
            <pc:docMk/>
            <pc:sldMk cId="585758681" sldId="802"/>
            <ac:spMk id="26" creationId="{DA0253E9-B539-7C83-EA6F-5F46AC7F129D}"/>
          </ac:spMkLst>
        </pc:spChg>
        <pc:graphicFrameChg chg="del">
          <ac:chgData name="Nguyen Chi Son" userId="606856d02e9d83ac" providerId="LiveId" clId="{916513A4-9BC5-408E-A99A-C1D2755C5876}" dt="2022-05-11T15:22:31.171" v="3603" actId="478"/>
          <ac:graphicFrameMkLst>
            <pc:docMk/>
            <pc:sldMk cId="585758681" sldId="802"/>
            <ac:graphicFrameMk id="24" creationId="{3190AEBE-ABE4-131D-BE55-50840452C989}"/>
          </ac:graphicFrameMkLst>
        </pc:graphicFrameChg>
        <pc:graphicFrameChg chg="del">
          <ac:chgData name="Nguyen Chi Son" userId="606856d02e9d83ac" providerId="LiveId" clId="{916513A4-9BC5-408E-A99A-C1D2755C5876}" dt="2022-05-11T15:19:50.220" v="3417" actId="478"/>
          <ac:graphicFrameMkLst>
            <pc:docMk/>
            <pc:sldMk cId="585758681" sldId="802"/>
            <ac:graphicFrameMk id="29" creationId="{BF26024F-4D91-92D5-37DD-C85AACEEF3CB}"/>
          </ac:graphicFrameMkLst>
        </pc:graphicFrameChg>
        <pc:graphicFrameChg chg="del">
          <ac:chgData name="Nguyen Chi Son" userId="606856d02e9d83ac" providerId="LiveId" clId="{916513A4-9BC5-408E-A99A-C1D2755C5876}" dt="2022-05-11T15:19:50.220" v="3417" actId="478"/>
          <ac:graphicFrameMkLst>
            <pc:docMk/>
            <pc:sldMk cId="585758681" sldId="802"/>
            <ac:graphicFrameMk id="31" creationId="{A0B33DFB-9467-7F20-8555-C9FAB2B444CD}"/>
          </ac:graphicFrameMkLst>
        </pc:graphicFrameChg>
        <pc:graphicFrameChg chg="del">
          <ac:chgData name="Nguyen Chi Son" userId="606856d02e9d83ac" providerId="LiveId" clId="{916513A4-9BC5-408E-A99A-C1D2755C5876}" dt="2022-05-11T15:19:50.220" v="3417" actId="478"/>
          <ac:graphicFrameMkLst>
            <pc:docMk/>
            <pc:sldMk cId="585758681" sldId="802"/>
            <ac:graphicFrameMk id="32" creationId="{810787B3-2913-1432-C8A6-FC2DD8FC6E0D}"/>
          </ac:graphicFrameMkLst>
        </pc:graphicFrameChg>
        <pc:graphicFrameChg chg="mod">
          <ac:chgData name="Nguyen Chi Son" userId="606856d02e9d83ac" providerId="LiveId" clId="{916513A4-9BC5-408E-A99A-C1D2755C5876}" dt="2022-05-11T15:20:13.504" v="3445" actId="1076"/>
          <ac:graphicFrameMkLst>
            <pc:docMk/>
            <pc:sldMk cId="585758681" sldId="802"/>
            <ac:graphicFrameMk id="33" creationId="{10E8BB31-63B2-4DA8-1143-CFE9AA5D6266}"/>
          </ac:graphicFrameMkLst>
        </pc:graphicFrameChg>
        <pc:cxnChg chg="del">
          <ac:chgData name="Nguyen Chi Son" userId="606856d02e9d83ac" providerId="LiveId" clId="{916513A4-9BC5-408E-A99A-C1D2755C5876}" dt="2022-05-11T15:22:33.754" v="3606" actId="478"/>
          <ac:cxnSpMkLst>
            <pc:docMk/>
            <pc:sldMk cId="585758681" sldId="802"/>
            <ac:cxnSpMk id="28" creationId="{8D53E615-7071-74BF-9BF6-FF61ECEF7C94}"/>
          </ac:cxnSpMkLst>
        </pc:cxnChg>
      </pc:sldChg>
      <pc:sldChg chg="addSp delSp modSp add mod delAnim modAnim">
        <pc:chgData name="Nguyen Chi Son" userId="606856d02e9d83ac" providerId="LiveId" clId="{916513A4-9BC5-408E-A99A-C1D2755C5876}" dt="2022-05-11T16:18:40.994" v="5598"/>
        <pc:sldMkLst>
          <pc:docMk/>
          <pc:sldMk cId="3780574964" sldId="803"/>
        </pc:sldMkLst>
        <pc:spChg chg="add del mod">
          <ac:chgData name="Nguyen Chi Son" userId="606856d02e9d83ac" providerId="LiveId" clId="{916513A4-9BC5-408E-A99A-C1D2755C5876}" dt="2022-05-11T15:45:22.567" v="3968" actId="478"/>
          <ac:spMkLst>
            <pc:docMk/>
            <pc:sldMk cId="3780574964" sldId="803"/>
            <ac:spMk id="11" creationId="{0ADE2E7B-7984-03C3-21A0-E8201B8CF441}"/>
          </ac:spMkLst>
        </pc:spChg>
        <pc:spChg chg="add del mod">
          <ac:chgData name="Nguyen Chi Son" userId="606856d02e9d83ac" providerId="LiveId" clId="{916513A4-9BC5-408E-A99A-C1D2755C5876}" dt="2022-05-11T15:45:22.567" v="3968" actId="478"/>
          <ac:spMkLst>
            <pc:docMk/>
            <pc:sldMk cId="3780574964" sldId="803"/>
            <ac:spMk id="12" creationId="{8B884E7A-F4C4-AEB4-2043-7CB27EB740A2}"/>
          </ac:spMkLst>
        </pc:spChg>
        <pc:spChg chg="add del mod">
          <ac:chgData name="Nguyen Chi Son" userId="606856d02e9d83ac" providerId="LiveId" clId="{916513A4-9BC5-408E-A99A-C1D2755C5876}" dt="2022-05-11T15:45:22.567" v="3968" actId="478"/>
          <ac:spMkLst>
            <pc:docMk/>
            <pc:sldMk cId="3780574964" sldId="803"/>
            <ac:spMk id="13" creationId="{6D5E8CB9-93AC-C1DB-DC54-ED277A689929}"/>
          </ac:spMkLst>
        </pc:spChg>
        <pc:spChg chg="add del mod">
          <ac:chgData name="Nguyen Chi Son" userId="606856d02e9d83ac" providerId="LiveId" clId="{916513A4-9BC5-408E-A99A-C1D2755C5876}" dt="2022-05-11T15:45:22.567" v="3968" actId="478"/>
          <ac:spMkLst>
            <pc:docMk/>
            <pc:sldMk cId="3780574964" sldId="803"/>
            <ac:spMk id="14" creationId="{59F8776F-FB0A-8DDD-6443-F20C91D45A70}"/>
          </ac:spMkLst>
        </pc:spChg>
        <pc:spChg chg="add mod">
          <ac:chgData name="Nguyen Chi Son" userId="606856d02e9d83ac" providerId="LiveId" clId="{916513A4-9BC5-408E-A99A-C1D2755C5876}" dt="2022-05-11T15:45:33.347" v="4000" actId="20577"/>
          <ac:spMkLst>
            <pc:docMk/>
            <pc:sldMk cId="3780574964" sldId="803"/>
            <ac:spMk id="17" creationId="{ADFD575F-74DE-1F70-6574-2BFF7130AA4D}"/>
          </ac:spMkLst>
        </pc:spChg>
        <pc:spChg chg="del">
          <ac:chgData name="Nguyen Chi Son" userId="606856d02e9d83ac" providerId="LiveId" clId="{916513A4-9BC5-408E-A99A-C1D2755C5876}" dt="2022-05-11T15:23:04.775" v="3613" actId="478"/>
          <ac:spMkLst>
            <pc:docMk/>
            <pc:sldMk cId="3780574964" sldId="803"/>
            <ac:spMk id="18" creationId="{E706F845-D4CD-8C29-F2F0-BB0ABB81E2D5}"/>
          </ac:spMkLst>
        </pc:spChg>
        <pc:spChg chg="mod">
          <ac:chgData name="Nguyen Chi Son" userId="606856d02e9d83ac" providerId="LiveId" clId="{916513A4-9BC5-408E-A99A-C1D2755C5876}" dt="2022-05-11T15:23:41.975" v="3932" actId="20577"/>
          <ac:spMkLst>
            <pc:docMk/>
            <pc:sldMk cId="3780574964" sldId="803"/>
            <ac:spMk id="19" creationId="{9C339D16-68E4-43C4-A62E-D0146138D23B}"/>
          </ac:spMkLst>
        </pc:spChg>
        <pc:spChg chg="del">
          <ac:chgData name="Nguyen Chi Son" userId="606856d02e9d83ac" providerId="LiveId" clId="{916513A4-9BC5-408E-A99A-C1D2755C5876}" dt="2022-05-11T15:23:04.775" v="3613" actId="478"/>
          <ac:spMkLst>
            <pc:docMk/>
            <pc:sldMk cId="3780574964" sldId="803"/>
            <ac:spMk id="20" creationId="{2DA95C45-94DB-ED50-D772-FB9D4A1E5BE7}"/>
          </ac:spMkLst>
        </pc:spChg>
        <pc:spChg chg="del">
          <ac:chgData name="Nguyen Chi Son" userId="606856d02e9d83ac" providerId="LiveId" clId="{916513A4-9BC5-408E-A99A-C1D2755C5876}" dt="2022-05-11T15:23:04.775" v="3613" actId="478"/>
          <ac:spMkLst>
            <pc:docMk/>
            <pc:sldMk cId="3780574964" sldId="803"/>
            <ac:spMk id="21" creationId="{9A154720-A106-83DD-6B74-AEAF0A7DD6F1}"/>
          </ac:spMkLst>
        </pc:spChg>
        <pc:spChg chg="del">
          <ac:chgData name="Nguyen Chi Son" userId="606856d02e9d83ac" providerId="LiveId" clId="{916513A4-9BC5-408E-A99A-C1D2755C5876}" dt="2022-05-11T15:23:04.775" v="3613" actId="478"/>
          <ac:spMkLst>
            <pc:docMk/>
            <pc:sldMk cId="3780574964" sldId="803"/>
            <ac:spMk id="22" creationId="{DC818B19-D88D-D796-1118-D880B6881955}"/>
          </ac:spMkLst>
        </pc:spChg>
        <pc:spChg chg="add mod">
          <ac:chgData name="Nguyen Chi Son" userId="606856d02e9d83ac" providerId="LiveId" clId="{916513A4-9BC5-408E-A99A-C1D2755C5876}" dt="2022-05-11T15:45:25.067" v="3989" actId="1035"/>
          <ac:spMkLst>
            <pc:docMk/>
            <pc:sldMk cId="3780574964" sldId="803"/>
            <ac:spMk id="24" creationId="{DB71D430-481F-5149-4B9A-A5AF14A110CE}"/>
          </ac:spMkLst>
        </pc:spChg>
        <pc:spChg chg="add mod">
          <ac:chgData name="Nguyen Chi Son" userId="606856d02e9d83ac" providerId="LiveId" clId="{916513A4-9BC5-408E-A99A-C1D2755C5876}" dt="2022-05-11T15:45:53.515" v="4032" actId="20577"/>
          <ac:spMkLst>
            <pc:docMk/>
            <pc:sldMk cId="3780574964" sldId="803"/>
            <ac:spMk id="25" creationId="{4722EA00-FC53-F85B-AB6E-22805DBBC9BF}"/>
          </ac:spMkLst>
        </pc:spChg>
        <pc:spChg chg="add mod">
          <ac:chgData name="Nguyen Chi Son" userId="606856d02e9d83ac" providerId="LiveId" clId="{916513A4-9BC5-408E-A99A-C1D2755C5876}" dt="2022-05-11T15:45:25.067" v="3989" actId="1035"/>
          <ac:spMkLst>
            <pc:docMk/>
            <pc:sldMk cId="3780574964" sldId="803"/>
            <ac:spMk id="26" creationId="{2C997652-8ADB-57A5-52DF-1A61E250C624}"/>
          </ac:spMkLst>
        </pc:spChg>
        <pc:spChg chg="add mod">
          <ac:chgData name="Nguyen Chi Son" userId="606856d02e9d83ac" providerId="LiveId" clId="{916513A4-9BC5-408E-A99A-C1D2755C5876}" dt="2022-05-11T15:45:40.796" v="4009" actId="5793"/>
          <ac:spMkLst>
            <pc:docMk/>
            <pc:sldMk cId="3780574964" sldId="803"/>
            <ac:spMk id="29" creationId="{4AEB48DC-6B49-86D0-4BA8-15FB6525730E}"/>
          </ac:spMkLst>
        </pc:spChg>
        <pc:spChg chg="add del mod">
          <ac:chgData name="Nguyen Chi Son" userId="606856d02e9d83ac" providerId="LiveId" clId="{916513A4-9BC5-408E-A99A-C1D2755C5876}" dt="2022-05-11T15:45:35.151" v="4001" actId="478"/>
          <ac:spMkLst>
            <pc:docMk/>
            <pc:sldMk cId="3780574964" sldId="803"/>
            <ac:spMk id="30" creationId="{9A0CC0DA-F5D6-4D50-DAB8-DE497D5B1C54}"/>
          </ac:spMkLst>
        </pc:spChg>
        <pc:graphicFrameChg chg="add del mod">
          <ac:chgData name="Nguyen Chi Son" userId="606856d02e9d83ac" providerId="LiveId" clId="{916513A4-9BC5-408E-A99A-C1D2755C5876}" dt="2022-05-11T15:45:22.567" v="3968" actId="478"/>
          <ac:graphicFrameMkLst>
            <pc:docMk/>
            <pc:sldMk cId="3780574964" sldId="803"/>
            <ac:graphicFrameMk id="15" creationId="{B368459E-C73C-4D68-43CB-E63D5F8CC890}"/>
          </ac:graphicFrameMkLst>
        </pc:graphicFrameChg>
        <pc:graphicFrameChg chg="add del mod">
          <ac:chgData name="Nguyen Chi Son" userId="606856d02e9d83ac" providerId="LiveId" clId="{916513A4-9BC5-408E-A99A-C1D2755C5876}" dt="2022-05-11T15:45:22.567" v="3968" actId="478"/>
          <ac:graphicFrameMkLst>
            <pc:docMk/>
            <pc:sldMk cId="3780574964" sldId="803"/>
            <ac:graphicFrameMk id="16" creationId="{3FEA8ECE-9EAD-4B24-56FF-B46832711F20}"/>
          </ac:graphicFrameMkLst>
        </pc:graphicFrameChg>
        <pc:graphicFrameChg chg="del">
          <ac:chgData name="Nguyen Chi Son" userId="606856d02e9d83ac" providerId="LiveId" clId="{916513A4-9BC5-408E-A99A-C1D2755C5876}" dt="2022-05-11T15:23:04.775" v="3613" actId="478"/>
          <ac:graphicFrameMkLst>
            <pc:docMk/>
            <pc:sldMk cId="3780574964" sldId="803"/>
            <ac:graphicFrameMk id="23" creationId="{4B1D5968-D2BA-51F8-D85C-2167537A0A52}"/>
          </ac:graphicFrameMkLst>
        </pc:graphicFrameChg>
        <pc:graphicFrameChg chg="add mod">
          <ac:chgData name="Nguyen Chi Son" userId="606856d02e9d83ac" providerId="LiveId" clId="{916513A4-9BC5-408E-A99A-C1D2755C5876}" dt="2022-05-11T15:45:30.244" v="3998" actId="1037"/>
          <ac:graphicFrameMkLst>
            <pc:docMk/>
            <pc:sldMk cId="3780574964" sldId="803"/>
            <ac:graphicFrameMk id="27" creationId="{1CCE49B5-E89E-3CE4-CD99-99A4F00854C1}"/>
          </ac:graphicFrameMkLst>
        </pc:graphicFrameChg>
        <pc:graphicFrameChg chg="add del mod">
          <ac:chgData name="Nguyen Chi Son" userId="606856d02e9d83ac" providerId="LiveId" clId="{916513A4-9BC5-408E-A99A-C1D2755C5876}" dt="2022-05-11T15:45:35.151" v="4001" actId="478"/>
          <ac:graphicFrameMkLst>
            <pc:docMk/>
            <pc:sldMk cId="3780574964" sldId="803"/>
            <ac:graphicFrameMk id="28" creationId="{EB47E979-A9F8-3A77-7C05-11D00E513B3E}"/>
          </ac:graphicFrameMkLst>
        </pc:graphicFrameChg>
        <pc:graphicFrameChg chg="del">
          <ac:chgData name="Nguyen Chi Son" userId="606856d02e9d83ac" providerId="LiveId" clId="{916513A4-9BC5-408E-A99A-C1D2755C5876}" dt="2022-05-11T15:23:04.775" v="3613" actId="478"/>
          <ac:graphicFrameMkLst>
            <pc:docMk/>
            <pc:sldMk cId="3780574964" sldId="803"/>
            <ac:graphicFrameMk id="33" creationId="{10E8BB31-63B2-4DA8-1143-CFE9AA5D6266}"/>
          </ac:graphicFrameMkLst>
        </pc:graphicFrameChg>
        <pc:graphicFrameChg chg="add mod">
          <ac:chgData name="Nguyen Chi Son" userId="606856d02e9d83ac" providerId="LiveId" clId="{916513A4-9BC5-408E-A99A-C1D2755C5876}" dt="2022-05-11T15:46:06.826" v="4035"/>
          <ac:graphicFrameMkLst>
            <pc:docMk/>
            <pc:sldMk cId="3780574964" sldId="803"/>
            <ac:graphicFrameMk id="34" creationId="{EDE38920-4EE8-FF28-05C8-B82DF875E144}"/>
          </ac:graphicFrameMkLst>
        </pc:graphicFrameChg>
        <pc:graphicFrameChg chg="add del mod">
          <ac:chgData name="Nguyen Chi Son" userId="606856d02e9d83ac" providerId="LiveId" clId="{916513A4-9BC5-408E-A99A-C1D2755C5876}" dt="2022-05-11T15:45:52.194" v="4029" actId="478"/>
          <ac:graphicFrameMkLst>
            <pc:docMk/>
            <pc:sldMk cId="3780574964" sldId="803"/>
            <ac:graphicFrameMk id="35" creationId="{6267323B-D2A0-D4B7-C381-A8C0A6AFA34F}"/>
          </ac:graphicFrameMkLst>
        </pc:graphicFrameChg>
        <pc:picChg chg="del">
          <ac:chgData name="Nguyen Chi Son" userId="606856d02e9d83ac" providerId="LiveId" clId="{916513A4-9BC5-408E-A99A-C1D2755C5876}" dt="2022-05-11T15:23:02.915" v="3612" actId="478"/>
          <ac:picMkLst>
            <pc:docMk/>
            <pc:sldMk cId="3780574964" sldId="803"/>
            <ac:picMk id="3" creationId="{34D8D17A-1ED6-975A-136D-02C9E382D8AA}"/>
          </ac:picMkLst>
        </pc:picChg>
        <pc:cxnChg chg="add mod">
          <ac:chgData name="Nguyen Chi Son" userId="606856d02e9d83ac" providerId="LiveId" clId="{916513A4-9BC5-408E-A99A-C1D2755C5876}" dt="2022-05-11T15:45:25.067" v="3989" actId="1035"/>
          <ac:cxnSpMkLst>
            <pc:docMk/>
            <pc:sldMk cId="3780574964" sldId="803"/>
            <ac:cxnSpMk id="31" creationId="{AE4416F2-2318-A807-71F6-F07D215BBE46}"/>
          </ac:cxnSpMkLst>
        </pc:cxnChg>
        <pc:cxnChg chg="add del mod">
          <ac:chgData name="Nguyen Chi Son" userId="606856d02e9d83ac" providerId="LiveId" clId="{916513A4-9BC5-408E-A99A-C1D2755C5876}" dt="2022-05-11T15:45:35.151" v="4001" actId="478"/>
          <ac:cxnSpMkLst>
            <pc:docMk/>
            <pc:sldMk cId="3780574964" sldId="803"/>
            <ac:cxnSpMk id="32" creationId="{F0DE9E95-928D-9E2D-2D0D-7DDFA44E561E}"/>
          </ac:cxnSpMkLst>
        </pc:cxnChg>
      </pc:sldChg>
      <pc:sldChg chg="addSp delSp modSp add del mod addAnim delAnim modAnim">
        <pc:chgData name="Nguyen Chi Son" userId="606856d02e9d83ac" providerId="LiveId" clId="{916513A4-9BC5-408E-A99A-C1D2755C5876}" dt="2022-05-11T16:12:40.754" v="5189" actId="47"/>
        <pc:sldMkLst>
          <pc:docMk/>
          <pc:sldMk cId="2066017035" sldId="804"/>
        </pc:sldMkLst>
        <pc:spChg chg="add mod">
          <ac:chgData name="Nguyen Chi Son" userId="606856d02e9d83ac" providerId="LiveId" clId="{916513A4-9BC5-408E-A99A-C1D2755C5876}" dt="2022-05-11T16:10:51.475" v="4951" actId="1036"/>
          <ac:spMkLst>
            <pc:docMk/>
            <pc:sldMk cId="2066017035" sldId="804"/>
            <ac:spMk id="14" creationId="{491553AE-03AC-3C1E-3BD8-6F1C7A93218B}"/>
          </ac:spMkLst>
        </pc:spChg>
        <pc:spChg chg="add mod">
          <ac:chgData name="Nguyen Chi Son" userId="606856d02e9d83ac" providerId="LiveId" clId="{916513A4-9BC5-408E-A99A-C1D2755C5876}" dt="2022-05-11T16:04:17.831" v="4593" actId="1036"/>
          <ac:spMkLst>
            <pc:docMk/>
            <pc:sldMk cId="2066017035" sldId="804"/>
            <ac:spMk id="15" creationId="{05F4C26A-EF61-FE88-1195-293A3CF6B109}"/>
          </ac:spMkLst>
        </pc:spChg>
        <pc:spChg chg="add mod">
          <ac:chgData name="Nguyen Chi Son" userId="606856d02e9d83ac" providerId="LiveId" clId="{916513A4-9BC5-408E-A99A-C1D2755C5876}" dt="2022-05-11T16:07:22.345" v="4810" actId="20577"/>
          <ac:spMkLst>
            <pc:docMk/>
            <pc:sldMk cId="2066017035" sldId="804"/>
            <ac:spMk id="16" creationId="{860935B0-A104-7647-D62C-C30F309F2DEE}"/>
          </ac:spMkLst>
        </pc:spChg>
        <pc:spChg chg="del">
          <ac:chgData name="Nguyen Chi Son" userId="606856d02e9d83ac" providerId="LiveId" clId="{916513A4-9BC5-408E-A99A-C1D2755C5876}" dt="2022-05-11T15:46:35.042" v="4037" actId="478"/>
          <ac:spMkLst>
            <pc:docMk/>
            <pc:sldMk cId="2066017035" sldId="804"/>
            <ac:spMk id="17" creationId="{ADFD575F-74DE-1F70-6574-2BFF7130AA4D}"/>
          </ac:spMkLst>
        </pc:spChg>
        <pc:spChg chg="add mod">
          <ac:chgData name="Nguyen Chi Son" userId="606856d02e9d83ac" providerId="LiveId" clId="{916513A4-9BC5-408E-A99A-C1D2755C5876}" dt="2022-05-11T16:10:51.475" v="4951" actId="1036"/>
          <ac:spMkLst>
            <pc:docMk/>
            <pc:sldMk cId="2066017035" sldId="804"/>
            <ac:spMk id="18" creationId="{76ACCF80-5506-B71A-80B4-A882BCE2AED9}"/>
          </ac:spMkLst>
        </pc:spChg>
        <pc:spChg chg="mod">
          <ac:chgData name="Nguyen Chi Son" userId="606856d02e9d83ac" providerId="LiveId" clId="{916513A4-9BC5-408E-A99A-C1D2755C5876}" dt="2022-05-11T16:10:35.735" v="4925" actId="20577"/>
          <ac:spMkLst>
            <pc:docMk/>
            <pc:sldMk cId="2066017035" sldId="804"/>
            <ac:spMk id="19" creationId="{9C339D16-68E4-43C4-A62E-D0146138D23B}"/>
          </ac:spMkLst>
        </pc:spChg>
        <pc:spChg chg="del">
          <ac:chgData name="Nguyen Chi Son" userId="606856d02e9d83ac" providerId="LiveId" clId="{916513A4-9BC5-408E-A99A-C1D2755C5876}" dt="2022-05-11T15:46:35.042" v="4037" actId="478"/>
          <ac:spMkLst>
            <pc:docMk/>
            <pc:sldMk cId="2066017035" sldId="804"/>
            <ac:spMk id="24" creationId="{DB71D430-481F-5149-4B9A-A5AF14A110CE}"/>
          </ac:spMkLst>
        </pc:spChg>
        <pc:spChg chg="del">
          <ac:chgData name="Nguyen Chi Son" userId="606856d02e9d83ac" providerId="LiveId" clId="{916513A4-9BC5-408E-A99A-C1D2755C5876}" dt="2022-05-11T15:46:35.042" v="4037" actId="478"/>
          <ac:spMkLst>
            <pc:docMk/>
            <pc:sldMk cId="2066017035" sldId="804"/>
            <ac:spMk id="25" creationId="{4722EA00-FC53-F85B-AB6E-22805DBBC9BF}"/>
          </ac:spMkLst>
        </pc:spChg>
        <pc:spChg chg="del">
          <ac:chgData name="Nguyen Chi Son" userId="606856d02e9d83ac" providerId="LiveId" clId="{916513A4-9BC5-408E-A99A-C1D2755C5876}" dt="2022-05-11T15:46:35.042" v="4037" actId="478"/>
          <ac:spMkLst>
            <pc:docMk/>
            <pc:sldMk cId="2066017035" sldId="804"/>
            <ac:spMk id="26" creationId="{2C997652-8ADB-57A5-52DF-1A61E250C624}"/>
          </ac:spMkLst>
        </pc:spChg>
        <pc:spChg chg="del">
          <ac:chgData name="Nguyen Chi Son" userId="606856d02e9d83ac" providerId="LiveId" clId="{916513A4-9BC5-408E-A99A-C1D2755C5876}" dt="2022-05-11T15:46:35.042" v="4037" actId="478"/>
          <ac:spMkLst>
            <pc:docMk/>
            <pc:sldMk cId="2066017035" sldId="804"/>
            <ac:spMk id="29" creationId="{4AEB48DC-6B49-86D0-4BA8-15FB6525730E}"/>
          </ac:spMkLst>
        </pc:spChg>
        <pc:graphicFrameChg chg="add mod">
          <ac:chgData name="Nguyen Chi Son" userId="606856d02e9d83ac" providerId="LiveId" clId="{916513A4-9BC5-408E-A99A-C1D2755C5876}" dt="2022-05-11T16:10:51.475" v="4951" actId="1036"/>
          <ac:graphicFrameMkLst>
            <pc:docMk/>
            <pc:sldMk cId="2066017035" sldId="804"/>
            <ac:graphicFrameMk id="20" creationId="{F505A47B-41FE-B8E4-4F90-18CF7C0C1F51}"/>
          </ac:graphicFrameMkLst>
        </pc:graphicFrameChg>
        <pc:graphicFrameChg chg="add del mod">
          <ac:chgData name="Nguyen Chi Son" userId="606856d02e9d83ac" providerId="LiveId" clId="{916513A4-9BC5-408E-A99A-C1D2755C5876}" dt="2022-05-11T16:06:50.999" v="4751"/>
          <ac:graphicFrameMkLst>
            <pc:docMk/>
            <pc:sldMk cId="2066017035" sldId="804"/>
            <ac:graphicFrameMk id="21" creationId="{93AD85E5-8BFE-FB22-DD01-5C6FFAEEB068}"/>
          </ac:graphicFrameMkLst>
        </pc:graphicFrameChg>
        <pc:graphicFrameChg chg="add mod">
          <ac:chgData name="Nguyen Chi Son" userId="606856d02e9d83ac" providerId="LiveId" clId="{916513A4-9BC5-408E-A99A-C1D2755C5876}" dt="2022-05-11T16:07:00.727" v="4753"/>
          <ac:graphicFrameMkLst>
            <pc:docMk/>
            <pc:sldMk cId="2066017035" sldId="804"/>
            <ac:graphicFrameMk id="22" creationId="{472B7855-EB66-4FCF-FC67-A22A01AF2675}"/>
          </ac:graphicFrameMkLst>
        </pc:graphicFrameChg>
        <pc:graphicFrameChg chg="del">
          <ac:chgData name="Nguyen Chi Son" userId="606856d02e9d83ac" providerId="LiveId" clId="{916513A4-9BC5-408E-A99A-C1D2755C5876}" dt="2022-05-11T15:46:35.042" v="4037" actId="478"/>
          <ac:graphicFrameMkLst>
            <pc:docMk/>
            <pc:sldMk cId="2066017035" sldId="804"/>
            <ac:graphicFrameMk id="27" creationId="{1CCE49B5-E89E-3CE4-CD99-99A4F00854C1}"/>
          </ac:graphicFrameMkLst>
        </pc:graphicFrameChg>
        <pc:graphicFrameChg chg="del">
          <ac:chgData name="Nguyen Chi Son" userId="606856d02e9d83ac" providerId="LiveId" clId="{916513A4-9BC5-408E-A99A-C1D2755C5876}" dt="2022-05-11T15:46:35.042" v="4037" actId="478"/>
          <ac:graphicFrameMkLst>
            <pc:docMk/>
            <pc:sldMk cId="2066017035" sldId="804"/>
            <ac:graphicFrameMk id="34" creationId="{EDE38920-4EE8-FF28-05C8-B82DF875E144}"/>
          </ac:graphicFrameMkLst>
        </pc:graphicFrameChg>
        <pc:picChg chg="add mod">
          <ac:chgData name="Nguyen Chi Son" userId="606856d02e9d83ac" providerId="LiveId" clId="{916513A4-9BC5-408E-A99A-C1D2755C5876}" dt="2022-05-11T15:48:14.035" v="4547" actId="1076"/>
          <ac:picMkLst>
            <pc:docMk/>
            <pc:sldMk cId="2066017035" sldId="804"/>
            <ac:picMk id="3" creationId="{123ACEC6-2D78-3769-F132-5DE76D54D382}"/>
          </ac:picMkLst>
        </pc:picChg>
        <pc:cxnChg chg="del">
          <ac:chgData name="Nguyen Chi Son" userId="606856d02e9d83ac" providerId="LiveId" clId="{916513A4-9BC5-408E-A99A-C1D2755C5876}" dt="2022-05-11T15:46:35.042" v="4037" actId="478"/>
          <ac:cxnSpMkLst>
            <pc:docMk/>
            <pc:sldMk cId="2066017035" sldId="804"/>
            <ac:cxnSpMk id="31" creationId="{AE4416F2-2318-A807-71F6-F07D215BBE46}"/>
          </ac:cxnSpMkLst>
        </pc:cxnChg>
      </pc:sldChg>
      <pc:sldChg chg="addSp delSp modSp add mod delAnim modAnim">
        <pc:chgData name="Nguyen Chi Son" userId="606856d02e9d83ac" providerId="LiveId" clId="{916513A4-9BC5-408E-A99A-C1D2755C5876}" dt="2022-05-11T16:19:58.967" v="5613"/>
        <pc:sldMkLst>
          <pc:docMk/>
          <pc:sldMk cId="2604953891" sldId="805"/>
        </pc:sldMkLst>
        <pc:spChg chg="add mod">
          <ac:chgData name="Nguyen Chi Son" userId="606856d02e9d83ac" providerId="LiveId" clId="{916513A4-9BC5-408E-A99A-C1D2755C5876}" dt="2022-05-11T16:14:31.128" v="5531"/>
          <ac:spMkLst>
            <pc:docMk/>
            <pc:sldMk cId="2604953891" sldId="805"/>
            <ac:spMk id="12" creationId="{6E5248AB-5B43-10A8-20C5-C721E7CAA91C}"/>
          </ac:spMkLst>
        </pc:spChg>
        <pc:spChg chg="add mod">
          <ac:chgData name="Nguyen Chi Son" userId="606856d02e9d83ac" providerId="LiveId" clId="{916513A4-9BC5-408E-A99A-C1D2755C5876}" dt="2022-05-11T16:11:05.732" v="4954"/>
          <ac:spMkLst>
            <pc:docMk/>
            <pc:sldMk cId="2604953891" sldId="805"/>
            <ac:spMk id="13" creationId="{D43B9D19-0AE1-6204-6861-79E22A3BF5B6}"/>
          </ac:spMkLst>
        </pc:spChg>
        <pc:spChg chg="del">
          <ac:chgData name="Nguyen Chi Son" userId="606856d02e9d83ac" providerId="LiveId" clId="{916513A4-9BC5-408E-A99A-C1D2755C5876}" dt="2022-05-11T16:11:05.375" v="4953" actId="478"/>
          <ac:spMkLst>
            <pc:docMk/>
            <pc:sldMk cId="2604953891" sldId="805"/>
            <ac:spMk id="14" creationId="{491553AE-03AC-3C1E-3BD8-6F1C7A93218B}"/>
          </ac:spMkLst>
        </pc:spChg>
        <pc:spChg chg="mod">
          <ac:chgData name="Nguyen Chi Son" userId="606856d02e9d83ac" providerId="LiveId" clId="{916513A4-9BC5-408E-A99A-C1D2755C5876}" dt="2022-05-11T16:13:33.520" v="5349" actId="20577"/>
          <ac:spMkLst>
            <pc:docMk/>
            <pc:sldMk cId="2604953891" sldId="805"/>
            <ac:spMk id="16" creationId="{860935B0-A104-7647-D62C-C30F309F2DEE}"/>
          </ac:spMkLst>
        </pc:spChg>
        <pc:spChg chg="del">
          <ac:chgData name="Nguyen Chi Son" userId="606856d02e9d83ac" providerId="LiveId" clId="{916513A4-9BC5-408E-A99A-C1D2755C5876}" dt="2022-05-11T16:11:05.375" v="4953" actId="478"/>
          <ac:spMkLst>
            <pc:docMk/>
            <pc:sldMk cId="2604953891" sldId="805"/>
            <ac:spMk id="18" creationId="{76ACCF80-5506-B71A-80B4-A882BCE2AED9}"/>
          </ac:spMkLst>
        </pc:spChg>
        <pc:spChg chg="mod">
          <ac:chgData name="Nguyen Chi Son" userId="606856d02e9d83ac" providerId="LiveId" clId="{916513A4-9BC5-408E-A99A-C1D2755C5876}" dt="2022-05-11T16:11:14.436" v="4965" actId="20577"/>
          <ac:spMkLst>
            <pc:docMk/>
            <pc:sldMk cId="2604953891" sldId="805"/>
            <ac:spMk id="19" creationId="{9C339D16-68E4-43C4-A62E-D0146138D23B}"/>
          </ac:spMkLst>
        </pc:spChg>
        <pc:graphicFrameChg chg="add mod">
          <ac:chgData name="Nguyen Chi Son" userId="606856d02e9d83ac" providerId="LiveId" clId="{916513A4-9BC5-408E-A99A-C1D2755C5876}" dt="2022-05-11T16:11:05.732" v="4954"/>
          <ac:graphicFrameMkLst>
            <pc:docMk/>
            <pc:sldMk cId="2604953891" sldId="805"/>
            <ac:graphicFrameMk id="17" creationId="{05766218-ABE3-149C-D730-A60F08BF8A53}"/>
          </ac:graphicFrameMkLst>
        </pc:graphicFrameChg>
        <pc:graphicFrameChg chg="del">
          <ac:chgData name="Nguyen Chi Son" userId="606856d02e9d83ac" providerId="LiveId" clId="{916513A4-9BC5-408E-A99A-C1D2755C5876}" dt="2022-05-11T16:11:05.375" v="4953" actId="478"/>
          <ac:graphicFrameMkLst>
            <pc:docMk/>
            <pc:sldMk cId="2604953891" sldId="805"/>
            <ac:graphicFrameMk id="20" creationId="{F505A47B-41FE-B8E4-4F90-18CF7C0C1F51}"/>
          </ac:graphicFrameMkLst>
        </pc:graphicFrameChg>
        <pc:graphicFrameChg chg="del mod">
          <ac:chgData name="Nguyen Chi Son" userId="606856d02e9d83ac" providerId="LiveId" clId="{916513A4-9BC5-408E-A99A-C1D2755C5876}" dt="2022-05-11T16:13:11.754" v="5275" actId="478"/>
          <ac:graphicFrameMkLst>
            <pc:docMk/>
            <pc:sldMk cId="2604953891" sldId="805"/>
            <ac:graphicFrameMk id="21" creationId="{93AD85E5-8BFE-FB22-DD01-5C6FFAEEB068}"/>
          </ac:graphicFrameMkLst>
        </pc:graphicFrameChg>
        <pc:graphicFrameChg chg="mod">
          <ac:chgData name="Nguyen Chi Son" userId="606856d02e9d83ac" providerId="LiveId" clId="{916513A4-9BC5-408E-A99A-C1D2755C5876}" dt="2022-05-11T16:13:13.894" v="5276" actId="1076"/>
          <ac:graphicFrameMkLst>
            <pc:docMk/>
            <pc:sldMk cId="2604953891" sldId="805"/>
            <ac:graphicFrameMk id="22" creationId="{472B7855-EB66-4FCF-FC67-A22A01AF2675}"/>
          </ac:graphicFrameMkLst>
        </pc:graphicFrameChg>
        <pc:cxnChg chg="add mod">
          <ac:chgData name="Nguyen Chi Son" userId="606856d02e9d83ac" providerId="LiveId" clId="{916513A4-9BC5-408E-A99A-C1D2755C5876}" dt="2022-05-11T16:15:54.313" v="5563" actId="1037"/>
          <ac:cxnSpMkLst>
            <pc:docMk/>
            <pc:sldMk cId="2604953891" sldId="805"/>
            <ac:cxnSpMk id="23" creationId="{90120D7C-4701-A9F1-3995-D8631AC0D37D}"/>
          </ac:cxnSpMkLst>
        </pc:cxnChg>
      </pc:sldChg>
      <pc:sldChg chg="addSp delSp modSp add mod delAnim modAnim">
        <pc:chgData name="Nguyen Chi Son" userId="606856d02e9d83ac" providerId="LiveId" clId="{916513A4-9BC5-408E-A99A-C1D2755C5876}" dt="2022-05-11T16:19:26.139" v="5604"/>
        <pc:sldMkLst>
          <pc:docMk/>
          <pc:sldMk cId="1042644984" sldId="806"/>
        </pc:sldMkLst>
        <pc:spChg chg="mod">
          <ac:chgData name="Nguyen Chi Son" userId="606856d02e9d83ac" providerId="LiveId" clId="{916513A4-9BC5-408E-A99A-C1D2755C5876}" dt="2022-05-11T16:14:22.097" v="5528" actId="20577"/>
          <ac:spMkLst>
            <pc:docMk/>
            <pc:sldMk cId="1042644984" sldId="806"/>
            <ac:spMk id="14" creationId="{491553AE-03AC-3C1E-3BD8-6F1C7A93218B}"/>
          </ac:spMkLst>
        </pc:spChg>
        <pc:spChg chg="mod">
          <ac:chgData name="Nguyen Chi Son" userId="606856d02e9d83ac" providerId="LiveId" clId="{916513A4-9BC5-408E-A99A-C1D2755C5876}" dt="2022-05-11T16:11:45.792" v="5040" actId="20577"/>
          <ac:spMkLst>
            <pc:docMk/>
            <pc:sldMk cId="1042644984" sldId="806"/>
            <ac:spMk id="16" creationId="{860935B0-A104-7647-D62C-C30F309F2DEE}"/>
          </ac:spMkLst>
        </pc:spChg>
        <pc:graphicFrameChg chg="del">
          <ac:chgData name="Nguyen Chi Son" userId="606856d02e9d83ac" providerId="LiveId" clId="{916513A4-9BC5-408E-A99A-C1D2755C5876}" dt="2022-05-11T16:11:27.097" v="4967" actId="478"/>
          <ac:graphicFrameMkLst>
            <pc:docMk/>
            <pc:sldMk cId="1042644984" sldId="806"/>
            <ac:graphicFrameMk id="22" creationId="{472B7855-EB66-4FCF-FC67-A22A01AF2675}"/>
          </ac:graphicFrameMkLst>
        </pc:graphicFrameChg>
        <pc:cxnChg chg="add mod">
          <ac:chgData name="Nguyen Chi Son" userId="606856d02e9d83ac" providerId="LiveId" clId="{916513A4-9BC5-408E-A99A-C1D2755C5876}" dt="2022-05-11T16:14:55.549" v="5537" actId="14100"/>
          <ac:cxnSpMkLst>
            <pc:docMk/>
            <pc:sldMk cId="1042644984" sldId="806"/>
            <ac:cxnSpMk id="4" creationId="{24309FA3-C177-7674-D2C9-70A26990C604}"/>
          </ac:cxnSpMkLst>
        </pc:cxnChg>
      </pc:sldChg>
      <pc:sldChg chg="addSp delSp modSp add mod delAnim modAnim">
        <pc:chgData name="Nguyen Chi Son" userId="606856d02e9d83ac" providerId="LiveId" clId="{916513A4-9BC5-408E-A99A-C1D2755C5876}" dt="2022-05-11T16:19:36.092" v="5607"/>
        <pc:sldMkLst>
          <pc:docMk/>
          <pc:sldMk cId="784377188" sldId="807"/>
        </pc:sldMkLst>
        <pc:spChg chg="mod">
          <ac:chgData name="Nguyen Chi Son" userId="606856d02e9d83ac" providerId="LiveId" clId="{916513A4-9BC5-408E-A99A-C1D2755C5876}" dt="2022-05-11T16:14:26.784" v="5529"/>
          <ac:spMkLst>
            <pc:docMk/>
            <pc:sldMk cId="784377188" sldId="807"/>
            <ac:spMk id="14" creationId="{491553AE-03AC-3C1E-3BD8-6F1C7A93218B}"/>
          </ac:spMkLst>
        </pc:spChg>
        <pc:spChg chg="mod">
          <ac:chgData name="Nguyen Chi Son" userId="606856d02e9d83ac" providerId="LiveId" clId="{916513A4-9BC5-408E-A99A-C1D2755C5876}" dt="2022-05-11T16:12:37.270" v="5188" actId="20577"/>
          <ac:spMkLst>
            <pc:docMk/>
            <pc:sldMk cId="784377188" sldId="807"/>
            <ac:spMk id="16" creationId="{860935B0-A104-7647-D62C-C30F309F2DEE}"/>
          </ac:spMkLst>
        </pc:spChg>
        <pc:graphicFrameChg chg="del">
          <ac:chgData name="Nguyen Chi Son" userId="606856d02e9d83ac" providerId="LiveId" clId="{916513A4-9BC5-408E-A99A-C1D2755C5876}" dt="2022-05-11T16:12:02.196" v="5044" actId="478"/>
          <ac:graphicFrameMkLst>
            <pc:docMk/>
            <pc:sldMk cId="784377188" sldId="807"/>
            <ac:graphicFrameMk id="21" creationId="{93AD85E5-8BFE-FB22-DD01-5C6FFAEEB068}"/>
          </ac:graphicFrameMkLst>
        </pc:graphicFrameChg>
        <pc:graphicFrameChg chg="mod">
          <ac:chgData name="Nguyen Chi Son" userId="606856d02e9d83ac" providerId="LiveId" clId="{916513A4-9BC5-408E-A99A-C1D2755C5876}" dt="2022-05-11T16:12:15.590" v="5108" actId="1035"/>
          <ac:graphicFrameMkLst>
            <pc:docMk/>
            <pc:sldMk cId="784377188" sldId="807"/>
            <ac:graphicFrameMk id="22" creationId="{472B7855-EB66-4FCF-FC67-A22A01AF2675}"/>
          </ac:graphicFrameMkLst>
        </pc:graphicFrameChg>
        <pc:cxnChg chg="add mod">
          <ac:chgData name="Nguyen Chi Son" userId="606856d02e9d83ac" providerId="LiveId" clId="{916513A4-9BC5-408E-A99A-C1D2755C5876}" dt="2022-05-11T16:15:16.470" v="5542" actId="14100"/>
          <ac:cxnSpMkLst>
            <pc:docMk/>
            <pc:sldMk cId="784377188" sldId="807"/>
            <ac:cxnSpMk id="12" creationId="{ACB9C30D-B4C1-6ADA-EFC2-96FFEADCA44E}"/>
          </ac:cxnSpMkLst>
        </pc:cxnChg>
      </pc:sldChg>
      <pc:sldChg chg="addSp delSp modSp add mod delAnim modAnim">
        <pc:chgData name="Nguyen Chi Son" userId="606856d02e9d83ac" providerId="LiveId" clId="{916513A4-9BC5-408E-A99A-C1D2755C5876}" dt="2022-05-11T16:19:48.404" v="5610"/>
        <pc:sldMkLst>
          <pc:docMk/>
          <pc:sldMk cId="286503929" sldId="808"/>
        </pc:sldMkLst>
        <pc:spChg chg="mod">
          <ac:chgData name="Nguyen Chi Son" userId="606856d02e9d83ac" providerId="LiveId" clId="{916513A4-9BC5-408E-A99A-C1D2755C5876}" dt="2022-05-11T16:14:28.940" v="5530"/>
          <ac:spMkLst>
            <pc:docMk/>
            <pc:sldMk cId="286503929" sldId="808"/>
            <ac:spMk id="12" creationId="{6E5248AB-5B43-10A8-20C5-C721E7CAA91C}"/>
          </ac:spMkLst>
        </pc:spChg>
        <pc:spChg chg="mod">
          <ac:chgData name="Nguyen Chi Son" userId="606856d02e9d83ac" providerId="LiveId" clId="{916513A4-9BC5-408E-A99A-C1D2755C5876}" dt="2022-05-11T16:13:05.551" v="5272" actId="20577"/>
          <ac:spMkLst>
            <pc:docMk/>
            <pc:sldMk cId="286503929" sldId="808"/>
            <ac:spMk id="16" creationId="{860935B0-A104-7647-D62C-C30F309F2DEE}"/>
          </ac:spMkLst>
        </pc:spChg>
        <pc:graphicFrameChg chg="del">
          <ac:chgData name="Nguyen Chi Son" userId="606856d02e9d83ac" providerId="LiveId" clId="{916513A4-9BC5-408E-A99A-C1D2755C5876}" dt="2022-05-11T16:12:50.083" v="5191" actId="478"/>
          <ac:graphicFrameMkLst>
            <pc:docMk/>
            <pc:sldMk cId="286503929" sldId="808"/>
            <ac:graphicFrameMk id="22" creationId="{472B7855-EB66-4FCF-FC67-A22A01AF2675}"/>
          </ac:graphicFrameMkLst>
        </pc:graphicFrameChg>
        <pc:cxnChg chg="add mod">
          <ac:chgData name="Nguyen Chi Son" userId="606856d02e9d83ac" providerId="LiveId" clId="{916513A4-9BC5-408E-A99A-C1D2755C5876}" dt="2022-05-11T16:15:33.469" v="5551" actId="14100"/>
          <ac:cxnSpMkLst>
            <pc:docMk/>
            <pc:sldMk cId="286503929" sldId="808"/>
            <ac:cxnSpMk id="14" creationId="{8BB56A2F-EF13-B9C6-E0BE-31DB41468704}"/>
          </ac:cxnSpMkLst>
        </pc:cxnChg>
      </pc:sldChg>
    </pc:docChg>
  </pc:docChgLst>
  <pc:docChgLst>
    <pc:chgData name="Nguyen Chi Son" userId="606856d02e9d83ac" providerId="LiveId" clId="{0A68DCF4-6623-4441-A546-BFEEAC18F9AF}"/>
    <pc:docChg chg="undo custSel addSld delSld modSld">
      <pc:chgData name="Nguyen Chi Son" userId="606856d02e9d83ac" providerId="LiveId" clId="{0A68DCF4-6623-4441-A546-BFEEAC18F9AF}" dt="2022-06-03T11:05:40.445" v="4647" actId="1076"/>
      <pc:docMkLst>
        <pc:docMk/>
      </pc:docMkLst>
      <pc:sldChg chg="modSp mod">
        <pc:chgData name="Nguyen Chi Son" userId="606856d02e9d83ac" providerId="LiveId" clId="{0A68DCF4-6623-4441-A546-BFEEAC18F9AF}" dt="2022-06-02T14:36:03.468" v="83" actId="255"/>
        <pc:sldMkLst>
          <pc:docMk/>
          <pc:sldMk cId="2922349590" sldId="256"/>
        </pc:sldMkLst>
        <pc:spChg chg="mod">
          <ac:chgData name="Nguyen Chi Son" userId="606856d02e9d83ac" providerId="LiveId" clId="{0A68DCF4-6623-4441-A546-BFEEAC18F9AF}" dt="2022-06-02T14:36:03.468" v="83" actId="255"/>
          <ac:spMkLst>
            <pc:docMk/>
            <pc:sldMk cId="2922349590" sldId="256"/>
            <ac:spMk id="136" creationId="{C574B640-0199-463F-87CA-8E3956B46E10}"/>
          </ac:spMkLst>
        </pc:spChg>
      </pc:sldChg>
      <pc:sldChg chg="modSp mod">
        <pc:chgData name="Nguyen Chi Son" userId="606856d02e9d83ac" providerId="LiveId" clId="{0A68DCF4-6623-4441-A546-BFEEAC18F9AF}" dt="2022-06-02T14:36:17.636" v="115" actId="20577"/>
        <pc:sldMkLst>
          <pc:docMk/>
          <pc:sldMk cId="1033004166" sldId="675"/>
        </pc:sldMkLst>
        <pc:spChg chg="mod">
          <ac:chgData name="Nguyen Chi Son" userId="606856d02e9d83ac" providerId="LiveId" clId="{0A68DCF4-6623-4441-A546-BFEEAC18F9AF}" dt="2022-06-02T14:36:17.636" v="115" actId="20577"/>
          <ac:spMkLst>
            <pc:docMk/>
            <pc:sldMk cId="1033004166" sldId="675"/>
            <ac:spMk id="2" creationId="{DAF08EC2-5D0D-48D9-855C-A59C0E5ED55B}"/>
          </ac:spMkLst>
        </pc:spChg>
      </pc:sldChg>
      <pc:sldChg chg="addSp delSp modSp mod">
        <pc:chgData name="Nguyen Chi Son" userId="606856d02e9d83ac" providerId="LiveId" clId="{0A68DCF4-6623-4441-A546-BFEEAC18F9AF}" dt="2022-06-02T15:26:47.773" v="997" actId="1076"/>
        <pc:sldMkLst>
          <pc:docMk/>
          <pc:sldMk cId="1696484547" sldId="885"/>
        </pc:sldMkLst>
        <pc:spChg chg="mod">
          <ac:chgData name="Nguyen Chi Son" userId="606856d02e9d83ac" providerId="LiveId" clId="{0A68DCF4-6623-4441-A546-BFEEAC18F9AF}" dt="2022-06-02T15:22:43.467" v="977" actId="20577"/>
          <ac:spMkLst>
            <pc:docMk/>
            <pc:sldMk cId="1696484547" sldId="885"/>
            <ac:spMk id="2" creationId="{BA8A6260-CA4B-46A9-A06E-C71EE59E6992}"/>
          </ac:spMkLst>
        </pc:spChg>
        <pc:spChg chg="del">
          <ac:chgData name="Nguyen Chi Son" userId="606856d02e9d83ac" providerId="LiveId" clId="{0A68DCF4-6623-4441-A546-BFEEAC18F9AF}" dt="2022-06-02T15:22:07.109" v="735" actId="478"/>
          <ac:spMkLst>
            <pc:docMk/>
            <pc:sldMk cId="1696484547" sldId="885"/>
            <ac:spMk id="9" creationId="{6D3E3DA0-47B8-91A3-1155-2AF2939848D1}"/>
          </ac:spMkLst>
        </pc:spChg>
        <pc:spChg chg="del">
          <ac:chgData name="Nguyen Chi Son" userId="606856d02e9d83ac" providerId="LiveId" clId="{0A68DCF4-6623-4441-A546-BFEEAC18F9AF}" dt="2022-06-02T15:22:08.659" v="736" actId="478"/>
          <ac:spMkLst>
            <pc:docMk/>
            <pc:sldMk cId="1696484547" sldId="885"/>
            <ac:spMk id="12" creationId="{3AC7C4FF-C871-A992-7719-7847719F58D1}"/>
          </ac:spMkLst>
        </pc:spChg>
        <pc:spChg chg="del mod">
          <ac:chgData name="Nguyen Chi Son" userId="606856d02e9d83ac" providerId="LiveId" clId="{0A68DCF4-6623-4441-A546-BFEEAC18F9AF}" dt="2022-06-02T15:26:43.335" v="994" actId="478"/>
          <ac:spMkLst>
            <pc:docMk/>
            <pc:sldMk cId="1696484547" sldId="885"/>
            <ac:spMk id="13" creationId="{0FF50B6E-A7EC-2A8F-403D-492B1E33CE1C}"/>
          </ac:spMkLst>
        </pc:spChg>
        <pc:graphicFrameChg chg="del">
          <ac:chgData name="Nguyen Chi Son" userId="606856d02e9d83ac" providerId="LiveId" clId="{0A68DCF4-6623-4441-A546-BFEEAC18F9AF}" dt="2022-06-02T15:22:03.965" v="732" actId="478"/>
          <ac:graphicFrameMkLst>
            <pc:docMk/>
            <pc:sldMk cId="1696484547" sldId="885"/>
            <ac:graphicFrameMk id="8" creationId="{A6D0A7A3-4160-CAE4-1C98-815DF81F6D62}"/>
          </ac:graphicFrameMkLst>
        </pc:graphicFrameChg>
        <pc:graphicFrameChg chg="del">
          <ac:chgData name="Nguyen Chi Son" userId="606856d02e9d83ac" providerId="LiveId" clId="{0A68DCF4-6623-4441-A546-BFEEAC18F9AF}" dt="2022-06-02T15:22:05.954" v="734" actId="478"/>
          <ac:graphicFrameMkLst>
            <pc:docMk/>
            <pc:sldMk cId="1696484547" sldId="885"/>
            <ac:graphicFrameMk id="10" creationId="{5BCAF90C-BD07-8BCA-B345-B2973527534E}"/>
          </ac:graphicFrameMkLst>
        </pc:graphicFrameChg>
        <pc:graphicFrameChg chg="del">
          <ac:chgData name="Nguyen Chi Son" userId="606856d02e9d83ac" providerId="LiveId" clId="{0A68DCF4-6623-4441-A546-BFEEAC18F9AF}" dt="2022-06-02T15:22:04.434" v="733" actId="478"/>
          <ac:graphicFrameMkLst>
            <pc:docMk/>
            <pc:sldMk cId="1696484547" sldId="885"/>
            <ac:graphicFrameMk id="11" creationId="{48C5ABC7-A8F5-45BB-7D42-0856D50769D1}"/>
          </ac:graphicFrameMkLst>
        </pc:graphicFrameChg>
        <pc:graphicFrameChg chg="add mod">
          <ac:chgData name="Nguyen Chi Son" userId="606856d02e9d83ac" providerId="LiveId" clId="{0A68DCF4-6623-4441-A546-BFEEAC18F9AF}" dt="2022-06-02T15:26:47.773" v="997" actId="1076"/>
          <ac:graphicFrameMkLst>
            <pc:docMk/>
            <pc:sldMk cId="1696484547" sldId="885"/>
            <ac:graphicFrameMk id="14" creationId="{3E94877B-FF18-F4D1-95B6-34EEACCFBA47}"/>
          </ac:graphicFrameMkLst>
        </pc:graphicFrameChg>
        <pc:picChg chg="add mod">
          <ac:chgData name="Nguyen Chi Son" userId="606856d02e9d83ac" providerId="LiveId" clId="{0A68DCF4-6623-4441-A546-BFEEAC18F9AF}" dt="2022-06-02T15:26:44.301" v="995" actId="1076"/>
          <ac:picMkLst>
            <pc:docMk/>
            <pc:sldMk cId="1696484547" sldId="885"/>
            <ac:picMk id="4" creationId="{C139A66B-C52C-07EC-BE74-3C265628245A}"/>
          </ac:picMkLst>
        </pc:picChg>
        <pc:picChg chg="del">
          <ac:chgData name="Nguyen Chi Son" userId="606856d02e9d83ac" providerId="LiveId" clId="{0A68DCF4-6623-4441-A546-BFEEAC18F9AF}" dt="2022-06-02T15:22:02.964" v="731" actId="478"/>
          <ac:picMkLst>
            <pc:docMk/>
            <pc:sldMk cId="1696484547" sldId="885"/>
            <ac:picMk id="1026" creationId="{FA740A75-48BC-A903-D85F-16F9F1EA1F93}"/>
          </ac:picMkLst>
        </pc:picChg>
      </pc:sldChg>
      <pc:sldChg chg="modSp mod">
        <pc:chgData name="Nguyen Chi Son" userId="606856d02e9d83ac" providerId="LiveId" clId="{0A68DCF4-6623-4441-A546-BFEEAC18F9AF}" dt="2022-06-02T15:21:59.845" v="730" actId="1036"/>
        <pc:sldMkLst>
          <pc:docMk/>
          <pc:sldMk cId="2094527133" sldId="894"/>
        </pc:sldMkLst>
        <pc:spChg chg="mod">
          <ac:chgData name="Nguyen Chi Son" userId="606856d02e9d83ac" providerId="LiveId" clId="{0A68DCF4-6623-4441-A546-BFEEAC18F9AF}" dt="2022-06-02T15:21:56.024" v="708" actId="20577"/>
          <ac:spMkLst>
            <pc:docMk/>
            <pc:sldMk cId="2094527133" sldId="894"/>
            <ac:spMk id="2" creationId="{DAF08EC2-5D0D-48D9-855C-A59C0E5ED55B}"/>
          </ac:spMkLst>
        </pc:spChg>
        <pc:spChg chg="mod">
          <ac:chgData name="Nguyen Chi Son" userId="606856d02e9d83ac" providerId="LiveId" clId="{0A68DCF4-6623-4441-A546-BFEEAC18F9AF}" dt="2022-06-02T15:21:59.845" v="730" actId="1036"/>
          <ac:spMkLst>
            <pc:docMk/>
            <pc:sldMk cId="2094527133" sldId="894"/>
            <ac:spMk id="3" creationId="{8CD51C9F-FCB0-4185-93E6-835FC05E1B10}"/>
          </ac:spMkLst>
        </pc:spChg>
      </pc:sldChg>
      <pc:sldChg chg="del">
        <pc:chgData name="Nguyen Chi Son" userId="606856d02e9d83ac" providerId="LiveId" clId="{0A68DCF4-6623-4441-A546-BFEEAC18F9AF}" dt="2022-06-02T15:21:47.747" v="667" actId="47"/>
        <pc:sldMkLst>
          <pc:docMk/>
          <pc:sldMk cId="2460070583" sldId="900"/>
        </pc:sldMkLst>
      </pc:sldChg>
      <pc:sldChg chg="addSp delSp modSp mod delAnim">
        <pc:chgData name="Nguyen Chi Son" userId="606856d02e9d83ac" providerId="LiveId" clId="{0A68DCF4-6623-4441-A546-BFEEAC18F9AF}" dt="2022-06-02T15:21:37.250" v="666" actId="1035"/>
        <pc:sldMkLst>
          <pc:docMk/>
          <pc:sldMk cId="1394142104" sldId="908"/>
        </pc:sldMkLst>
        <pc:spChg chg="mod">
          <ac:chgData name="Nguyen Chi Son" userId="606856d02e9d83ac" providerId="LiveId" clId="{0A68DCF4-6623-4441-A546-BFEEAC18F9AF}" dt="2022-06-02T14:48:04.022" v="407" actId="20577"/>
          <ac:spMkLst>
            <pc:docMk/>
            <pc:sldMk cId="1394142104" sldId="908"/>
            <ac:spMk id="2" creationId="{BA8A6260-CA4B-46A9-A06E-C71EE59E6992}"/>
          </ac:spMkLst>
        </pc:spChg>
        <pc:spChg chg="del">
          <ac:chgData name="Nguyen Chi Son" userId="606856d02e9d83ac" providerId="LiveId" clId="{0A68DCF4-6623-4441-A546-BFEEAC18F9AF}" dt="2022-06-02T14:46:54.720" v="117" actId="478"/>
          <ac:spMkLst>
            <pc:docMk/>
            <pc:sldMk cId="1394142104" sldId="908"/>
            <ac:spMk id="5" creationId="{D2360986-6CBF-8126-60CC-2DF033683F2A}"/>
          </ac:spMkLst>
        </pc:spChg>
        <pc:spChg chg="del">
          <ac:chgData name="Nguyen Chi Son" userId="606856d02e9d83ac" providerId="LiveId" clId="{0A68DCF4-6623-4441-A546-BFEEAC18F9AF}" dt="2022-06-02T14:46:54.720" v="117" actId="478"/>
          <ac:spMkLst>
            <pc:docMk/>
            <pc:sldMk cId="1394142104" sldId="908"/>
            <ac:spMk id="6" creationId="{2A0873F6-CC65-CBCF-BF3A-4B52225B0399}"/>
          </ac:spMkLst>
        </pc:spChg>
        <pc:spChg chg="del">
          <ac:chgData name="Nguyen Chi Son" userId="606856d02e9d83ac" providerId="LiveId" clId="{0A68DCF4-6623-4441-A546-BFEEAC18F9AF}" dt="2022-06-02T14:46:54.720" v="117" actId="478"/>
          <ac:spMkLst>
            <pc:docMk/>
            <pc:sldMk cId="1394142104" sldId="908"/>
            <ac:spMk id="7" creationId="{72EB5EA2-7A1C-FED6-82C9-5BA6F917DD5E}"/>
          </ac:spMkLst>
        </pc:spChg>
        <pc:spChg chg="del">
          <ac:chgData name="Nguyen Chi Son" userId="606856d02e9d83ac" providerId="LiveId" clId="{0A68DCF4-6623-4441-A546-BFEEAC18F9AF}" dt="2022-06-02T14:46:58.081" v="119" actId="478"/>
          <ac:spMkLst>
            <pc:docMk/>
            <pc:sldMk cId="1394142104" sldId="908"/>
            <ac:spMk id="8" creationId="{22DB82F0-EE01-CA95-AB77-FD6BB375FF99}"/>
          </ac:spMkLst>
        </pc:spChg>
        <pc:spChg chg="del">
          <ac:chgData name="Nguyen Chi Son" userId="606856d02e9d83ac" providerId="LiveId" clId="{0A68DCF4-6623-4441-A546-BFEEAC18F9AF}" dt="2022-06-02T14:46:54.720" v="117" actId="478"/>
          <ac:spMkLst>
            <pc:docMk/>
            <pc:sldMk cId="1394142104" sldId="908"/>
            <ac:spMk id="9" creationId="{C9A75EC4-1934-FED8-C58B-24B2CB3BF06A}"/>
          </ac:spMkLst>
        </pc:spChg>
        <pc:spChg chg="del">
          <ac:chgData name="Nguyen Chi Son" userId="606856d02e9d83ac" providerId="LiveId" clId="{0A68DCF4-6623-4441-A546-BFEEAC18F9AF}" dt="2022-06-02T14:46:54.720" v="117" actId="478"/>
          <ac:spMkLst>
            <pc:docMk/>
            <pc:sldMk cId="1394142104" sldId="908"/>
            <ac:spMk id="10" creationId="{8CF135C6-0915-9DB9-5640-424BA5500762}"/>
          </ac:spMkLst>
        </pc:spChg>
        <pc:spChg chg="del">
          <ac:chgData name="Nguyen Chi Son" userId="606856d02e9d83ac" providerId="LiveId" clId="{0A68DCF4-6623-4441-A546-BFEEAC18F9AF}" dt="2022-06-02T14:46:54.720" v="117" actId="478"/>
          <ac:spMkLst>
            <pc:docMk/>
            <pc:sldMk cId="1394142104" sldId="908"/>
            <ac:spMk id="11" creationId="{EAF55211-CCC4-AAD3-9F77-75E16CB61FA5}"/>
          </ac:spMkLst>
        </pc:spChg>
        <pc:spChg chg="add mod">
          <ac:chgData name="Nguyen Chi Son" userId="606856d02e9d83ac" providerId="LiveId" clId="{0A68DCF4-6623-4441-A546-BFEEAC18F9AF}" dt="2022-06-02T15:21:37.250" v="666" actId="1035"/>
          <ac:spMkLst>
            <pc:docMk/>
            <pc:sldMk cId="1394142104" sldId="908"/>
            <ac:spMk id="23" creationId="{59E823CC-7366-58E5-D0BE-5657D38C7F67}"/>
          </ac:spMkLst>
        </pc:spChg>
        <pc:spChg chg="del">
          <ac:chgData name="Nguyen Chi Son" userId="606856d02e9d83ac" providerId="LiveId" clId="{0A68DCF4-6623-4441-A546-BFEEAC18F9AF}" dt="2022-06-02T14:46:54.720" v="117" actId="478"/>
          <ac:spMkLst>
            <pc:docMk/>
            <pc:sldMk cId="1394142104" sldId="908"/>
            <ac:spMk id="25" creationId="{A145DBCF-3349-54DB-8E2D-302E4E0E66D6}"/>
          </ac:spMkLst>
        </pc:spChg>
        <pc:spChg chg="add del mod">
          <ac:chgData name="Nguyen Chi Son" userId="606856d02e9d83ac" providerId="LiveId" clId="{0A68DCF4-6623-4441-A546-BFEEAC18F9AF}" dt="2022-06-02T15:21:37.250" v="666" actId="1035"/>
          <ac:spMkLst>
            <pc:docMk/>
            <pc:sldMk cId="1394142104" sldId="908"/>
            <ac:spMk id="40" creationId="{64BE1937-22AF-5E6C-F0E3-A13CFD3F5693}"/>
          </ac:spMkLst>
        </pc:spChg>
        <pc:graphicFrameChg chg="del">
          <ac:chgData name="Nguyen Chi Son" userId="606856d02e9d83ac" providerId="LiveId" clId="{0A68DCF4-6623-4441-A546-BFEEAC18F9AF}" dt="2022-06-02T14:46:55.958" v="118" actId="478"/>
          <ac:graphicFrameMkLst>
            <pc:docMk/>
            <pc:sldMk cId="1394142104" sldId="908"/>
            <ac:graphicFrameMk id="41" creationId="{0778861A-031B-6697-9BF1-0D225E7A8DC9}"/>
          </ac:graphicFrameMkLst>
        </pc:graphicFrameChg>
        <pc:graphicFrameChg chg="del">
          <ac:chgData name="Nguyen Chi Son" userId="606856d02e9d83ac" providerId="LiveId" clId="{0A68DCF4-6623-4441-A546-BFEEAC18F9AF}" dt="2022-06-02T14:46:59.212" v="120" actId="478"/>
          <ac:graphicFrameMkLst>
            <pc:docMk/>
            <pc:sldMk cId="1394142104" sldId="908"/>
            <ac:graphicFrameMk id="42" creationId="{81041183-9E8C-3EDE-19F5-C9703F40A2D9}"/>
          </ac:graphicFrameMkLst>
        </pc:graphicFrameChg>
        <pc:picChg chg="del">
          <ac:chgData name="Nguyen Chi Son" userId="606856d02e9d83ac" providerId="LiveId" clId="{0A68DCF4-6623-4441-A546-BFEEAC18F9AF}" dt="2022-06-02T14:46:52.958" v="116" actId="478"/>
          <ac:picMkLst>
            <pc:docMk/>
            <pc:sldMk cId="1394142104" sldId="908"/>
            <ac:picMk id="4" creationId="{3F87CE3E-CED1-2393-F9B1-706DA970864F}"/>
          </ac:picMkLst>
        </pc:picChg>
        <pc:picChg chg="add mod">
          <ac:chgData name="Nguyen Chi Son" userId="606856d02e9d83ac" providerId="LiveId" clId="{0A68DCF4-6623-4441-A546-BFEEAC18F9AF}" dt="2022-06-02T15:21:12.656" v="651" actId="1076"/>
          <ac:picMkLst>
            <pc:docMk/>
            <pc:sldMk cId="1394142104" sldId="908"/>
            <ac:picMk id="12" creationId="{BC3EFB60-303B-3C33-1F3E-BC0438A5E096}"/>
          </ac:picMkLst>
        </pc:picChg>
        <pc:picChg chg="add mod">
          <ac:chgData name="Nguyen Chi Son" userId="606856d02e9d83ac" providerId="LiveId" clId="{0A68DCF4-6623-4441-A546-BFEEAC18F9AF}" dt="2022-06-02T15:21:13.905" v="652" actId="1076"/>
          <ac:picMkLst>
            <pc:docMk/>
            <pc:sldMk cId="1394142104" sldId="908"/>
            <ac:picMk id="16" creationId="{A3DF8E9C-F396-A2B8-28AC-0D2B2ABB1A6D}"/>
          </ac:picMkLst>
        </pc:picChg>
        <pc:cxnChg chg="del">
          <ac:chgData name="Nguyen Chi Son" userId="606856d02e9d83ac" providerId="LiveId" clId="{0A68DCF4-6623-4441-A546-BFEEAC18F9AF}" dt="2022-06-02T14:46:54.720" v="117" actId="478"/>
          <ac:cxnSpMkLst>
            <pc:docMk/>
            <pc:sldMk cId="1394142104" sldId="908"/>
            <ac:cxnSpMk id="13" creationId="{EB80B636-A30B-EB9A-3A7F-6CE306CC5F15}"/>
          </ac:cxnSpMkLst>
        </pc:cxnChg>
        <pc:cxnChg chg="del">
          <ac:chgData name="Nguyen Chi Son" userId="606856d02e9d83ac" providerId="LiveId" clId="{0A68DCF4-6623-4441-A546-BFEEAC18F9AF}" dt="2022-06-02T14:46:54.720" v="117" actId="478"/>
          <ac:cxnSpMkLst>
            <pc:docMk/>
            <pc:sldMk cId="1394142104" sldId="908"/>
            <ac:cxnSpMk id="15" creationId="{941312A9-FC61-1880-F83D-9DA5A77E2D62}"/>
          </ac:cxnSpMkLst>
        </pc:cxnChg>
        <pc:cxnChg chg="del mod">
          <ac:chgData name="Nguyen Chi Son" userId="606856d02e9d83ac" providerId="LiveId" clId="{0A68DCF4-6623-4441-A546-BFEEAC18F9AF}" dt="2022-06-02T14:46:54.720" v="117" actId="478"/>
          <ac:cxnSpMkLst>
            <pc:docMk/>
            <pc:sldMk cId="1394142104" sldId="908"/>
            <ac:cxnSpMk id="27" creationId="{39308B84-0DFA-DFFC-EC03-79C660E1B2B8}"/>
          </ac:cxnSpMkLst>
        </pc:cxnChg>
        <pc:cxnChg chg="del">
          <ac:chgData name="Nguyen Chi Son" userId="606856d02e9d83ac" providerId="LiveId" clId="{0A68DCF4-6623-4441-A546-BFEEAC18F9AF}" dt="2022-06-02T14:46:54.720" v="117" actId="478"/>
          <ac:cxnSpMkLst>
            <pc:docMk/>
            <pc:sldMk cId="1394142104" sldId="908"/>
            <ac:cxnSpMk id="30" creationId="{9495BD87-F8AD-1117-AA9E-81FED9CBB4B5}"/>
          </ac:cxnSpMkLst>
        </pc:cxnChg>
      </pc:sldChg>
      <pc:sldChg chg="addSp delSp modSp mod delAnim modAnim">
        <pc:chgData name="Nguyen Chi Son" userId="606856d02e9d83ac" providerId="LiveId" clId="{0A68DCF4-6623-4441-A546-BFEEAC18F9AF}" dt="2022-06-02T15:29:44.155" v="1401" actId="1076"/>
        <pc:sldMkLst>
          <pc:docMk/>
          <pc:sldMk cId="3643987355" sldId="914"/>
        </pc:sldMkLst>
        <pc:spChg chg="add mod">
          <ac:chgData name="Nguyen Chi Son" userId="606856d02e9d83ac" providerId="LiveId" clId="{0A68DCF4-6623-4441-A546-BFEEAC18F9AF}" dt="2022-06-02T15:28:07.334" v="1324" actId="20577"/>
          <ac:spMkLst>
            <pc:docMk/>
            <pc:sldMk cId="3643987355" sldId="914"/>
            <ac:spMk id="8" creationId="{1C89F3DC-D8A8-AA6A-C036-F0BA53039DE3}"/>
          </ac:spMkLst>
        </pc:spChg>
        <pc:spChg chg="add mod">
          <ac:chgData name="Nguyen Chi Son" userId="606856d02e9d83ac" providerId="LiveId" clId="{0A68DCF4-6623-4441-A546-BFEEAC18F9AF}" dt="2022-06-02T15:27:48.711" v="1285" actId="1035"/>
          <ac:spMkLst>
            <pc:docMk/>
            <pc:sldMk cId="3643987355" sldId="914"/>
            <ac:spMk id="10" creationId="{14B260D9-D444-9B31-9C18-823E2A51EFE5}"/>
          </ac:spMkLst>
        </pc:spChg>
        <pc:spChg chg="add mod">
          <ac:chgData name="Nguyen Chi Son" userId="606856d02e9d83ac" providerId="LiveId" clId="{0A68DCF4-6623-4441-A546-BFEEAC18F9AF}" dt="2022-06-02T15:27:48.711" v="1285" actId="1035"/>
          <ac:spMkLst>
            <pc:docMk/>
            <pc:sldMk cId="3643987355" sldId="914"/>
            <ac:spMk id="11" creationId="{2B51814A-81B0-91BD-D48D-2770BF00DCBB}"/>
          </ac:spMkLst>
        </pc:spChg>
        <pc:spChg chg="add mod">
          <ac:chgData name="Nguyen Chi Son" userId="606856d02e9d83ac" providerId="LiveId" clId="{0A68DCF4-6623-4441-A546-BFEEAC18F9AF}" dt="2022-06-02T15:28:28.431" v="1397" actId="20577"/>
          <ac:spMkLst>
            <pc:docMk/>
            <pc:sldMk cId="3643987355" sldId="914"/>
            <ac:spMk id="13" creationId="{1A955068-C045-9590-028A-2776594C0956}"/>
          </ac:spMkLst>
        </pc:spChg>
        <pc:spChg chg="mod">
          <ac:chgData name="Nguyen Chi Son" userId="606856d02e9d83ac" providerId="LiveId" clId="{0A68DCF4-6623-4441-A546-BFEEAC18F9AF}" dt="2022-06-02T15:27:41.033" v="1279" actId="20577"/>
          <ac:spMkLst>
            <pc:docMk/>
            <pc:sldMk cId="3643987355" sldId="914"/>
            <ac:spMk id="19" creationId="{9C339D16-68E4-43C4-A62E-D0146138D23B}"/>
          </ac:spMkLst>
        </pc:spChg>
        <pc:spChg chg="del">
          <ac:chgData name="Nguyen Chi Son" userId="606856d02e9d83ac" providerId="LiveId" clId="{0A68DCF4-6623-4441-A546-BFEEAC18F9AF}" dt="2022-06-02T15:27:36.524" v="1266" actId="478"/>
          <ac:spMkLst>
            <pc:docMk/>
            <pc:sldMk cId="3643987355" sldId="914"/>
            <ac:spMk id="25" creationId="{03D6376B-C45A-F677-0F79-A1ECFA193708}"/>
          </ac:spMkLst>
        </pc:spChg>
        <pc:spChg chg="del">
          <ac:chgData name="Nguyen Chi Son" userId="606856d02e9d83ac" providerId="LiveId" clId="{0A68DCF4-6623-4441-A546-BFEEAC18F9AF}" dt="2022-06-02T15:27:36.524" v="1266" actId="478"/>
          <ac:spMkLst>
            <pc:docMk/>
            <pc:sldMk cId="3643987355" sldId="914"/>
            <ac:spMk id="26" creationId="{94EFD63C-9318-AD67-9A4A-9500E05B7D4E}"/>
          </ac:spMkLst>
        </pc:spChg>
        <pc:spChg chg="del">
          <ac:chgData name="Nguyen Chi Son" userId="606856d02e9d83ac" providerId="LiveId" clId="{0A68DCF4-6623-4441-A546-BFEEAC18F9AF}" dt="2022-06-02T15:27:36.524" v="1266" actId="478"/>
          <ac:spMkLst>
            <pc:docMk/>
            <pc:sldMk cId="3643987355" sldId="914"/>
            <ac:spMk id="28" creationId="{59480F01-1FA6-8EB7-5CF9-FB039E8BC80A}"/>
          </ac:spMkLst>
        </pc:spChg>
        <pc:graphicFrameChg chg="add mod">
          <ac:chgData name="Nguyen Chi Son" userId="606856d02e9d83ac" providerId="LiveId" clId="{0A68DCF4-6623-4441-A546-BFEEAC18F9AF}" dt="2022-06-02T15:28:16.429" v="1327" actId="1076"/>
          <ac:graphicFrameMkLst>
            <pc:docMk/>
            <pc:sldMk cId="3643987355" sldId="914"/>
            <ac:graphicFrameMk id="14" creationId="{4E05666B-4B3E-BE84-40A6-786ACFCB4CB7}"/>
          </ac:graphicFrameMkLst>
        </pc:graphicFrameChg>
        <pc:graphicFrameChg chg="add mod">
          <ac:chgData name="Nguyen Chi Son" userId="606856d02e9d83ac" providerId="LiveId" clId="{0A68DCF4-6623-4441-A546-BFEEAC18F9AF}" dt="2022-06-02T15:29:44.155" v="1401" actId="1076"/>
          <ac:graphicFrameMkLst>
            <pc:docMk/>
            <pc:sldMk cId="3643987355" sldId="914"/>
            <ac:graphicFrameMk id="15" creationId="{90FA5D74-30F2-3B11-E8CE-5688E58A8E0E}"/>
          </ac:graphicFrameMkLst>
        </pc:graphicFrameChg>
        <pc:picChg chg="del">
          <ac:chgData name="Nguyen Chi Son" userId="606856d02e9d83ac" providerId="LiveId" clId="{0A68DCF4-6623-4441-A546-BFEEAC18F9AF}" dt="2022-06-02T15:27:36.524" v="1266" actId="478"/>
          <ac:picMkLst>
            <pc:docMk/>
            <pc:sldMk cId="3643987355" sldId="914"/>
            <ac:picMk id="12" creationId="{C4DA393B-FF3F-C0F1-D040-9B1AD183A188}"/>
          </ac:picMkLst>
        </pc:picChg>
      </pc:sldChg>
      <pc:sldChg chg="addSp delSp modSp mod delAnim modAnim">
        <pc:chgData name="Nguyen Chi Son" userId="606856d02e9d83ac" providerId="LiveId" clId="{0A68DCF4-6623-4441-A546-BFEEAC18F9AF}" dt="2022-06-02T15:38:42.469" v="1985" actId="1076"/>
        <pc:sldMkLst>
          <pc:docMk/>
          <pc:sldMk cId="1548001408" sldId="925"/>
        </pc:sldMkLst>
        <pc:spChg chg="mod">
          <ac:chgData name="Nguyen Chi Son" userId="606856d02e9d83ac" providerId="LiveId" clId="{0A68DCF4-6623-4441-A546-BFEEAC18F9AF}" dt="2022-06-02T15:34:53.572" v="1885" actId="20577"/>
          <ac:spMkLst>
            <pc:docMk/>
            <pc:sldMk cId="1548001408" sldId="925"/>
            <ac:spMk id="12" creationId="{D6800878-F88B-22B3-DFA1-3EDC49F7D105}"/>
          </ac:spMkLst>
        </pc:spChg>
        <pc:spChg chg="mod">
          <ac:chgData name="Nguyen Chi Son" userId="606856d02e9d83ac" providerId="LiveId" clId="{0A68DCF4-6623-4441-A546-BFEEAC18F9AF}" dt="2022-06-02T15:30:54.570" v="1819" actId="1035"/>
          <ac:spMkLst>
            <pc:docMk/>
            <pc:sldMk cId="1548001408" sldId="925"/>
            <ac:spMk id="13" creationId="{9EE8A614-BCD1-FE95-A5D2-CDA6293B5B5D}"/>
          </ac:spMkLst>
        </pc:spChg>
        <pc:spChg chg="mod">
          <ac:chgData name="Nguyen Chi Son" userId="606856d02e9d83ac" providerId="LiveId" clId="{0A68DCF4-6623-4441-A546-BFEEAC18F9AF}" dt="2022-06-02T15:30:54.570" v="1819" actId="1035"/>
          <ac:spMkLst>
            <pc:docMk/>
            <pc:sldMk cId="1548001408" sldId="925"/>
            <ac:spMk id="14" creationId="{7AEFDD8D-63BF-80B1-17C3-A7D5F85F6BFB}"/>
          </ac:spMkLst>
        </pc:spChg>
        <pc:spChg chg="mod">
          <ac:chgData name="Nguyen Chi Son" userId="606856d02e9d83ac" providerId="LiveId" clId="{0A68DCF4-6623-4441-A546-BFEEAC18F9AF}" dt="2022-06-02T15:35:40.144" v="1964" actId="20577"/>
          <ac:spMkLst>
            <pc:docMk/>
            <pc:sldMk cId="1548001408" sldId="925"/>
            <ac:spMk id="15" creationId="{3FA68FD0-2B3A-1A94-5A80-F7834E3234C4}"/>
          </ac:spMkLst>
        </pc:spChg>
        <pc:spChg chg="mod">
          <ac:chgData name="Nguyen Chi Son" userId="606856d02e9d83ac" providerId="LiveId" clId="{0A68DCF4-6623-4441-A546-BFEEAC18F9AF}" dt="2022-06-02T15:31:06.432" v="1834" actId="20577"/>
          <ac:spMkLst>
            <pc:docMk/>
            <pc:sldMk cId="1548001408" sldId="925"/>
            <ac:spMk id="19" creationId="{9C339D16-68E4-43C4-A62E-D0146138D23B}"/>
          </ac:spMkLst>
        </pc:spChg>
        <pc:graphicFrameChg chg="add mod">
          <ac:chgData name="Nguyen Chi Son" userId="606856d02e9d83ac" providerId="LiveId" clId="{0A68DCF4-6623-4441-A546-BFEEAC18F9AF}" dt="2022-06-02T15:38:37.989" v="1984" actId="1076"/>
          <ac:graphicFrameMkLst>
            <pc:docMk/>
            <pc:sldMk cId="1548001408" sldId="925"/>
            <ac:graphicFrameMk id="16" creationId="{706860B8-862C-89FE-DD60-F5FD6612135B}"/>
          </ac:graphicFrameMkLst>
        </pc:graphicFrameChg>
        <pc:graphicFrameChg chg="mod">
          <ac:chgData name="Nguyen Chi Son" userId="606856d02e9d83ac" providerId="LiveId" clId="{0A68DCF4-6623-4441-A546-BFEEAC18F9AF}" dt="2022-06-02T15:37:28.493" v="1978" actId="1076"/>
          <ac:graphicFrameMkLst>
            <pc:docMk/>
            <pc:sldMk cId="1548001408" sldId="925"/>
            <ac:graphicFrameMk id="18" creationId="{1D44DD77-A715-5D58-EB3B-C0C826CED5F2}"/>
          </ac:graphicFrameMkLst>
        </pc:graphicFrameChg>
        <pc:graphicFrameChg chg="del mod">
          <ac:chgData name="Nguyen Chi Son" userId="606856d02e9d83ac" providerId="LiveId" clId="{0A68DCF4-6623-4441-A546-BFEEAC18F9AF}" dt="2022-06-02T15:35:01.688" v="1887" actId="478"/>
          <ac:graphicFrameMkLst>
            <pc:docMk/>
            <pc:sldMk cId="1548001408" sldId="925"/>
            <ac:graphicFrameMk id="20" creationId="{FB2D1A6D-2636-A919-E206-A742E1D84C29}"/>
          </ac:graphicFrameMkLst>
        </pc:graphicFrameChg>
        <pc:graphicFrameChg chg="del mod">
          <ac:chgData name="Nguyen Chi Son" userId="606856d02e9d83ac" providerId="LiveId" clId="{0A68DCF4-6623-4441-A546-BFEEAC18F9AF}" dt="2022-06-02T15:35:41.414" v="1965" actId="478"/>
          <ac:graphicFrameMkLst>
            <pc:docMk/>
            <pc:sldMk cId="1548001408" sldId="925"/>
            <ac:graphicFrameMk id="22" creationId="{59541FB8-948C-6032-96B6-4D2FDFC3D394}"/>
          </ac:graphicFrameMkLst>
        </pc:graphicFrameChg>
        <pc:picChg chg="add mod">
          <ac:chgData name="Nguyen Chi Son" userId="606856d02e9d83ac" providerId="LiveId" clId="{0A68DCF4-6623-4441-A546-BFEEAC18F9AF}" dt="2022-06-02T15:38:42.469" v="1985" actId="1076"/>
          <ac:picMkLst>
            <pc:docMk/>
            <pc:sldMk cId="1548001408" sldId="925"/>
            <ac:picMk id="1026" creationId="{58C80D56-507D-03B8-E5B9-67FB4E95F1C2}"/>
          </ac:picMkLst>
        </pc:picChg>
        <pc:picChg chg="del mod">
          <ac:chgData name="Nguyen Chi Son" userId="606856d02e9d83ac" providerId="LiveId" clId="{0A68DCF4-6623-4441-A546-BFEEAC18F9AF}" dt="2022-06-02T15:30:56.469" v="1820" actId="478"/>
          <ac:picMkLst>
            <pc:docMk/>
            <pc:sldMk cId="1548001408" sldId="925"/>
            <ac:picMk id="2050" creationId="{CAC113ED-7936-3A52-86B3-D91166CE6C93}"/>
          </ac:picMkLst>
        </pc:picChg>
      </pc:sldChg>
      <pc:sldChg chg="addSp delSp modSp mod delAnim modAnim">
        <pc:chgData name="Nguyen Chi Son" userId="606856d02e9d83ac" providerId="LiveId" clId="{0A68DCF4-6623-4441-A546-BFEEAC18F9AF}" dt="2022-06-02T15:42:26.809" v="2355" actId="1076"/>
        <pc:sldMkLst>
          <pc:docMk/>
          <pc:sldMk cId="3464370416" sldId="926"/>
        </pc:sldMkLst>
        <pc:spChg chg="add mod">
          <ac:chgData name="Nguyen Chi Son" userId="606856d02e9d83ac" providerId="LiveId" clId="{0A68DCF4-6623-4441-A546-BFEEAC18F9AF}" dt="2022-06-02T15:39:43.383" v="2184" actId="1035"/>
          <ac:spMkLst>
            <pc:docMk/>
            <pc:sldMk cId="3464370416" sldId="926"/>
            <ac:spMk id="12" creationId="{EE5D3CD5-4CA3-94AA-303A-6A632E5B571C}"/>
          </ac:spMkLst>
        </pc:spChg>
        <pc:spChg chg="add mod">
          <ac:chgData name="Nguyen Chi Son" userId="606856d02e9d83ac" providerId="LiveId" clId="{0A68DCF4-6623-4441-A546-BFEEAC18F9AF}" dt="2022-06-02T15:39:43.383" v="2184" actId="1035"/>
          <ac:spMkLst>
            <pc:docMk/>
            <pc:sldMk cId="3464370416" sldId="926"/>
            <ac:spMk id="13" creationId="{0F6212EB-8D54-2644-4E6A-4C49928EEA30}"/>
          </ac:spMkLst>
        </pc:spChg>
        <pc:spChg chg="add mod">
          <ac:chgData name="Nguyen Chi Son" userId="606856d02e9d83ac" providerId="LiveId" clId="{0A68DCF4-6623-4441-A546-BFEEAC18F9AF}" dt="2022-06-02T15:39:43.383" v="2184" actId="1035"/>
          <ac:spMkLst>
            <pc:docMk/>
            <pc:sldMk cId="3464370416" sldId="926"/>
            <ac:spMk id="14" creationId="{81640510-EAE0-57D5-28DB-BAABE241082F}"/>
          </ac:spMkLst>
        </pc:spChg>
        <pc:spChg chg="add del mod">
          <ac:chgData name="Nguyen Chi Son" userId="606856d02e9d83ac" providerId="LiveId" clId="{0A68DCF4-6623-4441-A546-BFEEAC18F9AF}" dt="2022-06-02T15:39:35.257" v="2169"/>
          <ac:spMkLst>
            <pc:docMk/>
            <pc:sldMk cId="3464370416" sldId="926"/>
            <ac:spMk id="17" creationId="{00B85C9E-6F9F-7355-42AA-4C2DCF5C7980}"/>
          </ac:spMkLst>
        </pc:spChg>
        <pc:spChg chg="add mod">
          <ac:chgData name="Nguyen Chi Son" userId="606856d02e9d83ac" providerId="LiveId" clId="{0A68DCF4-6623-4441-A546-BFEEAC18F9AF}" dt="2022-06-02T15:40:53.277" v="2344" actId="20577"/>
          <ac:spMkLst>
            <pc:docMk/>
            <pc:sldMk cId="3464370416" sldId="926"/>
            <ac:spMk id="18" creationId="{465DC38F-64DC-303D-E60D-B002D02EC5AA}"/>
          </ac:spMkLst>
        </pc:spChg>
        <pc:spChg chg="mod">
          <ac:chgData name="Nguyen Chi Son" userId="606856d02e9d83ac" providerId="LiveId" clId="{0A68DCF4-6623-4441-A546-BFEEAC18F9AF}" dt="2022-06-02T15:39:15.481" v="2153" actId="20577"/>
          <ac:spMkLst>
            <pc:docMk/>
            <pc:sldMk cId="3464370416" sldId="926"/>
            <ac:spMk id="19" creationId="{9C339D16-68E4-43C4-A62E-D0146138D23B}"/>
          </ac:spMkLst>
        </pc:spChg>
        <pc:spChg chg="del">
          <ac:chgData name="Nguyen Chi Son" userId="606856d02e9d83ac" providerId="LiveId" clId="{0A68DCF4-6623-4441-A546-BFEEAC18F9AF}" dt="2022-06-02T15:39:24.066" v="2154" actId="478"/>
          <ac:spMkLst>
            <pc:docMk/>
            <pc:sldMk cId="3464370416" sldId="926"/>
            <ac:spMk id="24" creationId="{9FA2B2C3-D1D8-7817-AA87-B67F1664BC7D}"/>
          </ac:spMkLst>
        </pc:spChg>
        <pc:spChg chg="del">
          <ac:chgData name="Nguyen Chi Son" userId="606856d02e9d83ac" providerId="LiveId" clId="{0A68DCF4-6623-4441-A546-BFEEAC18F9AF}" dt="2022-06-02T15:39:24.066" v="2154" actId="478"/>
          <ac:spMkLst>
            <pc:docMk/>
            <pc:sldMk cId="3464370416" sldId="926"/>
            <ac:spMk id="25" creationId="{03D6376B-C45A-F677-0F79-A1ECFA193708}"/>
          </ac:spMkLst>
        </pc:spChg>
        <pc:spChg chg="del">
          <ac:chgData name="Nguyen Chi Son" userId="606856d02e9d83ac" providerId="LiveId" clId="{0A68DCF4-6623-4441-A546-BFEEAC18F9AF}" dt="2022-06-02T15:39:24.066" v="2154" actId="478"/>
          <ac:spMkLst>
            <pc:docMk/>
            <pc:sldMk cId="3464370416" sldId="926"/>
            <ac:spMk id="26" creationId="{94EFD63C-9318-AD67-9A4A-9500E05B7D4E}"/>
          </ac:spMkLst>
        </pc:spChg>
        <pc:spChg chg="del">
          <ac:chgData name="Nguyen Chi Son" userId="606856d02e9d83ac" providerId="LiveId" clId="{0A68DCF4-6623-4441-A546-BFEEAC18F9AF}" dt="2022-06-02T15:39:24.066" v="2154" actId="478"/>
          <ac:spMkLst>
            <pc:docMk/>
            <pc:sldMk cId="3464370416" sldId="926"/>
            <ac:spMk id="28" creationId="{59480F01-1FA6-8EB7-5CF9-FB039E8BC80A}"/>
          </ac:spMkLst>
        </pc:spChg>
        <pc:graphicFrameChg chg="del">
          <ac:chgData name="Nguyen Chi Son" userId="606856d02e9d83ac" providerId="LiveId" clId="{0A68DCF4-6623-4441-A546-BFEEAC18F9AF}" dt="2022-06-02T15:39:24.066" v="2154" actId="478"/>
          <ac:graphicFrameMkLst>
            <pc:docMk/>
            <pc:sldMk cId="3464370416" sldId="926"/>
            <ac:graphicFrameMk id="10" creationId="{37BF8EFF-98FE-E6F3-310C-7F646813EF59}"/>
          </ac:graphicFrameMkLst>
        </pc:graphicFrameChg>
        <pc:graphicFrameChg chg="del">
          <ac:chgData name="Nguyen Chi Son" userId="606856d02e9d83ac" providerId="LiveId" clId="{0A68DCF4-6623-4441-A546-BFEEAC18F9AF}" dt="2022-06-02T15:39:24.066" v="2154" actId="478"/>
          <ac:graphicFrameMkLst>
            <pc:docMk/>
            <pc:sldMk cId="3464370416" sldId="926"/>
            <ac:graphicFrameMk id="11" creationId="{F5C66734-D7F5-38DF-164F-5BEA987AACC6}"/>
          </ac:graphicFrameMkLst>
        </pc:graphicFrameChg>
        <pc:graphicFrameChg chg="add mod">
          <ac:chgData name="Nguyen Chi Son" userId="606856d02e9d83ac" providerId="LiveId" clId="{0A68DCF4-6623-4441-A546-BFEEAC18F9AF}" dt="2022-06-02T15:42:24.971" v="2354" actId="1076"/>
          <ac:graphicFrameMkLst>
            <pc:docMk/>
            <pc:sldMk cId="3464370416" sldId="926"/>
            <ac:graphicFrameMk id="15" creationId="{C74087B3-D429-86D0-6E64-3C73566C9E2C}"/>
          </ac:graphicFrameMkLst>
        </pc:graphicFrameChg>
        <pc:graphicFrameChg chg="add mod">
          <ac:chgData name="Nguyen Chi Son" userId="606856d02e9d83ac" providerId="LiveId" clId="{0A68DCF4-6623-4441-A546-BFEEAC18F9AF}" dt="2022-06-02T15:39:43.383" v="2184" actId="1035"/>
          <ac:graphicFrameMkLst>
            <pc:docMk/>
            <pc:sldMk cId="3464370416" sldId="926"/>
            <ac:graphicFrameMk id="16" creationId="{97E0D42F-19DA-9023-1513-1E5EC7EDBEC6}"/>
          </ac:graphicFrameMkLst>
        </pc:graphicFrameChg>
        <pc:picChg chg="add mod">
          <ac:chgData name="Nguyen Chi Son" userId="606856d02e9d83ac" providerId="LiveId" clId="{0A68DCF4-6623-4441-A546-BFEEAC18F9AF}" dt="2022-06-02T15:42:26.809" v="2355" actId="1076"/>
          <ac:picMkLst>
            <pc:docMk/>
            <pc:sldMk cId="3464370416" sldId="926"/>
            <ac:picMk id="20" creationId="{88570B11-31A5-37F4-E163-404A94FAC413}"/>
          </ac:picMkLst>
        </pc:picChg>
      </pc:sldChg>
      <pc:sldChg chg="del">
        <pc:chgData name="Nguyen Chi Son" userId="606856d02e9d83ac" providerId="LiveId" clId="{0A68DCF4-6623-4441-A546-BFEEAC18F9AF}" dt="2022-06-02T15:21:49.917" v="668" actId="47"/>
        <pc:sldMkLst>
          <pc:docMk/>
          <pc:sldMk cId="3624051361" sldId="927"/>
        </pc:sldMkLst>
      </pc:sldChg>
      <pc:sldChg chg="del">
        <pc:chgData name="Nguyen Chi Son" userId="606856d02e9d83ac" providerId="LiveId" clId="{0A68DCF4-6623-4441-A546-BFEEAC18F9AF}" dt="2022-06-02T15:26:57.161" v="998" actId="47"/>
        <pc:sldMkLst>
          <pc:docMk/>
          <pc:sldMk cId="2727453419" sldId="928"/>
        </pc:sldMkLst>
      </pc:sldChg>
      <pc:sldChg chg="del">
        <pc:chgData name="Nguyen Chi Son" userId="606856d02e9d83ac" providerId="LiveId" clId="{0A68DCF4-6623-4441-A546-BFEEAC18F9AF}" dt="2022-06-02T15:42:37.663" v="2356" actId="47"/>
        <pc:sldMkLst>
          <pc:docMk/>
          <pc:sldMk cId="3897906612" sldId="929"/>
        </pc:sldMkLst>
      </pc:sldChg>
      <pc:sldChg chg="del">
        <pc:chgData name="Nguyen Chi Son" userId="606856d02e9d83ac" providerId="LiveId" clId="{0A68DCF4-6623-4441-A546-BFEEAC18F9AF}" dt="2022-06-02T15:42:37.663" v="2356" actId="47"/>
        <pc:sldMkLst>
          <pc:docMk/>
          <pc:sldMk cId="3877214163" sldId="930"/>
        </pc:sldMkLst>
      </pc:sldChg>
      <pc:sldChg chg="modSp mod">
        <pc:chgData name="Nguyen Chi Son" userId="606856d02e9d83ac" providerId="LiveId" clId="{0A68DCF4-6623-4441-A546-BFEEAC18F9AF}" dt="2022-06-02T15:42:47.193" v="2427" actId="20577"/>
        <pc:sldMkLst>
          <pc:docMk/>
          <pc:sldMk cId="3935361284" sldId="931"/>
        </pc:sldMkLst>
        <pc:spChg chg="mod">
          <ac:chgData name="Nguyen Chi Son" userId="606856d02e9d83ac" providerId="LiveId" clId="{0A68DCF4-6623-4441-A546-BFEEAC18F9AF}" dt="2022-06-02T15:42:47.193" v="2427" actId="20577"/>
          <ac:spMkLst>
            <pc:docMk/>
            <pc:sldMk cId="3935361284" sldId="931"/>
            <ac:spMk id="2" creationId="{DAF08EC2-5D0D-48D9-855C-A59C0E5ED55B}"/>
          </ac:spMkLst>
        </pc:spChg>
      </pc:sldChg>
      <pc:sldChg chg="addSp delSp modSp mod modAnim">
        <pc:chgData name="Nguyen Chi Son" userId="606856d02e9d83ac" providerId="LiveId" clId="{0A68DCF4-6623-4441-A546-BFEEAC18F9AF}" dt="2022-06-02T15:49:02.766" v="2590" actId="1076"/>
        <pc:sldMkLst>
          <pc:docMk/>
          <pc:sldMk cId="1334699575" sldId="932"/>
        </pc:sldMkLst>
        <pc:spChg chg="mod">
          <ac:chgData name="Nguyen Chi Son" userId="606856d02e9d83ac" providerId="LiveId" clId="{0A68DCF4-6623-4441-A546-BFEEAC18F9AF}" dt="2022-06-02T15:43:16.920" v="2520" actId="20577"/>
          <ac:spMkLst>
            <pc:docMk/>
            <pc:sldMk cId="1334699575" sldId="932"/>
            <ac:spMk id="2" creationId="{BA8A6260-CA4B-46A9-A06E-C71EE59E6992}"/>
          </ac:spMkLst>
        </pc:spChg>
        <pc:spChg chg="del">
          <ac:chgData name="Nguyen Chi Son" userId="606856d02e9d83ac" providerId="LiveId" clId="{0A68DCF4-6623-4441-A546-BFEEAC18F9AF}" dt="2022-06-02T15:43:47.215" v="2527" actId="478"/>
          <ac:spMkLst>
            <pc:docMk/>
            <pc:sldMk cId="1334699575" sldId="932"/>
            <ac:spMk id="13" creationId="{0FF50B6E-A7EC-2A8F-403D-492B1E33CE1C}"/>
          </ac:spMkLst>
        </pc:spChg>
        <pc:graphicFrameChg chg="add mod">
          <ac:chgData name="Nguyen Chi Son" userId="606856d02e9d83ac" providerId="LiveId" clId="{0A68DCF4-6623-4441-A546-BFEEAC18F9AF}" dt="2022-06-02T15:47:40.487" v="2567" actId="1076"/>
          <ac:graphicFrameMkLst>
            <pc:docMk/>
            <pc:sldMk cId="1334699575" sldId="932"/>
            <ac:graphicFrameMk id="5" creationId="{CF0B7AA0-D040-3249-968A-6380CE5133CD}"/>
          </ac:graphicFrameMkLst>
        </pc:graphicFrameChg>
        <pc:graphicFrameChg chg="add mod">
          <ac:chgData name="Nguyen Chi Son" userId="606856d02e9d83ac" providerId="LiveId" clId="{0A68DCF4-6623-4441-A546-BFEEAC18F9AF}" dt="2022-06-02T15:47:50.718" v="2571" actId="1076"/>
          <ac:graphicFrameMkLst>
            <pc:docMk/>
            <pc:sldMk cId="1334699575" sldId="932"/>
            <ac:graphicFrameMk id="14" creationId="{88806338-B974-F89F-68C3-E5CA01FDAD23}"/>
          </ac:graphicFrameMkLst>
        </pc:graphicFrameChg>
        <pc:graphicFrameChg chg="add mod">
          <ac:chgData name="Nguyen Chi Son" userId="606856d02e9d83ac" providerId="LiveId" clId="{0A68DCF4-6623-4441-A546-BFEEAC18F9AF}" dt="2022-06-02T15:49:02.766" v="2590" actId="1076"/>
          <ac:graphicFrameMkLst>
            <pc:docMk/>
            <pc:sldMk cId="1334699575" sldId="932"/>
            <ac:graphicFrameMk id="25" creationId="{2BF6732C-0E4F-64CD-0AA0-B23B35FC8096}"/>
          </ac:graphicFrameMkLst>
        </pc:graphicFrameChg>
        <pc:picChg chg="del">
          <ac:chgData name="Nguyen Chi Son" userId="606856d02e9d83ac" providerId="LiveId" clId="{0A68DCF4-6623-4441-A546-BFEEAC18F9AF}" dt="2022-06-02T15:42:50.671" v="2428" actId="478"/>
          <ac:picMkLst>
            <pc:docMk/>
            <pc:sldMk cId="1334699575" sldId="932"/>
            <ac:picMk id="4" creationId="{D017CFB3-8CA6-C334-8DDF-FC9F40A35213}"/>
          </ac:picMkLst>
        </pc:picChg>
        <pc:picChg chg="add mod">
          <ac:chgData name="Nguyen Chi Son" userId="606856d02e9d83ac" providerId="LiveId" clId="{0A68DCF4-6623-4441-A546-BFEEAC18F9AF}" dt="2022-06-02T15:47:47.110" v="2570" actId="1076"/>
          <ac:picMkLst>
            <pc:docMk/>
            <pc:sldMk cId="1334699575" sldId="932"/>
            <ac:picMk id="6" creationId="{3F2796EF-E683-53B6-6B7F-870978C5BC38}"/>
          </ac:picMkLst>
        </pc:picChg>
        <pc:picChg chg="add mod">
          <ac:chgData name="Nguyen Chi Son" userId="606856d02e9d83ac" providerId="LiveId" clId="{0A68DCF4-6623-4441-A546-BFEEAC18F9AF}" dt="2022-06-02T15:47:50.718" v="2571" actId="1076"/>
          <ac:picMkLst>
            <pc:docMk/>
            <pc:sldMk cId="1334699575" sldId="932"/>
            <ac:picMk id="8" creationId="{2703ADA2-DF98-53B0-0F4E-0A0093A3A193}"/>
          </ac:picMkLst>
        </pc:picChg>
        <pc:cxnChg chg="add mod">
          <ac:chgData name="Nguyen Chi Son" userId="606856d02e9d83ac" providerId="LiveId" clId="{0A68DCF4-6623-4441-A546-BFEEAC18F9AF}" dt="2022-06-02T15:47:50.718" v="2571" actId="1076"/>
          <ac:cxnSpMkLst>
            <pc:docMk/>
            <pc:sldMk cId="1334699575" sldId="932"/>
            <ac:cxnSpMk id="10" creationId="{4194DE49-F341-2714-0F3C-BFD4304711AC}"/>
          </ac:cxnSpMkLst>
        </pc:cxnChg>
        <pc:cxnChg chg="add mod">
          <ac:chgData name="Nguyen Chi Son" userId="606856d02e9d83ac" providerId="LiveId" clId="{0A68DCF4-6623-4441-A546-BFEEAC18F9AF}" dt="2022-06-02T15:48:34.494" v="2583" actId="14100"/>
          <ac:cxnSpMkLst>
            <pc:docMk/>
            <pc:sldMk cId="1334699575" sldId="932"/>
            <ac:cxnSpMk id="15" creationId="{253CF54C-66C4-7B19-654E-788D4AACE610}"/>
          </ac:cxnSpMkLst>
        </pc:cxnChg>
        <pc:cxnChg chg="add mod">
          <ac:chgData name="Nguyen Chi Son" userId="606856d02e9d83ac" providerId="LiveId" clId="{0A68DCF4-6623-4441-A546-BFEEAC18F9AF}" dt="2022-06-02T15:48:32.566" v="2582" actId="14100"/>
          <ac:cxnSpMkLst>
            <pc:docMk/>
            <pc:sldMk cId="1334699575" sldId="932"/>
            <ac:cxnSpMk id="18" creationId="{1DC59A84-23C8-632B-DCCE-73333F96D510}"/>
          </ac:cxnSpMkLst>
        </pc:cxnChg>
        <pc:cxnChg chg="add mod">
          <ac:chgData name="Nguyen Chi Son" userId="606856d02e9d83ac" providerId="LiveId" clId="{0A68DCF4-6623-4441-A546-BFEEAC18F9AF}" dt="2022-06-02T15:48:50.398" v="2586" actId="14100"/>
          <ac:cxnSpMkLst>
            <pc:docMk/>
            <pc:sldMk cId="1334699575" sldId="932"/>
            <ac:cxnSpMk id="22" creationId="{DFC36BD5-66AF-70D5-E77E-B98FC1803CB3}"/>
          </ac:cxnSpMkLst>
        </pc:cxnChg>
      </pc:sldChg>
      <pc:sldChg chg="addSp delSp modSp mod modAnim">
        <pc:chgData name="Nguyen Chi Son" userId="606856d02e9d83ac" providerId="LiveId" clId="{0A68DCF4-6623-4441-A546-BFEEAC18F9AF}" dt="2022-06-03T10:55:49.837" v="3412" actId="2711"/>
        <pc:sldMkLst>
          <pc:docMk/>
          <pc:sldMk cId="3125435795" sldId="933"/>
        </pc:sldMkLst>
        <pc:spChg chg="mod">
          <ac:chgData name="Nguyen Chi Son" userId="606856d02e9d83ac" providerId="LiveId" clId="{0A68DCF4-6623-4441-A546-BFEEAC18F9AF}" dt="2022-06-03T10:52:04.756" v="3222" actId="20577"/>
          <ac:spMkLst>
            <pc:docMk/>
            <pc:sldMk cId="3125435795" sldId="933"/>
            <ac:spMk id="12" creationId="{83A71128-5D35-93B7-D3D7-6C29AFB1DE82}"/>
          </ac:spMkLst>
        </pc:spChg>
        <pc:spChg chg="mod">
          <ac:chgData name="Nguyen Chi Son" userId="606856d02e9d83ac" providerId="LiveId" clId="{0A68DCF4-6623-4441-A546-BFEEAC18F9AF}" dt="2022-06-03T10:55:49.837" v="3412" actId="2711"/>
          <ac:spMkLst>
            <pc:docMk/>
            <pc:sldMk cId="3125435795" sldId="933"/>
            <ac:spMk id="15" creationId="{1597431A-3E96-EB56-5A51-7A121DD0A31C}"/>
          </ac:spMkLst>
        </pc:spChg>
        <pc:spChg chg="mod">
          <ac:chgData name="Nguyen Chi Son" userId="606856d02e9d83ac" providerId="LiveId" clId="{0A68DCF4-6623-4441-A546-BFEEAC18F9AF}" dt="2022-06-03T10:50:50.312" v="3134" actId="20577"/>
          <ac:spMkLst>
            <pc:docMk/>
            <pc:sldMk cId="3125435795" sldId="933"/>
            <ac:spMk id="19" creationId="{9C339D16-68E4-43C4-A62E-D0146138D23B}"/>
          </ac:spMkLst>
        </pc:spChg>
        <pc:graphicFrameChg chg="add mod">
          <ac:chgData name="Nguyen Chi Son" userId="606856d02e9d83ac" providerId="LiveId" clId="{0A68DCF4-6623-4441-A546-BFEEAC18F9AF}" dt="2022-06-03T10:51:38.791" v="3170" actId="1076"/>
          <ac:graphicFrameMkLst>
            <pc:docMk/>
            <pc:sldMk cId="3125435795" sldId="933"/>
            <ac:graphicFrameMk id="18" creationId="{B0AC4ABE-7C1E-D854-09CB-781ED6ADCB9C}"/>
          </ac:graphicFrameMkLst>
        </pc:graphicFrameChg>
        <pc:graphicFrameChg chg="add mod">
          <ac:chgData name="Nguyen Chi Son" userId="606856d02e9d83ac" providerId="LiveId" clId="{0A68DCF4-6623-4441-A546-BFEEAC18F9AF}" dt="2022-06-03T10:52:20.191" v="3228" actId="1076"/>
          <ac:graphicFrameMkLst>
            <pc:docMk/>
            <pc:sldMk cId="3125435795" sldId="933"/>
            <ac:graphicFrameMk id="20" creationId="{1001FF9B-2506-9033-3C4C-DFF76C866718}"/>
          </ac:graphicFrameMkLst>
        </pc:graphicFrameChg>
        <pc:graphicFrameChg chg="add mod">
          <ac:chgData name="Nguyen Chi Son" userId="606856d02e9d83ac" providerId="LiveId" clId="{0A68DCF4-6623-4441-A546-BFEEAC18F9AF}" dt="2022-06-03T10:54:20.677" v="3250" actId="1076"/>
          <ac:graphicFrameMkLst>
            <pc:docMk/>
            <pc:sldMk cId="3125435795" sldId="933"/>
            <ac:graphicFrameMk id="21" creationId="{0517EE56-794B-341A-1C3A-564E1A7947F4}"/>
          </ac:graphicFrameMkLst>
        </pc:graphicFrameChg>
        <pc:picChg chg="del">
          <ac:chgData name="Nguyen Chi Son" userId="606856d02e9d83ac" providerId="LiveId" clId="{0A68DCF4-6623-4441-A546-BFEEAC18F9AF}" dt="2022-06-03T10:40:47.660" v="2592" actId="478"/>
          <ac:picMkLst>
            <pc:docMk/>
            <pc:sldMk cId="3125435795" sldId="933"/>
            <ac:picMk id="3" creationId="{3A75F18C-C42E-116B-72A4-DB43184980A5}"/>
          </ac:picMkLst>
        </pc:picChg>
        <pc:picChg chg="add mod">
          <ac:chgData name="Nguyen Chi Son" userId="606856d02e9d83ac" providerId="LiveId" clId="{0A68DCF4-6623-4441-A546-BFEEAC18F9AF}" dt="2022-06-03T10:50:38.784" v="3120" actId="1076"/>
          <ac:picMkLst>
            <pc:docMk/>
            <pc:sldMk cId="3125435795" sldId="933"/>
            <ac:picMk id="10" creationId="{A42A02B0-D77C-65E5-DCEE-19C545FA1316}"/>
          </ac:picMkLst>
        </pc:picChg>
        <pc:cxnChg chg="add mod">
          <ac:chgData name="Nguyen Chi Son" userId="606856d02e9d83ac" providerId="LiveId" clId="{0A68DCF4-6623-4441-A546-BFEEAC18F9AF}" dt="2022-06-03T10:51:32.606" v="3169" actId="1035"/>
          <ac:cxnSpMkLst>
            <pc:docMk/>
            <pc:sldMk cId="3125435795" sldId="933"/>
            <ac:cxnSpMk id="11" creationId="{CD87D80B-A10A-CFB3-7AAB-B3E63160840E}"/>
          </ac:cxnSpMkLst>
        </pc:cxnChg>
        <pc:cxnChg chg="add mod">
          <ac:chgData name="Nguyen Chi Son" userId="606856d02e9d83ac" providerId="LiveId" clId="{0A68DCF4-6623-4441-A546-BFEEAC18F9AF}" dt="2022-06-03T10:51:19.583" v="3141" actId="14100"/>
          <ac:cxnSpMkLst>
            <pc:docMk/>
            <pc:sldMk cId="3125435795" sldId="933"/>
            <ac:cxnSpMk id="16" creationId="{00A3566B-6B51-7D2D-2FF8-A288B33D7384}"/>
          </ac:cxnSpMkLst>
        </pc:cxnChg>
        <pc:cxnChg chg="add mod">
          <ac:chgData name="Nguyen Chi Son" userId="606856d02e9d83ac" providerId="LiveId" clId="{0A68DCF4-6623-4441-A546-BFEEAC18F9AF}" dt="2022-06-03T10:51:26.759" v="3167" actId="14100"/>
          <ac:cxnSpMkLst>
            <pc:docMk/>
            <pc:sldMk cId="3125435795" sldId="933"/>
            <ac:cxnSpMk id="17" creationId="{2C61E05A-AF1A-5855-7C8C-8DE4983A3CC7}"/>
          </ac:cxnSpMkLst>
        </pc:cxnChg>
      </pc:sldChg>
      <pc:sldChg chg="modSp add mod">
        <pc:chgData name="Nguyen Chi Son" userId="606856d02e9d83ac" providerId="LiveId" clId="{0A68DCF4-6623-4441-A546-BFEEAC18F9AF}" dt="2022-06-03T10:57:48.389" v="3430" actId="1035"/>
        <pc:sldMkLst>
          <pc:docMk/>
          <pc:sldMk cId="1729037986" sldId="934"/>
        </pc:sldMkLst>
        <pc:spChg chg="mod">
          <ac:chgData name="Nguyen Chi Son" userId="606856d02e9d83ac" providerId="LiveId" clId="{0A68DCF4-6623-4441-A546-BFEEAC18F9AF}" dt="2022-06-03T10:57:46.806" v="3426" actId="20577"/>
          <ac:spMkLst>
            <pc:docMk/>
            <pc:sldMk cId="1729037986" sldId="934"/>
            <ac:spMk id="15" creationId="{1597431A-3E96-EB56-5A51-7A121DD0A31C}"/>
          </ac:spMkLst>
        </pc:spChg>
        <pc:graphicFrameChg chg="mod">
          <ac:chgData name="Nguyen Chi Son" userId="606856d02e9d83ac" providerId="LiveId" clId="{0A68DCF4-6623-4441-A546-BFEEAC18F9AF}" dt="2022-06-03T10:57:48.389" v="3430" actId="1035"/>
          <ac:graphicFrameMkLst>
            <pc:docMk/>
            <pc:sldMk cId="1729037986" sldId="934"/>
            <ac:graphicFrameMk id="21" creationId="{0517EE56-794B-341A-1C3A-564E1A7947F4}"/>
          </ac:graphicFrameMkLst>
        </pc:graphicFrameChg>
      </pc:sldChg>
      <pc:sldChg chg="addSp delSp modSp add mod delAnim modAnim">
        <pc:chgData name="Nguyen Chi Son" userId="606856d02e9d83ac" providerId="LiveId" clId="{0A68DCF4-6623-4441-A546-BFEEAC18F9AF}" dt="2022-06-03T11:05:23.249" v="4641" actId="20577"/>
        <pc:sldMkLst>
          <pc:docMk/>
          <pc:sldMk cId="1367514753" sldId="935"/>
        </pc:sldMkLst>
        <pc:spChg chg="mod">
          <ac:chgData name="Nguyen Chi Son" userId="606856d02e9d83ac" providerId="LiveId" clId="{0A68DCF4-6623-4441-A546-BFEEAC18F9AF}" dt="2022-06-03T11:02:23.969" v="4464" actId="20577"/>
          <ac:spMkLst>
            <pc:docMk/>
            <pc:sldMk cId="1367514753" sldId="935"/>
            <ac:spMk id="12" creationId="{83A71128-5D35-93B7-D3D7-6C29AFB1DE82}"/>
          </ac:spMkLst>
        </pc:spChg>
        <pc:spChg chg="mod">
          <ac:chgData name="Nguyen Chi Son" userId="606856d02e9d83ac" providerId="LiveId" clId="{0A68DCF4-6623-4441-A546-BFEEAC18F9AF}" dt="2022-06-03T11:00:25.198" v="4262" actId="1035"/>
          <ac:spMkLst>
            <pc:docMk/>
            <pc:sldMk cId="1367514753" sldId="935"/>
            <ac:spMk id="13" creationId="{1F5A6749-734F-F4DF-F8E2-512C8F29E5D2}"/>
          </ac:spMkLst>
        </pc:spChg>
        <pc:spChg chg="mod">
          <ac:chgData name="Nguyen Chi Son" userId="606856d02e9d83ac" providerId="LiveId" clId="{0A68DCF4-6623-4441-A546-BFEEAC18F9AF}" dt="2022-06-03T11:00:25.198" v="4262" actId="1035"/>
          <ac:spMkLst>
            <pc:docMk/>
            <pc:sldMk cId="1367514753" sldId="935"/>
            <ac:spMk id="14" creationId="{9542734E-B99C-C697-0227-3E8C50485E1A}"/>
          </ac:spMkLst>
        </pc:spChg>
        <pc:spChg chg="mod">
          <ac:chgData name="Nguyen Chi Son" userId="606856d02e9d83ac" providerId="LiveId" clId="{0A68DCF4-6623-4441-A546-BFEEAC18F9AF}" dt="2022-06-03T11:05:23.249" v="4641" actId="20577"/>
          <ac:spMkLst>
            <pc:docMk/>
            <pc:sldMk cId="1367514753" sldId="935"/>
            <ac:spMk id="15" creationId="{1597431A-3E96-EB56-5A51-7A121DD0A31C}"/>
          </ac:spMkLst>
        </pc:spChg>
        <pc:spChg chg="mod">
          <ac:chgData name="Nguyen Chi Son" userId="606856d02e9d83ac" providerId="LiveId" clId="{0A68DCF4-6623-4441-A546-BFEEAC18F9AF}" dt="2022-06-03T11:00:21.618" v="4241" actId="20577"/>
          <ac:spMkLst>
            <pc:docMk/>
            <pc:sldMk cId="1367514753" sldId="935"/>
            <ac:spMk id="19" creationId="{9C339D16-68E4-43C4-A62E-D0146138D23B}"/>
          </ac:spMkLst>
        </pc:spChg>
        <pc:graphicFrameChg chg="del">
          <ac:chgData name="Nguyen Chi Son" userId="606856d02e9d83ac" providerId="LiveId" clId="{0A68DCF4-6623-4441-A546-BFEEAC18F9AF}" dt="2022-06-03T10:58:02.214" v="3432" actId="478"/>
          <ac:graphicFrameMkLst>
            <pc:docMk/>
            <pc:sldMk cId="1367514753" sldId="935"/>
            <ac:graphicFrameMk id="18" creationId="{B0AC4ABE-7C1E-D854-09CB-781ED6ADCB9C}"/>
          </ac:graphicFrameMkLst>
        </pc:graphicFrameChg>
        <pc:graphicFrameChg chg="mod">
          <ac:chgData name="Nguyen Chi Son" userId="606856d02e9d83ac" providerId="LiveId" clId="{0A68DCF4-6623-4441-A546-BFEEAC18F9AF}" dt="2022-06-03T11:03:55.481" v="4628"/>
          <ac:graphicFrameMkLst>
            <pc:docMk/>
            <pc:sldMk cId="1367514753" sldId="935"/>
            <ac:graphicFrameMk id="20" creationId="{1001FF9B-2506-9033-3C4C-DFF76C866718}"/>
          </ac:graphicFrameMkLst>
        </pc:graphicFrameChg>
        <pc:graphicFrameChg chg="del mod">
          <ac:chgData name="Nguyen Chi Son" userId="606856d02e9d83ac" providerId="LiveId" clId="{0A68DCF4-6623-4441-A546-BFEEAC18F9AF}" dt="2022-06-03T11:05:21.486" v="4640" actId="478"/>
          <ac:graphicFrameMkLst>
            <pc:docMk/>
            <pc:sldMk cId="1367514753" sldId="935"/>
            <ac:graphicFrameMk id="21" creationId="{0517EE56-794B-341A-1C3A-564E1A7947F4}"/>
          </ac:graphicFrameMkLst>
        </pc:graphicFrameChg>
        <pc:picChg chg="add mod">
          <ac:chgData name="Nguyen Chi Son" userId="606856d02e9d83ac" providerId="LiveId" clId="{0A68DCF4-6623-4441-A546-BFEEAC18F9AF}" dt="2022-06-03T11:00:06.448" v="4202" actId="1076"/>
          <ac:picMkLst>
            <pc:docMk/>
            <pc:sldMk cId="1367514753" sldId="935"/>
            <ac:picMk id="3" creationId="{B06D9F69-E4D9-8526-217A-9BD773905417}"/>
          </ac:picMkLst>
        </pc:picChg>
        <pc:picChg chg="del">
          <ac:chgData name="Nguyen Chi Son" userId="606856d02e9d83ac" providerId="LiveId" clId="{0A68DCF4-6623-4441-A546-BFEEAC18F9AF}" dt="2022-06-03T10:58:02.214" v="3432" actId="478"/>
          <ac:picMkLst>
            <pc:docMk/>
            <pc:sldMk cId="1367514753" sldId="935"/>
            <ac:picMk id="10" creationId="{A42A02B0-D77C-65E5-DCEE-19C545FA1316}"/>
          </ac:picMkLst>
        </pc:picChg>
        <pc:cxnChg chg="del">
          <ac:chgData name="Nguyen Chi Son" userId="606856d02e9d83ac" providerId="LiveId" clId="{0A68DCF4-6623-4441-A546-BFEEAC18F9AF}" dt="2022-06-03T10:58:02.214" v="3432" actId="478"/>
          <ac:cxnSpMkLst>
            <pc:docMk/>
            <pc:sldMk cId="1367514753" sldId="935"/>
            <ac:cxnSpMk id="11" creationId="{CD87D80B-A10A-CFB3-7AAB-B3E63160840E}"/>
          </ac:cxnSpMkLst>
        </pc:cxnChg>
        <pc:cxnChg chg="del">
          <ac:chgData name="Nguyen Chi Son" userId="606856d02e9d83ac" providerId="LiveId" clId="{0A68DCF4-6623-4441-A546-BFEEAC18F9AF}" dt="2022-06-03T10:58:02.214" v="3432" actId="478"/>
          <ac:cxnSpMkLst>
            <pc:docMk/>
            <pc:sldMk cId="1367514753" sldId="935"/>
            <ac:cxnSpMk id="16" creationId="{00A3566B-6B51-7D2D-2FF8-A288B33D7384}"/>
          </ac:cxnSpMkLst>
        </pc:cxnChg>
        <pc:cxnChg chg="del">
          <ac:chgData name="Nguyen Chi Son" userId="606856d02e9d83ac" providerId="LiveId" clId="{0A68DCF4-6623-4441-A546-BFEEAC18F9AF}" dt="2022-06-03T10:58:02.214" v="3432" actId="478"/>
          <ac:cxnSpMkLst>
            <pc:docMk/>
            <pc:sldMk cId="1367514753" sldId="935"/>
            <ac:cxnSpMk id="17" creationId="{2C61E05A-AF1A-5855-7C8C-8DE4983A3CC7}"/>
          </ac:cxnSpMkLst>
        </pc:cxnChg>
      </pc:sldChg>
      <pc:sldChg chg="modSp add mod">
        <pc:chgData name="Nguyen Chi Son" userId="606856d02e9d83ac" providerId="LiveId" clId="{0A68DCF4-6623-4441-A546-BFEEAC18F9AF}" dt="2022-06-03T11:05:40.445" v="4647" actId="1076"/>
        <pc:sldMkLst>
          <pc:docMk/>
          <pc:sldMk cId="452934607" sldId="936"/>
        </pc:sldMkLst>
        <pc:spChg chg="mod">
          <ac:chgData name="Nguyen Chi Son" userId="606856d02e9d83ac" providerId="LiveId" clId="{0A68DCF4-6623-4441-A546-BFEEAC18F9AF}" dt="2022-06-03T11:05:26.478" v="4642" actId="20577"/>
          <ac:spMkLst>
            <pc:docMk/>
            <pc:sldMk cId="452934607" sldId="936"/>
            <ac:spMk id="15" creationId="{1597431A-3E96-EB56-5A51-7A121DD0A31C}"/>
          </ac:spMkLst>
        </pc:spChg>
        <pc:graphicFrameChg chg="mod">
          <ac:chgData name="Nguyen Chi Son" userId="606856d02e9d83ac" providerId="LiveId" clId="{0A68DCF4-6623-4441-A546-BFEEAC18F9AF}" dt="2022-06-03T11:05:40.445" v="4647" actId="1076"/>
          <ac:graphicFrameMkLst>
            <pc:docMk/>
            <pc:sldMk cId="452934607" sldId="936"/>
            <ac:graphicFrameMk id="21" creationId="{0517EE56-794B-341A-1C3A-564E1A7947F4}"/>
          </ac:graphicFrameMkLst>
        </pc:graphicFrameChg>
      </pc:sldChg>
    </pc:docChg>
  </pc:docChgLst>
  <pc:docChgLst>
    <pc:chgData name="Nguyen Chi Son" userId="606856d02e9d83ac" providerId="LiveId" clId="{D004948A-28F6-4C2A-98E3-B11E1532C4FA}"/>
    <pc:docChg chg="undo custSel addSld delSld modSld">
      <pc:chgData name="Nguyen Chi Son" userId="606856d02e9d83ac" providerId="LiveId" clId="{D004948A-28F6-4C2A-98E3-B11E1532C4FA}" dt="2022-05-17T16:24:01.970" v="6985"/>
      <pc:docMkLst>
        <pc:docMk/>
      </pc:docMkLst>
      <pc:sldChg chg="modSp mod">
        <pc:chgData name="Nguyen Chi Son" userId="606856d02e9d83ac" providerId="LiveId" clId="{D004948A-28F6-4C2A-98E3-B11E1532C4FA}" dt="2022-05-17T03:53:14.938" v="44" actId="255"/>
        <pc:sldMkLst>
          <pc:docMk/>
          <pc:sldMk cId="2922349590" sldId="256"/>
        </pc:sldMkLst>
        <pc:spChg chg="mod">
          <ac:chgData name="Nguyen Chi Son" userId="606856d02e9d83ac" providerId="LiveId" clId="{D004948A-28F6-4C2A-98E3-B11E1532C4FA}" dt="2022-05-17T03:53:14.938" v="44" actId="255"/>
          <ac:spMkLst>
            <pc:docMk/>
            <pc:sldMk cId="2922349590" sldId="256"/>
            <ac:spMk id="136" creationId="{C574B640-0199-463F-87CA-8E3956B46E10}"/>
          </ac:spMkLst>
        </pc:spChg>
      </pc:sldChg>
      <pc:sldChg chg="modSp mod">
        <pc:chgData name="Nguyen Chi Son" userId="606856d02e9d83ac" providerId="LiveId" clId="{D004948A-28F6-4C2A-98E3-B11E1532C4FA}" dt="2022-05-17T04:06:42.094" v="897" actId="20577"/>
        <pc:sldMkLst>
          <pc:docMk/>
          <pc:sldMk cId="3319126272" sldId="622"/>
        </pc:sldMkLst>
        <pc:spChg chg="mod">
          <ac:chgData name="Nguyen Chi Son" userId="606856d02e9d83ac" providerId="LiveId" clId="{D004948A-28F6-4C2A-98E3-B11E1532C4FA}" dt="2022-05-17T04:06:42.094" v="897" actId="20577"/>
          <ac:spMkLst>
            <pc:docMk/>
            <pc:sldMk cId="3319126272" sldId="622"/>
            <ac:spMk id="2" creationId="{DAF08EC2-5D0D-48D9-855C-A59C0E5ED55B}"/>
          </ac:spMkLst>
        </pc:spChg>
      </pc:sldChg>
      <pc:sldChg chg="modSp mod">
        <pc:chgData name="Nguyen Chi Son" userId="606856d02e9d83ac" providerId="LiveId" clId="{D004948A-28F6-4C2A-98E3-B11E1532C4FA}" dt="2022-05-17T03:53:38.599" v="87" actId="20577"/>
        <pc:sldMkLst>
          <pc:docMk/>
          <pc:sldMk cId="1033004166" sldId="675"/>
        </pc:sldMkLst>
        <pc:spChg chg="mod">
          <ac:chgData name="Nguyen Chi Son" userId="606856d02e9d83ac" providerId="LiveId" clId="{D004948A-28F6-4C2A-98E3-B11E1532C4FA}" dt="2022-05-17T03:53:38.599" v="87" actId="20577"/>
          <ac:spMkLst>
            <pc:docMk/>
            <pc:sldMk cId="1033004166" sldId="675"/>
            <ac:spMk id="2" creationId="{DAF08EC2-5D0D-48D9-855C-A59C0E5ED55B}"/>
          </ac:spMkLst>
        </pc:spChg>
      </pc:sldChg>
      <pc:sldChg chg="addSp delSp modSp mod">
        <pc:chgData name="Nguyen Chi Son" userId="606856d02e9d83ac" providerId="LiveId" clId="{D004948A-28F6-4C2A-98E3-B11E1532C4FA}" dt="2022-05-17T04:13:04.892" v="2237" actId="1076"/>
        <pc:sldMkLst>
          <pc:docMk/>
          <pc:sldMk cId="3014091475" sldId="782"/>
        </pc:sldMkLst>
        <pc:spChg chg="mod">
          <ac:chgData name="Nguyen Chi Son" userId="606856d02e9d83ac" providerId="LiveId" clId="{D004948A-28F6-4C2A-98E3-B11E1532C4FA}" dt="2022-05-17T04:07:54.656" v="1403" actId="20577"/>
          <ac:spMkLst>
            <pc:docMk/>
            <pc:sldMk cId="3014091475" sldId="782"/>
            <ac:spMk id="2" creationId="{BA8A6260-CA4B-46A9-A06E-C71EE59E6992}"/>
          </ac:spMkLst>
        </pc:spChg>
        <pc:spChg chg="del">
          <ac:chgData name="Nguyen Chi Son" userId="606856d02e9d83ac" providerId="LiveId" clId="{D004948A-28F6-4C2A-98E3-B11E1532C4FA}" dt="2022-05-17T04:06:47.711" v="900" actId="478"/>
          <ac:spMkLst>
            <pc:docMk/>
            <pc:sldMk cId="3014091475" sldId="782"/>
            <ac:spMk id="7" creationId="{BC955902-ACF9-970D-B1AE-4DDAB861205F}"/>
          </ac:spMkLst>
        </pc:spChg>
        <pc:spChg chg="del">
          <ac:chgData name="Nguyen Chi Son" userId="606856d02e9d83ac" providerId="LiveId" clId="{D004948A-28F6-4C2A-98E3-B11E1532C4FA}" dt="2022-05-17T04:06:47.711" v="900" actId="478"/>
          <ac:spMkLst>
            <pc:docMk/>
            <pc:sldMk cId="3014091475" sldId="782"/>
            <ac:spMk id="9" creationId="{A53E5BCB-823A-4C55-8FCD-4B7F2E76626A}"/>
          </ac:spMkLst>
        </pc:spChg>
        <pc:spChg chg="add mod">
          <ac:chgData name="Nguyen Chi Son" userId="606856d02e9d83ac" providerId="LiveId" clId="{D004948A-28F6-4C2A-98E3-B11E1532C4FA}" dt="2022-05-17T04:12:47.694" v="2231" actId="1035"/>
          <ac:spMkLst>
            <pc:docMk/>
            <pc:sldMk cId="3014091475" sldId="782"/>
            <ac:spMk id="13" creationId="{E501F4AA-0C97-89C1-4462-FFF45B0CA31A}"/>
          </ac:spMkLst>
        </pc:spChg>
        <pc:spChg chg="add mod">
          <ac:chgData name="Nguyen Chi Son" userId="606856d02e9d83ac" providerId="LiveId" clId="{D004948A-28F6-4C2A-98E3-B11E1532C4FA}" dt="2022-05-17T04:12:47.694" v="2231" actId="1035"/>
          <ac:spMkLst>
            <pc:docMk/>
            <pc:sldMk cId="3014091475" sldId="782"/>
            <ac:spMk id="14" creationId="{8100FBBD-93FA-13CD-E1EC-E28165D74D5A}"/>
          </ac:spMkLst>
        </pc:spChg>
        <pc:graphicFrameChg chg="del">
          <ac:chgData name="Nguyen Chi Son" userId="606856d02e9d83ac" providerId="LiveId" clId="{D004948A-28F6-4C2A-98E3-B11E1532C4FA}" dt="2022-05-17T04:06:47.711" v="900" actId="478"/>
          <ac:graphicFrameMkLst>
            <pc:docMk/>
            <pc:sldMk cId="3014091475" sldId="782"/>
            <ac:graphicFrameMk id="10" creationId="{A9186D06-8FA5-8D62-189E-A5992CD89819}"/>
          </ac:graphicFrameMkLst>
        </pc:graphicFrameChg>
        <pc:graphicFrameChg chg="del">
          <ac:chgData name="Nguyen Chi Son" userId="606856d02e9d83ac" providerId="LiveId" clId="{D004948A-28F6-4C2A-98E3-B11E1532C4FA}" dt="2022-05-17T04:06:47.711" v="900" actId="478"/>
          <ac:graphicFrameMkLst>
            <pc:docMk/>
            <pc:sldMk cId="3014091475" sldId="782"/>
            <ac:graphicFrameMk id="11" creationId="{05F9B701-508E-4C9E-9DD8-DBDE3D9B5FE0}"/>
          </ac:graphicFrameMkLst>
        </pc:graphicFrameChg>
        <pc:picChg chg="add mod">
          <ac:chgData name="Nguyen Chi Son" userId="606856d02e9d83ac" providerId="LiveId" clId="{D004948A-28F6-4C2A-98E3-B11E1532C4FA}" dt="2022-05-17T04:13:04.892" v="2237" actId="1076"/>
          <ac:picMkLst>
            <pc:docMk/>
            <pc:sldMk cId="3014091475" sldId="782"/>
            <ac:picMk id="4" creationId="{88FC1075-9846-B149-83C3-FBC33EC11FD5}"/>
          </ac:picMkLst>
        </pc:picChg>
        <pc:picChg chg="del">
          <ac:chgData name="Nguyen Chi Son" userId="606856d02e9d83ac" providerId="LiveId" clId="{D004948A-28F6-4C2A-98E3-B11E1532C4FA}" dt="2022-05-17T04:06:45.059" v="898" actId="478"/>
          <ac:picMkLst>
            <pc:docMk/>
            <pc:sldMk cId="3014091475" sldId="782"/>
            <ac:picMk id="5" creationId="{411D717A-CE10-2900-614F-98F4F13F5A1D}"/>
          </ac:picMkLst>
        </pc:picChg>
        <pc:picChg chg="del">
          <ac:chgData name="Nguyen Chi Son" userId="606856d02e9d83ac" providerId="LiveId" clId="{D004948A-28F6-4C2A-98E3-B11E1532C4FA}" dt="2022-05-17T04:06:45.476" v="899" actId="478"/>
          <ac:picMkLst>
            <pc:docMk/>
            <pc:sldMk cId="3014091475" sldId="782"/>
            <ac:picMk id="6" creationId="{CD0E0A5B-1157-3688-980C-62A9D883B070}"/>
          </ac:picMkLst>
        </pc:picChg>
        <pc:picChg chg="add mod">
          <ac:chgData name="Nguyen Chi Son" userId="606856d02e9d83ac" providerId="LiveId" clId="{D004948A-28F6-4C2A-98E3-B11E1532C4FA}" dt="2022-05-17T04:12:56.301" v="2235" actId="1076"/>
          <ac:picMkLst>
            <pc:docMk/>
            <pc:sldMk cId="3014091475" sldId="782"/>
            <ac:picMk id="12" creationId="{F106AAC9-BD46-E5C3-D6F7-CDF89889A21B}"/>
          </ac:picMkLst>
        </pc:picChg>
      </pc:sldChg>
      <pc:sldChg chg="del">
        <pc:chgData name="Nguyen Chi Son" userId="606856d02e9d83ac" providerId="LiveId" clId="{D004948A-28F6-4C2A-98E3-B11E1532C4FA}" dt="2022-05-17T04:06:35.150" v="864" actId="47"/>
        <pc:sldMkLst>
          <pc:docMk/>
          <pc:sldMk cId="3990194128" sldId="837"/>
        </pc:sldMkLst>
      </pc:sldChg>
      <pc:sldChg chg="del">
        <pc:chgData name="Nguyen Chi Son" userId="606856d02e9d83ac" providerId="LiveId" clId="{D004948A-28F6-4C2A-98E3-B11E1532C4FA}" dt="2022-05-17T04:06:35.150" v="864" actId="47"/>
        <pc:sldMkLst>
          <pc:docMk/>
          <pc:sldMk cId="2469390445" sldId="839"/>
        </pc:sldMkLst>
      </pc:sldChg>
      <pc:sldChg chg="del">
        <pc:chgData name="Nguyen Chi Son" userId="606856d02e9d83ac" providerId="LiveId" clId="{D004948A-28F6-4C2A-98E3-B11E1532C4FA}" dt="2022-05-17T04:13:49.800" v="2238" actId="47"/>
        <pc:sldMkLst>
          <pc:docMk/>
          <pc:sldMk cId="733565035" sldId="842"/>
        </pc:sldMkLst>
      </pc:sldChg>
      <pc:sldChg chg="del">
        <pc:chgData name="Nguyen Chi Son" userId="606856d02e9d83ac" providerId="LiveId" clId="{D004948A-28F6-4C2A-98E3-B11E1532C4FA}" dt="2022-05-17T04:13:49.800" v="2238" actId="47"/>
        <pc:sldMkLst>
          <pc:docMk/>
          <pc:sldMk cId="2177373405" sldId="843"/>
        </pc:sldMkLst>
      </pc:sldChg>
      <pc:sldChg chg="del">
        <pc:chgData name="Nguyen Chi Son" userId="606856d02e9d83ac" providerId="LiveId" clId="{D004948A-28F6-4C2A-98E3-B11E1532C4FA}" dt="2022-05-17T04:13:49.800" v="2238" actId="47"/>
        <pc:sldMkLst>
          <pc:docMk/>
          <pc:sldMk cId="1462173169" sldId="844"/>
        </pc:sldMkLst>
      </pc:sldChg>
      <pc:sldChg chg="addSp delSp modSp mod">
        <pc:chgData name="Nguyen Chi Son" userId="606856d02e9d83ac" providerId="LiveId" clId="{D004948A-28F6-4C2A-98E3-B11E1532C4FA}" dt="2022-05-17T04:06:23.096" v="863" actId="14100"/>
        <pc:sldMkLst>
          <pc:docMk/>
          <pc:sldMk cId="4090454743" sldId="854"/>
        </pc:sldMkLst>
        <pc:spChg chg="mod">
          <ac:chgData name="Nguyen Chi Son" userId="606856d02e9d83ac" providerId="LiveId" clId="{D004948A-28F6-4C2A-98E3-B11E1532C4FA}" dt="2022-05-17T03:59:09.454" v="233" actId="20577"/>
          <ac:spMkLst>
            <pc:docMk/>
            <pc:sldMk cId="4090454743" sldId="854"/>
            <ac:spMk id="2" creationId="{BA8A6260-CA4B-46A9-A06E-C71EE59E6992}"/>
          </ac:spMkLst>
        </pc:spChg>
        <pc:spChg chg="add del mod">
          <ac:chgData name="Nguyen Chi Son" userId="606856d02e9d83ac" providerId="LiveId" clId="{D004948A-28F6-4C2A-98E3-B11E1532C4FA}" dt="2022-05-17T04:02:46.076" v="543" actId="478"/>
          <ac:spMkLst>
            <pc:docMk/>
            <pc:sldMk cId="4090454743" sldId="854"/>
            <ac:spMk id="12" creationId="{124040B2-9076-6B22-DB8D-5B2E0DA0BE1B}"/>
          </ac:spMkLst>
        </pc:spChg>
        <pc:spChg chg="add mod">
          <ac:chgData name="Nguyen Chi Son" userId="606856d02e9d83ac" providerId="LiveId" clId="{D004948A-28F6-4C2A-98E3-B11E1532C4FA}" dt="2022-05-17T04:06:19.472" v="862" actId="14100"/>
          <ac:spMkLst>
            <pc:docMk/>
            <pc:sldMk cId="4090454743" sldId="854"/>
            <ac:spMk id="13" creationId="{6BB0CAA7-8B55-95D2-DC5C-C6F2B471D8D5}"/>
          </ac:spMkLst>
        </pc:spChg>
        <pc:spChg chg="add mod">
          <ac:chgData name="Nguyen Chi Son" userId="606856d02e9d83ac" providerId="LiveId" clId="{D004948A-28F6-4C2A-98E3-B11E1532C4FA}" dt="2022-05-17T04:06:23.096" v="863" actId="14100"/>
          <ac:spMkLst>
            <pc:docMk/>
            <pc:sldMk cId="4090454743" sldId="854"/>
            <ac:spMk id="14" creationId="{9DD867F1-DFA9-92A9-1DBE-D5E885823439}"/>
          </ac:spMkLst>
        </pc:spChg>
        <pc:spChg chg="mod">
          <ac:chgData name="Nguyen Chi Son" userId="606856d02e9d83ac" providerId="LiveId" clId="{D004948A-28F6-4C2A-98E3-B11E1532C4FA}" dt="2022-05-17T04:06:06.040" v="860" actId="552"/>
          <ac:spMkLst>
            <pc:docMk/>
            <pc:sldMk cId="4090454743" sldId="854"/>
            <ac:spMk id="15" creationId="{D4A11C5C-895C-BC35-F8FA-178D9F3E9B51}"/>
          </ac:spMkLst>
        </pc:spChg>
        <pc:graphicFrameChg chg="del">
          <ac:chgData name="Nguyen Chi Son" userId="606856d02e9d83ac" providerId="LiveId" clId="{D004948A-28F6-4C2A-98E3-B11E1532C4FA}" dt="2022-05-17T03:53:41.699" v="89" actId="478"/>
          <ac:graphicFrameMkLst>
            <pc:docMk/>
            <pc:sldMk cId="4090454743" sldId="854"/>
            <ac:graphicFrameMk id="5" creationId="{B6F6A9BB-BB5A-B235-4C55-485CB6B6D69A}"/>
          </ac:graphicFrameMkLst>
        </pc:graphicFrameChg>
        <pc:picChg chg="del">
          <ac:chgData name="Nguyen Chi Son" userId="606856d02e9d83ac" providerId="LiveId" clId="{D004948A-28F6-4C2A-98E3-B11E1532C4FA}" dt="2022-05-17T03:53:41.087" v="88" actId="478"/>
          <ac:picMkLst>
            <pc:docMk/>
            <pc:sldMk cId="4090454743" sldId="854"/>
            <ac:picMk id="4" creationId="{5C03EDDA-00CB-8E15-274C-86DACDCE6D39}"/>
          </ac:picMkLst>
        </pc:picChg>
        <pc:picChg chg="add mod">
          <ac:chgData name="Nguyen Chi Son" userId="606856d02e9d83ac" providerId="LiveId" clId="{D004948A-28F6-4C2A-98E3-B11E1532C4FA}" dt="2022-05-17T04:01:08.611" v="259" actId="12788"/>
          <ac:picMkLst>
            <pc:docMk/>
            <pc:sldMk cId="4090454743" sldId="854"/>
            <ac:picMk id="6" creationId="{DF36FC4B-D002-CC24-817C-A01B397EDDB0}"/>
          </ac:picMkLst>
        </pc:picChg>
        <pc:picChg chg="add mod">
          <ac:chgData name="Nguyen Chi Son" userId="606856d02e9d83ac" providerId="LiveId" clId="{D004948A-28F6-4C2A-98E3-B11E1532C4FA}" dt="2022-05-17T04:01:10.930" v="260" actId="465"/>
          <ac:picMkLst>
            <pc:docMk/>
            <pc:sldMk cId="4090454743" sldId="854"/>
            <ac:picMk id="8" creationId="{7A0ED39F-1C10-CB95-BC8E-55C76431D851}"/>
          </ac:picMkLst>
        </pc:picChg>
        <pc:picChg chg="add mod">
          <ac:chgData name="Nguyen Chi Son" userId="606856d02e9d83ac" providerId="LiveId" clId="{D004948A-28F6-4C2A-98E3-B11E1532C4FA}" dt="2022-05-17T04:01:08.611" v="259" actId="12788"/>
          <ac:picMkLst>
            <pc:docMk/>
            <pc:sldMk cId="4090454743" sldId="854"/>
            <ac:picMk id="10" creationId="{449EC04E-66FA-B7A9-4152-17B0D793D8C3}"/>
          </ac:picMkLst>
        </pc:picChg>
      </pc:sldChg>
      <pc:sldChg chg="del">
        <pc:chgData name="Nguyen Chi Son" userId="606856d02e9d83ac" providerId="LiveId" clId="{D004948A-28F6-4C2A-98E3-B11E1532C4FA}" dt="2022-05-17T04:06:35.150" v="864" actId="47"/>
        <pc:sldMkLst>
          <pc:docMk/>
          <pc:sldMk cId="2955188893" sldId="855"/>
        </pc:sldMkLst>
      </pc:sldChg>
      <pc:sldChg chg="del">
        <pc:chgData name="Nguyen Chi Son" userId="606856d02e9d83ac" providerId="LiveId" clId="{D004948A-28F6-4C2A-98E3-B11E1532C4FA}" dt="2022-05-17T04:06:35.150" v="864" actId="47"/>
        <pc:sldMkLst>
          <pc:docMk/>
          <pc:sldMk cId="4108640045" sldId="856"/>
        </pc:sldMkLst>
      </pc:sldChg>
      <pc:sldChg chg="del">
        <pc:chgData name="Nguyen Chi Son" userId="606856d02e9d83ac" providerId="LiveId" clId="{D004948A-28F6-4C2A-98E3-B11E1532C4FA}" dt="2022-05-17T04:06:35.150" v="864" actId="47"/>
        <pc:sldMkLst>
          <pc:docMk/>
          <pc:sldMk cId="541331996" sldId="857"/>
        </pc:sldMkLst>
      </pc:sldChg>
      <pc:sldChg chg="modSp mod">
        <pc:chgData name="Nguyen Chi Son" userId="606856d02e9d83ac" providerId="LiveId" clId="{D004948A-28F6-4C2A-98E3-B11E1532C4FA}" dt="2022-05-17T04:13:55.322" v="2262" actId="20577"/>
        <pc:sldMkLst>
          <pc:docMk/>
          <pc:sldMk cId="3465111237" sldId="858"/>
        </pc:sldMkLst>
        <pc:spChg chg="mod">
          <ac:chgData name="Nguyen Chi Son" userId="606856d02e9d83ac" providerId="LiveId" clId="{D004948A-28F6-4C2A-98E3-B11E1532C4FA}" dt="2022-05-17T04:13:55.322" v="2262" actId="20577"/>
          <ac:spMkLst>
            <pc:docMk/>
            <pc:sldMk cId="3465111237" sldId="858"/>
            <ac:spMk id="2" creationId="{DAF08EC2-5D0D-48D9-855C-A59C0E5ED55B}"/>
          </ac:spMkLst>
        </pc:spChg>
      </pc:sldChg>
      <pc:sldChg chg="addSp delSp modSp mod delAnim">
        <pc:chgData name="Nguyen Chi Son" userId="606856d02e9d83ac" providerId="LiveId" clId="{D004948A-28F6-4C2A-98E3-B11E1532C4FA}" dt="2022-05-17T04:25:10.007" v="3151" actId="14100"/>
        <pc:sldMkLst>
          <pc:docMk/>
          <pc:sldMk cId="2564726876" sldId="859"/>
        </pc:sldMkLst>
        <pc:spChg chg="mod">
          <ac:chgData name="Nguyen Chi Son" userId="606856d02e9d83ac" providerId="LiveId" clId="{D004948A-28F6-4C2A-98E3-B11E1532C4FA}" dt="2022-05-17T04:15:36.957" v="2722" actId="20577"/>
          <ac:spMkLst>
            <pc:docMk/>
            <pc:sldMk cId="2564726876" sldId="859"/>
            <ac:spMk id="2" creationId="{BA8A6260-CA4B-46A9-A06E-C71EE59E6992}"/>
          </ac:spMkLst>
        </pc:spChg>
        <pc:spChg chg="del">
          <ac:chgData name="Nguyen Chi Son" userId="606856d02e9d83ac" providerId="LiveId" clId="{D004948A-28F6-4C2A-98E3-B11E1532C4FA}" dt="2022-05-17T04:13:59.122" v="2263" actId="478"/>
          <ac:spMkLst>
            <pc:docMk/>
            <pc:sldMk cId="2564726876" sldId="859"/>
            <ac:spMk id="24" creationId="{4261F9AE-7B0A-46D6-474E-7B1A22C3EB92}"/>
          </ac:spMkLst>
        </pc:spChg>
        <pc:spChg chg="del">
          <ac:chgData name="Nguyen Chi Son" userId="606856d02e9d83ac" providerId="LiveId" clId="{D004948A-28F6-4C2A-98E3-B11E1532C4FA}" dt="2022-05-17T04:13:59.122" v="2263" actId="478"/>
          <ac:spMkLst>
            <pc:docMk/>
            <pc:sldMk cId="2564726876" sldId="859"/>
            <ac:spMk id="25" creationId="{A6531B30-AD18-E797-F189-AF329CE23D78}"/>
          </ac:spMkLst>
        </pc:spChg>
        <pc:spChg chg="del">
          <ac:chgData name="Nguyen Chi Son" userId="606856d02e9d83ac" providerId="LiveId" clId="{D004948A-28F6-4C2A-98E3-B11E1532C4FA}" dt="2022-05-17T04:13:59.122" v="2263" actId="478"/>
          <ac:spMkLst>
            <pc:docMk/>
            <pc:sldMk cId="2564726876" sldId="859"/>
            <ac:spMk id="26" creationId="{B234ADF1-CDD2-3070-33C2-E074C0D2D47F}"/>
          </ac:spMkLst>
        </pc:spChg>
        <pc:spChg chg="add mod">
          <ac:chgData name="Nguyen Chi Son" userId="606856d02e9d83ac" providerId="LiveId" clId="{D004948A-28F6-4C2A-98E3-B11E1532C4FA}" dt="2022-05-17T04:25:10.007" v="3151" actId="14100"/>
          <ac:spMkLst>
            <pc:docMk/>
            <pc:sldMk cId="2564726876" sldId="859"/>
            <ac:spMk id="28" creationId="{F67F464B-483E-CF5A-2994-A58046AE5E13}"/>
          </ac:spMkLst>
        </pc:spChg>
        <pc:spChg chg="del">
          <ac:chgData name="Nguyen Chi Son" userId="606856d02e9d83ac" providerId="LiveId" clId="{D004948A-28F6-4C2A-98E3-B11E1532C4FA}" dt="2022-05-17T04:13:59.122" v="2263" actId="478"/>
          <ac:spMkLst>
            <pc:docMk/>
            <pc:sldMk cId="2564726876" sldId="859"/>
            <ac:spMk id="60" creationId="{D3416F60-6BC8-F5F8-E8BA-65C161711182}"/>
          </ac:spMkLst>
        </pc:spChg>
        <pc:graphicFrameChg chg="del">
          <ac:chgData name="Nguyen Chi Son" userId="606856d02e9d83ac" providerId="LiveId" clId="{D004948A-28F6-4C2A-98E3-B11E1532C4FA}" dt="2022-05-17T04:13:59.122" v="2263" actId="478"/>
          <ac:graphicFrameMkLst>
            <pc:docMk/>
            <pc:sldMk cId="2564726876" sldId="859"/>
            <ac:graphicFrameMk id="14" creationId="{BBE69F05-358D-60EC-89DE-EC7E23151D91}"/>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15" creationId="{BFA5AF2C-39CE-D4DA-CEB1-710B57A2A3F2}"/>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16" creationId="{C2493D8B-E40A-07AF-98C7-CA518A2E23EC}"/>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56" creationId="{3060449E-CD69-E927-D4F9-92F118D0466B}"/>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57" creationId="{C4439102-5567-5D1F-BE57-DB020B8421CA}"/>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58" creationId="{A05EEF02-FDC0-4F54-799F-BD6574244191}"/>
          </ac:graphicFrameMkLst>
        </pc:graphicFrameChg>
        <pc:picChg chg="add mod">
          <ac:chgData name="Nguyen Chi Son" userId="606856d02e9d83ac" providerId="LiveId" clId="{D004948A-28F6-4C2A-98E3-B11E1532C4FA}" dt="2022-05-17T04:25:04.230" v="3149" actId="1076"/>
          <ac:picMkLst>
            <pc:docMk/>
            <pc:sldMk cId="2564726876" sldId="859"/>
            <ac:picMk id="4" creationId="{78D2FF77-2ED6-254F-10D4-CAD342DEE804}"/>
          </ac:picMkLst>
        </pc:picChg>
        <pc:cxnChg chg="del">
          <ac:chgData name="Nguyen Chi Son" userId="606856d02e9d83ac" providerId="LiveId" clId="{D004948A-28F6-4C2A-98E3-B11E1532C4FA}" dt="2022-05-17T04:13:59.122" v="2263" actId="478"/>
          <ac:cxnSpMkLst>
            <pc:docMk/>
            <pc:sldMk cId="2564726876" sldId="859"/>
            <ac:cxnSpMk id="19" creationId="{B55452E7-C0E1-E761-168C-F8A4DE7B5432}"/>
          </ac:cxnSpMkLst>
        </pc:cxnChg>
        <pc:cxnChg chg="del">
          <ac:chgData name="Nguyen Chi Son" userId="606856d02e9d83ac" providerId="LiveId" clId="{D004948A-28F6-4C2A-98E3-B11E1532C4FA}" dt="2022-05-17T04:13:59.122" v="2263" actId="478"/>
          <ac:cxnSpMkLst>
            <pc:docMk/>
            <pc:sldMk cId="2564726876" sldId="859"/>
            <ac:cxnSpMk id="20" creationId="{A8A88D4A-D01C-E5E1-F0DF-D150492C4735}"/>
          </ac:cxnSpMkLst>
        </pc:cxnChg>
        <pc:cxnChg chg="del">
          <ac:chgData name="Nguyen Chi Son" userId="606856d02e9d83ac" providerId="LiveId" clId="{D004948A-28F6-4C2A-98E3-B11E1532C4FA}" dt="2022-05-17T04:13:59.122" v="2263" actId="478"/>
          <ac:cxnSpMkLst>
            <pc:docMk/>
            <pc:sldMk cId="2564726876" sldId="859"/>
            <ac:cxnSpMk id="21" creationId="{6D9001AE-9F01-111F-80D8-9EF6015B9E07}"/>
          </ac:cxnSpMkLst>
        </pc:cxnChg>
        <pc:cxnChg chg="del">
          <ac:chgData name="Nguyen Chi Son" userId="606856d02e9d83ac" providerId="LiveId" clId="{D004948A-28F6-4C2A-98E3-B11E1532C4FA}" dt="2022-05-17T04:13:59.122" v="2263" actId="478"/>
          <ac:cxnSpMkLst>
            <pc:docMk/>
            <pc:sldMk cId="2564726876" sldId="859"/>
            <ac:cxnSpMk id="22" creationId="{CF399881-8327-0202-2DD2-2C10D9870483}"/>
          </ac:cxnSpMkLst>
        </pc:cxnChg>
        <pc:cxnChg chg="del">
          <ac:chgData name="Nguyen Chi Son" userId="606856d02e9d83ac" providerId="LiveId" clId="{D004948A-28F6-4C2A-98E3-B11E1532C4FA}" dt="2022-05-17T04:13:59.122" v="2263" actId="478"/>
          <ac:cxnSpMkLst>
            <pc:docMk/>
            <pc:sldMk cId="2564726876" sldId="859"/>
            <ac:cxnSpMk id="23" creationId="{F323DF30-4FB7-44F3-64AC-879AE107EB93}"/>
          </ac:cxnSpMkLst>
        </pc:cxnChg>
        <pc:cxnChg chg="del">
          <ac:chgData name="Nguyen Chi Son" userId="606856d02e9d83ac" providerId="LiveId" clId="{D004948A-28F6-4C2A-98E3-B11E1532C4FA}" dt="2022-05-17T04:13:59.122" v="2263" actId="478"/>
          <ac:cxnSpMkLst>
            <pc:docMk/>
            <pc:sldMk cId="2564726876" sldId="859"/>
            <ac:cxnSpMk id="27" creationId="{8FF92587-93DB-6AD8-658B-69C3AA9E360E}"/>
          </ac:cxnSpMkLst>
        </pc:cxnChg>
        <pc:cxnChg chg="del">
          <ac:chgData name="Nguyen Chi Son" userId="606856d02e9d83ac" providerId="LiveId" clId="{D004948A-28F6-4C2A-98E3-B11E1532C4FA}" dt="2022-05-17T04:13:59.122" v="2263" actId="478"/>
          <ac:cxnSpMkLst>
            <pc:docMk/>
            <pc:sldMk cId="2564726876" sldId="859"/>
            <ac:cxnSpMk id="35" creationId="{BCE84180-F970-0112-8DE4-2682B0428FAA}"/>
          </ac:cxnSpMkLst>
        </pc:cxnChg>
        <pc:cxnChg chg="del">
          <ac:chgData name="Nguyen Chi Son" userId="606856d02e9d83ac" providerId="LiveId" clId="{D004948A-28F6-4C2A-98E3-B11E1532C4FA}" dt="2022-05-17T04:13:59.122" v="2263" actId="478"/>
          <ac:cxnSpMkLst>
            <pc:docMk/>
            <pc:sldMk cId="2564726876" sldId="859"/>
            <ac:cxnSpMk id="37" creationId="{2E60CECB-EC63-9401-1153-793B9B46B153}"/>
          </ac:cxnSpMkLst>
        </pc:cxnChg>
        <pc:cxnChg chg="del">
          <ac:chgData name="Nguyen Chi Son" userId="606856d02e9d83ac" providerId="LiveId" clId="{D004948A-28F6-4C2A-98E3-B11E1532C4FA}" dt="2022-05-17T04:13:59.122" v="2263" actId="478"/>
          <ac:cxnSpMkLst>
            <pc:docMk/>
            <pc:sldMk cId="2564726876" sldId="859"/>
            <ac:cxnSpMk id="40" creationId="{4AE47CBD-E572-3E6A-47EB-2161D82E8467}"/>
          </ac:cxnSpMkLst>
        </pc:cxnChg>
        <pc:cxnChg chg="del">
          <ac:chgData name="Nguyen Chi Son" userId="606856d02e9d83ac" providerId="LiveId" clId="{D004948A-28F6-4C2A-98E3-B11E1532C4FA}" dt="2022-05-17T04:13:59.122" v="2263" actId="478"/>
          <ac:cxnSpMkLst>
            <pc:docMk/>
            <pc:sldMk cId="2564726876" sldId="859"/>
            <ac:cxnSpMk id="49" creationId="{D5F4B614-6215-103A-D109-A2B5BE003F9F}"/>
          </ac:cxnSpMkLst>
        </pc:cxnChg>
      </pc:sldChg>
      <pc:sldChg chg="delSp modSp mod delAnim modAnim">
        <pc:chgData name="Nguyen Chi Son" userId="606856d02e9d83ac" providerId="LiveId" clId="{D004948A-28F6-4C2A-98E3-B11E1532C4FA}" dt="2022-05-17T16:13:37.143" v="4089" actId="12788"/>
        <pc:sldMkLst>
          <pc:docMk/>
          <pc:sldMk cId="2522316162" sldId="860"/>
        </pc:sldMkLst>
        <pc:spChg chg="mod">
          <ac:chgData name="Nguyen Chi Son" userId="606856d02e9d83ac" providerId="LiveId" clId="{D004948A-28F6-4C2A-98E3-B11E1532C4FA}" dt="2022-05-17T16:13:37.143" v="4089" actId="12788"/>
          <ac:spMkLst>
            <pc:docMk/>
            <pc:sldMk cId="2522316162" sldId="860"/>
            <ac:spMk id="11" creationId="{0E84CBE1-4AB0-CA68-65C2-AC68692AACAA}"/>
          </ac:spMkLst>
        </pc:spChg>
        <pc:spChg chg="mod">
          <ac:chgData name="Nguyen Chi Son" userId="606856d02e9d83ac" providerId="LiveId" clId="{D004948A-28F6-4C2A-98E3-B11E1532C4FA}" dt="2022-05-17T16:13:26.545" v="4088" actId="14100"/>
          <ac:spMkLst>
            <pc:docMk/>
            <pc:sldMk cId="2522316162" sldId="860"/>
            <ac:spMk id="12" creationId="{5B8A6D26-E571-DC15-930E-F272FC43E0DD}"/>
          </ac:spMkLst>
        </pc:spChg>
        <pc:spChg chg="mod">
          <ac:chgData name="Nguyen Chi Son" userId="606856d02e9d83ac" providerId="LiveId" clId="{D004948A-28F6-4C2A-98E3-B11E1532C4FA}" dt="2022-05-17T16:11:28.845" v="3472" actId="20577"/>
          <ac:spMkLst>
            <pc:docMk/>
            <pc:sldMk cId="2522316162" sldId="860"/>
            <ac:spMk id="19" creationId="{9C339D16-68E4-43C4-A62E-D0146138D23B}"/>
          </ac:spMkLst>
        </pc:spChg>
        <pc:graphicFrameChg chg="del">
          <ac:chgData name="Nguyen Chi Son" userId="606856d02e9d83ac" providerId="LiveId" clId="{D004948A-28F6-4C2A-98E3-B11E1532C4FA}" dt="2022-05-17T16:10:18.051" v="3153" actId="478"/>
          <ac:graphicFrameMkLst>
            <pc:docMk/>
            <pc:sldMk cId="2522316162" sldId="860"/>
            <ac:graphicFrameMk id="17" creationId="{27A4E5E8-9513-3D60-3E0E-A8D2556462CA}"/>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18" creationId="{7708AE41-6C49-1B8E-07BE-679B8CC75BAD}"/>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20" creationId="{020F3519-CA4A-A72A-6AA0-BDCFB95945F6}"/>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37" creationId="{DD7A7BB9-A6B2-7487-826E-2709AADC7388}"/>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38" creationId="{5FD35F41-C0B7-21FE-8B4D-C407972A1889}"/>
          </ac:graphicFrameMkLst>
        </pc:graphicFrameChg>
        <pc:picChg chg="del">
          <ac:chgData name="Nguyen Chi Son" userId="606856d02e9d83ac" providerId="LiveId" clId="{D004948A-28F6-4C2A-98E3-B11E1532C4FA}" dt="2022-05-17T16:10:15.709" v="3152" actId="478"/>
          <ac:picMkLst>
            <pc:docMk/>
            <pc:sldMk cId="2522316162" sldId="860"/>
            <ac:picMk id="4" creationId="{6DDA9FC3-E92F-C359-300C-AE84CEB26A36}"/>
          </ac:picMkLst>
        </pc:picChg>
        <pc:cxnChg chg="del">
          <ac:chgData name="Nguyen Chi Son" userId="606856d02e9d83ac" providerId="LiveId" clId="{D004948A-28F6-4C2A-98E3-B11E1532C4FA}" dt="2022-05-17T16:10:18.051" v="3153" actId="478"/>
          <ac:cxnSpMkLst>
            <pc:docMk/>
            <pc:sldMk cId="2522316162" sldId="860"/>
            <ac:cxnSpMk id="14" creationId="{769DEBE9-3AFD-9782-1A0E-30A70E2AAF3C}"/>
          </ac:cxnSpMkLst>
        </pc:cxnChg>
        <pc:cxnChg chg="del">
          <ac:chgData name="Nguyen Chi Son" userId="606856d02e9d83ac" providerId="LiveId" clId="{D004948A-28F6-4C2A-98E3-B11E1532C4FA}" dt="2022-05-17T16:10:18.051" v="3153" actId="478"/>
          <ac:cxnSpMkLst>
            <pc:docMk/>
            <pc:sldMk cId="2522316162" sldId="860"/>
            <ac:cxnSpMk id="15" creationId="{51D1A4B3-D87E-8DC5-0246-76D7CE58775C}"/>
          </ac:cxnSpMkLst>
        </pc:cxnChg>
        <pc:cxnChg chg="del">
          <ac:chgData name="Nguyen Chi Son" userId="606856d02e9d83ac" providerId="LiveId" clId="{D004948A-28F6-4C2A-98E3-B11E1532C4FA}" dt="2022-05-17T16:10:18.051" v="3153" actId="478"/>
          <ac:cxnSpMkLst>
            <pc:docMk/>
            <pc:sldMk cId="2522316162" sldId="860"/>
            <ac:cxnSpMk id="16" creationId="{6C685B89-BCE9-23CD-EEAD-EF8B171DEFE4}"/>
          </ac:cxnSpMkLst>
        </pc:cxnChg>
        <pc:cxnChg chg="del">
          <ac:chgData name="Nguyen Chi Son" userId="606856d02e9d83ac" providerId="LiveId" clId="{D004948A-28F6-4C2A-98E3-B11E1532C4FA}" dt="2022-05-17T16:10:18.051" v="3153" actId="478"/>
          <ac:cxnSpMkLst>
            <pc:docMk/>
            <pc:sldMk cId="2522316162" sldId="860"/>
            <ac:cxnSpMk id="21" creationId="{5440C945-DB14-AF17-E3B3-ECF8DDCB5151}"/>
          </ac:cxnSpMkLst>
        </pc:cxnChg>
        <pc:cxnChg chg="del">
          <ac:chgData name="Nguyen Chi Son" userId="606856d02e9d83ac" providerId="LiveId" clId="{D004948A-28F6-4C2A-98E3-B11E1532C4FA}" dt="2022-05-17T16:10:18.051" v="3153" actId="478"/>
          <ac:cxnSpMkLst>
            <pc:docMk/>
            <pc:sldMk cId="2522316162" sldId="860"/>
            <ac:cxnSpMk id="23" creationId="{23DB22D1-F5C5-59CE-2C26-BF3A407A7432}"/>
          </ac:cxnSpMkLst>
        </pc:cxnChg>
        <pc:cxnChg chg="del">
          <ac:chgData name="Nguyen Chi Son" userId="606856d02e9d83ac" providerId="LiveId" clId="{D004948A-28F6-4C2A-98E3-B11E1532C4FA}" dt="2022-05-17T16:10:18.051" v="3153" actId="478"/>
          <ac:cxnSpMkLst>
            <pc:docMk/>
            <pc:sldMk cId="2522316162" sldId="860"/>
            <ac:cxnSpMk id="28" creationId="{FA067217-AF63-4569-B6DA-4D242171F05C}"/>
          </ac:cxnSpMkLst>
        </pc:cxnChg>
        <pc:cxnChg chg="del">
          <ac:chgData name="Nguyen Chi Son" userId="606856d02e9d83ac" providerId="LiveId" clId="{D004948A-28F6-4C2A-98E3-B11E1532C4FA}" dt="2022-05-17T16:10:18.051" v="3153" actId="478"/>
          <ac:cxnSpMkLst>
            <pc:docMk/>
            <pc:sldMk cId="2522316162" sldId="860"/>
            <ac:cxnSpMk id="31" creationId="{EB77BD7E-0405-5BE2-B6F6-668D5A0CBF2E}"/>
          </ac:cxnSpMkLst>
        </pc:cxnChg>
      </pc:sldChg>
      <pc:sldChg chg="modSp add mod modAnim">
        <pc:chgData name="Nguyen Chi Son" userId="606856d02e9d83ac" providerId="LiveId" clId="{D004948A-28F6-4C2A-98E3-B11E1532C4FA}" dt="2022-05-17T16:23:50.708" v="6983"/>
        <pc:sldMkLst>
          <pc:docMk/>
          <pc:sldMk cId="2661812338" sldId="861"/>
        </pc:sldMkLst>
        <pc:spChg chg="mod">
          <ac:chgData name="Nguyen Chi Son" userId="606856d02e9d83ac" providerId="LiveId" clId="{D004948A-28F6-4C2A-98E3-B11E1532C4FA}" dt="2022-05-17T16:14:58.638" v="4688" actId="1036"/>
          <ac:spMkLst>
            <pc:docMk/>
            <pc:sldMk cId="2661812338" sldId="861"/>
            <ac:spMk id="11" creationId="{0E84CBE1-4AB0-CA68-65C2-AC68692AACAA}"/>
          </ac:spMkLst>
        </pc:spChg>
        <pc:spChg chg="mod">
          <ac:chgData name="Nguyen Chi Son" userId="606856d02e9d83ac" providerId="LiveId" clId="{D004948A-28F6-4C2A-98E3-B11E1532C4FA}" dt="2022-05-17T16:16:03.061" v="4999" actId="20577"/>
          <ac:spMkLst>
            <pc:docMk/>
            <pc:sldMk cId="2661812338" sldId="861"/>
            <ac:spMk id="12" creationId="{5B8A6D26-E571-DC15-930E-F272FC43E0DD}"/>
          </ac:spMkLst>
        </pc:spChg>
        <pc:spChg chg="mod">
          <ac:chgData name="Nguyen Chi Son" userId="606856d02e9d83ac" providerId="LiveId" clId="{D004948A-28F6-4C2A-98E3-B11E1532C4FA}" dt="2022-05-17T16:15:07.859" v="4709" actId="20577"/>
          <ac:spMkLst>
            <pc:docMk/>
            <pc:sldMk cId="2661812338" sldId="861"/>
            <ac:spMk id="19" creationId="{9C339D16-68E4-43C4-A62E-D0146138D23B}"/>
          </ac:spMkLst>
        </pc:spChg>
      </pc:sldChg>
      <pc:sldChg chg="addSp modSp add mod modAnim">
        <pc:chgData name="Nguyen Chi Son" userId="606856d02e9d83ac" providerId="LiveId" clId="{D004948A-28F6-4C2A-98E3-B11E1532C4FA}" dt="2022-05-17T16:23:56.770" v="6984"/>
        <pc:sldMkLst>
          <pc:docMk/>
          <pc:sldMk cId="4032949450" sldId="862"/>
        </pc:sldMkLst>
        <pc:spChg chg="mod">
          <ac:chgData name="Nguyen Chi Son" userId="606856d02e9d83ac" providerId="LiveId" clId="{D004948A-28F6-4C2A-98E3-B11E1532C4FA}" dt="2022-05-17T16:17:42.085" v="5649" actId="20577"/>
          <ac:spMkLst>
            <pc:docMk/>
            <pc:sldMk cId="4032949450" sldId="862"/>
            <ac:spMk id="12" creationId="{5B8A6D26-E571-DC15-930E-F272FC43E0DD}"/>
          </ac:spMkLst>
        </pc:spChg>
        <pc:spChg chg="mod">
          <ac:chgData name="Nguyen Chi Son" userId="606856d02e9d83ac" providerId="LiveId" clId="{D004948A-28F6-4C2A-98E3-B11E1532C4FA}" dt="2022-05-17T16:18:17.769" v="5666" actId="20577"/>
          <ac:spMkLst>
            <pc:docMk/>
            <pc:sldMk cId="4032949450" sldId="862"/>
            <ac:spMk id="19" creationId="{9C339D16-68E4-43C4-A62E-D0146138D23B}"/>
          </ac:spMkLst>
        </pc:spChg>
        <pc:picChg chg="add mod">
          <ac:chgData name="Nguyen Chi Son" userId="606856d02e9d83ac" providerId="LiveId" clId="{D004948A-28F6-4C2A-98E3-B11E1532C4FA}" dt="2022-05-17T16:18:07.479" v="5650"/>
          <ac:picMkLst>
            <pc:docMk/>
            <pc:sldMk cId="4032949450" sldId="862"/>
            <ac:picMk id="6" creationId="{EA83912F-6DE4-5C8F-E38A-CC072A42509B}"/>
          </ac:picMkLst>
        </pc:picChg>
      </pc:sldChg>
      <pc:sldChg chg="delSp modSp add mod modAnim">
        <pc:chgData name="Nguyen Chi Son" userId="606856d02e9d83ac" providerId="LiveId" clId="{D004948A-28F6-4C2A-98E3-B11E1532C4FA}" dt="2022-05-17T16:20:35.158" v="6312" actId="1035"/>
        <pc:sldMkLst>
          <pc:docMk/>
          <pc:sldMk cId="822007567" sldId="863"/>
        </pc:sldMkLst>
        <pc:spChg chg="mod">
          <ac:chgData name="Nguyen Chi Son" userId="606856d02e9d83ac" providerId="LiveId" clId="{D004948A-28F6-4C2A-98E3-B11E1532C4FA}" dt="2022-05-17T16:20:35.158" v="6312" actId="1035"/>
          <ac:spMkLst>
            <pc:docMk/>
            <pc:sldMk cId="822007567" sldId="863"/>
            <ac:spMk id="11" creationId="{0E84CBE1-4AB0-CA68-65C2-AC68692AACAA}"/>
          </ac:spMkLst>
        </pc:spChg>
        <pc:spChg chg="mod">
          <ac:chgData name="Nguyen Chi Son" userId="606856d02e9d83ac" providerId="LiveId" clId="{D004948A-28F6-4C2A-98E3-B11E1532C4FA}" dt="2022-05-17T16:20:35.158" v="6312" actId="1035"/>
          <ac:spMkLst>
            <pc:docMk/>
            <pc:sldMk cId="822007567" sldId="863"/>
            <ac:spMk id="12" creationId="{5B8A6D26-E571-DC15-930E-F272FC43E0DD}"/>
          </ac:spMkLst>
        </pc:spChg>
        <pc:spChg chg="mod">
          <ac:chgData name="Nguyen Chi Son" userId="606856d02e9d83ac" providerId="LiveId" clId="{D004948A-28F6-4C2A-98E3-B11E1532C4FA}" dt="2022-05-17T16:19:04.944" v="5954" actId="20577"/>
          <ac:spMkLst>
            <pc:docMk/>
            <pc:sldMk cId="822007567" sldId="863"/>
            <ac:spMk id="19" creationId="{9C339D16-68E4-43C4-A62E-D0146138D23B}"/>
          </ac:spMkLst>
        </pc:spChg>
        <pc:picChg chg="del">
          <ac:chgData name="Nguyen Chi Son" userId="606856d02e9d83ac" providerId="LiveId" clId="{D004948A-28F6-4C2A-98E3-B11E1532C4FA}" dt="2022-05-17T16:18:29.840" v="5668" actId="478"/>
          <ac:picMkLst>
            <pc:docMk/>
            <pc:sldMk cId="822007567" sldId="863"/>
            <ac:picMk id="6" creationId="{EA83912F-6DE4-5C8F-E38A-CC072A42509B}"/>
          </ac:picMkLst>
        </pc:picChg>
      </pc:sldChg>
      <pc:sldChg chg="addSp modSp add mod modAnim">
        <pc:chgData name="Nguyen Chi Son" userId="606856d02e9d83ac" providerId="LiveId" clId="{D004948A-28F6-4C2A-98E3-B11E1532C4FA}" dt="2022-05-17T16:24:01.970" v="6985"/>
        <pc:sldMkLst>
          <pc:docMk/>
          <pc:sldMk cId="4073695413" sldId="864"/>
        </pc:sldMkLst>
        <pc:spChg chg="mod">
          <ac:chgData name="Nguyen Chi Son" userId="606856d02e9d83ac" providerId="LiveId" clId="{D004948A-28F6-4C2A-98E3-B11E1532C4FA}" dt="2022-05-17T16:23:09.064" v="6978" actId="1035"/>
          <ac:spMkLst>
            <pc:docMk/>
            <pc:sldMk cId="4073695413" sldId="864"/>
            <ac:spMk id="11" creationId="{0E84CBE1-4AB0-CA68-65C2-AC68692AACAA}"/>
          </ac:spMkLst>
        </pc:spChg>
        <pc:spChg chg="mod">
          <ac:chgData name="Nguyen Chi Son" userId="606856d02e9d83ac" providerId="LiveId" clId="{D004948A-28F6-4C2A-98E3-B11E1532C4FA}" dt="2022-05-17T16:23:09.064" v="6978" actId="1035"/>
          <ac:spMkLst>
            <pc:docMk/>
            <pc:sldMk cId="4073695413" sldId="864"/>
            <ac:spMk id="12" creationId="{5B8A6D26-E571-DC15-930E-F272FC43E0DD}"/>
          </ac:spMkLst>
        </pc:spChg>
        <pc:spChg chg="mod">
          <ac:chgData name="Nguyen Chi Son" userId="606856d02e9d83ac" providerId="LiveId" clId="{D004948A-28F6-4C2A-98E3-B11E1532C4FA}" dt="2022-05-17T16:22:18.193" v="6693" actId="20577"/>
          <ac:spMkLst>
            <pc:docMk/>
            <pc:sldMk cId="4073695413" sldId="864"/>
            <ac:spMk id="19" creationId="{9C339D16-68E4-43C4-A62E-D0146138D23B}"/>
          </ac:spMkLst>
        </pc:spChg>
        <pc:picChg chg="add mod">
          <ac:chgData name="Nguyen Chi Son" userId="606856d02e9d83ac" providerId="LiveId" clId="{D004948A-28F6-4C2A-98E3-B11E1532C4FA}" dt="2022-05-17T16:22:13.092" v="6680" actId="1076"/>
          <ac:picMkLst>
            <pc:docMk/>
            <pc:sldMk cId="4073695413" sldId="864"/>
            <ac:picMk id="3" creationId="{85E57C96-571D-2B7A-09AB-1473295D2C47}"/>
          </ac:picMkLst>
        </pc:picChg>
      </pc:sldChg>
    </pc:docChg>
  </pc:docChgLst>
  <pc:docChgLst>
    <pc:chgData name="Nguyen Chi Son" userId="606856d02e9d83ac" providerId="LiveId" clId="{FE6D2EBD-BF5B-44E5-8745-F36426A016FC}"/>
    <pc:docChg chg="undo custSel addSld delSld modSld">
      <pc:chgData name="Nguyen Chi Son" userId="606856d02e9d83ac" providerId="LiveId" clId="{FE6D2EBD-BF5B-44E5-8745-F36426A016FC}" dt="2021-10-21T19:45:34.923" v="4866"/>
      <pc:docMkLst>
        <pc:docMk/>
      </pc:docMkLst>
      <pc:sldChg chg="modSp mod">
        <pc:chgData name="Nguyen Chi Son" userId="606856d02e9d83ac" providerId="LiveId" clId="{FE6D2EBD-BF5B-44E5-8745-F36426A016FC}" dt="2021-10-21T13:19:31.718" v="56" actId="20577"/>
        <pc:sldMkLst>
          <pc:docMk/>
          <pc:sldMk cId="2922349590" sldId="256"/>
        </pc:sldMkLst>
        <pc:spChg chg="mod">
          <ac:chgData name="Nguyen Chi Son" userId="606856d02e9d83ac" providerId="LiveId" clId="{FE6D2EBD-BF5B-44E5-8745-F36426A016FC}" dt="2021-10-21T13:19:31.718" v="56" actId="20577"/>
          <ac:spMkLst>
            <pc:docMk/>
            <pc:sldMk cId="2922349590" sldId="256"/>
            <ac:spMk id="136" creationId="{C574B640-0199-463F-87CA-8E3956B46E10}"/>
          </ac:spMkLst>
        </pc:spChg>
      </pc:sldChg>
      <pc:sldChg chg="modSp mod">
        <pc:chgData name="Nguyen Chi Son" userId="606856d02e9d83ac" providerId="LiveId" clId="{FE6D2EBD-BF5B-44E5-8745-F36426A016FC}" dt="2021-10-21T13:19:47.514" v="126" actId="20577"/>
        <pc:sldMkLst>
          <pc:docMk/>
          <pc:sldMk cId="2812505328" sldId="362"/>
        </pc:sldMkLst>
        <pc:spChg chg="mod">
          <ac:chgData name="Nguyen Chi Son" userId="606856d02e9d83ac" providerId="LiveId" clId="{FE6D2EBD-BF5B-44E5-8745-F36426A016FC}" dt="2021-10-21T13:19:47.514" v="126" actId="20577"/>
          <ac:spMkLst>
            <pc:docMk/>
            <pc:sldMk cId="2812505328" sldId="362"/>
            <ac:spMk id="2" creationId="{DAF08EC2-5D0D-48D9-855C-A59C0E5ED55B}"/>
          </ac:spMkLst>
        </pc:spChg>
      </pc:sldChg>
      <pc:sldChg chg="addSp delSp modSp mod">
        <pc:chgData name="Nguyen Chi Son" userId="606856d02e9d83ac" providerId="LiveId" clId="{FE6D2EBD-BF5B-44E5-8745-F36426A016FC}" dt="2021-10-21T13:27:05.316" v="693" actId="1076"/>
        <pc:sldMkLst>
          <pc:docMk/>
          <pc:sldMk cId="3298182474" sldId="547"/>
        </pc:sldMkLst>
        <pc:spChg chg="mod">
          <ac:chgData name="Nguyen Chi Son" userId="606856d02e9d83ac" providerId="LiveId" clId="{FE6D2EBD-BF5B-44E5-8745-F36426A016FC}" dt="2021-10-21T13:20:49.262" v="436" actId="20577"/>
          <ac:spMkLst>
            <pc:docMk/>
            <pc:sldMk cId="3298182474" sldId="547"/>
            <ac:spMk id="2" creationId="{BA8A6260-CA4B-46A9-A06E-C71EE59E6992}"/>
          </ac:spMkLst>
        </pc:spChg>
        <pc:spChg chg="del">
          <ac:chgData name="Nguyen Chi Son" userId="606856d02e9d83ac" providerId="LiveId" clId="{FE6D2EBD-BF5B-44E5-8745-F36426A016FC}" dt="2021-10-21T13:20:57.121" v="437" actId="478"/>
          <ac:spMkLst>
            <pc:docMk/>
            <pc:sldMk cId="3298182474" sldId="547"/>
            <ac:spMk id="3" creationId="{76F82E2E-440A-47F1-B76E-F412A71F90EB}"/>
          </ac:spMkLst>
        </pc:spChg>
        <pc:spChg chg="mod">
          <ac:chgData name="Nguyen Chi Son" userId="606856d02e9d83ac" providerId="LiveId" clId="{FE6D2EBD-BF5B-44E5-8745-F36426A016FC}" dt="2021-10-21T13:26:59.566" v="691" actId="1076"/>
          <ac:spMkLst>
            <pc:docMk/>
            <pc:sldMk cId="3298182474" sldId="547"/>
            <ac:spMk id="6" creationId="{55EFE2C7-A145-4398-9A1C-6B0F4661F8B5}"/>
          </ac:spMkLst>
        </pc:spChg>
        <pc:spChg chg="mod">
          <ac:chgData name="Nguyen Chi Son" userId="606856d02e9d83ac" providerId="LiveId" clId="{FE6D2EBD-BF5B-44E5-8745-F36426A016FC}" dt="2021-10-21T13:27:02.769" v="692" actId="1076"/>
          <ac:spMkLst>
            <pc:docMk/>
            <pc:sldMk cId="3298182474" sldId="547"/>
            <ac:spMk id="9" creationId="{940A03D4-1663-4B1B-BD24-DB95182683B6}"/>
          </ac:spMkLst>
        </pc:spChg>
        <pc:spChg chg="mod">
          <ac:chgData name="Nguyen Chi Son" userId="606856d02e9d83ac" providerId="LiveId" clId="{FE6D2EBD-BF5B-44E5-8745-F36426A016FC}" dt="2021-10-21T13:27:05.316" v="693" actId="1076"/>
          <ac:spMkLst>
            <pc:docMk/>
            <pc:sldMk cId="3298182474" sldId="547"/>
            <ac:spMk id="11" creationId="{24C579D8-713A-48FF-9310-0BBFB1E70CF9}"/>
          </ac:spMkLst>
        </pc:spChg>
        <pc:spChg chg="del">
          <ac:chgData name="Nguyen Chi Son" userId="606856d02e9d83ac" providerId="LiveId" clId="{FE6D2EBD-BF5B-44E5-8745-F36426A016FC}" dt="2021-10-21T13:20:58.262" v="438" actId="478"/>
          <ac:spMkLst>
            <pc:docMk/>
            <pc:sldMk cId="3298182474" sldId="547"/>
            <ac:spMk id="12" creationId="{B5A5D473-5A99-43C5-BC71-12F1F9A55AB9}"/>
          </ac:spMkLst>
        </pc:spChg>
        <pc:picChg chg="add del mod">
          <ac:chgData name="Nguyen Chi Son" userId="606856d02e9d83ac" providerId="LiveId" clId="{FE6D2EBD-BF5B-44E5-8745-F36426A016FC}" dt="2021-10-21T13:21:55.949" v="444" actId="478"/>
          <ac:picMkLst>
            <pc:docMk/>
            <pc:sldMk cId="3298182474" sldId="547"/>
            <ac:picMk id="5" creationId="{844EBD52-271C-4676-BBD2-F15FBC97657D}"/>
          </ac:picMkLst>
        </pc:picChg>
        <pc:picChg chg="del">
          <ac:chgData name="Nguyen Chi Son" userId="606856d02e9d83ac" providerId="LiveId" clId="{FE6D2EBD-BF5B-44E5-8745-F36426A016FC}" dt="2021-10-21T13:19:59.608" v="127" actId="478"/>
          <ac:picMkLst>
            <pc:docMk/>
            <pc:sldMk cId="3298182474" sldId="547"/>
            <ac:picMk id="7" creationId="{CA9794F1-FC74-4C14-8FF2-8866B9A959FE}"/>
          </ac:picMkLst>
        </pc:picChg>
        <pc:picChg chg="del">
          <ac:chgData name="Nguyen Chi Son" userId="606856d02e9d83ac" providerId="LiveId" clId="{FE6D2EBD-BF5B-44E5-8745-F36426A016FC}" dt="2021-10-21T13:20:00.920" v="128" actId="478"/>
          <ac:picMkLst>
            <pc:docMk/>
            <pc:sldMk cId="3298182474" sldId="547"/>
            <ac:picMk id="8" creationId="{0975FEB6-36A7-47EC-A4A9-1C71BBCA8BA0}"/>
          </ac:picMkLst>
        </pc:picChg>
        <pc:picChg chg="del">
          <ac:chgData name="Nguyen Chi Son" userId="606856d02e9d83ac" providerId="LiveId" clId="{FE6D2EBD-BF5B-44E5-8745-F36426A016FC}" dt="2021-10-21T13:20:01.514" v="129" actId="478"/>
          <ac:picMkLst>
            <pc:docMk/>
            <pc:sldMk cId="3298182474" sldId="547"/>
            <ac:picMk id="10" creationId="{B31058C9-8D04-499C-802B-3828E3A63511}"/>
          </ac:picMkLst>
        </pc:picChg>
        <pc:picChg chg="add mod modCrop">
          <ac:chgData name="Nguyen Chi Son" userId="606856d02e9d83ac" providerId="LiveId" clId="{FE6D2EBD-BF5B-44E5-8745-F36426A016FC}" dt="2021-10-21T13:26:55.488" v="689" actId="1036"/>
          <ac:picMkLst>
            <pc:docMk/>
            <pc:sldMk cId="3298182474" sldId="547"/>
            <ac:picMk id="14" creationId="{E06644B1-37E8-4F9F-8ADB-21D6E82A5F0D}"/>
          </ac:picMkLst>
        </pc:picChg>
        <pc:picChg chg="add mod">
          <ac:chgData name="Nguyen Chi Son" userId="606856d02e9d83ac" providerId="LiveId" clId="{FE6D2EBD-BF5B-44E5-8745-F36426A016FC}" dt="2021-10-21T13:26:55.488" v="689" actId="1036"/>
          <ac:picMkLst>
            <pc:docMk/>
            <pc:sldMk cId="3298182474" sldId="547"/>
            <ac:picMk id="1026" creationId="{07A327FF-01E8-47BD-8FDF-C4CB28FB2F90}"/>
          </ac:picMkLst>
        </pc:picChg>
        <pc:picChg chg="add del mod">
          <ac:chgData name="Nguyen Chi Son" userId="606856d02e9d83ac" providerId="LiveId" clId="{FE6D2EBD-BF5B-44E5-8745-F36426A016FC}" dt="2021-10-21T13:24:46.929" v="460" actId="478"/>
          <ac:picMkLst>
            <pc:docMk/>
            <pc:sldMk cId="3298182474" sldId="547"/>
            <ac:picMk id="1028" creationId="{6CA73C5A-9AFB-43F3-84A9-9CE788BD5EA4}"/>
          </ac:picMkLst>
        </pc:picChg>
        <pc:picChg chg="add mod">
          <ac:chgData name="Nguyen Chi Son" userId="606856d02e9d83ac" providerId="LiveId" clId="{FE6D2EBD-BF5B-44E5-8745-F36426A016FC}" dt="2021-10-21T13:26:55.488" v="689" actId="1036"/>
          <ac:picMkLst>
            <pc:docMk/>
            <pc:sldMk cId="3298182474" sldId="547"/>
            <ac:picMk id="1030" creationId="{E9213D61-5228-4355-B978-B4656C77655F}"/>
          </ac:picMkLst>
        </pc:picChg>
      </pc:sldChg>
      <pc:sldChg chg="del">
        <pc:chgData name="Nguyen Chi Son" userId="606856d02e9d83ac" providerId="LiveId" clId="{FE6D2EBD-BF5B-44E5-8745-F36426A016FC}" dt="2021-10-21T13:27:13.972" v="694" actId="47"/>
        <pc:sldMkLst>
          <pc:docMk/>
          <pc:sldMk cId="1577087421" sldId="733"/>
        </pc:sldMkLst>
      </pc:sldChg>
      <pc:sldChg chg="modSp modAnim">
        <pc:chgData name="Nguyen Chi Son" userId="606856d02e9d83ac" providerId="LiveId" clId="{FE6D2EBD-BF5B-44E5-8745-F36426A016FC}" dt="2021-10-21T13:57:33.802" v="1434" actId="20577"/>
        <pc:sldMkLst>
          <pc:docMk/>
          <pc:sldMk cId="2862655" sldId="735"/>
        </pc:sldMkLst>
        <pc:spChg chg="mod">
          <ac:chgData name="Nguyen Chi Son" userId="606856d02e9d83ac" providerId="LiveId" clId="{FE6D2EBD-BF5B-44E5-8745-F36426A016FC}" dt="2021-10-21T13:57:07.026" v="1251" actId="20577"/>
          <ac:spMkLst>
            <pc:docMk/>
            <pc:sldMk cId="2862655" sldId="735"/>
            <ac:spMk id="6" creationId="{C46FE161-0675-4130-AC73-7A4EB0898A13}"/>
          </ac:spMkLst>
        </pc:spChg>
        <pc:spChg chg="mod">
          <ac:chgData name="Nguyen Chi Son" userId="606856d02e9d83ac" providerId="LiveId" clId="{FE6D2EBD-BF5B-44E5-8745-F36426A016FC}" dt="2021-10-21T13:57:33.802" v="1434" actId="20577"/>
          <ac:spMkLst>
            <pc:docMk/>
            <pc:sldMk cId="2862655" sldId="735"/>
            <ac:spMk id="8" creationId="{00BE6DA2-4C66-4DA0-9432-E2CA5D74107B}"/>
          </ac:spMkLst>
        </pc:spChg>
        <pc:spChg chg="mod">
          <ac:chgData name="Nguyen Chi Son" userId="606856d02e9d83ac" providerId="LiveId" clId="{FE6D2EBD-BF5B-44E5-8745-F36426A016FC}" dt="2021-10-21T13:57:23.615" v="1333" actId="20577"/>
          <ac:spMkLst>
            <pc:docMk/>
            <pc:sldMk cId="2862655" sldId="735"/>
            <ac:spMk id="14" creationId="{A530074C-9975-4D4F-AC15-005B11433C74}"/>
          </ac:spMkLst>
        </pc:spChg>
        <pc:spChg chg="mod">
          <ac:chgData name="Nguyen Chi Son" userId="606856d02e9d83ac" providerId="LiveId" clId="{FE6D2EBD-BF5B-44E5-8745-F36426A016FC}" dt="2021-10-21T13:55:36.106" v="863" actId="20577"/>
          <ac:spMkLst>
            <pc:docMk/>
            <pc:sldMk cId="2862655" sldId="735"/>
            <ac:spMk id="19" creationId="{9C339D16-68E4-43C4-A62E-D0146138D23B}"/>
          </ac:spMkLst>
        </pc:spChg>
      </pc:sldChg>
      <pc:sldChg chg="modSp mod">
        <pc:chgData name="Nguyen Chi Son" userId="606856d02e9d83ac" providerId="LiveId" clId="{FE6D2EBD-BF5B-44E5-8745-F36426A016FC}" dt="2021-10-21T14:12:26.325" v="3311" actId="1036"/>
        <pc:sldMkLst>
          <pc:docMk/>
          <pc:sldMk cId="2820191260" sldId="736"/>
        </pc:sldMkLst>
        <pc:spChg chg="mod">
          <ac:chgData name="Nguyen Chi Son" userId="606856d02e9d83ac" providerId="LiveId" clId="{FE6D2EBD-BF5B-44E5-8745-F36426A016FC}" dt="2021-10-21T14:12:04.529" v="3305" actId="20577"/>
          <ac:spMkLst>
            <pc:docMk/>
            <pc:sldMk cId="2820191260" sldId="736"/>
            <ac:spMk id="14" creationId="{A530074C-9975-4D4F-AC15-005B11433C74}"/>
          </ac:spMkLst>
        </pc:spChg>
        <pc:spChg chg="mod">
          <ac:chgData name="Nguyen Chi Son" userId="606856d02e9d83ac" providerId="LiveId" clId="{FE6D2EBD-BF5B-44E5-8745-F36426A016FC}" dt="2021-10-21T14:12:26.325" v="3311" actId="1036"/>
          <ac:spMkLst>
            <pc:docMk/>
            <pc:sldMk cId="2820191260" sldId="736"/>
            <ac:spMk id="15" creationId="{EC5263CE-BE2F-44C4-BD89-2666D2873C33}"/>
          </ac:spMkLst>
        </pc:spChg>
        <pc:spChg chg="mod">
          <ac:chgData name="Nguyen Chi Son" userId="606856d02e9d83ac" providerId="LiveId" clId="{FE6D2EBD-BF5B-44E5-8745-F36426A016FC}" dt="2021-10-21T14:11:27.736" v="3191" actId="20577"/>
          <ac:spMkLst>
            <pc:docMk/>
            <pc:sldMk cId="2820191260" sldId="736"/>
            <ac:spMk id="19" creationId="{9C339D16-68E4-43C4-A62E-D0146138D23B}"/>
          </ac:spMkLst>
        </pc:spChg>
      </pc:sldChg>
      <pc:sldChg chg="addSp delSp modSp add del mod delAnim modAnim">
        <pc:chgData name="Nguyen Chi Son" userId="606856d02e9d83ac" providerId="LiveId" clId="{FE6D2EBD-BF5B-44E5-8745-F36426A016FC}" dt="2021-10-21T19:45:27.609" v="4864"/>
        <pc:sldMkLst>
          <pc:docMk/>
          <pc:sldMk cId="94835632" sldId="737"/>
        </pc:sldMkLst>
        <pc:spChg chg="mod">
          <ac:chgData name="Nguyen Chi Son" userId="606856d02e9d83ac" providerId="LiveId" clId="{FE6D2EBD-BF5B-44E5-8745-F36426A016FC}" dt="2021-10-21T19:43:19.720" v="4627" actId="1035"/>
          <ac:spMkLst>
            <pc:docMk/>
            <pc:sldMk cId="94835632" sldId="737"/>
            <ac:spMk id="14" creationId="{A530074C-9975-4D4F-AC15-005B11433C74}"/>
          </ac:spMkLst>
        </pc:spChg>
        <pc:spChg chg="mod">
          <ac:chgData name="Nguyen Chi Son" userId="606856d02e9d83ac" providerId="LiveId" clId="{FE6D2EBD-BF5B-44E5-8745-F36426A016FC}" dt="2021-10-21T14:15:44.645" v="4073" actId="1035"/>
          <ac:spMkLst>
            <pc:docMk/>
            <pc:sldMk cId="94835632" sldId="737"/>
            <ac:spMk id="15" creationId="{EC5263CE-BE2F-44C4-BD89-2666D2873C33}"/>
          </ac:spMkLst>
        </pc:spChg>
        <pc:spChg chg="mod">
          <ac:chgData name="Nguyen Chi Son" userId="606856d02e9d83ac" providerId="LiveId" clId="{FE6D2EBD-BF5B-44E5-8745-F36426A016FC}" dt="2021-10-21T14:14:11.816" v="3959" actId="20577"/>
          <ac:spMkLst>
            <pc:docMk/>
            <pc:sldMk cId="94835632" sldId="737"/>
            <ac:spMk id="19" creationId="{9C339D16-68E4-43C4-A62E-D0146138D23B}"/>
          </ac:spMkLst>
        </pc:spChg>
        <pc:picChg chg="del">
          <ac:chgData name="Nguyen Chi Son" userId="606856d02e9d83ac" providerId="LiveId" clId="{FE6D2EBD-BF5B-44E5-8745-F36426A016FC}" dt="2021-10-21T14:12:36.226" v="3313" actId="478"/>
          <ac:picMkLst>
            <pc:docMk/>
            <pc:sldMk cId="94835632" sldId="737"/>
            <ac:picMk id="3" creationId="{305430CC-D8D1-4829-9E4A-312CD889083B}"/>
          </ac:picMkLst>
        </pc:picChg>
        <pc:picChg chg="add mod">
          <ac:chgData name="Nguyen Chi Son" userId="606856d02e9d83ac" providerId="LiveId" clId="{FE6D2EBD-BF5B-44E5-8745-F36426A016FC}" dt="2021-10-21T19:43:17.070" v="4617" actId="1076"/>
          <ac:picMkLst>
            <pc:docMk/>
            <pc:sldMk cId="94835632" sldId="737"/>
            <ac:picMk id="4" creationId="{1CF75B29-3A6E-40D7-AD88-61C891C87940}"/>
          </ac:picMkLst>
        </pc:picChg>
        <pc:picChg chg="del">
          <ac:chgData name="Nguyen Chi Son" userId="606856d02e9d83ac" providerId="LiveId" clId="{FE6D2EBD-BF5B-44E5-8745-F36426A016FC}" dt="2021-10-21T14:12:35.773" v="3312" actId="478"/>
          <ac:picMkLst>
            <pc:docMk/>
            <pc:sldMk cId="94835632" sldId="737"/>
            <ac:picMk id="5" creationId="{788BFE3E-389D-442D-801B-2822038AFD32}"/>
          </ac:picMkLst>
        </pc:picChg>
      </pc:sldChg>
      <pc:sldChg chg="del">
        <pc:chgData name="Nguyen Chi Son" userId="606856d02e9d83ac" providerId="LiveId" clId="{FE6D2EBD-BF5B-44E5-8745-F36426A016FC}" dt="2021-10-21T19:39:56.487" v="4278" actId="47"/>
        <pc:sldMkLst>
          <pc:docMk/>
          <pc:sldMk cId="726114726" sldId="738"/>
        </pc:sldMkLst>
      </pc:sldChg>
      <pc:sldChg chg="modSp add mod">
        <pc:chgData name="Nguyen Chi Son" userId="606856d02e9d83ac" providerId="LiveId" clId="{FE6D2EBD-BF5B-44E5-8745-F36426A016FC}" dt="2021-10-21T13:58:02.696" v="1594" actId="1036"/>
        <pc:sldMkLst>
          <pc:docMk/>
          <pc:sldMk cId="2955621063" sldId="739"/>
        </pc:sldMkLst>
        <pc:spChg chg="mod">
          <ac:chgData name="Nguyen Chi Son" userId="606856d02e9d83ac" providerId="LiveId" clId="{FE6D2EBD-BF5B-44E5-8745-F36426A016FC}" dt="2021-10-21T13:57:58.103" v="1575" actId="20577"/>
          <ac:spMkLst>
            <pc:docMk/>
            <pc:sldMk cId="2955621063" sldId="739"/>
            <ac:spMk id="2" creationId="{DAF08EC2-5D0D-48D9-855C-A59C0E5ED55B}"/>
          </ac:spMkLst>
        </pc:spChg>
        <pc:spChg chg="mod">
          <ac:chgData name="Nguyen Chi Son" userId="606856d02e9d83ac" providerId="LiveId" clId="{FE6D2EBD-BF5B-44E5-8745-F36426A016FC}" dt="2021-10-21T13:58:02.696" v="1594" actId="1036"/>
          <ac:spMkLst>
            <pc:docMk/>
            <pc:sldMk cId="2955621063" sldId="739"/>
            <ac:spMk id="3" creationId="{8CD51C9F-FCB0-4185-93E6-835FC05E1B10}"/>
          </ac:spMkLst>
        </pc:spChg>
      </pc:sldChg>
      <pc:sldChg chg="addSp delSp modSp add mod">
        <pc:chgData name="Nguyen Chi Son" userId="606856d02e9d83ac" providerId="LiveId" clId="{FE6D2EBD-BF5B-44E5-8745-F36426A016FC}" dt="2021-10-21T14:09:03.012" v="2065" actId="1076"/>
        <pc:sldMkLst>
          <pc:docMk/>
          <pc:sldMk cId="1285046139" sldId="740"/>
        </pc:sldMkLst>
        <pc:spChg chg="mod">
          <ac:chgData name="Nguyen Chi Son" userId="606856d02e9d83ac" providerId="LiveId" clId="{FE6D2EBD-BF5B-44E5-8745-F36426A016FC}" dt="2021-10-21T13:58:31.147" v="1790" actId="20577"/>
          <ac:spMkLst>
            <pc:docMk/>
            <pc:sldMk cId="1285046139" sldId="740"/>
            <ac:spMk id="2" creationId="{BA8A6260-CA4B-46A9-A06E-C71EE59E6992}"/>
          </ac:spMkLst>
        </pc:spChg>
        <pc:spChg chg="mod">
          <ac:chgData name="Nguyen Chi Son" userId="606856d02e9d83ac" providerId="LiveId" clId="{FE6D2EBD-BF5B-44E5-8745-F36426A016FC}" dt="2021-10-21T14:08:58.809" v="2063" actId="1076"/>
          <ac:spMkLst>
            <pc:docMk/>
            <pc:sldMk cId="1285046139" sldId="740"/>
            <ac:spMk id="6" creationId="{55EFE2C7-A145-4398-9A1C-6B0F4661F8B5}"/>
          </ac:spMkLst>
        </pc:spChg>
        <pc:spChg chg="mod">
          <ac:chgData name="Nguyen Chi Son" userId="606856d02e9d83ac" providerId="LiveId" clId="{FE6D2EBD-BF5B-44E5-8745-F36426A016FC}" dt="2021-10-21T14:09:00.794" v="2064" actId="1076"/>
          <ac:spMkLst>
            <pc:docMk/>
            <pc:sldMk cId="1285046139" sldId="740"/>
            <ac:spMk id="9" creationId="{940A03D4-1663-4B1B-BD24-DB95182683B6}"/>
          </ac:spMkLst>
        </pc:spChg>
        <pc:spChg chg="mod">
          <ac:chgData name="Nguyen Chi Son" userId="606856d02e9d83ac" providerId="LiveId" clId="{FE6D2EBD-BF5B-44E5-8745-F36426A016FC}" dt="2021-10-21T14:09:03.012" v="2065" actId="1076"/>
          <ac:spMkLst>
            <pc:docMk/>
            <pc:sldMk cId="1285046139" sldId="740"/>
            <ac:spMk id="11" creationId="{24C579D8-713A-48FF-9310-0BBFB1E70CF9}"/>
          </ac:spMkLst>
        </pc:spChg>
        <pc:picChg chg="add mod">
          <ac:chgData name="Nguyen Chi Son" userId="606856d02e9d83ac" providerId="LiveId" clId="{FE6D2EBD-BF5B-44E5-8745-F36426A016FC}" dt="2021-10-21T14:08:31.870" v="2055" actId="1076"/>
          <ac:picMkLst>
            <pc:docMk/>
            <pc:sldMk cId="1285046139" sldId="740"/>
            <ac:picMk id="3" creationId="{0D460906-F001-43BB-AE1D-E5D2AC5EEB17}"/>
          </ac:picMkLst>
        </pc:picChg>
        <pc:picChg chg="add mod">
          <ac:chgData name="Nguyen Chi Son" userId="606856d02e9d83ac" providerId="LiveId" clId="{FE6D2EBD-BF5B-44E5-8745-F36426A016FC}" dt="2021-10-21T14:08:52.622" v="2061" actId="732"/>
          <ac:picMkLst>
            <pc:docMk/>
            <pc:sldMk cId="1285046139" sldId="740"/>
            <ac:picMk id="4" creationId="{C117FF4E-5BEC-46DA-B73F-04F7A8AF9992}"/>
          </ac:picMkLst>
        </pc:picChg>
        <pc:picChg chg="del">
          <ac:chgData name="Nguyen Chi Son" userId="606856d02e9d83ac" providerId="LiveId" clId="{FE6D2EBD-BF5B-44E5-8745-F36426A016FC}" dt="2021-10-21T13:59:56.193" v="1791" actId="478"/>
          <ac:picMkLst>
            <pc:docMk/>
            <pc:sldMk cId="1285046139" sldId="740"/>
            <ac:picMk id="14" creationId="{E06644B1-37E8-4F9F-8ADB-21D6E82A5F0D}"/>
          </ac:picMkLst>
        </pc:picChg>
        <pc:picChg chg="del">
          <ac:chgData name="Nguyen Chi Son" userId="606856d02e9d83ac" providerId="LiveId" clId="{FE6D2EBD-BF5B-44E5-8745-F36426A016FC}" dt="2021-10-21T13:59:56.849" v="1792" actId="478"/>
          <ac:picMkLst>
            <pc:docMk/>
            <pc:sldMk cId="1285046139" sldId="740"/>
            <ac:picMk id="1026" creationId="{07A327FF-01E8-47BD-8FDF-C4CB28FB2F90}"/>
          </ac:picMkLst>
        </pc:picChg>
        <pc:picChg chg="add mod">
          <ac:chgData name="Nguyen Chi Son" userId="606856d02e9d83ac" providerId="LiveId" clId="{FE6D2EBD-BF5B-44E5-8745-F36426A016FC}" dt="2021-10-21T14:08:45.028" v="2059" actId="1076"/>
          <ac:picMkLst>
            <pc:docMk/>
            <pc:sldMk cId="1285046139" sldId="740"/>
            <ac:picMk id="1028" creationId="{B02CFDAE-C5DF-4841-8B94-77AAAC34B7B7}"/>
          </ac:picMkLst>
        </pc:picChg>
        <pc:picChg chg="del">
          <ac:chgData name="Nguyen Chi Son" userId="606856d02e9d83ac" providerId="LiveId" clId="{FE6D2EBD-BF5B-44E5-8745-F36426A016FC}" dt="2021-10-21T13:59:57.478" v="1793" actId="478"/>
          <ac:picMkLst>
            <pc:docMk/>
            <pc:sldMk cId="1285046139" sldId="740"/>
            <ac:picMk id="1030" creationId="{E9213D61-5228-4355-B978-B4656C77655F}"/>
          </ac:picMkLst>
        </pc:picChg>
      </pc:sldChg>
      <pc:sldChg chg="modSp add modAnim">
        <pc:chgData name="Nguyen Chi Son" userId="606856d02e9d83ac" providerId="LiveId" clId="{FE6D2EBD-BF5B-44E5-8745-F36426A016FC}" dt="2021-10-21T19:45:34.923" v="4866"/>
        <pc:sldMkLst>
          <pc:docMk/>
          <pc:sldMk cId="446764494" sldId="741"/>
        </pc:sldMkLst>
        <pc:spChg chg="mod">
          <ac:chgData name="Nguyen Chi Son" userId="606856d02e9d83ac" providerId="LiveId" clId="{FE6D2EBD-BF5B-44E5-8745-F36426A016FC}" dt="2021-10-21T19:45:08.571" v="4860" actId="20577"/>
          <ac:spMkLst>
            <pc:docMk/>
            <pc:sldMk cId="446764494" sldId="741"/>
            <ac:spMk id="14" creationId="{A530074C-9975-4D4F-AC15-005B11433C74}"/>
          </ac:spMkLst>
        </pc:spChg>
      </pc:sldChg>
    </pc:docChg>
  </pc:docChgLst>
  <pc:docChgLst>
    <pc:chgData name="Nguyen Chi Son" userId="606856d02e9d83ac" providerId="LiveId" clId="{71868D9A-B96F-428E-A575-98D8A1773808}"/>
    <pc:docChg chg="undo redo custSel addSld delSld modSld">
      <pc:chgData name="Nguyen Chi Son" userId="606856d02e9d83ac" providerId="LiveId" clId="{71868D9A-B96F-428E-A575-98D8A1773808}" dt="2022-02-28T15:52:27.885" v="10617"/>
      <pc:docMkLst>
        <pc:docMk/>
      </pc:docMkLst>
      <pc:sldChg chg="modSp mod">
        <pc:chgData name="Nguyen Chi Son" userId="606856d02e9d83ac" providerId="LiveId" clId="{71868D9A-B96F-428E-A575-98D8A1773808}" dt="2022-02-28T12:15:05.297" v="111" actId="255"/>
        <pc:sldMkLst>
          <pc:docMk/>
          <pc:sldMk cId="2922349590" sldId="256"/>
        </pc:sldMkLst>
        <pc:spChg chg="mod">
          <ac:chgData name="Nguyen Chi Son" userId="606856d02e9d83ac" providerId="LiveId" clId="{71868D9A-B96F-428E-A575-98D8A1773808}" dt="2022-02-28T12:15:05.297" v="111" actId="255"/>
          <ac:spMkLst>
            <pc:docMk/>
            <pc:sldMk cId="2922349590" sldId="256"/>
            <ac:spMk id="136" creationId="{C574B640-0199-463F-87CA-8E3956B46E10}"/>
          </ac:spMkLst>
        </pc:spChg>
      </pc:sldChg>
      <pc:sldChg chg="modSp mod">
        <pc:chgData name="Nguyen Chi Son" userId="606856d02e9d83ac" providerId="LiveId" clId="{71868D9A-B96F-428E-A575-98D8A1773808}" dt="2022-02-28T12:50:02.310" v="2738" actId="20577"/>
        <pc:sldMkLst>
          <pc:docMk/>
          <pc:sldMk cId="3319126272" sldId="622"/>
        </pc:sldMkLst>
        <pc:spChg chg="mod">
          <ac:chgData name="Nguyen Chi Son" userId="606856d02e9d83ac" providerId="LiveId" clId="{71868D9A-B96F-428E-A575-98D8A1773808}" dt="2022-02-28T12:50:02.310" v="2738" actId="20577"/>
          <ac:spMkLst>
            <pc:docMk/>
            <pc:sldMk cId="3319126272" sldId="622"/>
            <ac:spMk id="2" creationId="{DAF08EC2-5D0D-48D9-855C-A59C0E5ED55B}"/>
          </ac:spMkLst>
        </pc:spChg>
      </pc:sldChg>
      <pc:sldChg chg="modSp mod">
        <pc:chgData name="Nguyen Chi Son" userId="606856d02e9d83ac" providerId="LiveId" clId="{71868D9A-B96F-428E-A575-98D8A1773808}" dt="2022-02-28T12:15:25.859" v="211" actId="20577"/>
        <pc:sldMkLst>
          <pc:docMk/>
          <pc:sldMk cId="1033004166" sldId="675"/>
        </pc:sldMkLst>
        <pc:spChg chg="mod">
          <ac:chgData name="Nguyen Chi Son" userId="606856d02e9d83ac" providerId="LiveId" clId="{71868D9A-B96F-428E-A575-98D8A1773808}" dt="2022-02-28T12:15:25.859" v="211" actId="20577"/>
          <ac:spMkLst>
            <pc:docMk/>
            <pc:sldMk cId="1033004166" sldId="675"/>
            <ac:spMk id="2" creationId="{DAF08EC2-5D0D-48D9-855C-A59C0E5ED55B}"/>
          </ac:spMkLst>
        </pc:spChg>
      </pc:sldChg>
      <pc:sldChg chg="addSp delSp modSp mod">
        <pc:chgData name="Nguyen Chi Son" userId="606856d02e9d83ac" providerId="LiveId" clId="{71868D9A-B96F-428E-A575-98D8A1773808}" dt="2022-02-28T12:35:29.336" v="2602" actId="1076"/>
        <pc:sldMkLst>
          <pc:docMk/>
          <pc:sldMk cId="470225863" sldId="691"/>
        </pc:sldMkLst>
        <pc:spChg chg="mod">
          <ac:chgData name="Nguyen Chi Son" userId="606856d02e9d83ac" providerId="LiveId" clId="{71868D9A-B96F-428E-A575-98D8A1773808}" dt="2022-02-28T12:17:27.401" v="454" actId="20577"/>
          <ac:spMkLst>
            <pc:docMk/>
            <pc:sldMk cId="470225863" sldId="691"/>
            <ac:spMk id="2" creationId="{BA8A6260-CA4B-46A9-A06E-C71EE59E6992}"/>
          </ac:spMkLst>
        </pc:spChg>
        <pc:spChg chg="del">
          <ac:chgData name="Nguyen Chi Son" userId="606856d02e9d83ac" providerId="LiveId" clId="{71868D9A-B96F-428E-A575-98D8A1773808}" dt="2022-02-28T12:15:41.452" v="216" actId="478"/>
          <ac:spMkLst>
            <pc:docMk/>
            <pc:sldMk cId="470225863" sldId="691"/>
            <ac:spMk id="8" creationId="{3CBECDDA-DD7D-40DE-BAEC-AE6A41C5FC24}"/>
          </ac:spMkLst>
        </pc:spChg>
        <pc:spChg chg="del">
          <ac:chgData name="Nguyen Chi Son" userId="606856d02e9d83ac" providerId="LiveId" clId="{71868D9A-B96F-428E-A575-98D8A1773808}" dt="2022-02-28T12:15:40.296" v="215" actId="478"/>
          <ac:spMkLst>
            <pc:docMk/>
            <pc:sldMk cId="470225863" sldId="691"/>
            <ac:spMk id="9" creationId="{8826F070-D5B0-4ECB-9256-68CEFEA84977}"/>
          </ac:spMkLst>
        </pc:spChg>
        <pc:spChg chg="mod">
          <ac:chgData name="Nguyen Chi Son" userId="606856d02e9d83ac" providerId="LiveId" clId="{71868D9A-B96F-428E-A575-98D8A1773808}" dt="2022-02-28T12:35:29.336" v="2602" actId="1076"/>
          <ac:spMkLst>
            <pc:docMk/>
            <pc:sldMk cId="470225863" sldId="691"/>
            <ac:spMk id="11" creationId="{72086FFA-A4E4-43D5-877C-B63DBE3E10B8}"/>
          </ac:spMkLst>
        </pc:spChg>
        <pc:spChg chg="add del mod">
          <ac:chgData name="Nguyen Chi Son" userId="606856d02e9d83ac" providerId="LiveId" clId="{71868D9A-B96F-428E-A575-98D8A1773808}" dt="2022-02-28T12:21:11.081" v="649" actId="478"/>
          <ac:spMkLst>
            <pc:docMk/>
            <pc:sldMk cId="470225863" sldId="691"/>
            <ac:spMk id="15" creationId="{B9578E8C-5137-4A5D-B82C-0561A0391FE8}"/>
          </ac:spMkLst>
        </pc:spChg>
        <pc:picChg chg="del">
          <ac:chgData name="Nguyen Chi Son" userId="606856d02e9d83ac" providerId="LiveId" clId="{71868D9A-B96F-428E-A575-98D8A1773808}" dt="2022-02-28T12:15:38.780" v="213" actId="478"/>
          <ac:picMkLst>
            <pc:docMk/>
            <pc:sldMk cId="470225863" sldId="691"/>
            <ac:picMk id="4" creationId="{7EB7A1DA-ADC3-4D55-ACE6-EB1AB9694667}"/>
          </ac:picMkLst>
        </pc:picChg>
        <pc:picChg chg="add del mod">
          <ac:chgData name="Nguyen Chi Son" userId="606856d02e9d83ac" providerId="LiveId" clId="{71868D9A-B96F-428E-A575-98D8A1773808}" dt="2022-02-28T12:18:23.868" v="460" actId="478"/>
          <ac:picMkLst>
            <pc:docMk/>
            <pc:sldMk cId="470225863" sldId="691"/>
            <ac:picMk id="5" creationId="{A73421DF-F0B6-4859-BC84-DED4B876C19B}"/>
          </ac:picMkLst>
        </pc:picChg>
        <pc:picChg chg="del">
          <ac:chgData name="Nguyen Chi Son" userId="606856d02e9d83ac" providerId="LiveId" clId="{71868D9A-B96F-428E-A575-98D8A1773808}" dt="2022-02-28T12:15:39.233" v="214" actId="478"/>
          <ac:picMkLst>
            <pc:docMk/>
            <pc:sldMk cId="470225863" sldId="691"/>
            <ac:picMk id="7" creationId="{B69685B3-442D-4C2C-BC47-BBA225FAF066}"/>
          </ac:picMkLst>
        </pc:picChg>
        <pc:picChg chg="add mod">
          <ac:chgData name="Nguyen Chi Son" userId="606856d02e9d83ac" providerId="LiveId" clId="{71868D9A-B96F-428E-A575-98D8A1773808}" dt="2022-02-28T12:35:22.839" v="2600" actId="1076"/>
          <ac:picMkLst>
            <pc:docMk/>
            <pc:sldMk cId="470225863" sldId="691"/>
            <ac:picMk id="10" creationId="{6460EEBE-9CB4-4540-AB97-AE7CD11815FD}"/>
          </ac:picMkLst>
        </pc:picChg>
        <pc:picChg chg="del">
          <ac:chgData name="Nguyen Chi Son" userId="606856d02e9d83ac" providerId="LiveId" clId="{71868D9A-B96F-428E-A575-98D8A1773808}" dt="2022-02-28T12:15:38.327" v="212" actId="478"/>
          <ac:picMkLst>
            <pc:docMk/>
            <pc:sldMk cId="470225863" sldId="691"/>
            <ac:picMk id="13" creationId="{6E7A1011-0E67-4AA3-B8A1-FBA342BAEBED}"/>
          </ac:picMkLst>
        </pc:picChg>
        <pc:picChg chg="add del mod">
          <ac:chgData name="Nguyen Chi Son" userId="606856d02e9d83ac" providerId="LiveId" clId="{71868D9A-B96F-428E-A575-98D8A1773808}" dt="2022-02-28T12:21:11.081" v="649" actId="478"/>
          <ac:picMkLst>
            <pc:docMk/>
            <pc:sldMk cId="470225863" sldId="691"/>
            <ac:picMk id="14" creationId="{AFD28A0E-FC58-4349-8C3F-FD92725B469E}"/>
          </ac:picMkLst>
        </pc:picChg>
      </pc:sldChg>
      <pc:sldChg chg="delSp modSp mod modAnim">
        <pc:chgData name="Nguyen Chi Son" userId="606856d02e9d83ac" providerId="LiveId" clId="{71868D9A-B96F-428E-A575-98D8A1773808}" dt="2022-02-28T15:45:16.473" v="10511"/>
        <pc:sldMkLst>
          <pc:docMk/>
          <pc:sldMk cId="3964383563" sldId="722"/>
        </pc:sldMkLst>
        <pc:spChg chg="del">
          <ac:chgData name="Nguyen Chi Son" userId="606856d02e9d83ac" providerId="LiveId" clId="{71868D9A-B96F-428E-A575-98D8A1773808}" dt="2022-02-28T12:24:20.262" v="1276" actId="478"/>
          <ac:spMkLst>
            <pc:docMk/>
            <pc:sldMk cId="3964383563" sldId="722"/>
            <ac:spMk id="8" creationId="{E86F1C73-114E-4535-882A-4E6BDD248A96}"/>
          </ac:spMkLst>
        </pc:spChg>
        <pc:spChg chg="del">
          <ac:chgData name="Nguyen Chi Son" userId="606856d02e9d83ac" providerId="LiveId" clId="{71868D9A-B96F-428E-A575-98D8A1773808}" dt="2022-02-28T12:24:20.262" v="1276" actId="478"/>
          <ac:spMkLst>
            <pc:docMk/>
            <pc:sldMk cId="3964383563" sldId="722"/>
            <ac:spMk id="11" creationId="{2DABA96D-F810-408D-BF47-00AB309AACE6}"/>
          </ac:spMkLst>
        </pc:spChg>
        <pc:spChg chg="del">
          <ac:chgData name="Nguyen Chi Son" userId="606856d02e9d83ac" providerId="LiveId" clId="{71868D9A-B96F-428E-A575-98D8A1773808}" dt="2022-02-28T12:24:20.262" v="1276" actId="478"/>
          <ac:spMkLst>
            <pc:docMk/>
            <pc:sldMk cId="3964383563" sldId="722"/>
            <ac:spMk id="12" creationId="{2B7E9FC3-2682-4544-A879-4409F8B8BA41}"/>
          </ac:spMkLst>
        </pc:spChg>
        <pc:spChg chg="mod">
          <ac:chgData name="Nguyen Chi Son" userId="606856d02e9d83ac" providerId="LiveId" clId="{71868D9A-B96F-428E-A575-98D8A1773808}" dt="2022-02-28T12:33:05.235" v="2103" actId="1035"/>
          <ac:spMkLst>
            <pc:docMk/>
            <pc:sldMk cId="3964383563" sldId="722"/>
            <ac:spMk id="14" creationId="{A530074C-9975-4D4F-AC15-005B11433C74}"/>
          </ac:spMkLst>
        </pc:spChg>
        <pc:spChg chg="mod">
          <ac:chgData name="Nguyen Chi Son" userId="606856d02e9d83ac" providerId="LiveId" clId="{71868D9A-B96F-428E-A575-98D8A1773808}" dt="2022-02-28T12:33:05.235" v="2103" actId="1035"/>
          <ac:spMkLst>
            <pc:docMk/>
            <pc:sldMk cId="3964383563" sldId="722"/>
            <ac:spMk id="15" creationId="{EC5263CE-BE2F-44C4-BD89-2666D2873C33}"/>
          </ac:spMkLst>
        </pc:spChg>
        <pc:spChg chg="mod">
          <ac:chgData name="Nguyen Chi Son" userId="606856d02e9d83ac" providerId="LiveId" clId="{71868D9A-B96F-428E-A575-98D8A1773808}" dt="2022-02-28T12:29:34.238" v="1733" actId="20577"/>
          <ac:spMkLst>
            <pc:docMk/>
            <pc:sldMk cId="3964383563" sldId="722"/>
            <ac:spMk id="19" creationId="{9C339D16-68E4-43C4-A62E-D0146138D23B}"/>
          </ac:spMkLst>
        </pc:spChg>
        <pc:picChg chg="del">
          <ac:chgData name="Nguyen Chi Son" userId="606856d02e9d83ac" providerId="LiveId" clId="{71868D9A-B96F-428E-A575-98D8A1773808}" dt="2022-02-28T12:24:20.262" v="1276" actId="478"/>
          <ac:picMkLst>
            <pc:docMk/>
            <pc:sldMk cId="3964383563" sldId="722"/>
            <ac:picMk id="10" creationId="{7667FC2E-E650-4B39-937E-0463DA4243DD}"/>
          </ac:picMkLst>
        </pc:picChg>
      </pc:sldChg>
      <pc:sldChg chg="addSp delSp modSp mod modAnim">
        <pc:chgData name="Nguyen Chi Son" userId="606856d02e9d83ac" providerId="LiveId" clId="{71868D9A-B96F-428E-A575-98D8A1773808}" dt="2022-02-28T15:45:58.488" v="10522"/>
        <pc:sldMkLst>
          <pc:docMk/>
          <pc:sldMk cId="3267194069" sldId="747"/>
        </pc:sldMkLst>
        <pc:spChg chg="mod">
          <ac:chgData name="Nguyen Chi Son" userId="606856d02e9d83ac" providerId="LiveId" clId="{71868D9A-B96F-428E-A575-98D8A1773808}" dt="2022-02-28T12:57:01.880" v="3233" actId="20577"/>
          <ac:spMkLst>
            <pc:docMk/>
            <pc:sldMk cId="3267194069" sldId="747"/>
            <ac:spMk id="2" creationId="{BA8A6260-CA4B-46A9-A06E-C71EE59E6992}"/>
          </ac:spMkLst>
        </pc:spChg>
        <pc:spChg chg="add mod">
          <ac:chgData name="Nguyen Chi Son" userId="606856d02e9d83ac" providerId="LiveId" clId="{71868D9A-B96F-428E-A575-98D8A1773808}" dt="2022-02-28T12:57:54.099" v="3245" actId="1076"/>
          <ac:spMkLst>
            <pc:docMk/>
            <pc:sldMk cId="3267194069" sldId="747"/>
            <ac:spMk id="6" creationId="{88401D78-E8E5-4B33-952F-54CD58F78924}"/>
          </ac:spMkLst>
        </pc:spChg>
        <pc:graphicFrameChg chg="add mod">
          <ac:chgData name="Nguyen Chi Son" userId="606856d02e9d83ac" providerId="LiveId" clId="{71868D9A-B96F-428E-A575-98D8A1773808}" dt="2022-02-28T12:57:44.890" v="3244" actId="1035"/>
          <ac:graphicFrameMkLst>
            <pc:docMk/>
            <pc:sldMk cId="3267194069" sldId="747"/>
            <ac:graphicFrameMk id="7" creationId="{30144405-8259-4B39-A352-80FFBCC3E6B8}"/>
          </ac:graphicFrameMkLst>
        </pc:graphicFrameChg>
        <pc:picChg chg="del">
          <ac:chgData name="Nguyen Chi Son" userId="606856d02e9d83ac" providerId="LiveId" clId="{71868D9A-B96F-428E-A575-98D8A1773808}" dt="2022-02-28T12:50:04.548" v="2739" actId="478"/>
          <ac:picMkLst>
            <pc:docMk/>
            <pc:sldMk cId="3267194069" sldId="747"/>
            <ac:picMk id="4" creationId="{3CBDA1E3-644F-4AE2-87DE-4AD95E99ADB2}"/>
          </ac:picMkLst>
        </pc:picChg>
        <pc:picChg chg="add mod">
          <ac:chgData name="Nguyen Chi Son" userId="606856d02e9d83ac" providerId="LiveId" clId="{71868D9A-B96F-428E-A575-98D8A1773808}" dt="2022-02-28T12:58:18.839" v="3247" actId="1076"/>
          <ac:picMkLst>
            <pc:docMk/>
            <pc:sldMk cId="3267194069" sldId="747"/>
            <ac:picMk id="5" creationId="{6125E139-855A-4BA0-AD2B-A79823DD9B69}"/>
          </ac:picMkLst>
        </pc:picChg>
        <pc:cxnChg chg="add mod">
          <ac:chgData name="Nguyen Chi Son" userId="606856d02e9d83ac" providerId="LiveId" clId="{71868D9A-B96F-428E-A575-98D8A1773808}" dt="2022-02-28T12:58:58.107" v="3266" actId="1037"/>
          <ac:cxnSpMkLst>
            <pc:docMk/>
            <pc:sldMk cId="3267194069" sldId="747"/>
            <ac:cxnSpMk id="8" creationId="{A9572AD9-C560-44DE-8105-0849444B1D89}"/>
          </ac:cxnSpMkLst>
        </pc:cxnChg>
        <pc:cxnChg chg="add mod">
          <ac:chgData name="Nguyen Chi Son" userId="606856d02e9d83ac" providerId="LiveId" clId="{71868D9A-B96F-428E-A575-98D8A1773808}" dt="2022-02-28T12:59:12.231" v="3278" actId="1035"/>
          <ac:cxnSpMkLst>
            <pc:docMk/>
            <pc:sldMk cId="3267194069" sldId="747"/>
            <ac:cxnSpMk id="11" creationId="{9EF2F207-718D-472D-A591-3EAFCF068488}"/>
          </ac:cxnSpMkLst>
        </pc:cxnChg>
        <pc:cxnChg chg="add mod">
          <ac:chgData name="Nguyen Chi Son" userId="606856d02e9d83ac" providerId="LiveId" clId="{71868D9A-B96F-428E-A575-98D8A1773808}" dt="2022-02-28T12:59:27.522" v="3279" actId="571"/>
          <ac:cxnSpMkLst>
            <pc:docMk/>
            <pc:sldMk cId="3267194069" sldId="747"/>
            <ac:cxnSpMk id="15" creationId="{C68A5BEC-7557-45E3-8FEE-F61AD751AC76}"/>
          </ac:cxnSpMkLst>
        </pc:cxnChg>
      </pc:sldChg>
      <pc:sldChg chg="del">
        <pc:chgData name="Nguyen Chi Son" userId="606856d02e9d83ac" providerId="LiveId" clId="{71868D9A-B96F-428E-A575-98D8A1773808}" dt="2022-02-28T12:24:15.309" v="1275" actId="47"/>
        <pc:sldMkLst>
          <pc:docMk/>
          <pc:sldMk cId="1335251601" sldId="749"/>
        </pc:sldMkLst>
      </pc:sldChg>
      <pc:sldChg chg="modSp mod">
        <pc:chgData name="Nguyen Chi Son" userId="606856d02e9d83ac" providerId="LiveId" clId="{71868D9A-B96F-428E-A575-98D8A1773808}" dt="2022-02-28T13:02:47.082" v="3791" actId="20577"/>
        <pc:sldMkLst>
          <pc:docMk/>
          <pc:sldMk cId="3650864165" sldId="750"/>
        </pc:sldMkLst>
        <pc:spChg chg="mod">
          <ac:chgData name="Nguyen Chi Son" userId="606856d02e9d83ac" providerId="LiveId" clId="{71868D9A-B96F-428E-A575-98D8A1773808}" dt="2022-02-28T13:02:47.082" v="3791" actId="20577"/>
          <ac:spMkLst>
            <pc:docMk/>
            <pc:sldMk cId="3650864165" sldId="750"/>
            <ac:spMk id="2" creationId="{DAF08EC2-5D0D-48D9-855C-A59C0E5ED55B}"/>
          </ac:spMkLst>
        </pc:spChg>
      </pc:sldChg>
      <pc:sldChg chg="addSp delSp modSp mod">
        <pc:chgData name="Nguyen Chi Son" userId="606856d02e9d83ac" providerId="LiveId" clId="{71868D9A-B96F-428E-A575-98D8A1773808}" dt="2022-02-28T13:47:53.740" v="4323" actId="14100"/>
        <pc:sldMkLst>
          <pc:docMk/>
          <pc:sldMk cId="3436966872" sldId="751"/>
        </pc:sldMkLst>
        <pc:spChg chg="mod">
          <ac:chgData name="Nguyen Chi Son" userId="606856d02e9d83ac" providerId="LiveId" clId="{71868D9A-B96F-428E-A575-98D8A1773808}" dt="2022-02-28T13:03:50.747" v="3816" actId="20577"/>
          <ac:spMkLst>
            <pc:docMk/>
            <pc:sldMk cId="3436966872" sldId="751"/>
            <ac:spMk id="2" creationId="{BA8A6260-CA4B-46A9-A06E-C71EE59E6992}"/>
          </ac:spMkLst>
        </pc:spChg>
        <pc:spChg chg="mod">
          <ac:chgData name="Nguyen Chi Son" userId="606856d02e9d83ac" providerId="LiveId" clId="{71868D9A-B96F-428E-A575-98D8A1773808}" dt="2022-02-28T13:47:53.740" v="4323" actId="14100"/>
          <ac:spMkLst>
            <pc:docMk/>
            <pc:sldMk cId="3436966872" sldId="751"/>
            <ac:spMk id="5" creationId="{5FCB6675-D220-43C6-AA0B-F5516442E11D}"/>
          </ac:spMkLst>
        </pc:spChg>
        <pc:picChg chg="add mod modCrop">
          <ac:chgData name="Nguyen Chi Son" userId="606856d02e9d83ac" providerId="LiveId" clId="{71868D9A-B96F-428E-A575-98D8A1773808}" dt="2022-02-28T13:47:31.086" v="4306" actId="1076"/>
          <ac:picMkLst>
            <pc:docMk/>
            <pc:sldMk cId="3436966872" sldId="751"/>
            <ac:picMk id="4" creationId="{0151BF90-08BD-4CC0-A842-7CA08B416050}"/>
          </ac:picMkLst>
        </pc:picChg>
        <pc:picChg chg="del">
          <ac:chgData name="Nguyen Chi Son" userId="606856d02e9d83ac" providerId="LiveId" clId="{71868D9A-B96F-428E-A575-98D8A1773808}" dt="2022-02-28T13:02:50.459" v="3792" actId="478"/>
          <ac:picMkLst>
            <pc:docMk/>
            <pc:sldMk cId="3436966872" sldId="751"/>
            <ac:picMk id="6" creationId="{D0BDBCB4-707C-43CE-931D-64180D957F7B}"/>
          </ac:picMkLst>
        </pc:picChg>
        <pc:picChg chg="del">
          <ac:chgData name="Nguyen Chi Son" userId="606856d02e9d83ac" providerId="LiveId" clId="{71868D9A-B96F-428E-A575-98D8A1773808}" dt="2022-02-28T13:02:50.850" v="3793" actId="478"/>
          <ac:picMkLst>
            <pc:docMk/>
            <pc:sldMk cId="3436966872" sldId="751"/>
            <ac:picMk id="3074" creationId="{A1C279AF-79C4-4051-B123-E9D2732A0C21}"/>
          </ac:picMkLst>
        </pc:picChg>
      </pc:sldChg>
      <pc:sldChg chg="del">
        <pc:chgData name="Nguyen Chi Son" userId="606856d02e9d83ac" providerId="LiveId" clId="{71868D9A-B96F-428E-A575-98D8A1773808}" dt="2022-02-28T14:02:32.892" v="6100" actId="47"/>
        <pc:sldMkLst>
          <pc:docMk/>
          <pc:sldMk cId="2207813376" sldId="752"/>
        </pc:sldMkLst>
      </pc:sldChg>
      <pc:sldChg chg="del">
        <pc:chgData name="Nguyen Chi Son" userId="606856d02e9d83ac" providerId="LiveId" clId="{71868D9A-B96F-428E-A575-98D8A1773808}" dt="2022-02-28T13:49:30.441" v="4324" actId="47"/>
        <pc:sldMkLst>
          <pc:docMk/>
          <pc:sldMk cId="1058621928" sldId="753"/>
        </pc:sldMkLst>
      </pc:sldChg>
      <pc:sldChg chg="modSp del">
        <pc:chgData name="Nguyen Chi Son" userId="606856d02e9d83ac" providerId="LiveId" clId="{71868D9A-B96F-428E-A575-98D8A1773808}" dt="2022-02-28T13:50:14.229" v="4500" actId="47"/>
        <pc:sldMkLst>
          <pc:docMk/>
          <pc:sldMk cId="709018180" sldId="754"/>
        </pc:sldMkLst>
        <pc:spChg chg="mod">
          <ac:chgData name="Nguyen Chi Son" userId="606856d02e9d83ac" providerId="LiveId" clId="{71868D9A-B96F-428E-A575-98D8A1773808}" dt="2022-02-28T13:50:06.405" v="4498" actId="20577"/>
          <ac:spMkLst>
            <pc:docMk/>
            <pc:sldMk cId="709018180" sldId="754"/>
            <ac:spMk id="19" creationId="{9C339D16-68E4-43C4-A62E-D0146138D23B}"/>
          </ac:spMkLst>
        </pc:spChg>
      </pc:sldChg>
      <pc:sldChg chg="del">
        <pc:chgData name="Nguyen Chi Son" userId="606856d02e9d83ac" providerId="LiveId" clId="{71868D9A-B96F-428E-A575-98D8A1773808}" dt="2022-02-28T14:02:32.892" v="6100" actId="47"/>
        <pc:sldMkLst>
          <pc:docMk/>
          <pc:sldMk cId="2854865858" sldId="755"/>
        </pc:sldMkLst>
      </pc:sldChg>
      <pc:sldChg chg="del">
        <pc:chgData name="Nguyen Chi Son" userId="606856d02e9d83ac" providerId="LiveId" clId="{71868D9A-B96F-428E-A575-98D8A1773808}" dt="2022-02-28T14:02:32.892" v="6100" actId="47"/>
        <pc:sldMkLst>
          <pc:docMk/>
          <pc:sldMk cId="3015010201" sldId="756"/>
        </pc:sldMkLst>
      </pc:sldChg>
      <pc:sldChg chg="del">
        <pc:chgData name="Nguyen Chi Son" userId="606856d02e9d83ac" providerId="LiveId" clId="{71868D9A-B96F-428E-A575-98D8A1773808}" dt="2022-02-28T14:02:32.892" v="6100" actId="47"/>
        <pc:sldMkLst>
          <pc:docMk/>
          <pc:sldMk cId="4140275113" sldId="757"/>
        </pc:sldMkLst>
      </pc:sldChg>
      <pc:sldChg chg="del">
        <pc:chgData name="Nguyen Chi Son" userId="606856d02e9d83ac" providerId="LiveId" clId="{71868D9A-B96F-428E-A575-98D8A1773808}" dt="2022-02-28T14:02:32.892" v="6100" actId="47"/>
        <pc:sldMkLst>
          <pc:docMk/>
          <pc:sldMk cId="3136042662" sldId="758"/>
        </pc:sldMkLst>
      </pc:sldChg>
      <pc:sldChg chg="del">
        <pc:chgData name="Nguyen Chi Son" userId="606856d02e9d83ac" providerId="LiveId" clId="{71868D9A-B96F-428E-A575-98D8A1773808}" dt="2022-02-28T14:02:32.892" v="6100" actId="47"/>
        <pc:sldMkLst>
          <pc:docMk/>
          <pc:sldMk cId="1870878217" sldId="759"/>
        </pc:sldMkLst>
      </pc:sldChg>
      <pc:sldChg chg="modSp mod">
        <pc:chgData name="Nguyen Chi Son" userId="606856d02e9d83ac" providerId="LiveId" clId="{71868D9A-B96F-428E-A575-98D8A1773808}" dt="2022-02-28T14:02:38.686" v="6158" actId="20577"/>
        <pc:sldMkLst>
          <pc:docMk/>
          <pc:sldMk cId="3920108429" sldId="760"/>
        </pc:sldMkLst>
        <pc:spChg chg="mod">
          <ac:chgData name="Nguyen Chi Son" userId="606856d02e9d83ac" providerId="LiveId" clId="{71868D9A-B96F-428E-A575-98D8A1773808}" dt="2022-02-28T14:02:38.686" v="6158" actId="20577"/>
          <ac:spMkLst>
            <pc:docMk/>
            <pc:sldMk cId="3920108429" sldId="760"/>
            <ac:spMk id="2" creationId="{DAF08EC2-5D0D-48D9-855C-A59C0E5ED55B}"/>
          </ac:spMkLst>
        </pc:spChg>
      </pc:sldChg>
      <pc:sldChg chg="addSp delSp modSp mod delAnim modAnim">
        <pc:chgData name="Nguyen Chi Son" userId="606856d02e9d83ac" providerId="LiveId" clId="{71868D9A-B96F-428E-A575-98D8A1773808}" dt="2022-02-28T15:47:01.939" v="10548" actId="1076"/>
        <pc:sldMkLst>
          <pc:docMk/>
          <pc:sldMk cId="2383046546" sldId="761"/>
        </pc:sldMkLst>
        <pc:spChg chg="mod">
          <ac:chgData name="Nguyen Chi Son" userId="606856d02e9d83ac" providerId="LiveId" clId="{71868D9A-B96F-428E-A575-98D8A1773808}" dt="2022-02-28T14:03:22.899" v="6329" actId="20577"/>
          <ac:spMkLst>
            <pc:docMk/>
            <pc:sldMk cId="2383046546" sldId="761"/>
            <ac:spMk id="2" creationId="{BA8A6260-CA4B-46A9-A06E-C71EE59E6992}"/>
          </ac:spMkLst>
        </pc:spChg>
        <pc:spChg chg="mod">
          <ac:chgData name="Nguyen Chi Son" userId="606856d02e9d83ac" providerId="LiveId" clId="{71868D9A-B96F-428E-A575-98D8A1773808}" dt="2022-02-28T14:20:58.710" v="6497" actId="1076"/>
          <ac:spMkLst>
            <pc:docMk/>
            <pc:sldMk cId="2383046546" sldId="761"/>
            <ac:spMk id="7" creationId="{29173375-2B80-44C2-B311-A0CEA888BCFE}"/>
          </ac:spMkLst>
        </pc:spChg>
        <pc:spChg chg="add mod">
          <ac:chgData name="Nguyen Chi Son" userId="606856d02e9d83ac" providerId="LiveId" clId="{71868D9A-B96F-428E-A575-98D8A1773808}" dt="2022-02-28T14:21:27.928" v="6528" actId="1076"/>
          <ac:spMkLst>
            <pc:docMk/>
            <pc:sldMk cId="2383046546" sldId="761"/>
            <ac:spMk id="32" creationId="{E2D9150E-FABA-40EC-BC1A-676203E427EA}"/>
          </ac:spMkLst>
        </pc:spChg>
        <pc:spChg chg="add del mod">
          <ac:chgData name="Nguyen Chi Son" userId="606856d02e9d83ac" providerId="LiveId" clId="{71868D9A-B96F-428E-A575-98D8A1773808}" dt="2022-02-28T14:21:37.818" v="6531" actId="478"/>
          <ac:spMkLst>
            <pc:docMk/>
            <pc:sldMk cId="2383046546" sldId="761"/>
            <ac:spMk id="33" creationId="{2182E8CD-8F5D-4D32-A7F7-DB0A2ADF0DB4}"/>
          </ac:spMkLst>
        </pc:spChg>
        <pc:spChg chg="add mod">
          <ac:chgData name="Nguyen Chi Son" userId="606856d02e9d83ac" providerId="LiveId" clId="{71868D9A-B96F-428E-A575-98D8A1773808}" dt="2022-02-28T14:41:35.679" v="7465" actId="1076"/>
          <ac:spMkLst>
            <pc:docMk/>
            <pc:sldMk cId="2383046546" sldId="761"/>
            <ac:spMk id="35" creationId="{D5E0FFE8-2929-4B3D-A81D-C9CBC30FDC35}"/>
          </ac:spMkLst>
        </pc:spChg>
        <pc:spChg chg="add mod">
          <ac:chgData name="Nguyen Chi Son" userId="606856d02e9d83ac" providerId="LiveId" clId="{71868D9A-B96F-428E-A575-98D8A1773808}" dt="2022-02-28T14:41:39.210" v="7466" actId="1076"/>
          <ac:spMkLst>
            <pc:docMk/>
            <pc:sldMk cId="2383046546" sldId="761"/>
            <ac:spMk id="36" creationId="{F8E89F25-3C80-42AB-B129-D4076AE9D9A1}"/>
          </ac:spMkLst>
        </pc:spChg>
        <pc:spChg chg="add mod">
          <ac:chgData name="Nguyen Chi Son" userId="606856d02e9d83ac" providerId="LiveId" clId="{71868D9A-B96F-428E-A575-98D8A1773808}" dt="2022-02-28T15:46:57.361" v="10546" actId="1036"/>
          <ac:spMkLst>
            <pc:docMk/>
            <pc:sldMk cId="2383046546" sldId="761"/>
            <ac:spMk id="37" creationId="{B46EFD11-8D6E-42A3-86FB-7C6138C81450}"/>
          </ac:spMkLst>
        </pc:spChg>
        <pc:graphicFrameChg chg="add mod">
          <ac:chgData name="Nguyen Chi Son" userId="606856d02e9d83ac" providerId="LiveId" clId="{71868D9A-B96F-428E-A575-98D8A1773808}" dt="2022-02-28T14:20:43.586" v="6476" actId="1076"/>
          <ac:graphicFrameMkLst>
            <pc:docMk/>
            <pc:sldMk cId="2383046546" sldId="761"/>
            <ac:graphicFrameMk id="11" creationId="{29B1A0EA-0737-4E3D-8BD4-682A88A1B0F2}"/>
          </ac:graphicFrameMkLst>
        </pc:graphicFrameChg>
        <pc:graphicFrameChg chg="add mod">
          <ac:chgData name="Nguyen Chi Son" userId="606856d02e9d83ac" providerId="LiveId" clId="{71868D9A-B96F-428E-A575-98D8A1773808}" dt="2022-02-28T14:20:43.586" v="6476" actId="1076"/>
          <ac:graphicFrameMkLst>
            <pc:docMk/>
            <pc:sldMk cId="2383046546" sldId="761"/>
            <ac:graphicFrameMk id="12" creationId="{82E86795-DC76-49CF-8B99-4E347E0C5C11}"/>
          </ac:graphicFrameMkLst>
        </pc:graphicFrameChg>
        <pc:graphicFrameChg chg="add mod">
          <ac:chgData name="Nguyen Chi Son" userId="606856d02e9d83ac" providerId="LiveId" clId="{71868D9A-B96F-428E-A575-98D8A1773808}" dt="2022-02-28T14:20:43.586" v="6476" actId="1076"/>
          <ac:graphicFrameMkLst>
            <pc:docMk/>
            <pc:sldMk cId="2383046546" sldId="761"/>
            <ac:graphicFrameMk id="13" creationId="{BD9E950E-ED3A-4915-A7E7-FA6E6602B361}"/>
          </ac:graphicFrameMkLst>
        </pc:graphicFrameChg>
        <pc:graphicFrameChg chg="add del mod">
          <ac:chgData name="Nguyen Chi Son" userId="606856d02e9d83ac" providerId="LiveId" clId="{71868D9A-B96F-428E-A575-98D8A1773808}" dt="2022-02-28T14:19:07.667" v="6422" actId="478"/>
          <ac:graphicFrameMkLst>
            <pc:docMk/>
            <pc:sldMk cId="2383046546" sldId="761"/>
            <ac:graphicFrameMk id="17" creationId="{0C5E325A-1257-42DC-BC7D-B19399464572}"/>
          </ac:graphicFrameMkLst>
        </pc:graphicFrameChg>
        <pc:graphicFrameChg chg="add del mod">
          <ac:chgData name="Nguyen Chi Son" userId="606856d02e9d83ac" providerId="LiveId" clId="{71868D9A-B96F-428E-A575-98D8A1773808}" dt="2022-02-28T14:19:05.652" v="6421" actId="478"/>
          <ac:graphicFrameMkLst>
            <pc:docMk/>
            <pc:sldMk cId="2383046546" sldId="761"/>
            <ac:graphicFrameMk id="18" creationId="{950E0E35-22F4-44DD-9A5E-7889723AA9F0}"/>
          </ac:graphicFrameMkLst>
        </pc:graphicFrameChg>
        <pc:graphicFrameChg chg="add mod">
          <ac:chgData name="Nguyen Chi Son" userId="606856d02e9d83ac" providerId="LiveId" clId="{71868D9A-B96F-428E-A575-98D8A1773808}" dt="2022-02-28T14:20:39.617" v="6475" actId="1076"/>
          <ac:graphicFrameMkLst>
            <pc:docMk/>
            <pc:sldMk cId="2383046546" sldId="761"/>
            <ac:graphicFrameMk id="19" creationId="{08A802AE-9D51-4AF7-8F90-5E6D00E46E35}"/>
          </ac:graphicFrameMkLst>
        </pc:graphicFrameChg>
        <pc:graphicFrameChg chg="add mod">
          <ac:chgData name="Nguyen Chi Son" userId="606856d02e9d83ac" providerId="LiveId" clId="{71868D9A-B96F-428E-A575-98D8A1773808}" dt="2022-02-28T14:20:39.617" v="6475" actId="1076"/>
          <ac:graphicFrameMkLst>
            <pc:docMk/>
            <pc:sldMk cId="2383046546" sldId="761"/>
            <ac:graphicFrameMk id="22" creationId="{1C73BF65-5EEA-4CA6-80EE-3AD4C391E67D}"/>
          </ac:graphicFrameMkLst>
        </pc:graphicFrameChg>
        <pc:graphicFrameChg chg="add mod">
          <ac:chgData name="Nguyen Chi Son" userId="606856d02e9d83ac" providerId="LiveId" clId="{71868D9A-B96F-428E-A575-98D8A1773808}" dt="2022-02-28T14:20:39.617" v="6475" actId="1076"/>
          <ac:graphicFrameMkLst>
            <pc:docMk/>
            <pc:sldMk cId="2383046546" sldId="761"/>
            <ac:graphicFrameMk id="23" creationId="{3E80A017-660A-4474-9B03-04B465762B54}"/>
          </ac:graphicFrameMkLst>
        </pc:graphicFrameChg>
        <pc:graphicFrameChg chg="add mod">
          <ac:chgData name="Nguyen Chi Son" userId="606856d02e9d83ac" providerId="LiveId" clId="{71868D9A-B96F-428E-A575-98D8A1773808}" dt="2022-02-28T15:46:59.252" v="10547" actId="1076"/>
          <ac:graphicFrameMkLst>
            <pc:docMk/>
            <pc:sldMk cId="2383046546" sldId="761"/>
            <ac:graphicFrameMk id="26" creationId="{C6AE4851-2139-4111-BDB8-8DAD347BF466}"/>
          </ac:graphicFrameMkLst>
        </pc:graphicFrameChg>
        <pc:graphicFrameChg chg="add mod">
          <ac:chgData name="Nguyen Chi Son" userId="606856d02e9d83ac" providerId="LiveId" clId="{71868D9A-B96F-428E-A575-98D8A1773808}" dt="2022-02-28T15:46:57.361" v="10546" actId="1036"/>
          <ac:graphicFrameMkLst>
            <pc:docMk/>
            <pc:sldMk cId="2383046546" sldId="761"/>
            <ac:graphicFrameMk id="28" creationId="{D1135F64-BE36-4A83-B54C-7DEE19E0A556}"/>
          </ac:graphicFrameMkLst>
        </pc:graphicFrameChg>
        <pc:graphicFrameChg chg="add mod">
          <ac:chgData name="Nguyen Chi Son" userId="606856d02e9d83ac" providerId="LiveId" clId="{71868D9A-B96F-428E-A575-98D8A1773808}" dt="2022-02-28T15:47:01.939" v="10548" actId="1076"/>
          <ac:graphicFrameMkLst>
            <pc:docMk/>
            <pc:sldMk cId="2383046546" sldId="761"/>
            <ac:graphicFrameMk id="29" creationId="{D2DB1092-2ECD-4FDA-8C73-3A800611614A}"/>
          </ac:graphicFrameMkLst>
        </pc:graphicFrameChg>
        <pc:graphicFrameChg chg="add mod">
          <ac:chgData name="Nguyen Chi Son" userId="606856d02e9d83ac" providerId="LiveId" clId="{71868D9A-B96F-428E-A575-98D8A1773808}" dt="2022-02-28T15:46:57.361" v="10546" actId="1036"/>
          <ac:graphicFrameMkLst>
            <pc:docMk/>
            <pc:sldMk cId="2383046546" sldId="761"/>
            <ac:graphicFrameMk id="34" creationId="{78D18222-587A-4CD7-BD61-7FD99CACADC5}"/>
          </ac:graphicFrameMkLst>
        </pc:graphicFrameChg>
        <pc:picChg chg="del">
          <ac:chgData name="Nguyen Chi Son" userId="606856d02e9d83ac" providerId="LiveId" clId="{71868D9A-B96F-428E-A575-98D8A1773808}" dt="2022-02-28T14:02:41.797" v="6159" actId="478"/>
          <ac:picMkLst>
            <pc:docMk/>
            <pc:sldMk cId="2383046546" sldId="761"/>
            <ac:picMk id="4" creationId="{5AC4D369-5BB2-45EC-89EA-745A6D8AA132}"/>
          </ac:picMkLst>
        </pc:picChg>
        <pc:picChg chg="del">
          <ac:chgData name="Nguyen Chi Son" userId="606856d02e9d83ac" providerId="LiveId" clId="{71868D9A-B96F-428E-A575-98D8A1773808}" dt="2022-02-28T14:02:42.203" v="6160" actId="478"/>
          <ac:picMkLst>
            <pc:docMk/>
            <pc:sldMk cId="2383046546" sldId="761"/>
            <ac:picMk id="8" creationId="{2587AFAF-3D32-4E7E-BDF7-BBC34451D971}"/>
          </ac:picMkLst>
        </pc:picChg>
        <pc:cxnChg chg="add mod">
          <ac:chgData name="Nguyen Chi Son" userId="606856d02e9d83ac" providerId="LiveId" clId="{71868D9A-B96F-428E-A575-98D8A1773808}" dt="2022-02-28T14:20:43.586" v="6476" actId="1076"/>
          <ac:cxnSpMkLst>
            <pc:docMk/>
            <pc:sldMk cId="2383046546" sldId="761"/>
            <ac:cxnSpMk id="6" creationId="{436474C8-15FD-4488-995E-B03073955089}"/>
          </ac:cxnSpMkLst>
        </pc:cxnChg>
        <pc:cxnChg chg="add mod">
          <ac:chgData name="Nguyen Chi Son" userId="606856d02e9d83ac" providerId="LiveId" clId="{71868D9A-B96F-428E-A575-98D8A1773808}" dt="2022-02-28T14:20:43.586" v="6476" actId="1076"/>
          <ac:cxnSpMkLst>
            <pc:docMk/>
            <pc:sldMk cId="2383046546" sldId="761"/>
            <ac:cxnSpMk id="9" creationId="{482FF857-41BB-44C7-8596-42814F692433}"/>
          </ac:cxnSpMkLst>
        </pc:cxnChg>
        <pc:cxnChg chg="add mod">
          <ac:chgData name="Nguyen Chi Son" userId="606856d02e9d83ac" providerId="LiveId" clId="{71868D9A-B96F-428E-A575-98D8A1773808}" dt="2022-02-28T14:20:43.586" v="6476" actId="1076"/>
          <ac:cxnSpMkLst>
            <pc:docMk/>
            <pc:sldMk cId="2383046546" sldId="761"/>
            <ac:cxnSpMk id="14" creationId="{C0653C0A-8146-49E1-822A-272420FBA5CF}"/>
          </ac:cxnSpMkLst>
        </pc:cxnChg>
        <pc:cxnChg chg="add mod">
          <ac:chgData name="Nguyen Chi Son" userId="606856d02e9d83ac" providerId="LiveId" clId="{71868D9A-B96F-428E-A575-98D8A1773808}" dt="2022-02-28T14:20:39.617" v="6475" actId="1076"/>
          <ac:cxnSpMkLst>
            <pc:docMk/>
            <pc:sldMk cId="2383046546" sldId="761"/>
            <ac:cxnSpMk id="15" creationId="{07CB4F44-10A1-4BB9-904D-7784A2668594}"/>
          </ac:cxnSpMkLst>
        </pc:cxnChg>
        <pc:cxnChg chg="add mod">
          <ac:chgData name="Nguyen Chi Son" userId="606856d02e9d83ac" providerId="LiveId" clId="{71868D9A-B96F-428E-A575-98D8A1773808}" dt="2022-02-28T14:20:39.617" v="6475" actId="1076"/>
          <ac:cxnSpMkLst>
            <pc:docMk/>
            <pc:sldMk cId="2383046546" sldId="761"/>
            <ac:cxnSpMk id="16" creationId="{54EE2D80-25EA-4E27-A15F-1065ABAFE076}"/>
          </ac:cxnSpMkLst>
        </pc:cxnChg>
        <pc:cxnChg chg="add mod">
          <ac:chgData name="Nguyen Chi Son" userId="606856d02e9d83ac" providerId="LiveId" clId="{71868D9A-B96F-428E-A575-98D8A1773808}" dt="2022-02-28T14:20:39.617" v="6475" actId="1076"/>
          <ac:cxnSpMkLst>
            <pc:docMk/>
            <pc:sldMk cId="2383046546" sldId="761"/>
            <ac:cxnSpMk id="20" creationId="{296DD4CB-037E-4259-9A24-62FB36E82BE1}"/>
          </ac:cxnSpMkLst>
        </pc:cxnChg>
        <pc:cxnChg chg="add mod">
          <ac:chgData name="Nguyen Chi Son" userId="606856d02e9d83ac" providerId="LiveId" clId="{71868D9A-B96F-428E-A575-98D8A1773808}" dt="2022-02-28T15:46:57.361" v="10546" actId="1036"/>
          <ac:cxnSpMkLst>
            <pc:docMk/>
            <pc:sldMk cId="2383046546" sldId="761"/>
            <ac:cxnSpMk id="24" creationId="{FBCB7973-3BEA-4294-8CF0-28FEEE3E2179}"/>
          </ac:cxnSpMkLst>
        </pc:cxnChg>
        <pc:cxnChg chg="add mod">
          <ac:chgData name="Nguyen Chi Son" userId="606856d02e9d83ac" providerId="LiveId" clId="{71868D9A-B96F-428E-A575-98D8A1773808}" dt="2022-02-28T15:46:57.361" v="10546" actId="1036"/>
          <ac:cxnSpMkLst>
            <pc:docMk/>
            <pc:sldMk cId="2383046546" sldId="761"/>
            <ac:cxnSpMk id="25" creationId="{1BDEDB7E-FE60-487D-9FD9-92EAB3E3225E}"/>
          </ac:cxnSpMkLst>
        </pc:cxnChg>
        <pc:cxnChg chg="add mod">
          <ac:chgData name="Nguyen Chi Son" userId="606856d02e9d83ac" providerId="LiveId" clId="{71868D9A-B96F-428E-A575-98D8A1773808}" dt="2022-02-28T15:46:57.361" v="10546" actId="1036"/>
          <ac:cxnSpMkLst>
            <pc:docMk/>
            <pc:sldMk cId="2383046546" sldId="761"/>
            <ac:cxnSpMk id="27" creationId="{B34C57E5-EF0B-4F2D-9974-28F4136CA3BC}"/>
          </ac:cxnSpMkLst>
        </pc:cxnChg>
      </pc:sldChg>
      <pc:sldChg chg="del">
        <pc:chgData name="Nguyen Chi Son" userId="606856d02e9d83ac" providerId="LiveId" clId="{71868D9A-B96F-428E-A575-98D8A1773808}" dt="2022-02-28T14:48:08.969" v="8090" actId="47"/>
        <pc:sldMkLst>
          <pc:docMk/>
          <pc:sldMk cId="469802586" sldId="762"/>
        </pc:sldMkLst>
      </pc:sldChg>
      <pc:sldChg chg="del">
        <pc:chgData name="Nguyen Chi Son" userId="606856d02e9d83ac" providerId="LiveId" clId="{71868D9A-B96F-428E-A575-98D8A1773808}" dt="2022-02-28T14:48:08.969" v="8090" actId="47"/>
        <pc:sldMkLst>
          <pc:docMk/>
          <pc:sldMk cId="1300236136" sldId="763"/>
        </pc:sldMkLst>
      </pc:sldChg>
      <pc:sldChg chg="del">
        <pc:chgData name="Nguyen Chi Son" userId="606856d02e9d83ac" providerId="LiveId" clId="{71868D9A-B96F-428E-A575-98D8A1773808}" dt="2022-02-28T14:48:08.969" v="8090" actId="47"/>
        <pc:sldMkLst>
          <pc:docMk/>
          <pc:sldMk cId="1998499092" sldId="764"/>
        </pc:sldMkLst>
      </pc:sldChg>
      <pc:sldChg chg="del">
        <pc:chgData name="Nguyen Chi Son" userId="606856d02e9d83ac" providerId="LiveId" clId="{71868D9A-B96F-428E-A575-98D8A1773808}" dt="2022-02-28T14:48:08.969" v="8090" actId="47"/>
        <pc:sldMkLst>
          <pc:docMk/>
          <pc:sldMk cId="2536392238" sldId="765"/>
        </pc:sldMkLst>
      </pc:sldChg>
      <pc:sldChg chg="addSp delSp modSp add mod">
        <pc:chgData name="Nguyen Chi Son" userId="606856d02e9d83ac" providerId="LiveId" clId="{71868D9A-B96F-428E-A575-98D8A1773808}" dt="2022-02-28T12:36:03.246" v="2613" actId="1076"/>
        <pc:sldMkLst>
          <pc:docMk/>
          <pc:sldMk cId="2451759916" sldId="766"/>
        </pc:sldMkLst>
        <pc:spChg chg="mod">
          <ac:chgData name="Nguyen Chi Son" userId="606856d02e9d83ac" providerId="LiveId" clId="{71868D9A-B96F-428E-A575-98D8A1773808}" dt="2022-02-28T12:21:56.533" v="1009" actId="5793"/>
          <ac:spMkLst>
            <pc:docMk/>
            <pc:sldMk cId="2451759916" sldId="766"/>
            <ac:spMk id="2" creationId="{BA8A6260-CA4B-46A9-A06E-C71EE59E6992}"/>
          </ac:spMkLst>
        </pc:spChg>
        <pc:spChg chg="add mod">
          <ac:chgData name="Nguyen Chi Son" userId="606856d02e9d83ac" providerId="LiveId" clId="{71868D9A-B96F-428E-A575-98D8A1773808}" dt="2022-02-28T12:36:03.246" v="2613" actId="1076"/>
          <ac:spMkLst>
            <pc:docMk/>
            <pc:sldMk cId="2451759916" sldId="766"/>
            <ac:spMk id="7" creationId="{0CC00E93-BB17-4E55-85EE-79018D3027F6}"/>
          </ac:spMkLst>
        </pc:spChg>
        <pc:spChg chg="del">
          <ac:chgData name="Nguyen Chi Son" userId="606856d02e9d83ac" providerId="LiveId" clId="{71868D9A-B96F-428E-A575-98D8A1773808}" dt="2022-02-28T12:21:13.628" v="650" actId="478"/>
          <ac:spMkLst>
            <pc:docMk/>
            <pc:sldMk cId="2451759916" sldId="766"/>
            <ac:spMk id="11" creationId="{72086FFA-A4E4-43D5-877C-B63DBE3E10B8}"/>
          </ac:spMkLst>
        </pc:spChg>
        <pc:spChg chg="mod">
          <ac:chgData name="Nguyen Chi Son" userId="606856d02e9d83ac" providerId="LiveId" clId="{71868D9A-B96F-428E-A575-98D8A1773808}" dt="2022-02-28T12:36:03.246" v="2613" actId="1076"/>
          <ac:spMkLst>
            <pc:docMk/>
            <pc:sldMk cId="2451759916" sldId="766"/>
            <ac:spMk id="15" creationId="{B9578E8C-5137-4A5D-B82C-0561A0391FE8}"/>
          </ac:spMkLst>
        </pc:spChg>
        <pc:picChg chg="del">
          <ac:chgData name="Nguyen Chi Son" userId="606856d02e9d83ac" providerId="LiveId" clId="{71868D9A-B96F-428E-A575-98D8A1773808}" dt="2022-02-28T12:21:13.628" v="650" actId="478"/>
          <ac:picMkLst>
            <pc:docMk/>
            <pc:sldMk cId="2451759916" sldId="766"/>
            <ac:picMk id="10" creationId="{6460EEBE-9CB4-4540-AB97-AE7CD11815FD}"/>
          </ac:picMkLst>
        </pc:picChg>
        <pc:picChg chg="mod">
          <ac:chgData name="Nguyen Chi Son" userId="606856d02e9d83ac" providerId="LiveId" clId="{71868D9A-B96F-428E-A575-98D8A1773808}" dt="2022-02-28T12:36:03.246" v="2613" actId="1076"/>
          <ac:picMkLst>
            <pc:docMk/>
            <pc:sldMk cId="2451759916" sldId="766"/>
            <ac:picMk id="14" creationId="{AFD28A0E-FC58-4349-8C3F-FD92725B469E}"/>
          </ac:picMkLst>
        </pc:picChg>
      </pc:sldChg>
      <pc:sldChg chg="addSp delSp modSp add mod modAnim">
        <pc:chgData name="Nguyen Chi Son" userId="606856d02e9d83ac" providerId="LiveId" clId="{71868D9A-B96F-428E-A575-98D8A1773808}" dt="2022-02-28T15:45:49.317" v="10520"/>
        <pc:sldMkLst>
          <pc:docMk/>
          <pc:sldMk cId="2195649593" sldId="767"/>
        </pc:sldMkLst>
        <pc:spChg chg="add mod">
          <ac:chgData name="Nguyen Chi Son" userId="606856d02e9d83ac" providerId="LiveId" clId="{71868D9A-B96F-428E-A575-98D8A1773808}" dt="2022-02-28T12:49:22.203" v="2671" actId="207"/>
          <ac:spMkLst>
            <pc:docMk/>
            <pc:sldMk cId="2195649593" sldId="767"/>
            <ac:spMk id="13" creationId="{9D602503-7834-4569-82C0-493C7E65406D}"/>
          </ac:spMkLst>
        </pc:spChg>
        <pc:spChg chg="mod">
          <ac:chgData name="Nguyen Chi Son" userId="606856d02e9d83ac" providerId="LiveId" clId="{71868D9A-B96F-428E-A575-98D8A1773808}" dt="2022-02-28T12:49:45.453" v="2703" actId="1035"/>
          <ac:spMkLst>
            <pc:docMk/>
            <pc:sldMk cId="2195649593" sldId="767"/>
            <ac:spMk id="14" creationId="{A530074C-9975-4D4F-AC15-005B11433C74}"/>
          </ac:spMkLst>
        </pc:spChg>
        <pc:spChg chg="mod">
          <ac:chgData name="Nguyen Chi Son" userId="606856d02e9d83ac" providerId="LiveId" clId="{71868D9A-B96F-428E-A575-98D8A1773808}" dt="2022-02-28T12:58:24.706" v="3249" actId="1076"/>
          <ac:spMkLst>
            <pc:docMk/>
            <pc:sldMk cId="2195649593" sldId="767"/>
            <ac:spMk id="15" creationId="{EC5263CE-BE2F-44C4-BD89-2666D2873C33}"/>
          </ac:spMkLst>
        </pc:spChg>
        <pc:spChg chg="add mod">
          <ac:chgData name="Nguyen Chi Son" userId="606856d02e9d83ac" providerId="LiveId" clId="{71868D9A-B96F-428E-A575-98D8A1773808}" dt="2022-02-28T12:49:22.203" v="2671" actId="207"/>
          <ac:spMkLst>
            <pc:docMk/>
            <pc:sldMk cId="2195649593" sldId="767"/>
            <ac:spMk id="16" creationId="{8215A67C-9A11-4E50-998F-1EEBB7CD0C68}"/>
          </ac:spMkLst>
        </pc:spChg>
        <pc:spChg chg="add mod">
          <ac:chgData name="Nguyen Chi Son" userId="606856d02e9d83ac" providerId="LiveId" clId="{71868D9A-B96F-428E-A575-98D8A1773808}" dt="2022-02-28T12:48:15.547" v="2646" actId="571"/>
          <ac:spMkLst>
            <pc:docMk/>
            <pc:sldMk cId="2195649593" sldId="767"/>
            <ac:spMk id="18" creationId="{A835696D-BC80-4F95-8F95-27930C1917C6}"/>
          </ac:spMkLst>
        </pc:spChg>
        <pc:spChg chg="mod">
          <ac:chgData name="Nguyen Chi Son" userId="606856d02e9d83ac" providerId="LiveId" clId="{71868D9A-B96F-428E-A575-98D8A1773808}" dt="2022-02-28T12:34:00.118" v="2382" actId="20577"/>
          <ac:spMkLst>
            <pc:docMk/>
            <pc:sldMk cId="2195649593" sldId="767"/>
            <ac:spMk id="19" creationId="{9C339D16-68E4-43C4-A62E-D0146138D23B}"/>
          </ac:spMkLst>
        </pc:spChg>
        <pc:spChg chg="add mod">
          <ac:chgData name="Nguyen Chi Son" userId="606856d02e9d83ac" providerId="LiveId" clId="{71868D9A-B96F-428E-A575-98D8A1773808}" dt="2022-02-28T12:49:22.203" v="2671" actId="207"/>
          <ac:spMkLst>
            <pc:docMk/>
            <pc:sldMk cId="2195649593" sldId="767"/>
            <ac:spMk id="20" creationId="{5FC94566-0C67-4A70-BD39-C76A17C9F914}"/>
          </ac:spMkLst>
        </pc:spChg>
        <pc:spChg chg="add del mod">
          <ac:chgData name="Nguyen Chi Son" userId="606856d02e9d83ac" providerId="LiveId" clId="{71868D9A-B96F-428E-A575-98D8A1773808}" dt="2022-02-28T12:49:11.045" v="2669" actId="478"/>
          <ac:spMkLst>
            <pc:docMk/>
            <pc:sldMk cId="2195649593" sldId="767"/>
            <ac:spMk id="22" creationId="{67921BE0-BED2-49B8-9DD1-E13279CCABA7}"/>
          </ac:spMkLst>
        </pc:spChg>
        <pc:picChg chg="add mod">
          <ac:chgData name="Nguyen Chi Son" userId="606856d02e9d83ac" providerId="LiveId" clId="{71868D9A-B96F-428E-A575-98D8A1773808}" dt="2022-02-28T12:47:29.470" v="2627" actId="1076"/>
          <ac:picMkLst>
            <pc:docMk/>
            <pc:sldMk cId="2195649593" sldId="767"/>
            <ac:picMk id="3" creationId="{3902CD5E-3182-487D-AF87-1A8ACBF2AC4C}"/>
          </ac:picMkLst>
        </pc:picChg>
        <pc:picChg chg="add mod">
          <ac:chgData name="Nguyen Chi Son" userId="606856d02e9d83ac" providerId="LiveId" clId="{71868D9A-B96F-428E-A575-98D8A1773808}" dt="2022-02-28T12:48:15.547" v="2646" actId="571"/>
          <ac:picMkLst>
            <pc:docMk/>
            <pc:sldMk cId="2195649593" sldId="767"/>
            <ac:picMk id="17" creationId="{6D52C5CF-0A00-49B8-98CB-2953E5681246}"/>
          </ac:picMkLst>
        </pc:picChg>
        <pc:cxnChg chg="add mod">
          <ac:chgData name="Nguyen Chi Son" userId="606856d02e9d83ac" providerId="LiveId" clId="{71868D9A-B96F-428E-A575-98D8A1773808}" dt="2022-02-28T12:49:16.840" v="2670" actId="208"/>
          <ac:cxnSpMkLst>
            <pc:docMk/>
            <pc:sldMk cId="2195649593" sldId="767"/>
            <ac:cxnSpMk id="5" creationId="{312739AE-E7A0-4BEE-A955-CDB94F4F7769}"/>
          </ac:cxnSpMkLst>
        </pc:cxnChg>
        <pc:cxnChg chg="add mod">
          <ac:chgData name="Nguyen Chi Son" userId="606856d02e9d83ac" providerId="LiveId" clId="{71868D9A-B96F-428E-A575-98D8A1773808}" dt="2022-02-28T12:47:21.784" v="2625" actId="571"/>
          <ac:cxnSpMkLst>
            <pc:docMk/>
            <pc:sldMk cId="2195649593" sldId="767"/>
            <ac:cxnSpMk id="11" creationId="{45E66552-48FF-4E84-A513-46CD84F335C5}"/>
          </ac:cxnSpMkLst>
        </pc:cxnChg>
        <pc:cxnChg chg="add mod">
          <ac:chgData name="Nguyen Chi Son" userId="606856d02e9d83ac" providerId="LiveId" clId="{71868D9A-B96F-428E-A575-98D8A1773808}" dt="2022-02-28T12:49:16.840" v="2670" actId="208"/>
          <ac:cxnSpMkLst>
            <pc:docMk/>
            <pc:sldMk cId="2195649593" sldId="767"/>
            <ac:cxnSpMk id="21" creationId="{EC8F9ABF-8A51-4460-9291-D7DAA1083D5D}"/>
          </ac:cxnSpMkLst>
        </pc:cxnChg>
      </pc:sldChg>
      <pc:sldChg chg="modSp add del mod">
        <pc:chgData name="Nguyen Chi Son" userId="606856d02e9d83ac" providerId="LiveId" clId="{71868D9A-B96F-428E-A575-98D8A1773808}" dt="2022-02-28T12:32:59.345" v="2072" actId="47"/>
        <pc:sldMkLst>
          <pc:docMk/>
          <pc:sldMk cId="3403392536" sldId="767"/>
        </pc:sldMkLst>
        <pc:spChg chg="mod">
          <ac:chgData name="Nguyen Chi Son" userId="606856d02e9d83ac" providerId="LiveId" clId="{71868D9A-B96F-428E-A575-98D8A1773808}" dt="2022-02-28T12:32:42.845" v="2071" actId="20577"/>
          <ac:spMkLst>
            <pc:docMk/>
            <pc:sldMk cId="3403392536" sldId="767"/>
            <ac:spMk id="2" creationId="{BA8A6260-CA4B-46A9-A06E-C71EE59E6992}"/>
          </ac:spMkLst>
        </pc:spChg>
      </pc:sldChg>
      <pc:sldChg chg="addSp modSp add mod modAnim">
        <pc:chgData name="Nguyen Chi Son" userId="606856d02e9d83ac" providerId="LiveId" clId="{71868D9A-B96F-428E-A575-98D8A1773808}" dt="2022-02-28T15:46:10.644" v="10523"/>
        <pc:sldMkLst>
          <pc:docMk/>
          <pc:sldMk cId="3676216439" sldId="768"/>
        </pc:sldMkLst>
        <pc:spChg chg="mod">
          <ac:chgData name="Nguyen Chi Son" userId="606856d02e9d83ac" providerId="LiveId" clId="{71868D9A-B96F-428E-A575-98D8A1773808}" dt="2022-02-28T13:02:22.563" v="3682" actId="1035"/>
          <ac:spMkLst>
            <pc:docMk/>
            <pc:sldMk cId="3676216439" sldId="768"/>
            <ac:spMk id="14" creationId="{A530074C-9975-4D4F-AC15-005B11433C74}"/>
          </ac:spMkLst>
        </pc:spChg>
        <pc:spChg chg="mod">
          <ac:chgData name="Nguyen Chi Son" userId="606856d02e9d83ac" providerId="LiveId" clId="{71868D9A-B96F-428E-A575-98D8A1773808}" dt="2022-02-28T13:02:22.563" v="3682" actId="1035"/>
          <ac:spMkLst>
            <pc:docMk/>
            <pc:sldMk cId="3676216439" sldId="768"/>
            <ac:spMk id="15" creationId="{EC5263CE-BE2F-44C4-BD89-2666D2873C33}"/>
          </ac:spMkLst>
        </pc:spChg>
        <pc:spChg chg="mod">
          <ac:chgData name="Nguyen Chi Son" userId="606856d02e9d83ac" providerId="LiveId" clId="{71868D9A-B96F-428E-A575-98D8A1773808}" dt="2022-02-28T13:00:08.887" v="3449" actId="20577"/>
          <ac:spMkLst>
            <pc:docMk/>
            <pc:sldMk cId="3676216439" sldId="768"/>
            <ac:spMk id="19" creationId="{9C339D16-68E4-43C4-A62E-D0146138D23B}"/>
          </ac:spMkLst>
        </pc:spChg>
        <pc:picChg chg="add mod">
          <ac:chgData name="Nguyen Chi Son" userId="606856d02e9d83ac" providerId="LiveId" clId="{71868D9A-B96F-428E-A575-98D8A1773808}" dt="2022-02-28T13:02:19.224" v="3676" actId="1076"/>
          <ac:picMkLst>
            <pc:docMk/>
            <pc:sldMk cId="3676216439" sldId="768"/>
            <ac:picMk id="3" creationId="{C69F6F27-8CAD-4D4F-84DD-4FF11D7C03F2}"/>
          </ac:picMkLst>
        </pc:picChg>
      </pc:sldChg>
      <pc:sldChg chg="addSp delSp modSp add mod modAnim">
        <pc:chgData name="Nguyen Chi Son" userId="606856d02e9d83ac" providerId="LiveId" clId="{71868D9A-B96F-428E-A575-98D8A1773808}" dt="2022-02-28T15:46:35.971" v="10530"/>
        <pc:sldMkLst>
          <pc:docMk/>
          <pc:sldMk cId="1864116384" sldId="769"/>
        </pc:sldMkLst>
        <pc:spChg chg="mod">
          <ac:chgData name="Nguyen Chi Son" userId="606856d02e9d83ac" providerId="LiveId" clId="{71868D9A-B96F-428E-A575-98D8A1773808}" dt="2022-02-28T14:00:27.830" v="6074" actId="58"/>
          <ac:spMkLst>
            <pc:docMk/>
            <pc:sldMk cId="1864116384" sldId="769"/>
            <ac:spMk id="14" creationId="{A530074C-9975-4D4F-AC15-005B11433C74}"/>
          </ac:spMkLst>
        </pc:spChg>
        <pc:spChg chg="mod">
          <ac:chgData name="Nguyen Chi Son" userId="606856d02e9d83ac" providerId="LiveId" clId="{71868D9A-B96F-428E-A575-98D8A1773808}" dt="2022-02-28T13:56:54.924" v="5821" actId="1036"/>
          <ac:spMkLst>
            <pc:docMk/>
            <pc:sldMk cId="1864116384" sldId="769"/>
            <ac:spMk id="15" creationId="{EC5263CE-BE2F-44C4-BD89-2666D2873C33}"/>
          </ac:spMkLst>
        </pc:spChg>
        <pc:spChg chg="mod">
          <ac:chgData name="Nguyen Chi Son" userId="606856d02e9d83ac" providerId="LiveId" clId="{71868D9A-B96F-428E-A575-98D8A1773808}" dt="2022-02-28T13:53:22.183" v="5469" actId="20577"/>
          <ac:spMkLst>
            <pc:docMk/>
            <pc:sldMk cId="1864116384" sldId="769"/>
            <ac:spMk id="19" creationId="{9C339D16-68E4-43C4-A62E-D0146138D23B}"/>
          </ac:spMkLst>
        </pc:spChg>
        <pc:picChg chg="del">
          <ac:chgData name="Nguyen Chi Son" userId="606856d02e9d83ac" providerId="LiveId" clId="{71868D9A-B96F-428E-A575-98D8A1773808}" dt="2022-02-28T13:50:18.182" v="4502" actId="478"/>
          <ac:picMkLst>
            <pc:docMk/>
            <pc:sldMk cId="1864116384" sldId="769"/>
            <ac:picMk id="3" creationId="{C69F6F27-8CAD-4D4F-84DD-4FF11D7C03F2}"/>
          </ac:picMkLst>
        </pc:picChg>
        <pc:picChg chg="add mod">
          <ac:chgData name="Nguyen Chi Son" userId="606856d02e9d83ac" providerId="LiveId" clId="{71868D9A-B96F-428E-A575-98D8A1773808}" dt="2022-02-28T13:56:51.305" v="5808" actId="1076"/>
          <ac:picMkLst>
            <pc:docMk/>
            <pc:sldMk cId="1864116384" sldId="769"/>
            <ac:picMk id="4" creationId="{12C2BC57-4332-4B5C-AEAE-1EBEE679E629}"/>
          </ac:picMkLst>
        </pc:picChg>
        <pc:cxnChg chg="add del">
          <ac:chgData name="Nguyen Chi Son" userId="606856d02e9d83ac" providerId="LiveId" clId="{71868D9A-B96F-428E-A575-98D8A1773808}" dt="2022-02-28T14:00:54.131" v="6076" actId="11529"/>
          <ac:cxnSpMkLst>
            <pc:docMk/>
            <pc:sldMk cId="1864116384" sldId="769"/>
            <ac:cxnSpMk id="6" creationId="{15E1BCB3-192E-401A-81C9-0990EFE6912F}"/>
          </ac:cxnSpMkLst>
        </pc:cxnChg>
        <pc:cxnChg chg="add mod">
          <ac:chgData name="Nguyen Chi Son" userId="606856d02e9d83ac" providerId="LiveId" clId="{71868D9A-B96F-428E-A575-98D8A1773808}" dt="2022-02-28T14:01:57.833" v="6095" actId="1076"/>
          <ac:cxnSpMkLst>
            <pc:docMk/>
            <pc:sldMk cId="1864116384" sldId="769"/>
            <ac:cxnSpMk id="11" creationId="{560C9392-AC75-46C5-9792-80EA8BB1FBD3}"/>
          </ac:cxnSpMkLst>
        </pc:cxnChg>
        <pc:cxnChg chg="add mod">
          <ac:chgData name="Nguyen Chi Son" userId="606856d02e9d83ac" providerId="LiveId" clId="{71868D9A-B96F-428E-A575-98D8A1773808}" dt="2022-02-28T14:01:59.880" v="6096" actId="1076"/>
          <ac:cxnSpMkLst>
            <pc:docMk/>
            <pc:sldMk cId="1864116384" sldId="769"/>
            <ac:cxnSpMk id="16" creationId="{E68F970F-765B-40CD-89CE-DCBCB6074283}"/>
          </ac:cxnSpMkLst>
        </pc:cxnChg>
        <pc:cxnChg chg="add mod">
          <ac:chgData name="Nguyen Chi Son" userId="606856d02e9d83ac" providerId="LiveId" clId="{71868D9A-B96F-428E-A575-98D8A1773808}" dt="2022-02-28T14:01:47.302" v="6092" actId="571"/>
          <ac:cxnSpMkLst>
            <pc:docMk/>
            <pc:sldMk cId="1864116384" sldId="769"/>
            <ac:cxnSpMk id="20" creationId="{5D070EBD-CBC6-429F-A687-D120E97F9E1C}"/>
          </ac:cxnSpMkLst>
        </pc:cxnChg>
        <pc:cxnChg chg="add mod">
          <ac:chgData name="Nguyen Chi Son" userId="606856d02e9d83ac" providerId="LiveId" clId="{71868D9A-B96F-428E-A575-98D8A1773808}" dt="2022-02-28T14:02:06.583" v="6098" actId="14100"/>
          <ac:cxnSpMkLst>
            <pc:docMk/>
            <pc:sldMk cId="1864116384" sldId="769"/>
            <ac:cxnSpMk id="21" creationId="{F05A824D-06A2-48A4-94A3-E939AFAA8E16}"/>
          </ac:cxnSpMkLst>
        </pc:cxnChg>
      </pc:sldChg>
      <pc:sldChg chg="addSp modSp add modAnim">
        <pc:chgData name="Nguyen Chi Son" userId="606856d02e9d83ac" providerId="LiveId" clId="{71868D9A-B96F-428E-A575-98D8A1773808}" dt="2022-02-28T15:46:39.549" v="10531"/>
        <pc:sldMkLst>
          <pc:docMk/>
          <pc:sldMk cId="3542298664" sldId="770"/>
        </pc:sldMkLst>
        <pc:spChg chg="mod">
          <ac:chgData name="Nguyen Chi Son" userId="606856d02e9d83ac" providerId="LiveId" clId="{71868D9A-B96F-428E-A575-98D8A1773808}" dt="2022-02-28T14:00:14.605" v="6069" actId="58"/>
          <ac:spMkLst>
            <pc:docMk/>
            <pc:sldMk cId="3542298664" sldId="770"/>
            <ac:spMk id="14" creationId="{A530074C-9975-4D4F-AC15-005B11433C74}"/>
          </ac:spMkLst>
        </pc:spChg>
        <pc:cxnChg chg="add mod">
          <ac:chgData name="Nguyen Chi Son" userId="606856d02e9d83ac" providerId="LiveId" clId="{71868D9A-B96F-428E-A575-98D8A1773808}" dt="2022-02-28T14:02:15.096" v="6099"/>
          <ac:cxnSpMkLst>
            <pc:docMk/>
            <pc:sldMk cId="3542298664" sldId="770"/>
            <ac:cxnSpMk id="7" creationId="{EBCA6BD4-2A10-4740-B920-794AE3039FA8}"/>
          </ac:cxnSpMkLst>
        </pc:cxnChg>
        <pc:cxnChg chg="add mod">
          <ac:chgData name="Nguyen Chi Son" userId="606856d02e9d83ac" providerId="LiveId" clId="{71868D9A-B96F-428E-A575-98D8A1773808}" dt="2022-02-28T14:02:15.096" v="6099"/>
          <ac:cxnSpMkLst>
            <pc:docMk/>
            <pc:sldMk cId="3542298664" sldId="770"/>
            <ac:cxnSpMk id="8" creationId="{C43560C8-8EE1-4E2D-9EBD-82715F002EDF}"/>
          </ac:cxnSpMkLst>
        </pc:cxnChg>
        <pc:cxnChg chg="add mod">
          <ac:chgData name="Nguyen Chi Son" userId="606856d02e9d83ac" providerId="LiveId" clId="{71868D9A-B96F-428E-A575-98D8A1773808}" dt="2022-02-28T14:02:15.096" v="6099"/>
          <ac:cxnSpMkLst>
            <pc:docMk/>
            <pc:sldMk cId="3542298664" sldId="770"/>
            <ac:cxnSpMk id="10" creationId="{9247DD44-FE0E-4365-96B8-ED3902BE7160}"/>
          </ac:cxnSpMkLst>
        </pc:cxnChg>
      </pc:sldChg>
      <pc:sldChg chg="addSp delSp modSp add mod delAnim modAnim">
        <pc:chgData name="Nguyen Chi Son" userId="606856d02e9d83ac" providerId="LiveId" clId="{71868D9A-B96F-428E-A575-98D8A1773808}" dt="2022-02-28T15:47:32.515" v="10569" actId="1035"/>
        <pc:sldMkLst>
          <pc:docMk/>
          <pc:sldMk cId="1130125944" sldId="771"/>
        </pc:sldMkLst>
        <pc:spChg chg="mod">
          <ac:chgData name="Nguyen Chi Son" userId="606856d02e9d83ac" providerId="LiveId" clId="{71868D9A-B96F-428E-A575-98D8A1773808}" dt="2022-02-28T14:24:02.740" v="7034" actId="255"/>
          <ac:spMkLst>
            <pc:docMk/>
            <pc:sldMk cId="1130125944" sldId="771"/>
            <ac:spMk id="2" creationId="{BA8A6260-CA4B-46A9-A06E-C71EE59E6992}"/>
          </ac:spMkLst>
        </pc:spChg>
        <pc:spChg chg="del">
          <ac:chgData name="Nguyen Chi Son" userId="606856d02e9d83ac" providerId="LiveId" clId="{71868D9A-B96F-428E-A575-98D8A1773808}" dt="2022-02-28T14:23:50.943" v="7033" actId="478"/>
          <ac:spMkLst>
            <pc:docMk/>
            <pc:sldMk cId="1130125944" sldId="771"/>
            <ac:spMk id="7" creationId="{29173375-2B80-44C2-B311-A0CEA888BCFE}"/>
          </ac:spMkLst>
        </pc:spChg>
        <pc:spChg chg="add mod">
          <ac:chgData name="Nguyen Chi Son" userId="606856d02e9d83ac" providerId="LiveId" clId="{71868D9A-B96F-428E-A575-98D8A1773808}" dt="2022-02-28T15:47:28.343" v="10565" actId="14100"/>
          <ac:spMkLst>
            <pc:docMk/>
            <pc:sldMk cId="1130125944" sldId="771"/>
            <ac:spMk id="30" creationId="{DF4B2D90-92AB-459C-A168-CEA062091EEC}"/>
          </ac:spMkLst>
        </pc:spChg>
        <pc:spChg chg="del">
          <ac:chgData name="Nguyen Chi Son" userId="606856d02e9d83ac" providerId="LiveId" clId="{71868D9A-B96F-428E-A575-98D8A1773808}" dt="2022-02-28T14:23:50.943" v="7033" actId="478"/>
          <ac:spMkLst>
            <pc:docMk/>
            <pc:sldMk cId="1130125944" sldId="771"/>
            <ac:spMk id="32" creationId="{E2D9150E-FABA-40EC-BC1A-676203E427EA}"/>
          </ac:spMkLst>
        </pc:spChg>
        <pc:graphicFrameChg chg="del">
          <ac:chgData name="Nguyen Chi Son" userId="606856d02e9d83ac" providerId="LiveId" clId="{71868D9A-B96F-428E-A575-98D8A1773808}" dt="2022-02-28T14:23:50.943" v="7033" actId="478"/>
          <ac:graphicFrameMkLst>
            <pc:docMk/>
            <pc:sldMk cId="1130125944" sldId="771"/>
            <ac:graphicFrameMk id="11" creationId="{29B1A0EA-0737-4E3D-8BD4-682A88A1B0F2}"/>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12" creationId="{82E86795-DC76-49CF-8B99-4E347E0C5C11}"/>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13" creationId="{BD9E950E-ED3A-4915-A7E7-FA6E6602B361}"/>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19" creationId="{08A802AE-9D51-4AF7-8F90-5E6D00E46E35}"/>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2" creationId="{1C73BF65-5EEA-4CA6-80EE-3AD4C391E67D}"/>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3" creationId="{3E80A017-660A-4474-9B03-04B465762B54}"/>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6" creationId="{C6AE4851-2139-4111-BDB8-8DAD347BF466}"/>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8" creationId="{D1135F64-BE36-4A83-B54C-7DEE19E0A556}"/>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9" creationId="{D2DB1092-2ECD-4FDA-8C73-3A800611614A}"/>
          </ac:graphicFrameMkLst>
        </pc:graphicFrameChg>
        <pc:graphicFrameChg chg="add del mod">
          <ac:chgData name="Nguyen Chi Son" userId="606856d02e9d83ac" providerId="LiveId" clId="{71868D9A-B96F-428E-A575-98D8A1773808}" dt="2022-02-28T14:44:01.286" v="7554" actId="478"/>
          <ac:graphicFrameMkLst>
            <pc:docMk/>
            <pc:sldMk cId="1130125944" sldId="771"/>
            <ac:graphicFrameMk id="31" creationId="{70C07CA9-F4A1-485B-A780-4A69043F61B5}"/>
          </ac:graphicFrameMkLst>
        </pc:graphicFrameChg>
        <pc:graphicFrameChg chg="add mod">
          <ac:chgData name="Nguyen Chi Son" userId="606856d02e9d83ac" providerId="LiveId" clId="{71868D9A-B96F-428E-A575-98D8A1773808}" dt="2022-02-28T15:47:24.359" v="10564" actId="1038"/>
          <ac:graphicFrameMkLst>
            <pc:docMk/>
            <pc:sldMk cId="1130125944" sldId="771"/>
            <ac:graphicFrameMk id="33" creationId="{7DBC83DD-E872-4156-8867-E1F0AF153020}"/>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34" creationId="{78D18222-587A-4CD7-BD61-7FD99CACADC5}"/>
          </ac:graphicFrameMkLst>
        </pc:graphicFrameChg>
        <pc:graphicFrameChg chg="add mod">
          <ac:chgData name="Nguyen Chi Son" userId="606856d02e9d83ac" providerId="LiveId" clId="{71868D9A-B96F-428E-A575-98D8A1773808}" dt="2022-02-28T15:47:24.359" v="10564" actId="1038"/>
          <ac:graphicFrameMkLst>
            <pc:docMk/>
            <pc:sldMk cId="1130125944" sldId="771"/>
            <ac:graphicFrameMk id="35" creationId="{65EF8902-A268-4416-8E74-38409B9EEB80}"/>
          </ac:graphicFrameMkLst>
        </pc:graphicFrameChg>
        <pc:picChg chg="add mod">
          <ac:chgData name="Nguyen Chi Son" userId="606856d02e9d83ac" providerId="LiveId" clId="{71868D9A-B96F-428E-A575-98D8A1773808}" dt="2022-02-28T15:47:32.515" v="10569" actId="1035"/>
          <ac:picMkLst>
            <pc:docMk/>
            <pc:sldMk cId="1130125944" sldId="771"/>
            <ac:picMk id="4" creationId="{654D5115-87F6-4C86-B19E-634E2FE68695}"/>
          </ac:picMkLst>
        </pc:picChg>
        <pc:cxnChg chg="del">
          <ac:chgData name="Nguyen Chi Son" userId="606856d02e9d83ac" providerId="LiveId" clId="{71868D9A-B96F-428E-A575-98D8A1773808}" dt="2022-02-28T14:23:50.943" v="7033" actId="478"/>
          <ac:cxnSpMkLst>
            <pc:docMk/>
            <pc:sldMk cId="1130125944" sldId="771"/>
            <ac:cxnSpMk id="6" creationId="{436474C8-15FD-4488-995E-B03073955089}"/>
          </ac:cxnSpMkLst>
        </pc:cxnChg>
        <pc:cxnChg chg="del">
          <ac:chgData name="Nguyen Chi Son" userId="606856d02e9d83ac" providerId="LiveId" clId="{71868D9A-B96F-428E-A575-98D8A1773808}" dt="2022-02-28T14:23:50.943" v="7033" actId="478"/>
          <ac:cxnSpMkLst>
            <pc:docMk/>
            <pc:sldMk cId="1130125944" sldId="771"/>
            <ac:cxnSpMk id="9" creationId="{482FF857-41BB-44C7-8596-42814F692433}"/>
          </ac:cxnSpMkLst>
        </pc:cxnChg>
        <pc:cxnChg chg="del">
          <ac:chgData name="Nguyen Chi Son" userId="606856d02e9d83ac" providerId="LiveId" clId="{71868D9A-B96F-428E-A575-98D8A1773808}" dt="2022-02-28T14:23:50.943" v="7033" actId="478"/>
          <ac:cxnSpMkLst>
            <pc:docMk/>
            <pc:sldMk cId="1130125944" sldId="771"/>
            <ac:cxnSpMk id="14" creationId="{C0653C0A-8146-49E1-822A-272420FBA5CF}"/>
          </ac:cxnSpMkLst>
        </pc:cxnChg>
        <pc:cxnChg chg="del">
          <ac:chgData name="Nguyen Chi Son" userId="606856d02e9d83ac" providerId="LiveId" clId="{71868D9A-B96F-428E-A575-98D8A1773808}" dt="2022-02-28T14:23:50.943" v="7033" actId="478"/>
          <ac:cxnSpMkLst>
            <pc:docMk/>
            <pc:sldMk cId="1130125944" sldId="771"/>
            <ac:cxnSpMk id="15" creationId="{07CB4F44-10A1-4BB9-904D-7784A2668594}"/>
          </ac:cxnSpMkLst>
        </pc:cxnChg>
        <pc:cxnChg chg="del">
          <ac:chgData name="Nguyen Chi Son" userId="606856d02e9d83ac" providerId="LiveId" clId="{71868D9A-B96F-428E-A575-98D8A1773808}" dt="2022-02-28T14:23:50.943" v="7033" actId="478"/>
          <ac:cxnSpMkLst>
            <pc:docMk/>
            <pc:sldMk cId="1130125944" sldId="771"/>
            <ac:cxnSpMk id="16" creationId="{54EE2D80-25EA-4E27-A15F-1065ABAFE076}"/>
          </ac:cxnSpMkLst>
        </pc:cxnChg>
        <pc:cxnChg chg="del">
          <ac:chgData name="Nguyen Chi Son" userId="606856d02e9d83ac" providerId="LiveId" clId="{71868D9A-B96F-428E-A575-98D8A1773808}" dt="2022-02-28T14:23:50.943" v="7033" actId="478"/>
          <ac:cxnSpMkLst>
            <pc:docMk/>
            <pc:sldMk cId="1130125944" sldId="771"/>
            <ac:cxnSpMk id="20" creationId="{296DD4CB-037E-4259-9A24-62FB36E82BE1}"/>
          </ac:cxnSpMkLst>
        </pc:cxnChg>
        <pc:cxnChg chg="del">
          <ac:chgData name="Nguyen Chi Son" userId="606856d02e9d83ac" providerId="LiveId" clId="{71868D9A-B96F-428E-A575-98D8A1773808}" dt="2022-02-28T14:23:50.943" v="7033" actId="478"/>
          <ac:cxnSpMkLst>
            <pc:docMk/>
            <pc:sldMk cId="1130125944" sldId="771"/>
            <ac:cxnSpMk id="24" creationId="{FBCB7973-3BEA-4294-8CF0-28FEEE3E2179}"/>
          </ac:cxnSpMkLst>
        </pc:cxnChg>
        <pc:cxnChg chg="del">
          <ac:chgData name="Nguyen Chi Son" userId="606856d02e9d83ac" providerId="LiveId" clId="{71868D9A-B96F-428E-A575-98D8A1773808}" dt="2022-02-28T14:23:50.943" v="7033" actId="478"/>
          <ac:cxnSpMkLst>
            <pc:docMk/>
            <pc:sldMk cId="1130125944" sldId="771"/>
            <ac:cxnSpMk id="25" creationId="{1BDEDB7E-FE60-487D-9FD9-92EAB3E3225E}"/>
          </ac:cxnSpMkLst>
        </pc:cxnChg>
        <pc:cxnChg chg="del">
          <ac:chgData name="Nguyen Chi Son" userId="606856d02e9d83ac" providerId="LiveId" clId="{71868D9A-B96F-428E-A575-98D8A1773808}" dt="2022-02-28T14:23:50.943" v="7033" actId="478"/>
          <ac:cxnSpMkLst>
            <pc:docMk/>
            <pc:sldMk cId="1130125944" sldId="771"/>
            <ac:cxnSpMk id="27" creationId="{B34C57E5-EF0B-4F2D-9974-28F4136CA3BC}"/>
          </ac:cxnSpMkLst>
        </pc:cxnChg>
      </pc:sldChg>
      <pc:sldChg chg="addSp delSp modSp add mod modAnim">
        <pc:chgData name="Nguyen Chi Son" userId="606856d02e9d83ac" providerId="LiveId" clId="{71868D9A-B96F-428E-A575-98D8A1773808}" dt="2022-02-28T15:49:49.307" v="10597"/>
        <pc:sldMkLst>
          <pc:docMk/>
          <pc:sldMk cId="3104360816" sldId="772"/>
        </pc:sldMkLst>
        <pc:spChg chg="mod">
          <ac:chgData name="Nguyen Chi Son" userId="606856d02e9d83ac" providerId="LiveId" clId="{71868D9A-B96F-428E-A575-98D8A1773808}" dt="2022-02-28T15:24:57.284" v="9417" actId="20577"/>
          <ac:spMkLst>
            <pc:docMk/>
            <pc:sldMk cId="3104360816" sldId="772"/>
            <ac:spMk id="14" creationId="{A530074C-9975-4D4F-AC15-005B11433C74}"/>
          </ac:spMkLst>
        </pc:spChg>
        <pc:spChg chg="mod">
          <ac:chgData name="Nguyen Chi Son" userId="606856d02e9d83ac" providerId="LiveId" clId="{71868D9A-B96F-428E-A575-98D8A1773808}" dt="2022-02-28T15:25:12.846" v="9432" actId="1036"/>
          <ac:spMkLst>
            <pc:docMk/>
            <pc:sldMk cId="3104360816" sldId="772"/>
            <ac:spMk id="15" creationId="{EC5263CE-BE2F-44C4-BD89-2666D2873C33}"/>
          </ac:spMkLst>
        </pc:spChg>
        <pc:spChg chg="add mod">
          <ac:chgData name="Nguyen Chi Son" userId="606856d02e9d83ac" providerId="LiveId" clId="{71868D9A-B96F-428E-A575-98D8A1773808}" dt="2022-02-28T14:52:10.429" v="8548" actId="164"/>
          <ac:spMkLst>
            <pc:docMk/>
            <pc:sldMk cId="3104360816" sldId="772"/>
            <ac:spMk id="16" creationId="{32715466-30A7-4772-BBC7-6E8458601FCE}"/>
          </ac:spMkLst>
        </pc:spChg>
        <pc:spChg chg="add mod">
          <ac:chgData name="Nguyen Chi Son" userId="606856d02e9d83ac" providerId="LiveId" clId="{71868D9A-B96F-428E-A575-98D8A1773808}" dt="2022-02-28T14:52:10.429" v="8548" actId="164"/>
          <ac:spMkLst>
            <pc:docMk/>
            <pc:sldMk cId="3104360816" sldId="772"/>
            <ac:spMk id="17" creationId="{E51E099B-E3B3-4432-91B6-7B79B9EEA394}"/>
          </ac:spMkLst>
        </pc:spChg>
        <pc:spChg chg="add mod">
          <ac:chgData name="Nguyen Chi Son" userId="606856d02e9d83ac" providerId="LiveId" clId="{71868D9A-B96F-428E-A575-98D8A1773808}" dt="2022-02-28T14:52:10.429" v="8548" actId="164"/>
          <ac:spMkLst>
            <pc:docMk/>
            <pc:sldMk cId="3104360816" sldId="772"/>
            <ac:spMk id="18" creationId="{E4FAD7ED-D86A-475F-9C15-462C45F3628E}"/>
          </ac:spMkLst>
        </pc:spChg>
        <pc:spChg chg="mod">
          <ac:chgData name="Nguyen Chi Son" userId="606856d02e9d83ac" providerId="LiveId" clId="{71868D9A-B96F-428E-A575-98D8A1773808}" dt="2022-02-28T14:49:36.878" v="8487" actId="20577"/>
          <ac:spMkLst>
            <pc:docMk/>
            <pc:sldMk cId="3104360816" sldId="772"/>
            <ac:spMk id="19" creationId="{9C339D16-68E4-43C4-A62E-D0146138D23B}"/>
          </ac:spMkLst>
        </pc:spChg>
        <pc:spChg chg="add mod">
          <ac:chgData name="Nguyen Chi Son" userId="606856d02e9d83ac" providerId="LiveId" clId="{71868D9A-B96F-428E-A575-98D8A1773808}" dt="2022-02-28T14:52:10.429" v="8548" actId="164"/>
          <ac:spMkLst>
            <pc:docMk/>
            <pc:sldMk cId="3104360816" sldId="772"/>
            <ac:spMk id="20" creationId="{845D22E5-0F88-4068-B367-AD418964CC93}"/>
          </ac:spMkLst>
        </pc:spChg>
        <pc:spChg chg="add mod">
          <ac:chgData name="Nguyen Chi Son" userId="606856d02e9d83ac" providerId="LiveId" clId="{71868D9A-B96F-428E-A575-98D8A1773808}" dt="2022-02-28T15:27:27.268" v="10000" actId="1038"/>
          <ac:spMkLst>
            <pc:docMk/>
            <pc:sldMk cId="3104360816" sldId="772"/>
            <ac:spMk id="29" creationId="{3A01BC88-925B-4063-9C6D-BA2993E32551}"/>
          </ac:spMkLst>
        </pc:spChg>
        <pc:spChg chg="add mod">
          <ac:chgData name="Nguyen Chi Son" userId="606856d02e9d83ac" providerId="LiveId" clId="{71868D9A-B96F-428E-A575-98D8A1773808}" dt="2022-02-28T15:27:27.268" v="10000" actId="1038"/>
          <ac:spMkLst>
            <pc:docMk/>
            <pc:sldMk cId="3104360816" sldId="772"/>
            <ac:spMk id="30" creationId="{357808C8-4F1C-4791-808D-C23D75D864DB}"/>
          </ac:spMkLst>
        </pc:spChg>
        <pc:spChg chg="add mod">
          <ac:chgData name="Nguyen Chi Son" userId="606856d02e9d83ac" providerId="LiveId" clId="{71868D9A-B96F-428E-A575-98D8A1773808}" dt="2022-02-28T15:27:27.268" v="10000" actId="1038"/>
          <ac:spMkLst>
            <pc:docMk/>
            <pc:sldMk cId="3104360816" sldId="772"/>
            <ac:spMk id="31" creationId="{EA87ADBD-9D62-440A-898D-74B5100F668D}"/>
          </ac:spMkLst>
        </pc:spChg>
        <pc:spChg chg="add mod">
          <ac:chgData name="Nguyen Chi Son" userId="606856d02e9d83ac" providerId="LiveId" clId="{71868D9A-B96F-428E-A575-98D8A1773808}" dt="2022-02-28T15:27:36.218" v="10003" actId="1076"/>
          <ac:spMkLst>
            <pc:docMk/>
            <pc:sldMk cId="3104360816" sldId="772"/>
            <ac:spMk id="32" creationId="{7E59129F-4945-4879-B429-88820F814528}"/>
          </ac:spMkLst>
        </pc:spChg>
        <pc:spChg chg="add del mod">
          <ac:chgData name="Nguyen Chi Son" userId="606856d02e9d83ac" providerId="LiveId" clId="{71868D9A-B96F-428E-A575-98D8A1773808}" dt="2022-02-28T15:09:03.187" v="8985" actId="478"/>
          <ac:spMkLst>
            <pc:docMk/>
            <pc:sldMk cId="3104360816" sldId="772"/>
            <ac:spMk id="46" creationId="{7CCB938D-CECD-4C85-A4FA-5E04D3D8B33C}"/>
          </ac:spMkLst>
        </pc:spChg>
        <pc:spChg chg="add del mod">
          <ac:chgData name="Nguyen Chi Son" userId="606856d02e9d83ac" providerId="LiveId" clId="{71868D9A-B96F-428E-A575-98D8A1773808}" dt="2022-02-28T15:09:06.712" v="8988" actId="478"/>
          <ac:spMkLst>
            <pc:docMk/>
            <pc:sldMk cId="3104360816" sldId="772"/>
            <ac:spMk id="47" creationId="{67D352B7-60E8-45D5-9AFE-F4016BD0903C}"/>
          </ac:spMkLst>
        </pc:spChg>
        <pc:spChg chg="add del mod">
          <ac:chgData name="Nguyen Chi Son" userId="606856d02e9d83ac" providerId="LiveId" clId="{71868D9A-B96F-428E-A575-98D8A1773808}" dt="2022-02-28T15:09:04.942" v="8987" actId="478"/>
          <ac:spMkLst>
            <pc:docMk/>
            <pc:sldMk cId="3104360816" sldId="772"/>
            <ac:spMk id="48" creationId="{BEC546AA-89F6-480C-835E-9210D1E5EA1F}"/>
          </ac:spMkLst>
        </pc:spChg>
        <pc:spChg chg="add mod">
          <ac:chgData name="Nguyen Chi Son" userId="606856d02e9d83ac" providerId="LiveId" clId="{71868D9A-B96F-428E-A575-98D8A1773808}" dt="2022-02-28T15:05:49.823" v="8880" actId="571"/>
          <ac:spMkLst>
            <pc:docMk/>
            <pc:sldMk cId="3104360816" sldId="772"/>
            <ac:spMk id="50" creationId="{3D35E52B-C747-4701-95DD-44ED8BC0C708}"/>
          </ac:spMkLst>
        </pc:spChg>
        <pc:spChg chg="add del mod">
          <ac:chgData name="Nguyen Chi Son" userId="606856d02e9d83ac" providerId="LiveId" clId="{71868D9A-B96F-428E-A575-98D8A1773808}" dt="2022-02-28T15:08:42.075" v="8977" actId="478"/>
          <ac:spMkLst>
            <pc:docMk/>
            <pc:sldMk cId="3104360816" sldId="772"/>
            <ac:spMk id="53" creationId="{1AE917C1-5EFF-4EDA-9D2C-35F684EE413D}"/>
          </ac:spMkLst>
        </pc:spChg>
        <pc:spChg chg="add del mod">
          <ac:chgData name="Nguyen Chi Son" userId="606856d02e9d83ac" providerId="LiveId" clId="{71868D9A-B96F-428E-A575-98D8A1773808}" dt="2022-02-28T15:08:32.866" v="8972" actId="478"/>
          <ac:spMkLst>
            <pc:docMk/>
            <pc:sldMk cId="3104360816" sldId="772"/>
            <ac:spMk id="54" creationId="{13E7AD8E-7260-42EA-BB46-C775D4BAD0AB}"/>
          </ac:spMkLst>
        </pc:spChg>
        <pc:spChg chg="add mod">
          <ac:chgData name="Nguyen Chi Son" userId="606856d02e9d83ac" providerId="LiveId" clId="{71868D9A-B96F-428E-A575-98D8A1773808}" dt="2022-02-28T15:08:17.865" v="8965" actId="571"/>
          <ac:spMkLst>
            <pc:docMk/>
            <pc:sldMk cId="3104360816" sldId="772"/>
            <ac:spMk id="55" creationId="{1A532678-6EE7-4657-962A-56D5A6CC59C3}"/>
          </ac:spMkLst>
        </pc:spChg>
        <pc:spChg chg="add mod">
          <ac:chgData name="Nguyen Chi Son" userId="606856d02e9d83ac" providerId="LiveId" clId="{71868D9A-B96F-428E-A575-98D8A1773808}" dt="2022-02-28T15:08:17.865" v="8965" actId="571"/>
          <ac:spMkLst>
            <pc:docMk/>
            <pc:sldMk cId="3104360816" sldId="772"/>
            <ac:spMk id="56" creationId="{033533D3-DEFB-45CD-B90F-422F8B215A6A}"/>
          </ac:spMkLst>
        </pc:spChg>
        <pc:spChg chg="add mod">
          <ac:chgData name="Nguyen Chi Son" userId="606856d02e9d83ac" providerId="LiveId" clId="{71868D9A-B96F-428E-A575-98D8A1773808}" dt="2022-02-28T15:27:41.921" v="10012" actId="1037"/>
          <ac:spMkLst>
            <pc:docMk/>
            <pc:sldMk cId="3104360816" sldId="772"/>
            <ac:spMk id="65" creationId="{0B43D18E-99BE-4799-BD76-7026A8231750}"/>
          </ac:spMkLst>
        </pc:spChg>
        <pc:spChg chg="add mod">
          <ac:chgData name="Nguyen Chi Son" userId="606856d02e9d83ac" providerId="LiveId" clId="{71868D9A-B96F-428E-A575-98D8A1773808}" dt="2022-02-28T15:27:41.921" v="10012" actId="1037"/>
          <ac:spMkLst>
            <pc:docMk/>
            <pc:sldMk cId="3104360816" sldId="772"/>
            <ac:spMk id="66" creationId="{5A0E2851-FF10-4482-B203-C625269CEC73}"/>
          </ac:spMkLst>
        </pc:spChg>
        <pc:spChg chg="add mod ord">
          <ac:chgData name="Nguyen Chi Son" userId="606856d02e9d83ac" providerId="LiveId" clId="{71868D9A-B96F-428E-A575-98D8A1773808}" dt="2022-02-28T15:25:09.424" v="9423" actId="122"/>
          <ac:spMkLst>
            <pc:docMk/>
            <pc:sldMk cId="3104360816" sldId="772"/>
            <ac:spMk id="67" creationId="{8B8B3F4C-AD18-4B17-AFBF-B38A2C28BE45}"/>
          </ac:spMkLst>
        </pc:spChg>
        <pc:grpChg chg="add mod">
          <ac:chgData name="Nguyen Chi Son" userId="606856d02e9d83ac" providerId="LiveId" clId="{71868D9A-B96F-428E-A575-98D8A1773808}" dt="2022-02-28T14:52:08.632" v="8547" actId="164"/>
          <ac:grpSpMkLst>
            <pc:docMk/>
            <pc:sldMk cId="3104360816" sldId="772"/>
            <ac:grpSpMk id="6" creationId="{4332772B-3F33-4F02-AC32-136B2ADCE0D9}"/>
          </ac:grpSpMkLst>
        </pc:grpChg>
        <pc:grpChg chg="add mod">
          <ac:chgData name="Nguyen Chi Son" userId="606856d02e9d83ac" providerId="LiveId" clId="{71868D9A-B96F-428E-A575-98D8A1773808}" dt="2022-02-28T15:27:27.268" v="10000" actId="1038"/>
          <ac:grpSpMkLst>
            <pc:docMk/>
            <pc:sldMk cId="3104360816" sldId="772"/>
            <ac:grpSpMk id="11" creationId="{680CA062-775D-485F-8C51-6DE5A27DD089}"/>
          </ac:grpSpMkLst>
        </pc:grpChg>
        <pc:graphicFrameChg chg="add mod">
          <ac:chgData name="Nguyen Chi Son" userId="606856d02e9d83ac" providerId="LiveId" clId="{71868D9A-B96F-428E-A575-98D8A1773808}" dt="2022-02-28T15:24:45.238" v="9404" actId="1035"/>
          <ac:graphicFrameMkLst>
            <pc:docMk/>
            <pc:sldMk cId="3104360816" sldId="772"/>
            <ac:graphicFrameMk id="49" creationId="{CF94502E-DBB9-4811-880E-6094A0841FF5}"/>
          </ac:graphicFrameMkLst>
        </pc:graphicFrameChg>
        <pc:graphicFrameChg chg="add mod">
          <ac:chgData name="Nguyen Chi Son" userId="606856d02e9d83ac" providerId="LiveId" clId="{71868D9A-B96F-428E-A575-98D8A1773808}" dt="2022-02-28T15:25:04.221" v="9421" actId="1076"/>
          <ac:graphicFrameMkLst>
            <pc:docMk/>
            <pc:sldMk cId="3104360816" sldId="772"/>
            <ac:graphicFrameMk id="51" creationId="{F2E57F67-F168-4F48-9E23-958024A71282}"/>
          </ac:graphicFrameMkLst>
        </pc:graphicFrameChg>
        <pc:graphicFrameChg chg="add mod">
          <ac:chgData name="Nguyen Chi Son" userId="606856d02e9d83ac" providerId="LiveId" clId="{71868D9A-B96F-428E-A575-98D8A1773808}" dt="2022-02-28T15:08:17.568" v="8964" actId="571"/>
          <ac:graphicFrameMkLst>
            <pc:docMk/>
            <pc:sldMk cId="3104360816" sldId="772"/>
            <ac:graphicFrameMk id="57" creationId="{95880FF7-9F6E-4972-AD74-94C336E23ABE}"/>
          </ac:graphicFrameMkLst>
        </pc:graphicFrameChg>
        <pc:graphicFrameChg chg="add mod">
          <ac:chgData name="Nguyen Chi Son" userId="606856d02e9d83ac" providerId="LiveId" clId="{71868D9A-B96F-428E-A575-98D8A1773808}" dt="2022-02-28T15:27:41.921" v="10012" actId="1037"/>
          <ac:graphicFrameMkLst>
            <pc:docMk/>
            <pc:sldMk cId="3104360816" sldId="772"/>
            <ac:graphicFrameMk id="58" creationId="{2F6E6136-85BD-4ED7-B6B6-2D4AF8524DD8}"/>
          </ac:graphicFrameMkLst>
        </pc:graphicFrameChg>
        <pc:graphicFrameChg chg="add mod">
          <ac:chgData name="Nguyen Chi Son" userId="606856d02e9d83ac" providerId="LiveId" clId="{71868D9A-B96F-428E-A575-98D8A1773808}" dt="2022-02-28T15:27:41.921" v="10012" actId="1037"/>
          <ac:graphicFrameMkLst>
            <pc:docMk/>
            <pc:sldMk cId="3104360816" sldId="772"/>
            <ac:graphicFrameMk id="59" creationId="{2A0D49D3-BDBE-4B5D-B098-C3F5E461FF72}"/>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0" creationId="{40047F94-B67C-4CE1-8450-5233F580703B}"/>
          </ac:graphicFrameMkLst>
        </pc:graphicFrameChg>
        <pc:graphicFrameChg chg="add mod">
          <ac:chgData name="Nguyen Chi Son" userId="606856d02e9d83ac" providerId="LiveId" clId="{71868D9A-B96F-428E-A575-98D8A1773808}" dt="2022-02-28T15:27:41.921" v="10012" actId="1037"/>
          <ac:graphicFrameMkLst>
            <pc:docMk/>
            <pc:sldMk cId="3104360816" sldId="772"/>
            <ac:graphicFrameMk id="61" creationId="{79AF5A9E-C209-4B30-8B01-BFA3065B1F4C}"/>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2" creationId="{B42670C1-B63C-4C99-836D-96E55D57A2FF}"/>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3" creationId="{2145E4FC-625C-494E-94CF-131C3AA407B1}"/>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4" creationId="{5F7EF0D9-592F-4635-A7EF-600A32B57F37}"/>
          </ac:graphicFrameMkLst>
        </pc:graphicFrameChg>
        <pc:graphicFrameChg chg="add mod">
          <ac:chgData name="Nguyen Chi Son" userId="606856d02e9d83ac" providerId="LiveId" clId="{71868D9A-B96F-428E-A575-98D8A1773808}" dt="2022-02-28T15:25:08.018" v="9422" actId="1076"/>
          <ac:graphicFrameMkLst>
            <pc:docMk/>
            <pc:sldMk cId="3104360816" sldId="772"/>
            <ac:graphicFrameMk id="68" creationId="{C207C8EB-EB1A-40B0-B10F-E3D4EFA8F91C}"/>
          </ac:graphicFrameMkLst>
        </pc:graphicFrameChg>
        <pc:picChg chg="del">
          <ac:chgData name="Nguyen Chi Son" userId="606856d02e9d83ac" providerId="LiveId" clId="{71868D9A-B96F-428E-A575-98D8A1773808}" dt="2022-02-28T14:48:16.031" v="8092" actId="478"/>
          <ac:picMkLst>
            <pc:docMk/>
            <pc:sldMk cId="3104360816" sldId="772"/>
            <ac:picMk id="4" creationId="{12C2BC57-4332-4B5C-AEAE-1EBEE679E629}"/>
          </ac:picMkLst>
        </pc:picChg>
        <pc:cxnChg chg="add mod">
          <ac:chgData name="Nguyen Chi Son" userId="606856d02e9d83ac" providerId="LiveId" clId="{71868D9A-B96F-428E-A575-98D8A1773808}" dt="2022-02-28T14:52:10.429" v="8548" actId="164"/>
          <ac:cxnSpMkLst>
            <pc:docMk/>
            <pc:sldMk cId="3104360816" sldId="772"/>
            <ac:cxnSpMk id="3" creationId="{39998622-8444-48E2-BA8B-8FB8646ACF06}"/>
          </ac:cxnSpMkLst>
        </pc:cxnChg>
        <pc:cxnChg chg="del">
          <ac:chgData name="Nguyen Chi Son" userId="606856d02e9d83ac" providerId="LiveId" clId="{71868D9A-B96F-428E-A575-98D8A1773808}" dt="2022-02-28T14:48:17.531" v="8093" actId="478"/>
          <ac:cxnSpMkLst>
            <pc:docMk/>
            <pc:sldMk cId="3104360816" sldId="772"/>
            <ac:cxnSpMk id="7" creationId="{EBCA6BD4-2A10-4740-B920-794AE3039FA8}"/>
          </ac:cxnSpMkLst>
        </pc:cxnChg>
        <pc:cxnChg chg="del">
          <ac:chgData name="Nguyen Chi Son" userId="606856d02e9d83ac" providerId="LiveId" clId="{71868D9A-B96F-428E-A575-98D8A1773808}" dt="2022-02-28T14:48:17.531" v="8093" actId="478"/>
          <ac:cxnSpMkLst>
            <pc:docMk/>
            <pc:sldMk cId="3104360816" sldId="772"/>
            <ac:cxnSpMk id="8" creationId="{C43560C8-8EE1-4E2D-9EBD-82715F002EDF}"/>
          </ac:cxnSpMkLst>
        </pc:cxnChg>
        <pc:cxnChg chg="del">
          <ac:chgData name="Nguyen Chi Son" userId="606856d02e9d83ac" providerId="LiveId" clId="{71868D9A-B96F-428E-A575-98D8A1773808}" dt="2022-02-28T14:48:17.531" v="8093" actId="478"/>
          <ac:cxnSpMkLst>
            <pc:docMk/>
            <pc:sldMk cId="3104360816" sldId="772"/>
            <ac:cxnSpMk id="10" creationId="{9247DD44-FE0E-4365-96B8-ED3902BE7160}"/>
          </ac:cxnSpMkLst>
        </pc:cxnChg>
        <pc:cxnChg chg="add mod">
          <ac:chgData name="Nguyen Chi Son" userId="606856d02e9d83ac" providerId="LiveId" clId="{71868D9A-B96F-428E-A575-98D8A1773808}" dt="2022-02-28T14:50:24.976" v="8494" actId="571"/>
          <ac:cxnSpMkLst>
            <pc:docMk/>
            <pc:sldMk cId="3104360816" sldId="772"/>
            <ac:cxnSpMk id="12" creationId="{A4D151BE-1358-45BF-8BEE-B887388AC9AA}"/>
          </ac:cxnSpMkLst>
        </pc:cxnChg>
        <pc:cxnChg chg="add mod">
          <ac:chgData name="Nguyen Chi Son" userId="606856d02e9d83ac" providerId="LiveId" clId="{71868D9A-B96F-428E-A575-98D8A1773808}" dt="2022-02-28T14:52:10.429" v="8548" actId="164"/>
          <ac:cxnSpMkLst>
            <pc:docMk/>
            <pc:sldMk cId="3104360816" sldId="772"/>
            <ac:cxnSpMk id="13" creationId="{7927AC61-4DD2-4928-85DE-98087A026BE6}"/>
          </ac:cxnSpMkLst>
        </pc:cxnChg>
        <pc:cxnChg chg="add mod">
          <ac:chgData name="Nguyen Chi Son" userId="606856d02e9d83ac" providerId="LiveId" clId="{71868D9A-B96F-428E-A575-98D8A1773808}" dt="2022-02-28T15:27:27.268" v="10000" actId="1038"/>
          <ac:cxnSpMkLst>
            <pc:docMk/>
            <pc:sldMk cId="3104360816" sldId="772"/>
            <ac:cxnSpMk id="21" creationId="{BF8712F1-884A-4B85-9941-0D449FCD5469}"/>
          </ac:cxnSpMkLst>
        </pc:cxnChg>
        <pc:cxnChg chg="add mod">
          <ac:chgData name="Nguyen Chi Son" userId="606856d02e9d83ac" providerId="LiveId" clId="{71868D9A-B96F-428E-A575-98D8A1773808}" dt="2022-02-28T15:27:27.268" v="10000" actId="1038"/>
          <ac:cxnSpMkLst>
            <pc:docMk/>
            <pc:sldMk cId="3104360816" sldId="772"/>
            <ac:cxnSpMk id="24" creationId="{71810D76-9112-4889-BD67-BCC3B2039448}"/>
          </ac:cxnSpMkLst>
        </pc:cxnChg>
        <pc:cxnChg chg="add mod">
          <ac:chgData name="Nguyen Chi Son" userId="606856d02e9d83ac" providerId="LiveId" clId="{71868D9A-B96F-428E-A575-98D8A1773808}" dt="2022-02-28T15:27:27.268" v="10000" actId="1038"/>
          <ac:cxnSpMkLst>
            <pc:docMk/>
            <pc:sldMk cId="3104360816" sldId="772"/>
            <ac:cxnSpMk id="26" creationId="{A75596AF-23B3-4E15-91C2-9C0599F8CE16}"/>
          </ac:cxnSpMkLst>
        </pc:cxnChg>
        <pc:cxnChg chg="add mod">
          <ac:chgData name="Nguyen Chi Son" userId="606856d02e9d83ac" providerId="LiveId" clId="{71868D9A-B96F-428E-A575-98D8A1773808}" dt="2022-02-28T14:58:24.161" v="8587" actId="571"/>
          <ac:cxnSpMkLst>
            <pc:docMk/>
            <pc:sldMk cId="3104360816" sldId="772"/>
            <ac:cxnSpMk id="33" creationId="{3F27B301-76E3-49FE-887C-A249C3B66CAB}"/>
          </ac:cxnSpMkLst>
        </pc:cxnChg>
        <pc:cxnChg chg="add del mod">
          <ac:chgData name="Nguyen Chi Son" userId="606856d02e9d83ac" providerId="LiveId" clId="{71868D9A-B96F-428E-A575-98D8A1773808}" dt="2022-02-28T14:59:58.630" v="8641" actId="478"/>
          <ac:cxnSpMkLst>
            <pc:docMk/>
            <pc:sldMk cId="3104360816" sldId="772"/>
            <ac:cxnSpMk id="35" creationId="{CCCA7522-FD38-4C48-A5B3-508BB96133F8}"/>
          </ac:cxnSpMkLst>
        </pc:cxnChg>
        <pc:cxnChg chg="add mod">
          <ac:chgData name="Nguyen Chi Son" userId="606856d02e9d83ac" providerId="LiveId" clId="{71868D9A-B96F-428E-A575-98D8A1773808}" dt="2022-02-28T15:28:32.263" v="10013" actId="208"/>
          <ac:cxnSpMkLst>
            <pc:docMk/>
            <pc:sldMk cId="3104360816" sldId="772"/>
            <ac:cxnSpMk id="39" creationId="{C20F1E09-8656-4017-A610-0CC6AC20E7B9}"/>
          </ac:cxnSpMkLst>
        </pc:cxnChg>
        <pc:cxnChg chg="add mod">
          <ac:chgData name="Nguyen Chi Son" userId="606856d02e9d83ac" providerId="LiveId" clId="{71868D9A-B96F-428E-A575-98D8A1773808}" dt="2022-02-28T15:00:14.177" v="8645" actId="571"/>
          <ac:cxnSpMkLst>
            <pc:docMk/>
            <pc:sldMk cId="3104360816" sldId="772"/>
            <ac:cxnSpMk id="40" creationId="{57783AFE-DB44-40B1-8BFF-25BD48FA0CA2}"/>
          </ac:cxnSpMkLst>
        </pc:cxnChg>
        <pc:cxnChg chg="add mod">
          <ac:chgData name="Nguyen Chi Son" userId="606856d02e9d83ac" providerId="LiveId" clId="{71868D9A-B96F-428E-A575-98D8A1773808}" dt="2022-02-28T15:27:41.921" v="10012" actId="1037"/>
          <ac:cxnSpMkLst>
            <pc:docMk/>
            <pc:sldMk cId="3104360816" sldId="772"/>
            <ac:cxnSpMk id="41" creationId="{20252EFE-8FF7-43B6-9433-5646B214887E}"/>
          </ac:cxnSpMkLst>
        </pc:cxnChg>
        <pc:cxnChg chg="add mod">
          <ac:chgData name="Nguyen Chi Son" userId="606856d02e9d83ac" providerId="LiveId" clId="{71868D9A-B96F-428E-A575-98D8A1773808}" dt="2022-02-28T15:27:41.921" v="10012" actId="1037"/>
          <ac:cxnSpMkLst>
            <pc:docMk/>
            <pc:sldMk cId="3104360816" sldId="772"/>
            <ac:cxnSpMk id="42" creationId="{6681BC9C-8EE9-4B79-BB79-23BC904CDF8E}"/>
          </ac:cxnSpMkLst>
        </pc:cxnChg>
        <pc:cxnChg chg="add mod">
          <ac:chgData name="Nguyen Chi Son" userId="606856d02e9d83ac" providerId="LiveId" clId="{71868D9A-B96F-428E-A575-98D8A1773808}" dt="2022-02-28T15:27:27.268" v="10000" actId="1038"/>
          <ac:cxnSpMkLst>
            <pc:docMk/>
            <pc:sldMk cId="3104360816" sldId="772"/>
            <ac:cxnSpMk id="45" creationId="{72A6CF6B-3DF7-4EBE-91C3-1353ADBA2466}"/>
          </ac:cxnSpMkLst>
        </pc:cxnChg>
        <pc:cxnChg chg="add del mod">
          <ac:chgData name="Nguyen Chi Son" userId="606856d02e9d83ac" providerId="LiveId" clId="{71868D9A-B96F-428E-A575-98D8A1773808}" dt="2022-02-28T15:28:37.544" v="10014" actId="478"/>
          <ac:cxnSpMkLst>
            <pc:docMk/>
            <pc:sldMk cId="3104360816" sldId="772"/>
            <ac:cxnSpMk id="52" creationId="{DDC6A534-7D56-4864-9CCB-BEA125B6EDB0}"/>
          </ac:cxnSpMkLst>
        </pc:cxnChg>
      </pc:sldChg>
      <pc:sldChg chg="addSp delSp modSp add mod delAnim modAnim">
        <pc:chgData name="Nguyen Chi Son" userId="606856d02e9d83ac" providerId="LiveId" clId="{71868D9A-B96F-428E-A575-98D8A1773808}" dt="2022-02-28T15:52:27.885" v="10617"/>
        <pc:sldMkLst>
          <pc:docMk/>
          <pc:sldMk cId="1281092170" sldId="773"/>
        </pc:sldMkLst>
        <pc:spChg chg="add mod ord">
          <ac:chgData name="Nguyen Chi Son" userId="606856d02e9d83ac" providerId="LiveId" clId="{71868D9A-B96F-428E-A575-98D8A1773808}" dt="2022-02-28T15:44:34.662" v="10509" actId="1076"/>
          <ac:spMkLst>
            <pc:docMk/>
            <pc:sldMk cId="1281092170" sldId="773"/>
            <ac:spMk id="5" creationId="{9CE0447C-D6EB-4A33-B16F-3EFA6A5B11F3}"/>
          </ac:spMkLst>
        </pc:spChg>
        <pc:spChg chg="del mod">
          <ac:chgData name="Nguyen Chi Son" userId="606856d02e9d83ac" providerId="LiveId" clId="{71868D9A-B96F-428E-A575-98D8A1773808}" dt="2022-02-28T15:34:21.912" v="10076" actId="478"/>
          <ac:spMkLst>
            <pc:docMk/>
            <pc:sldMk cId="1281092170" sldId="773"/>
            <ac:spMk id="14" creationId="{A530074C-9975-4D4F-AC15-005B11433C74}"/>
          </ac:spMkLst>
        </pc:spChg>
        <pc:spChg chg="del mod">
          <ac:chgData name="Nguyen Chi Son" userId="606856d02e9d83ac" providerId="LiveId" clId="{71868D9A-B96F-428E-A575-98D8A1773808}" dt="2022-02-28T15:34:21.912" v="10076" actId="478"/>
          <ac:spMkLst>
            <pc:docMk/>
            <pc:sldMk cId="1281092170" sldId="773"/>
            <ac:spMk id="15" creationId="{EC5263CE-BE2F-44C4-BD89-2666D2873C33}"/>
          </ac:spMkLst>
        </pc:spChg>
        <pc:spChg chg="add mod ord">
          <ac:chgData name="Nguyen Chi Son" userId="606856d02e9d83ac" providerId="LiveId" clId="{71868D9A-B96F-428E-A575-98D8A1773808}" dt="2022-02-28T15:50:34.743" v="10602" actId="1038"/>
          <ac:spMkLst>
            <pc:docMk/>
            <pc:sldMk cId="1281092170" sldId="773"/>
            <ac:spMk id="16" creationId="{E48A0DDC-4BE8-4A26-A67E-3B646C4819D9}"/>
          </ac:spMkLst>
        </pc:spChg>
        <pc:spChg chg="add mod">
          <ac:chgData name="Nguyen Chi Son" userId="606856d02e9d83ac" providerId="LiveId" clId="{71868D9A-B96F-428E-A575-98D8A1773808}" dt="2022-02-28T15:44:34.662" v="10509" actId="1076"/>
          <ac:spMkLst>
            <pc:docMk/>
            <pc:sldMk cId="1281092170" sldId="773"/>
            <ac:spMk id="17" creationId="{36A31591-B1A7-4A97-AE21-0F8BB9333EE5}"/>
          </ac:spMkLst>
        </pc:spChg>
        <pc:spChg chg="mod">
          <ac:chgData name="Nguyen Chi Son" userId="606856d02e9d83ac" providerId="LiveId" clId="{71868D9A-B96F-428E-A575-98D8A1773808}" dt="2022-02-28T15:26:57.686" v="9937" actId="20577"/>
          <ac:spMkLst>
            <pc:docMk/>
            <pc:sldMk cId="1281092170" sldId="773"/>
            <ac:spMk id="19" creationId="{9C339D16-68E4-43C4-A62E-D0146138D23B}"/>
          </ac:spMkLst>
        </pc:spChg>
        <pc:spChg chg="mod">
          <ac:chgData name="Nguyen Chi Son" userId="606856d02e9d83ac" providerId="LiveId" clId="{71868D9A-B96F-428E-A575-98D8A1773808}" dt="2022-02-28T15:34:14.693" v="10074"/>
          <ac:spMkLst>
            <pc:docMk/>
            <pc:sldMk cId="1281092170" sldId="773"/>
            <ac:spMk id="22" creationId="{56574D77-2E2D-44D6-96CB-AC61E9DE41EB}"/>
          </ac:spMkLst>
        </pc:spChg>
        <pc:spChg chg="mod">
          <ac:chgData name="Nguyen Chi Son" userId="606856d02e9d83ac" providerId="LiveId" clId="{71868D9A-B96F-428E-A575-98D8A1773808}" dt="2022-02-28T15:34:14.693" v="10074"/>
          <ac:spMkLst>
            <pc:docMk/>
            <pc:sldMk cId="1281092170" sldId="773"/>
            <ac:spMk id="23" creationId="{F038726D-C541-4721-BB9E-3CEA9D29A57D}"/>
          </ac:spMkLst>
        </pc:spChg>
        <pc:spChg chg="mod">
          <ac:chgData name="Nguyen Chi Son" userId="606856d02e9d83ac" providerId="LiveId" clId="{71868D9A-B96F-428E-A575-98D8A1773808}" dt="2022-02-28T15:34:14.693" v="10074"/>
          <ac:spMkLst>
            <pc:docMk/>
            <pc:sldMk cId="1281092170" sldId="773"/>
            <ac:spMk id="24" creationId="{60E51B3B-E2DD-4B9E-84BD-E4DD00E26ACC}"/>
          </ac:spMkLst>
        </pc:spChg>
        <pc:spChg chg="mod">
          <ac:chgData name="Nguyen Chi Son" userId="606856d02e9d83ac" providerId="LiveId" clId="{71868D9A-B96F-428E-A575-98D8A1773808}" dt="2022-02-28T15:34:14.693" v="10074"/>
          <ac:spMkLst>
            <pc:docMk/>
            <pc:sldMk cId="1281092170" sldId="773"/>
            <ac:spMk id="25" creationId="{6D5D53C7-AB6B-4A8A-87D3-1939EC67F160}"/>
          </ac:spMkLst>
        </pc:spChg>
        <pc:spChg chg="add mod">
          <ac:chgData name="Nguyen Chi Son" userId="606856d02e9d83ac" providerId="LiveId" clId="{71868D9A-B96F-428E-A575-98D8A1773808}" dt="2022-02-28T15:44:34.662" v="10509" actId="1076"/>
          <ac:spMkLst>
            <pc:docMk/>
            <pc:sldMk cId="1281092170" sldId="773"/>
            <ac:spMk id="33" creationId="{9A863D92-4327-41FF-9AB2-8DF63AF00C92}"/>
          </ac:spMkLst>
        </pc:spChg>
        <pc:spChg chg="add mod">
          <ac:chgData name="Nguyen Chi Son" userId="606856d02e9d83ac" providerId="LiveId" clId="{71868D9A-B96F-428E-A575-98D8A1773808}" dt="2022-02-28T15:44:34.662" v="10509" actId="1076"/>
          <ac:spMkLst>
            <pc:docMk/>
            <pc:sldMk cId="1281092170" sldId="773"/>
            <ac:spMk id="34" creationId="{E93F2CE5-F4B0-4F83-B836-18EAD91412F6}"/>
          </ac:spMkLst>
        </pc:spChg>
        <pc:spChg chg="add mod">
          <ac:chgData name="Nguyen Chi Son" userId="606856d02e9d83ac" providerId="LiveId" clId="{71868D9A-B96F-428E-A575-98D8A1773808}" dt="2022-02-28T15:44:34.662" v="10509" actId="1076"/>
          <ac:spMkLst>
            <pc:docMk/>
            <pc:sldMk cId="1281092170" sldId="773"/>
            <ac:spMk id="35" creationId="{67AAC3C1-19AE-4ECA-B0EB-F21956CE5431}"/>
          </ac:spMkLst>
        </pc:spChg>
        <pc:spChg chg="add mod">
          <ac:chgData name="Nguyen Chi Son" userId="606856d02e9d83ac" providerId="LiveId" clId="{71868D9A-B96F-428E-A575-98D8A1773808}" dt="2022-02-28T15:38:28.805" v="10142" actId="571"/>
          <ac:spMkLst>
            <pc:docMk/>
            <pc:sldMk cId="1281092170" sldId="773"/>
            <ac:spMk id="36" creationId="{C46CA335-7C8D-424A-97D5-570DC23A481F}"/>
          </ac:spMkLst>
        </pc:spChg>
        <pc:spChg chg="add mod">
          <ac:chgData name="Nguyen Chi Son" userId="606856d02e9d83ac" providerId="LiveId" clId="{71868D9A-B96F-428E-A575-98D8A1773808}" dt="2022-02-28T15:44:34.662" v="10509" actId="1076"/>
          <ac:spMkLst>
            <pc:docMk/>
            <pc:sldMk cId="1281092170" sldId="773"/>
            <ac:spMk id="37" creationId="{52EB5A2E-D8E3-4D8A-AB62-27ABB0AEB037}"/>
          </ac:spMkLst>
        </pc:spChg>
        <pc:spChg chg="add mod">
          <ac:chgData name="Nguyen Chi Son" userId="606856d02e9d83ac" providerId="LiveId" clId="{71868D9A-B96F-428E-A575-98D8A1773808}" dt="2022-02-28T15:44:34.662" v="10509" actId="1076"/>
          <ac:spMkLst>
            <pc:docMk/>
            <pc:sldMk cId="1281092170" sldId="773"/>
            <ac:spMk id="38" creationId="{6AFEE81B-DA26-44E0-B883-8761BDDEA698}"/>
          </ac:spMkLst>
        </pc:spChg>
        <pc:spChg chg="add mod">
          <ac:chgData name="Nguyen Chi Son" userId="606856d02e9d83ac" providerId="LiveId" clId="{71868D9A-B96F-428E-A575-98D8A1773808}" dt="2022-02-28T15:44:34.662" v="10509" actId="1076"/>
          <ac:spMkLst>
            <pc:docMk/>
            <pc:sldMk cId="1281092170" sldId="773"/>
            <ac:spMk id="42" creationId="{DDE89BA6-E53D-46BD-B6BC-3B814C8265E9}"/>
          </ac:spMkLst>
        </pc:spChg>
        <pc:spChg chg="add del mod">
          <ac:chgData name="Nguyen Chi Son" userId="606856d02e9d83ac" providerId="LiveId" clId="{71868D9A-B96F-428E-A575-98D8A1773808}" dt="2022-02-28T15:40:07.879" v="10167" actId="478"/>
          <ac:spMkLst>
            <pc:docMk/>
            <pc:sldMk cId="1281092170" sldId="773"/>
            <ac:spMk id="43" creationId="{DBDE1E93-BCD4-4264-BCAF-AFF1975BE7DF}"/>
          </ac:spMkLst>
        </pc:spChg>
        <pc:spChg chg="add mod">
          <ac:chgData name="Nguyen Chi Son" userId="606856d02e9d83ac" providerId="LiveId" clId="{71868D9A-B96F-428E-A575-98D8A1773808}" dt="2022-02-28T15:44:19.585" v="10506" actId="1076"/>
          <ac:spMkLst>
            <pc:docMk/>
            <pc:sldMk cId="1281092170" sldId="773"/>
            <ac:spMk id="44" creationId="{B9129BAD-9CCB-4F3B-B0AD-630546B29EC3}"/>
          </ac:spMkLst>
        </pc:spChg>
        <pc:spChg chg="add mod">
          <ac:chgData name="Nguyen Chi Son" userId="606856d02e9d83ac" providerId="LiveId" clId="{71868D9A-B96F-428E-A575-98D8A1773808}" dt="2022-02-28T15:44:15.569" v="10504" actId="14100"/>
          <ac:spMkLst>
            <pc:docMk/>
            <pc:sldMk cId="1281092170" sldId="773"/>
            <ac:spMk id="45" creationId="{CA14B962-8242-438A-B039-CDD5B8CD84B2}"/>
          </ac:spMkLst>
        </pc:spChg>
        <pc:grpChg chg="add mod">
          <ac:chgData name="Nguyen Chi Son" userId="606856d02e9d83ac" providerId="LiveId" clId="{71868D9A-B96F-428E-A575-98D8A1773808}" dt="2022-02-28T15:44:34.662" v="10509" actId="1076"/>
          <ac:grpSpMkLst>
            <pc:docMk/>
            <pc:sldMk cId="1281092170" sldId="773"/>
            <ac:grpSpMk id="18" creationId="{74DCF35D-37E0-4FC7-AFC6-8D23C7729EEE}"/>
          </ac:grpSpMkLst>
        </pc:grpChg>
        <pc:graphicFrameChg chg="add mod">
          <ac:chgData name="Nguyen Chi Son" userId="606856d02e9d83ac" providerId="LiveId" clId="{71868D9A-B96F-428E-A575-98D8A1773808}" dt="2022-02-28T15:44:34.662" v="10509" actId="1076"/>
          <ac:graphicFrameMkLst>
            <pc:docMk/>
            <pc:sldMk cId="1281092170" sldId="773"/>
            <ac:graphicFrameMk id="39" creationId="{2DBF5907-AC28-4B36-BD82-5460C4CE067D}"/>
          </ac:graphicFrameMkLst>
        </pc:graphicFrameChg>
        <pc:graphicFrameChg chg="add mod">
          <ac:chgData name="Nguyen Chi Son" userId="606856d02e9d83ac" providerId="LiveId" clId="{71868D9A-B96F-428E-A575-98D8A1773808}" dt="2022-02-28T15:44:34.662" v="10509" actId="1076"/>
          <ac:graphicFrameMkLst>
            <pc:docMk/>
            <pc:sldMk cId="1281092170" sldId="773"/>
            <ac:graphicFrameMk id="40" creationId="{F869C768-016F-4C86-8715-5414A50CB118}"/>
          </ac:graphicFrameMkLst>
        </pc:graphicFrameChg>
        <pc:graphicFrameChg chg="add mod">
          <ac:chgData name="Nguyen Chi Son" userId="606856d02e9d83ac" providerId="LiveId" clId="{71868D9A-B96F-428E-A575-98D8A1773808}" dt="2022-02-28T15:44:34.662" v="10509" actId="1076"/>
          <ac:graphicFrameMkLst>
            <pc:docMk/>
            <pc:sldMk cId="1281092170" sldId="773"/>
            <ac:graphicFrameMk id="41" creationId="{CC123CC8-A53A-491B-A599-BFB47249063B}"/>
          </ac:graphicFrameMkLst>
        </pc:graphicFrameChg>
        <pc:graphicFrameChg chg="add mod">
          <ac:chgData name="Nguyen Chi Son" userId="606856d02e9d83ac" providerId="LiveId" clId="{71868D9A-B96F-428E-A575-98D8A1773808}" dt="2022-02-28T15:44:38.365" v="10510" actId="1076"/>
          <ac:graphicFrameMkLst>
            <pc:docMk/>
            <pc:sldMk cId="1281092170" sldId="773"/>
            <ac:graphicFrameMk id="46" creationId="{763B0DD6-DE23-4E1F-BBC9-501338521868}"/>
          </ac:graphicFrameMkLst>
        </pc:graphicFrameChg>
        <pc:graphicFrameChg chg="add del mod">
          <ac:chgData name="Nguyen Chi Son" userId="606856d02e9d83ac" providerId="LiveId" clId="{71868D9A-B96F-428E-A575-98D8A1773808}" dt="2022-02-28T15:43:04.431" v="10280" actId="478"/>
          <ac:graphicFrameMkLst>
            <pc:docMk/>
            <pc:sldMk cId="1281092170" sldId="773"/>
            <ac:graphicFrameMk id="47" creationId="{B7FE943E-FC91-4ECC-84EF-4A2F48377BB0}"/>
          </ac:graphicFrameMkLst>
        </pc:graphicFrameChg>
        <pc:picChg chg="del">
          <ac:chgData name="Nguyen Chi Son" userId="606856d02e9d83ac" providerId="LiveId" clId="{71868D9A-B96F-428E-A575-98D8A1773808}" dt="2022-02-28T15:25:54.110" v="9435" actId="478"/>
          <ac:picMkLst>
            <pc:docMk/>
            <pc:sldMk cId="1281092170" sldId="773"/>
            <ac:picMk id="4" creationId="{12C2BC57-4332-4B5C-AEAE-1EBEE679E629}"/>
          </ac:picMkLst>
        </pc:picChg>
        <pc:cxnChg chg="add mod">
          <ac:chgData name="Nguyen Chi Son" userId="606856d02e9d83ac" providerId="LiveId" clId="{71868D9A-B96F-428E-A575-98D8A1773808}" dt="2022-02-28T15:44:34.662" v="10509" actId="1076"/>
          <ac:cxnSpMkLst>
            <pc:docMk/>
            <pc:sldMk cId="1281092170" sldId="773"/>
            <ac:cxnSpMk id="3" creationId="{F4CC89E3-5A33-42FF-BE7F-07F2872D78D2}"/>
          </ac:cxnSpMkLst>
        </pc:cxnChg>
        <pc:cxnChg chg="del">
          <ac:chgData name="Nguyen Chi Son" userId="606856d02e9d83ac" providerId="LiveId" clId="{71868D9A-B96F-428E-A575-98D8A1773808}" dt="2022-02-28T15:25:56.938" v="9436" actId="478"/>
          <ac:cxnSpMkLst>
            <pc:docMk/>
            <pc:sldMk cId="1281092170" sldId="773"/>
            <ac:cxnSpMk id="7" creationId="{EBCA6BD4-2A10-4740-B920-794AE3039FA8}"/>
          </ac:cxnSpMkLst>
        </pc:cxnChg>
        <pc:cxnChg chg="del">
          <ac:chgData name="Nguyen Chi Son" userId="606856d02e9d83ac" providerId="LiveId" clId="{71868D9A-B96F-428E-A575-98D8A1773808}" dt="2022-02-28T15:25:56.938" v="9436" actId="478"/>
          <ac:cxnSpMkLst>
            <pc:docMk/>
            <pc:sldMk cId="1281092170" sldId="773"/>
            <ac:cxnSpMk id="8" creationId="{C43560C8-8EE1-4E2D-9EBD-82715F002EDF}"/>
          </ac:cxnSpMkLst>
        </pc:cxnChg>
        <pc:cxnChg chg="del">
          <ac:chgData name="Nguyen Chi Son" userId="606856d02e9d83ac" providerId="LiveId" clId="{71868D9A-B96F-428E-A575-98D8A1773808}" dt="2022-02-28T15:25:56.938" v="9436" actId="478"/>
          <ac:cxnSpMkLst>
            <pc:docMk/>
            <pc:sldMk cId="1281092170" sldId="773"/>
            <ac:cxnSpMk id="10" creationId="{9247DD44-FE0E-4365-96B8-ED3902BE7160}"/>
          </ac:cxnSpMkLst>
        </pc:cxnChg>
        <pc:cxnChg chg="add mod">
          <ac:chgData name="Nguyen Chi Son" userId="606856d02e9d83ac" providerId="LiveId" clId="{71868D9A-B96F-428E-A575-98D8A1773808}" dt="2022-02-28T15:31:31.408" v="10030" actId="571"/>
          <ac:cxnSpMkLst>
            <pc:docMk/>
            <pc:sldMk cId="1281092170" sldId="773"/>
            <ac:cxnSpMk id="12" creationId="{C5DF2764-3C82-4155-AC1A-188A4530B71B}"/>
          </ac:cxnSpMkLst>
        </pc:cxnChg>
        <pc:cxnChg chg="add mod">
          <ac:chgData name="Nguyen Chi Son" userId="606856d02e9d83ac" providerId="LiveId" clId="{71868D9A-B96F-428E-A575-98D8A1773808}" dt="2022-02-28T15:44:34.662" v="10509" actId="1076"/>
          <ac:cxnSpMkLst>
            <pc:docMk/>
            <pc:sldMk cId="1281092170" sldId="773"/>
            <ac:cxnSpMk id="13" creationId="{853EA3EF-86E3-4A73-BA26-62D44A630EBB}"/>
          </ac:cxnSpMkLst>
        </pc:cxnChg>
        <pc:cxnChg chg="mod">
          <ac:chgData name="Nguyen Chi Son" userId="606856d02e9d83ac" providerId="LiveId" clId="{71868D9A-B96F-428E-A575-98D8A1773808}" dt="2022-02-28T15:34:14.693" v="10074"/>
          <ac:cxnSpMkLst>
            <pc:docMk/>
            <pc:sldMk cId="1281092170" sldId="773"/>
            <ac:cxnSpMk id="20" creationId="{ED9EC2FB-EFC1-48A1-9FB9-CE800CCE1091}"/>
          </ac:cxnSpMkLst>
        </pc:cxnChg>
        <pc:cxnChg chg="mod">
          <ac:chgData name="Nguyen Chi Son" userId="606856d02e9d83ac" providerId="LiveId" clId="{71868D9A-B96F-428E-A575-98D8A1773808}" dt="2022-02-28T15:34:14.693" v="10074"/>
          <ac:cxnSpMkLst>
            <pc:docMk/>
            <pc:sldMk cId="1281092170" sldId="773"/>
            <ac:cxnSpMk id="21" creationId="{C64EBBA9-0343-42B5-965B-2F3B3A34ADD3}"/>
          </ac:cxnSpMkLst>
        </pc:cxnChg>
        <pc:cxnChg chg="add mod">
          <ac:chgData name="Nguyen Chi Son" userId="606856d02e9d83ac" providerId="LiveId" clId="{71868D9A-B96F-428E-A575-98D8A1773808}" dt="2022-02-28T15:44:34.662" v="10509" actId="1076"/>
          <ac:cxnSpMkLst>
            <pc:docMk/>
            <pc:sldMk cId="1281092170" sldId="773"/>
            <ac:cxnSpMk id="26" creationId="{6ED43433-4B06-41DF-9FF4-5E3E939C9D06}"/>
          </ac:cxnSpMkLst>
        </pc:cxnChg>
        <pc:cxnChg chg="add mod">
          <ac:chgData name="Nguyen Chi Son" userId="606856d02e9d83ac" providerId="LiveId" clId="{71868D9A-B96F-428E-A575-98D8A1773808}" dt="2022-02-28T15:44:34.662" v="10509" actId="1076"/>
          <ac:cxnSpMkLst>
            <pc:docMk/>
            <pc:sldMk cId="1281092170" sldId="773"/>
            <ac:cxnSpMk id="27" creationId="{23FB8357-44E9-4303-B003-21E40055F99C}"/>
          </ac:cxnSpMkLst>
        </pc:cxnChg>
        <pc:cxnChg chg="add mod">
          <ac:chgData name="Nguyen Chi Son" userId="606856d02e9d83ac" providerId="LiveId" clId="{71868D9A-B96F-428E-A575-98D8A1773808}" dt="2022-02-28T15:44:34.662" v="10509" actId="1076"/>
          <ac:cxnSpMkLst>
            <pc:docMk/>
            <pc:sldMk cId="1281092170" sldId="773"/>
            <ac:cxnSpMk id="30" creationId="{9BBE9AEE-F935-4868-9C99-6C5A03568C9E}"/>
          </ac:cxnSpMkLst>
        </pc:cxnChg>
      </pc:sldChg>
    </pc:docChg>
  </pc:docChgLst>
  <pc:docChgLst>
    <pc:chgData name="Nguyen Chi Son" userId="606856d02e9d83ac" providerId="LiveId" clId="{D5C34601-C6BA-4D13-9138-956295C7741D}"/>
    <pc:docChg chg="custSel addSld delSld modSld">
      <pc:chgData name="Nguyen Chi Son" userId="606856d02e9d83ac" providerId="LiveId" clId="{D5C34601-C6BA-4D13-9138-956295C7741D}" dt="2021-09-06T14:51:20.711" v="2113" actId="1035"/>
      <pc:docMkLst>
        <pc:docMk/>
      </pc:docMkLst>
      <pc:sldChg chg="modSp mod">
        <pc:chgData name="Nguyen Chi Son" userId="606856d02e9d83ac" providerId="LiveId" clId="{D5C34601-C6BA-4D13-9138-956295C7741D}" dt="2021-09-06T13:52:31.549" v="50" actId="20577"/>
        <pc:sldMkLst>
          <pc:docMk/>
          <pc:sldMk cId="2922349590" sldId="256"/>
        </pc:sldMkLst>
        <pc:spChg chg="mod">
          <ac:chgData name="Nguyen Chi Son" userId="606856d02e9d83ac" providerId="LiveId" clId="{D5C34601-C6BA-4D13-9138-956295C7741D}" dt="2021-09-06T13:52:31.549" v="50" actId="20577"/>
          <ac:spMkLst>
            <pc:docMk/>
            <pc:sldMk cId="2922349590" sldId="256"/>
            <ac:spMk id="136" creationId="{C574B640-0199-463F-87CA-8E3956B46E10}"/>
          </ac:spMkLst>
        </pc:spChg>
      </pc:sldChg>
      <pc:sldChg chg="modSp mod">
        <pc:chgData name="Nguyen Chi Son" userId="606856d02e9d83ac" providerId="LiveId" clId="{D5C34601-C6BA-4D13-9138-956295C7741D}" dt="2021-09-06T14:23:33.284" v="119" actId="20577"/>
        <pc:sldMkLst>
          <pc:docMk/>
          <pc:sldMk cId="2812505328" sldId="362"/>
        </pc:sldMkLst>
        <pc:spChg chg="mod">
          <ac:chgData name="Nguyen Chi Son" userId="606856d02e9d83ac" providerId="LiveId" clId="{D5C34601-C6BA-4D13-9138-956295C7741D}" dt="2021-09-06T14:23:33.284" v="119" actId="20577"/>
          <ac:spMkLst>
            <pc:docMk/>
            <pc:sldMk cId="2812505328" sldId="362"/>
            <ac:spMk id="2" creationId="{DAF08EC2-5D0D-48D9-855C-A59C0E5ED55B}"/>
          </ac:spMkLst>
        </pc:spChg>
      </pc:sldChg>
      <pc:sldChg chg="del">
        <pc:chgData name="Nguyen Chi Son" userId="606856d02e9d83ac" providerId="LiveId" clId="{D5C34601-C6BA-4D13-9138-956295C7741D}" dt="2021-09-06T14:37:50.332" v="511" actId="47"/>
        <pc:sldMkLst>
          <pc:docMk/>
          <pc:sldMk cId="3904192345" sldId="502"/>
        </pc:sldMkLst>
      </pc:sldChg>
      <pc:sldChg chg="modSp mod">
        <pc:chgData name="Nguyen Chi Son" userId="606856d02e9d83ac" providerId="LiveId" clId="{D5C34601-C6BA-4D13-9138-956295C7741D}" dt="2021-09-06T14:37:52.649" v="513" actId="20577"/>
        <pc:sldMkLst>
          <pc:docMk/>
          <pc:sldMk cId="402592958" sldId="540"/>
        </pc:sldMkLst>
        <pc:spChg chg="mod">
          <ac:chgData name="Nguyen Chi Son" userId="606856d02e9d83ac" providerId="LiveId" clId="{D5C34601-C6BA-4D13-9138-956295C7741D}" dt="2021-09-06T14:37:52.649" v="513" actId="20577"/>
          <ac:spMkLst>
            <pc:docMk/>
            <pc:sldMk cId="402592958" sldId="540"/>
            <ac:spMk id="3" creationId="{8CD51C9F-FCB0-4185-93E6-835FC05E1B10}"/>
          </ac:spMkLst>
        </pc:spChg>
      </pc:sldChg>
      <pc:sldChg chg="addSp delSp modSp mod">
        <pc:chgData name="Nguyen Chi Son" userId="606856d02e9d83ac" providerId="LiveId" clId="{D5C34601-C6BA-4D13-9138-956295C7741D}" dt="2021-09-06T14:29:45.509" v="363" actId="1076"/>
        <pc:sldMkLst>
          <pc:docMk/>
          <pc:sldMk cId="3298182474" sldId="547"/>
        </pc:sldMkLst>
        <pc:spChg chg="mod">
          <ac:chgData name="Nguyen Chi Son" userId="606856d02e9d83ac" providerId="LiveId" clId="{D5C34601-C6BA-4D13-9138-956295C7741D}" dt="2021-09-06T14:28:51.331" v="246" actId="20577"/>
          <ac:spMkLst>
            <pc:docMk/>
            <pc:sldMk cId="3298182474" sldId="547"/>
            <ac:spMk id="2" creationId="{BA8A6260-CA4B-46A9-A06E-C71EE59E6992}"/>
          </ac:spMkLst>
        </pc:spChg>
        <pc:spChg chg="del">
          <ac:chgData name="Nguyen Chi Son" userId="606856d02e9d83ac" providerId="LiveId" clId="{D5C34601-C6BA-4D13-9138-956295C7741D}" dt="2021-09-06T14:27:44.719" v="126" actId="478"/>
          <ac:spMkLst>
            <pc:docMk/>
            <pc:sldMk cId="3298182474" sldId="547"/>
            <ac:spMk id="8" creationId="{B5ECF9DA-747A-416C-815D-4FC1A623870D}"/>
          </ac:spMkLst>
        </pc:spChg>
        <pc:spChg chg="mod">
          <ac:chgData name="Nguyen Chi Son" userId="606856d02e9d83ac" providerId="LiveId" clId="{D5C34601-C6BA-4D13-9138-956295C7741D}" dt="2021-09-06T14:29:32.979" v="360" actId="1076"/>
          <ac:spMkLst>
            <pc:docMk/>
            <pc:sldMk cId="3298182474" sldId="547"/>
            <ac:spMk id="17" creationId="{388493A2-4842-4806-B794-C152AA81A7B8}"/>
          </ac:spMkLst>
        </pc:spChg>
        <pc:picChg chg="del">
          <ac:chgData name="Nguyen Chi Son" userId="606856d02e9d83ac" providerId="LiveId" clId="{D5C34601-C6BA-4D13-9138-956295C7741D}" dt="2021-09-06T14:23:36.207" v="120" actId="478"/>
          <ac:picMkLst>
            <pc:docMk/>
            <pc:sldMk cId="3298182474" sldId="547"/>
            <ac:picMk id="12" creationId="{E86000CD-A106-4EC9-924E-EFE7A5856A97}"/>
          </ac:picMkLst>
        </pc:picChg>
        <pc:picChg chg="del">
          <ac:chgData name="Nguyen Chi Son" userId="606856d02e9d83ac" providerId="LiveId" clId="{D5C34601-C6BA-4D13-9138-956295C7741D}" dt="2021-09-06T14:23:36.622" v="121" actId="478"/>
          <ac:picMkLst>
            <pc:docMk/>
            <pc:sldMk cId="3298182474" sldId="547"/>
            <ac:picMk id="14" creationId="{C3491FA7-778D-47B0-9063-B38D1B25DA3E}"/>
          </ac:picMkLst>
        </pc:picChg>
        <pc:picChg chg="add mod">
          <ac:chgData name="Nguyen Chi Son" userId="606856d02e9d83ac" providerId="LiveId" clId="{D5C34601-C6BA-4D13-9138-956295C7741D}" dt="2021-09-06T14:29:45.509" v="363" actId="1076"/>
          <ac:picMkLst>
            <pc:docMk/>
            <pc:sldMk cId="3298182474" sldId="547"/>
            <ac:picMk id="1026" creationId="{EDD9A895-A809-41BC-986F-C7E7E658DDD5}"/>
          </ac:picMkLst>
        </pc:picChg>
        <pc:cxnChg chg="del">
          <ac:chgData name="Nguyen Chi Son" userId="606856d02e9d83ac" providerId="LiveId" clId="{D5C34601-C6BA-4D13-9138-956295C7741D}" dt="2021-09-06T14:23:37.724" v="122" actId="478"/>
          <ac:cxnSpMkLst>
            <pc:docMk/>
            <pc:sldMk cId="3298182474" sldId="547"/>
            <ac:cxnSpMk id="16" creationId="{95ED8E70-BD19-4A6F-8F88-12DF99EBE0D3}"/>
          </ac:cxnSpMkLst>
        </pc:cxnChg>
      </pc:sldChg>
      <pc:sldChg chg="del">
        <pc:chgData name="Nguyen Chi Son" userId="606856d02e9d83ac" providerId="LiveId" clId="{D5C34601-C6BA-4D13-9138-956295C7741D}" dt="2021-09-06T14:37:50.332" v="511" actId="47"/>
        <pc:sldMkLst>
          <pc:docMk/>
          <pc:sldMk cId="2951639226" sldId="592"/>
        </pc:sldMkLst>
      </pc:sldChg>
      <pc:sldChg chg="modSp mod modAnim">
        <pc:chgData name="Nguyen Chi Son" userId="606856d02e9d83ac" providerId="LiveId" clId="{D5C34601-C6BA-4D13-9138-956295C7741D}" dt="2021-09-06T14:50:48.347" v="2048" actId="1036"/>
        <pc:sldMkLst>
          <pc:docMk/>
          <pc:sldMk cId="1953741841" sldId="596"/>
        </pc:sldMkLst>
        <pc:spChg chg="mod">
          <ac:chgData name="Nguyen Chi Son" userId="606856d02e9d83ac" providerId="LiveId" clId="{D5C34601-C6BA-4D13-9138-956295C7741D}" dt="2021-09-06T14:40:20.771" v="684" actId="20577"/>
          <ac:spMkLst>
            <pc:docMk/>
            <pc:sldMk cId="1953741841" sldId="596"/>
            <ac:spMk id="2" creationId="{BA8A6260-CA4B-46A9-A06E-C71EE59E6992}"/>
          </ac:spMkLst>
        </pc:spChg>
        <pc:spChg chg="mod">
          <ac:chgData name="Nguyen Chi Son" userId="606856d02e9d83ac" providerId="LiveId" clId="{D5C34601-C6BA-4D13-9138-956295C7741D}" dt="2021-09-06T14:50:48.347" v="2048" actId="1036"/>
          <ac:spMkLst>
            <pc:docMk/>
            <pc:sldMk cId="1953741841" sldId="596"/>
            <ac:spMk id="4" creationId="{0D159DDA-BA49-4E92-817D-8988A85A5610}"/>
          </ac:spMkLst>
        </pc:spChg>
        <pc:spChg chg="mod">
          <ac:chgData name="Nguyen Chi Son" userId="606856d02e9d83ac" providerId="LiveId" clId="{D5C34601-C6BA-4D13-9138-956295C7741D}" dt="2021-09-06T14:50:48.347" v="2048" actId="1036"/>
          <ac:spMkLst>
            <pc:docMk/>
            <pc:sldMk cId="1953741841" sldId="596"/>
            <ac:spMk id="5" creationId="{34B18095-2B84-439E-80AD-AC5D4586BEAA}"/>
          </ac:spMkLst>
        </pc:spChg>
        <pc:spChg chg="mod">
          <ac:chgData name="Nguyen Chi Son" userId="606856d02e9d83ac" providerId="LiveId" clId="{D5C34601-C6BA-4D13-9138-956295C7741D}" dt="2021-09-06T14:50:48.347" v="2048" actId="1036"/>
          <ac:spMkLst>
            <pc:docMk/>
            <pc:sldMk cId="1953741841" sldId="596"/>
            <ac:spMk id="11" creationId="{BB94417D-BA64-41A3-A335-F1084FC4EAAB}"/>
          </ac:spMkLst>
        </pc:spChg>
        <pc:spChg chg="mod">
          <ac:chgData name="Nguyen Chi Son" userId="606856d02e9d83ac" providerId="LiveId" clId="{D5C34601-C6BA-4D13-9138-956295C7741D}" dt="2021-09-06T14:50:48.347" v="2048" actId="1036"/>
          <ac:spMkLst>
            <pc:docMk/>
            <pc:sldMk cId="1953741841" sldId="596"/>
            <ac:spMk id="14" creationId="{47690167-AC03-4A6E-8A65-B47A2BE69ACA}"/>
          </ac:spMkLst>
        </pc:spChg>
      </pc:sldChg>
      <pc:sldChg chg="del">
        <pc:chgData name="Nguyen Chi Son" userId="606856d02e9d83ac" providerId="LiveId" clId="{D5C34601-C6BA-4D13-9138-956295C7741D}" dt="2021-09-06T14:37:50.332" v="511" actId="47"/>
        <pc:sldMkLst>
          <pc:docMk/>
          <pc:sldMk cId="3686938130" sldId="606"/>
        </pc:sldMkLst>
      </pc:sldChg>
      <pc:sldChg chg="del">
        <pc:chgData name="Nguyen Chi Son" userId="606856d02e9d83ac" providerId="LiveId" clId="{D5C34601-C6BA-4D13-9138-956295C7741D}" dt="2021-09-06T14:37:50.332" v="511" actId="47"/>
        <pc:sldMkLst>
          <pc:docMk/>
          <pc:sldMk cId="602911421" sldId="607"/>
        </pc:sldMkLst>
      </pc:sldChg>
      <pc:sldChg chg="del">
        <pc:chgData name="Nguyen Chi Son" userId="606856d02e9d83ac" providerId="LiveId" clId="{D5C34601-C6BA-4D13-9138-956295C7741D}" dt="2021-09-06T14:37:50.332" v="511" actId="47"/>
        <pc:sldMkLst>
          <pc:docMk/>
          <pc:sldMk cId="4132042067" sldId="608"/>
        </pc:sldMkLst>
      </pc:sldChg>
      <pc:sldChg chg="del">
        <pc:chgData name="Nguyen Chi Son" userId="606856d02e9d83ac" providerId="LiveId" clId="{D5C34601-C6BA-4D13-9138-956295C7741D}" dt="2021-09-06T14:37:50.332" v="511" actId="47"/>
        <pc:sldMkLst>
          <pc:docMk/>
          <pc:sldMk cId="2821762238" sldId="609"/>
        </pc:sldMkLst>
      </pc:sldChg>
      <pc:sldChg chg="del">
        <pc:chgData name="Nguyen Chi Son" userId="606856d02e9d83ac" providerId="LiveId" clId="{D5C34601-C6BA-4D13-9138-956295C7741D}" dt="2021-09-06T14:37:50.332" v="511" actId="47"/>
        <pc:sldMkLst>
          <pc:docMk/>
          <pc:sldMk cId="49150629" sldId="610"/>
        </pc:sldMkLst>
      </pc:sldChg>
      <pc:sldChg chg="del">
        <pc:chgData name="Nguyen Chi Son" userId="606856d02e9d83ac" providerId="LiveId" clId="{D5C34601-C6BA-4D13-9138-956295C7741D}" dt="2021-09-06T14:37:56.158" v="514" actId="47"/>
        <pc:sldMkLst>
          <pc:docMk/>
          <pc:sldMk cId="4006857089" sldId="611"/>
        </pc:sldMkLst>
      </pc:sldChg>
      <pc:sldChg chg="del">
        <pc:chgData name="Nguyen Chi Son" userId="606856d02e9d83ac" providerId="LiveId" clId="{D5C34601-C6BA-4D13-9138-956295C7741D}" dt="2021-09-06T14:37:56.158" v="514" actId="47"/>
        <pc:sldMkLst>
          <pc:docMk/>
          <pc:sldMk cId="3728400003" sldId="612"/>
        </pc:sldMkLst>
      </pc:sldChg>
      <pc:sldChg chg="del">
        <pc:chgData name="Nguyen Chi Son" userId="606856d02e9d83ac" providerId="LiveId" clId="{D5C34601-C6BA-4D13-9138-956295C7741D}" dt="2021-09-06T14:37:56.158" v="514" actId="47"/>
        <pc:sldMkLst>
          <pc:docMk/>
          <pc:sldMk cId="3553556330" sldId="613"/>
        </pc:sldMkLst>
      </pc:sldChg>
      <pc:sldChg chg="addSp delSp modSp add mod modAnim">
        <pc:chgData name="Nguyen Chi Son" userId="606856d02e9d83ac" providerId="LiveId" clId="{D5C34601-C6BA-4D13-9138-956295C7741D}" dt="2021-09-06T14:50:43.019" v="2009"/>
        <pc:sldMkLst>
          <pc:docMk/>
          <pc:sldMk cId="3023646297" sldId="614"/>
        </pc:sldMkLst>
        <pc:spChg chg="mod">
          <ac:chgData name="Nguyen Chi Son" userId="606856d02e9d83ac" providerId="LiveId" clId="{D5C34601-C6BA-4D13-9138-956295C7741D}" dt="2021-09-06T14:30:02.564" v="459" actId="20577"/>
          <ac:spMkLst>
            <pc:docMk/>
            <pc:sldMk cId="3023646297" sldId="614"/>
            <ac:spMk id="2" creationId="{BA8A6260-CA4B-46A9-A06E-C71EE59E6992}"/>
          </ac:spMkLst>
        </pc:spChg>
        <pc:spChg chg="del mod">
          <ac:chgData name="Nguyen Chi Son" userId="606856d02e9d83ac" providerId="LiveId" clId="{D5C34601-C6BA-4D13-9138-956295C7741D}" dt="2021-09-06T14:34:18.638" v="496" actId="478"/>
          <ac:spMkLst>
            <pc:docMk/>
            <pc:sldMk cId="3023646297" sldId="614"/>
            <ac:spMk id="17" creationId="{388493A2-4842-4806-B794-C152AA81A7B8}"/>
          </ac:spMkLst>
        </pc:spChg>
        <pc:picChg chg="add del mod">
          <ac:chgData name="Nguyen Chi Son" userId="606856d02e9d83ac" providerId="LiveId" clId="{D5C34601-C6BA-4D13-9138-956295C7741D}" dt="2021-09-06T14:32:34.523" v="465" actId="478"/>
          <ac:picMkLst>
            <pc:docMk/>
            <pc:sldMk cId="3023646297" sldId="614"/>
            <ac:picMk id="4" creationId="{372CF798-CA86-41DD-98CB-60775F39EA98}"/>
          </ac:picMkLst>
        </pc:picChg>
        <pc:picChg chg="add mod">
          <ac:chgData name="Nguyen Chi Son" userId="606856d02e9d83ac" providerId="LiveId" clId="{D5C34601-C6BA-4D13-9138-956295C7741D}" dt="2021-09-06T14:33:31.286" v="488" actId="1076"/>
          <ac:picMkLst>
            <pc:docMk/>
            <pc:sldMk cId="3023646297" sldId="614"/>
            <ac:picMk id="6" creationId="{E269BDB8-4EE1-4006-9980-3E5C1A545C65}"/>
          </ac:picMkLst>
        </pc:picChg>
        <pc:picChg chg="add mod">
          <ac:chgData name="Nguyen Chi Son" userId="606856d02e9d83ac" providerId="LiveId" clId="{D5C34601-C6BA-4D13-9138-956295C7741D}" dt="2021-09-06T14:33:43.771" v="493" actId="1076"/>
          <ac:picMkLst>
            <pc:docMk/>
            <pc:sldMk cId="3023646297" sldId="614"/>
            <ac:picMk id="8" creationId="{8D8DE69A-3E4D-4544-9BA1-7158EB0C0C4E}"/>
          </ac:picMkLst>
        </pc:picChg>
        <pc:picChg chg="add del mod">
          <ac:chgData name="Nguyen Chi Son" userId="606856d02e9d83ac" providerId="LiveId" clId="{D5C34601-C6BA-4D13-9138-956295C7741D}" dt="2021-09-06T14:36:45.162" v="504" actId="478"/>
          <ac:picMkLst>
            <pc:docMk/>
            <pc:sldMk cId="3023646297" sldId="614"/>
            <ac:picMk id="10" creationId="{4B3D55A0-D160-4E9D-8EE6-C59025930F1E}"/>
          </ac:picMkLst>
        </pc:picChg>
        <pc:picChg chg="add mod">
          <ac:chgData name="Nguyen Chi Son" userId="606856d02e9d83ac" providerId="LiveId" clId="{D5C34601-C6BA-4D13-9138-956295C7741D}" dt="2021-09-06T14:37:00.062" v="510" actId="1076"/>
          <ac:picMkLst>
            <pc:docMk/>
            <pc:sldMk cId="3023646297" sldId="614"/>
            <ac:picMk id="12" creationId="{9B9EC51C-3591-4FF4-ADDB-1CF1D9A9DD81}"/>
          </ac:picMkLst>
        </pc:picChg>
        <pc:picChg chg="del">
          <ac:chgData name="Nguyen Chi Son" userId="606856d02e9d83ac" providerId="LiveId" clId="{D5C34601-C6BA-4D13-9138-956295C7741D}" dt="2021-09-06T14:30:03.933" v="460" actId="478"/>
          <ac:picMkLst>
            <pc:docMk/>
            <pc:sldMk cId="3023646297" sldId="614"/>
            <ac:picMk id="1026" creationId="{EDD9A895-A809-41BC-986F-C7E7E658DDD5}"/>
          </ac:picMkLst>
        </pc:picChg>
      </pc:sldChg>
      <pc:sldChg chg="addSp modSp add mod modAnim">
        <pc:chgData name="Nguyen Chi Son" userId="606856d02e9d83ac" providerId="LiveId" clId="{D5C34601-C6BA-4D13-9138-956295C7741D}" dt="2021-09-06T14:51:20.711" v="2113" actId="1035"/>
        <pc:sldMkLst>
          <pc:docMk/>
          <pc:sldMk cId="3207193999" sldId="615"/>
        </pc:sldMkLst>
        <pc:spChg chg="mod">
          <ac:chgData name="Nguyen Chi Son" userId="606856d02e9d83ac" providerId="LiveId" clId="{D5C34601-C6BA-4D13-9138-956295C7741D}" dt="2021-09-06T14:50:59.047" v="2051" actId="14100"/>
          <ac:spMkLst>
            <pc:docMk/>
            <pc:sldMk cId="3207193999" sldId="615"/>
            <ac:spMk id="2" creationId="{BA8A6260-CA4B-46A9-A06E-C71EE59E6992}"/>
          </ac:spMkLst>
        </pc:spChg>
        <pc:spChg chg="mod">
          <ac:chgData name="Nguyen Chi Son" userId="606856d02e9d83ac" providerId="LiveId" clId="{D5C34601-C6BA-4D13-9138-956295C7741D}" dt="2021-09-06T14:51:12.642" v="2080" actId="1076"/>
          <ac:spMkLst>
            <pc:docMk/>
            <pc:sldMk cId="3207193999" sldId="615"/>
            <ac:spMk id="4" creationId="{0D159DDA-BA49-4E92-817D-8988A85A5610}"/>
          </ac:spMkLst>
        </pc:spChg>
        <pc:spChg chg="mod">
          <ac:chgData name="Nguyen Chi Son" userId="606856d02e9d83ac" providerId="LiveId" clId="{D5C34601-C6BA-4D13-9138-956295C7741D}" dt="2021-09-06T14:51:17.852" v="2090" actId="1076"/>
          <ac:spMkLst>
            <pc:docMk/>
            <pc:sldMk cId="3207193999" sldId="615"/>
            <ac:spMk id="5" creationId="{34B18095-2B84-439E-80AD-AC5D4586BEAA}"/>
          </ac:spMkLst>
        </pc:spChg>
        <pc:spChg chg="mod">
          <ac:chgData name="Nguyen Chi Son" userId="606856d02e9d83ac" providerId="LiveId" clId="{D5C34601-C6BA-4D13-9138-956295C7741D}" dt="2021-09-06T14:51:14.564" v="2089" actId="1035"/>
          <ac:spMkLst>
            <pc:docMk/>
            <pc:sldMk cId="3207193999" sldId="615"/>
            <ac:spMk id="11" creationId="{BB94417D-BA64-41A3-A335-F1084FC4EAAB}"/>
          </ac:spMkLst>
        </pc:spChg>
        <pc:spChg chg="mod">
          <ac:chgData name="Nguyen Chi Son" userId="606856d02e9d83ac" providerId="LiveId" clId="{D5C34601-C6BA-4D13-9138-956295C7741D}" dt="2021-09-06T14:51:20.711" v="2113" actId="1035"/>
          <ac:spMkLst>
            <pc:docMk/>
            <pc:sldMk cId="3207193999" sldId="615"/>
            <ac:spMk id="14" creationId="{47690167-AC03-4A6E-8A65-B47A2BE69ACA}"/>
          </ac:spMkLst>
        </pc:spChg>
        <pc:picChg chg="add mod">
          <ac:chgData name="Nguyen Chi Son" userId="606856d02e9d83ac" providerId="LiveId" clId="{D5C34601-C6BA-4D13-9138-956295C7741D}" dt="2021-09-06T14:50:55.327" v="2050" actId="1076"/>
          <ac:picMkLst>
            <pc:docMk/>
            <pc:sldMk cId="3207193999" sldId="615"/>
            <ac:picMk id="2050" creationId="{942CB1AA-121F-45BC-A561-D1223C38D2B1}"/>
          </ac:picMkLst>
        </pc:picChg>
      </pc:sldChg>
    </pc:docChg>
  </pc:docChgLst>
  <pc:docChgLst>
    <pc:chgData name="Nguyen Chi Son" userId="606856d02e9d83ac" providerId="LiveId" clId="{69CE083D-A91A-4AEC-88EA-948C173BD65A}"/>
    <pc:docChg chg="undo custSel addSld delSld modSld">
      <pc:chgData name="Nguyen Chi Son" userId="606856d02e9d83ac" providerId="LiveId" clId="{69CE083D-A91A-4AEC-88EA-948C173BD65A}" dt="2021-09-01T05:39:21.131" v="4256" actId="14100"/>
      <pc:docMkLst>
        <pc:docMk/>
      </pc:docMkLst>
      <pc:sldChg chg="modSp mod">
        <pc:chgData name="Nguyen Chi Son" userId="606856d02e9d83ac" providerId="LiveId" clId="{69CE083D-A91A-4AEC-88EA-948C173BD65A}" dt="2021-09-01T04:27:52.934" v="41" actId="20577"/>
        <pc:sldMkLst>
          <pc:docMk/>
          <pc:sldMk cId="2922349590" sldId="256"/>
        </pc:sldMkLst>
        <pc:spChg chg="mod">
          <ac:chgData name="Nguyen Chi Son" userId="606856d02e9d83ac" providerId="LiveId" clId="{69CE083D-A91A-4AEC-88EA-948C173BD65A}" dt="2021-09-01T04:27:52.934" v="41" actId="20577"/>
          <ac:spMkLst>
            <pc:docMk/>
            <pc:sldMk cId="2922349590" sldId="256"/>
            <ac:spMk id="136" creationId="{C574B640-0199-463F-87CA-8E3956B46E10}"/>
          </ac:spMkLst>
        </pc:spChg>
      </pc:sldChg>
      <pc:sldChg chg="modSp mod">
        <pc:chgData name="Nguyen Chi Son" userId="606856d02e9d83ac" providerId="LiveId" clId="{69CE083D-A91A-4AEC-88EA-948C173BD65A}" dt="2021-09-01T04:28:00.044" v="83" actId="20577"/>
        <pc:sldMkLst>
          <pc:docMk/>
          <pc:sldMk cId="2812505328" sldId="362"/>
        </pc:sldMkLst>
        <pc:spChg chg="mod">
          <ac:chgData name="Nguyen Chi Son" userId="606856d02e9d83ac" providerId="LiveId" clId="{69CE083D-A91A-4AEC-88EA-948C173BD65A}" dt="2021-09-01T04:28:00.044" v="83" actId="20577"/>
          <ac:spMkLst>
            <pc:docMk/>
            <pc:sldMk cId="2812505328" sldId="362"/>
            <ac:spMk id="2" creationId="{DAF08EC2-5D0D-48D9-855C-A59C0E5ED55B}"/>
          </ac:spMkLst>
        </pc:spChg>
      </pc:sldChg>
      <pc:sldChg chg="modSp mod">
        <pc:chgData name="Nguyen Chi Son" userId="606856d02e9d83ac" providerId="LiveId" clId="{69CE083D-A91A-4AEC-88EA-948C173BD65A}" dt="2021-09-01T04:55:08.783" v="1189" actId="20577"/>
        <pc:sldMkLst>
          <pc:docMk/>
          <pc:sldMk cId="3904192345" sldId="502"/>
        </pc:sldMkLst>
        <pc:spChg chg="mod">
          <ac:chgData name="Nguyen Chi Son" userId="606856d02e9d83ac" providerId="LiveId" clId="{69CE083D-A91A-4AEC-88EA-948C173BD65A}" dt="2021-09-01T04:55:08.783" v="1189" actId="20577"/>
          <ac:spMkLst>
            <pc:docMk/>
            <pc:sldMk cId="3904192345" sldId="502"/>
            <ac:spMk id="2" creationId="{DAF08EC2-5D0D-48D9-855C-A59C0E5ED55B}"/>
          </ac:spMkLst>
        </pc:spChg>
      </pc:sldChg>
      <pc:sldChg chg="addSp delSp modSp mod">
        <pc:chgData name="Nguyen Chi Son" userId="606856d02e9d83ac" providerId="LiveId" clId="{69CE083D-A91A-4AEC-88EA-948C173BD65A}" dt="2021-09-01T04:48:42.566" v="967" actId="1076"/>
        <pc:sldMkLst>
          <pc:docMk/>
          <pc:sldMk cId="3298182474" sldId="547"/>
        </pc:sldMkLst>
        <pc:spChg chg="mod">
          <ac:chgData name="Nguyen Chi Son" userId="606856d02e9d83ac" providerId="LiveId" clId="{69CE083D-A91A-4AEC-88EA-948C173BD65A}" dt="2021-09-01T04:28:34.815" v="290" actId="20577"/>
          <ac:spMkLst>
            <pc:docMk/>
            <pc:sldMk cId="3298182474" sldId="547"/>
            <ac:spMk id="2" creationId="{BA8A6260-CA4B-46A9-A06E-C71EE59E6992}"/>
          </ac:spMkLst>
        </pc:spChg>
        <pc:spChg chg="add del mod">
          <ac:chgData name="Nguyen Chi Son" userId="606856d02e9d83ac" providerId="LiveId" clId="{69CE083D-A91A-4AEC-88EA-948C173BD65A}" dt="2021-09-01T04:48:42.566" v="967" actId="1076"/>
          <ac:spMkLst>
            <pc:docMk/>
            <pc:sldMk cId="3298182474" sldId="547"/>
            <ac:spMk id="6" creationId="{B3F8CA32-1402-4A26-97CE-93BF5A5072FC}"/>
          </ac:spMkLst>
        </pc:spChg>
        <pc:spChg chg="add mod">
          <ac:chgData name="Nguyen Chi Son" userId="606856d02e9d83ac" providerId="LiveId" clId="{69CE083D-A91A-4AEC-88EA-948C173BD65A}" dt="2021-09-01T04:47:37.678" v="837" actId="14100"/>
          <ac:spMkLst>
            <pc:docMk/>
            <pc:sldMk cId="3298182474" sldId="547"/>
            <ac:spMk id="21" creationId="{5B1E9942-812A-41D7-930F-3B230D4E3E73}"/>
          </ac:spMkLst>
        </pc:spChg>
        <pc:spChg chg="add mod">
          <ac:chgData name="Nguyen Chi Son" userId="606856d02e9d83ac" providerId="LiveId" clId="{69CE083D-A91A-4AEC-88EA-948C173BD65A}" dt="2021-09-01T04:48:32.520" v="964" actId="1076"/>
          <ac:spMkLst>
            <pc:docMk/>
            <pc:sldMk cId="3298182474" sldId="547"/>
            <ac:spMk id="22" creationId="{1990C08C-B225-479A-999E-092EEBE02639}"/>
          </ac:spMkLst>
        </pc:spChg>
        <pc:picChg chg="del">
          <ac:chgData name="Nguyen Chi Son" userId="606856d02e9d83ac" providerId="LiveId" clId="{69CE083D-A91A-4AEC-88EA-948C173BD65A}" dt="2021-09-01T04:28:02.380" v="84" actId="478"/>
          <ac:picMkLst>
            <pc:docMk/>
            <pc:sldMk cId="3298182474" sldId="547"/>
            <ac:picMk id="4" creationId="{47509A67-6438-4649-B5D8-F5E8A1B3F128}"/>
          </ac:picMkLst>
        </pc:picChg>
        <pc:picChg chg="add del mod">
          <ac:chgData name="Nguyen Chi Son" userId="606856d02e9d83ac" providerId="LiveId" clId="{69CE083D-A91A-4AEC-88EA-948C173BD65A}" dt="2021-09-01T04:32:28.826" v="292"/>
          <ac:picMkLst>
            <pc:docMk/>
            <pc:sldMk cId="3298182474" sldId="547"/>
            <ac:picMk id="5" creationId="{EB87D96D-E0FD-48A9-BE09-51EBFB3189DB}"/>
          </ac:picMkLst>
        </pc:picChg>
        <pc:picChg chg="add del mod">
          <ac:chgData name="Nguyen Chi Son" userId="606856d02e9d83ac" providerId="LiveId" clId="{69CE083D-A91A-4AEC-88EA-948C173BD65A}" dt="2021-09-01T04:37:38.269" v="465" actId="478"/>
          <ac:picMkLst>
            <pc:docMk/>
            <pc:sldMk cId="3298182474" sldId="547"/>
            <ac:picMk id="8" creationId="{ED725C79-8A95-4912-BB86-51EFA9353AE8}"/>
          </ac:picMkLst>
        </pc:picChg>
        <pc:picChg chg="add del mod">
          <ac:chgData name="Nguyen Chi Son" userId="606856d02e9d83ac" providerId="LiveId" clId="{69CE083D-A91A-4AEC-88EA-948C173BD65A}" dt="2021-09-01T04:40:53.745" v="477" actId="478"/>
          <ac:picMkLst>
            <pc:docMk/>
            <pc:sldMk cId="3298182474" sldId="547"/>
            <ac:picMk id="14" creationId="{1050E77F-B7A1-4375-A0FE-CE252FF411F8}"/>
          </ac:picMkLst>
        </pc:picChg>
        <pc:picChg chg="add mod modCrop">
          <ac:chgData name="Nguyen Chi Son" userId="606856d02e9d83ac" providerId="LiveId" clId="{69CE083D-A91A-4AEC-88EA-948C173BD65A}" dt="2021-09-01T04:48:42.566" v="967" actId="1076"/>
          <ac:picMkLst>
            <pc:docMk/>
            <pc:sldMk cId="3298182474" sldId="547"/>
            <ac:picMk id="16" creationId="{44CF574D-D45E-4893-A108-F78E01BD5EB5}"/>
          </ac:picMkLst>
        </pc:picChg>
        <pc:picChg chg="add del mod">
          <ac:chgData name="Nguyen Chi Son" userId="606856d02e9d83ac" providerId="LiveId" clId="{69CE083D-A91A-4AEC-88EA-948C173BD65A}" dt="2021-09-01T04:46:33.965" v="660"/>
          <ac:picMkLst>
            <pc:docMk/>
            <pc:sldMk cId="3298182474" sldId="547"/>
            <ac:picMk id="18" creationId="{7433AEA1-AD2A-4F99-B230-8940B486A5EF}"/>
          </ac:picMkLst>
        </pc:picChg>
        <pc:picChg chg="add mod">
          <ac:chgData name="Nguyen Chi Son" userId="606856d02e9d83ac" providerId="LiveId" clId="{69CE083D-A91A-4AEC-88EA-948C173BD65A}" dt="2021-09-01T04:47:41.334" v="838" actId="1076"/>
          <ac:picMkLst>
            <pc:docMk/>
            <pc:sldMk cId="3298182474" sldId="547"/>
            <ac:picMk id="20" creationId="{6ABC7493-612A-4BC6-9C3C-33C7887D47D0}"/>
          </ac:picMkLst>
        </pc:picChg>
        <pc:cxnChg chg="add del mod">
          <ac:chgData name="Nguyen Chi Son" userId="606856d02e9d83ac" providerId="LiveId" clId="{69CE083D-A91A-4AEC-88EA-948C173BD65A}" dt="2021-09-01T04:37:39.412" v="466" actId="478"/>
          <ac:cxnSpMkLst>
            <pc:docMk/>
            <pc:sldMk cId="3298182474" sldId="547"/>
            <ac:cxnSpMk id="10" creationId="{9330E071-7A57-4EDD-9C4F-B9C882DACD3B}"/>
          </ac:cxnSpMkLst>
        </pc:cxnChg>
        <pc:cxnChg chg="add del mod">
          <ac:chgData name="Nguyen Chi Son" userId="606856d02e9d83ac" providerId="LiveId" clId="{69CE083D-A91A-4AEC-88EA-948C173BD65A}" dt="2021-09-01T04:37:39.412" v="466" actId="478"/>
          <ac:cxnSpMkLst>
            <pc:docMk/>
            <pc:sldMk cId="3298182474" sldId="547"/>
            <ac:cxnSpMk id="11" creationId="{718A73EC-5354-4B4A-A2C5-59E3E8F95001}"/>
          </ac:cxnSpMkLst>
        </pc:cxnChg>
      </pc:sldChg>
      <pc:sldChg chg="addSp delSp modSp mod">
        <pc:chgData name="Nguyen Chi Son" userId="606856d02e9d83ac" providerId="LiveId" clId="{69CE083D-A91A-4AEC-88EA-948C173BD65A}" dt="2021-09-01T05:22:26.844" v="2794" actId="1076"/>
        <pc:sldMkLst>
          <pc:docMk/>
          <pc:sldMk cId="3213348296" sldId="549"/>
        </pc:sldMkLst>
        <pc:spChg chg="mod">
          <ac:chgData name="Nguyen Chi Son" userId="606856d02e9d83ac" providerId="LiveId" clId="{69CE083D-A91A-4AEC-88EA-948C173BD65A}" dt="2021-09-01T05:13:00.358" v="2333" actId="20577"/>
          <ac:spMkLst>
            <pc:docMk/>
            <pc:sldMk cId="3213348296" sldId="549"/>
            <ac:spMk id="9" creationId="{9F4BC261-4781-4DFE-BA2B-77EE6F751C48}"/>
          </ac:spMkLst>
        </pc:spChg>
        <pc:spChg chg="mod">
          <ac:chgData name="Nguyen Chi Son" userId="606856d02e9d83ac" providerId="LiveId" clId="{69CE083D-A91A-4AEC-88EA-948C173BD65A}" dt="2021-09-01T05:21:25.721" v="2769" actId="1076"/>
          <ac:spMkLst>
            <pc:docMk/>
            <pc:sldMk cId="3213348296" sldId="549"/>
            <ac:spMk id="14" creationId="{60E06B87-669F-4D88-B1FC-A5A2F50A8ABF}"/>
          </ac:spMkLst>
        </pc:spChg>
        <pc:spChg chg="del">
          <ac:chgData name="Nguyen Chi Son" userId="606856d02e9d83ac" providerId="LiveId" clId="{69CE083D-A91A-4AEC-88EA-948C173BD65A}" dt="2021-09-01T05:13:05.273" v="2337" actId="478"/>
          <ac:spMkLst>
            <pc:docMk/>
            <pc:sldMk cId="3213348296" sldId="549"/>
            <ac:spMk id="15" creationId="{EE4B5588-1117-4F51-A7A7-0875205D83FE}"/>
          </ac:spMkLst>
        </pc:spChg>
        <pc:spChg chg="add mod">
          <ac:chgData name="Nguyen Chi Son" userId="606856d02e9d83ac" providerId="LiveId" clId="{69CE083D-A91A-4AEC-88EA-948C173BD65A}" dt="2021-09-01T05:22:09.454" v="2787" actId="1076"/>
          <ac:spMkLst>
            <pc:docMk/>
            <pc:sldMk cId="3213348296" sldId="549"/>
            <ac:spMk id="21" creationId="{9FD645BC-F8A3-4D1E-BAED-B29B22FBCEB6}"/>
          </ac:spMkLst>
        </pc:spChg>
        <pc:spChg chg="add mod">
          <ac:chgData name="Nguyen Chi Son" userId="606856d02e9d83ac" providerId="LiveId" clId="{69CE083D-A91A-4AEC-88EA-948C173BD65A}" dt="2021-09-01T05:22:26.844" v="2794" actId="1076"/>
          <ac:spMkLst>
            <pc:docMk/>
            <pc:sldMk cId="3213348296" sldId="549"/>
            <ac:spMk id="22" creationId="{FC15D3CF-C350-4B09-ACFD-8076E233FC6E}"/>
          </ac:spMkLst>
        </pc:spChg>
        <pc:graphicFrameChg chg="del">
          <ac:chgData name="Nguyen Chi Son" userId="606856d02e9d83ac" providerId="LiveId" clId="{69CE083D-A91A-4AEC-88EA-948C173BD65A}" dt="2021-09-01T05:11:50.392" v="1990" actId="478"/>
          <ac:graphicFrameMkLst>
            <pc:docMk/>
            <pc:sldMk cId="3213348296" sldId="549"/>
            <ac:graphicFrameMk id="2" creationId="{17A62E1B-D548-47D9-BC20-C95248EBE291}"/>
          </ac:graphicFrameMkLst>
        </pc:graphicFrameChg>
        <pc:picChg chg="del">
          <ac:chgData name="Nguyen Chi Son" userId="606856d02e9d83ac" providerId="LiveId" clId="{69CE083D-A91A-4AEC-88EA-948C173BD65A}" dt="2021-09-01T05:13:02.999" v="2334" actId="478"/>
          <ac:picMkLst>
            <pc:docMk/>
            <pc:sldMk cId="3213348296" sldId="549"/>
            <ac:picMk id="8" creationId="{07254165-4E84-4D19-97A8-663C980226BE}"/>
          </ac:picMkLst>
        </pc:picChg>
        <pc:picChg chg="add mod">
          <ac:chgData name="Nguyen Chi Son" userId="606856d02e9d83ac" providerId="LiveId" clId="{69CE083D-A91A-4AEC-88EA-948C173BD65A}" dt="2021-09-01T05:21:00.030" v="2742" actId="1037"/>
          <ac:picMkLst>
            <pc:docMk/>
            <pc:sldMk cId="3213348296" sldId="549"/>
            <ac:picMk id="10" creationId="{4E8E3367-3315-4119-9C12-1299811F6490}"/>
          </ac:picMkLst>
        </pc:picChg>
        <pc:picChg chg="del">
          <ac:chgData name="Nguyen Chi Son" userId="606856d02e9d83ac" providerId="LiveId" clId="{69CE083D-A91A-4AEC-88EA-948C173BD65A}" dt="2021-09-01T05:13:03.858" v="2335" actId="478"/>
          <ac:picMkLst>
            <pc:docMk/>
            <pc:sldMk cId="3213348296" sldId="549"/>
            <ac:picMk id="11" creationId="{E987A8AC-2A7D-4B7A-8DD0-ABDD3A74CA20}"/>
          </ac:picMkLst>
        </pc:picChg>
        <pc:picChg chg="del">
          <ac:chgData name="Nguyen Chi Son" userId="606856d02e9d83ac" providerId="LiveId" clId="{69CE083D-A91A-4AEC-88EA-948C173BD65A}" dt="2021-09-01T05:13:04.249" v="2336" actId="478"/>
          <ac:picMkLst>
            <pc:docMk/>
            <pc:sldMk cId="3213348296" sldId="549"/>
            <ac:picMk id="13" creationId="{40E13D61-072E-4F64-889A-C2F858FC3675}"/>
          </ac:picMkLst>
        </pc:picChg>
        <pc:cxnChg chg="add mod">
          <ac:chgData name="Nguyen Chi Son" userId="606856d02e9d83ac" providerId="LiveId" clId="{69CE083D-A91A-4AEC-88EA-948C173BD65A}" dt="2021-09-01T05:21:00.030" v="2742" actId="1037"/>
          <ac:cxnSpMkLst>
            <pc:docMk/>
            <pc:sldMk cId="3213348296" sldId="549"/>
            <ac:cxnSpMk id="4" creationId="{F4E45DAE-725A-4057-B534-B532FAD75DDA}"/>
          </ac:cxnSpMkLst>
        </pc:cxnChg>
        <pc:cxnChg chg="add mod">
          <ac:chgData name="Nguyen Chi Son" userId="606856d02e9d83ac" providerId="LiveId" clId="{69CE083D-A91A-4AEC-88EA-948C173BD65A}" dt="2021-09-01T05:21:00.030" v="2742" actId="1037"/>
          <ac:cxnSpMkLst>
            <pc:docMk/>
            <pc:sldMk cId="3213348296" sldId="549"/>
            <ac:cxnSpMk id="12" creationId="{ED944075-1A98-4690-B239-5B2B3CC3979D}"/>
          </ac:cxnSpMkLst>
        </pc:cxnChg>
        <pc:cxnChg chg="add mod">
          <ac:chgData name="Nguyen Chi Son" userId="606856d02e9d83ac" providerId="LiveId" clId="{69CE083D-A91A-4AEC-88EA-948C173BD65A}" dt="2021-09-01T05:21:00.030" v="2742" actId="1037"/>
          <ac:cxnSpMkLst>
            <pc:docMk/>
            <pc:sldMk cId="3213348296" sldId="549"/>
            <ac:cxnSpMk id="16" creationId="{187292AD-3E44-441F-A2EA-285AF6B0FE24}"/>
          </ac:cxnSpMkLst>
        </pc:cxnChg>
        <pc:cxnChg chg="add mod">
          <ac:chgData name="Nguyen Chi Son" userId="606856d02e9d83ac" providerId="LiveId" clId="{69CE083D-A91A-4AEC-88EA-948C173BD65A}" dt="2021-09-01T05:21:00.030" v="2742" actId="1037"/>
          <ac:cxnSpMkLst>
            <pc:docMk/>
            <pc:sldMk cId="3213348296" sldId="549"/>
            <ac:cxnSpMk id="17" creationId="{01509A22-EA10-42BE-A111-F1E0ECCD2466}"/>
          </ac:cxnSpMkLst>
        </pc:cxnChg>
        <pc:cxnChg chg="add mod">
          <ac:chgData name="Nguyen Chi Son" userId="606856d02e9d83ac" providerId="LiveId" clId="{69CE083D-A91A-4AEC-88EA-948C173BD65A}" dt="2021-09-01T05:21:56.360" v="2778" actId="1076"/>
          <ac:cxnSpMkLst>
            <pc:docMk/>
            <pc:sldMk cId="3213348296" sldId="549"/>
            <ac:cxnSpMk id="18" creationId="{B9B61760-040F-4AF0-98C1-E4A758AE70C4}"/>
          </ac:cxnSpMkLst>
        </pc:cxnChg>
        <pc:cxnChg chg="add mod">
          <ac:chgData name="Nguyen Chi Son" userId="606856d02e9d83ac" providerId="LiveId" clId="{69CE083D-A91A-4AEC-88EA-948C173BD65A}" dt="2021-09-01T05:21:56.360" v="2778" actId="1076"/>
          <ac:cxnSpMkLst>
            <pc:docMk/>
            <pc:sldMk cId="3213348296" sldId="549"/>
            <ac:cxnSpMk id="19" creationId="{C2A9C535-6FAA-48C1-B789-C730034CBF5B}"/>
          </ac:cxnSpMkLst>
        </pc:cxnChg>
        <pc:cxnChg chg="add mod">
          <ac:chgData name="Nguyen Chi Son" userId="606856d02e9d83ac" providerId="LiveId" clId="{69CE083D-A91A-4AEC-88EA-948C173BD65A}" dt="2021-09-01T05:21:56.360" v="2778" actId="1076"/>
          <ac:cxnSpMkLst>
            <pc:docMk/>
            <pc:sldMk cId="3213348296" sldId="549"/>
            <ac:cxnSpMk id="20" creationId="{013DA597-B08D-4CA8-B03F-18BEA51E8F5F}"/>
          </ac:cxnSpMkLst>
        </pc:cxnChg>
      </pc:sldChg>
      <pc:sldChg chg="del">
        <pc:chgData name="Nguyen Chi Son" userId="606856d02e9d83ac" providerId="LiveId" clId="{69CE083D-A91A-4AEC-88EA-948C173BD65A}" dt="2021-09-01T05:23:42.627" v="2795" actId="47"/>
        <pc:sldMkLst>
          <pc:docMk/>
          <pc:sldMk cId="2489206367" sldId="588"/>
        </pc:sldMkLst>
      </pc:sldChg>
      <pc:sldChg chg="addSp delSp modSp mod">
        <pc:chgData name="Nguyen Chi Son" userId="606856d02e9d83ac" providerId="LiveId" clId="{69CE083D-A91A-4AEC-88EA-948C173BD65A}" dt="2021-09-01T05:09:15.004" v="1948" actId="1076"/>
        <pc:sldMkLst>
          <pc:docMk/>
          <pc:sldMk cId="2951639226" sldId="592"/>
        </pc:sldMkLst>
        <pc:spChg chg="mod">
          <ac:chgData name="Nguyen Chi Son" userId="606856d02e9d83ac" providerId="LiveId" clId="{69CE083D-A91A-4AEC-88EA-948C173BD65A}" dt="2021-09-01T04:55:35.532" v="1301" actId="20577"/>
          <ac:spMkLst>
            <pc:docMk/>
            <pc:sldMk cId="2951639226" sldId="592"/>
            <ac:spMk id="9" creationId="{9F4BC261-4781-4DFE-BA2B-77EE6F751C48}"/>
          </ac:spMkLst>
        </pc:spChg>
        <pc:spChg chg="del">
          <ac:chgData name="Nguyen Chi Son" userId="606856d02e9d83ac" providerId="LiveId" clId="{69CE083D-A91A-4AEC-88EA-948C173BD65A}" dt="2021-09-01T05:00:03.203" v="1446" actId="478"/>
          <ac:spMkLst>
            <pc:docMk/>
            <pc:sldMk cId="2951639226" sldId="592"/>
            <ac:spMk id="11" creationId="{79B713A0-B0AA-4990-8520-BDAC1B5902ED}"/>
          </ac:spMkLst>
        </pc:spChg>
        <pc:spChg chg="mod">
          <ac:chgData name="Nguyen Chi Son" userId="606856d02e9d83ac" providerId="LiveId" clId="{69CE083D-A91A-4AEC-88EA-948C173BD65A}" dt="2021-09-01T05:08:49.037" v="1940" actId="1076"/>
          <ac:spMkLst>
            <pc:docMk/>
            <pc:sldMk cId="2951639226" sldId="592"/>
            <ac:spMk id="13" creationId="{6D2DFB58-1EB9-4656-85EA-F3D4AAB8D17D}"/>
          </ac:spMkLst>
        </pc:spChg>
        <pc:spChg chg="add mod">
          <ac:chgData name="Nguyen Chi Son" userId="606856d02e9d83ac" providerId="LiveId" clId="{69CE083D-A91A-4AEC-88EA-948C173BD65A}" dt="2021-09-01T05:09:04.430" v="1944" actId="1076"/>
          <ac:spMkLst>
            <pc:docMk/>
            <pc:sldMk cId="2951639226" sldId="592"/>
            <ac:spMk id="14" creationId="{EA7B24C5-7359-49E6-B944-40457B92B206}"/>
          </ac:spMkLst>
        </pc:spChg>
        <pc:spChg chg="add mod">
          <ac:chgData name="Nguyen Chi Son" userId="606856d02e9d83ac" providerId="LiveId" clId="{69CE083D-A91A-4AEC-88EA-948C173BD65A}" dt="2021-09-01T05:09:04.430" v="1944" actId="1076"/>
          <ac:spMkLst>
            <pc:docMk/>
            <pc:sldMk cId="2951639226" sldId="592"/>
            <ac:spMk id="15" creationId="{AC396071-B616-4E73-9573-E630D0D3B265}"/>
          </ac:spMkLst>
        </pc:spChg>
        <pc:spChg chg="mod">
          <ac:chgData name="Nguyen Chi Son" userId="606856d02e9d83ac" providerId="LiveId" clId="{69CE083D-A91A-4AEC-88EA-948C173BD65A}" dt="2021-09-01T05:09:04.430" v="1944" actId="1076"/>
          <ac:spMkLst>
            <pc:docMk/>
            <pc:sldMk cId="2951639226" sldId="592"/>
            <ac:spMk id="19" creationId="{F29950DC-B3ED-4401-97C0-DAC4A4B93272}"/>
          </ac:spMkLst>
        </pc:spChg>
        <pc:spChg chg="add mod">
          <ac:chgData name="Nguyen Chi Son" userId="606856d02e9d83ac" providerId="LiveId" clId="{69CE083D-A91A-4AEC-88EA-948C173BD65A}" dt="2021-09-01T05:09:15.004" v="1948" actId="1076"/>
          <ac:spMkLst>
            <pc:docMk/>
            <pc:sldMk cId="2951639226" sldId="592"/>
            <ac:spMk id="22" creationId="{9B70231E-81A3-49E8-9FC2-611FABACFA81}"/>
          </ac:spMkLst>
        </pc:spChg>
        <pc:picChg chg="add mod modCrop">
          <ac:chgData name="Nguyen Chi Son" userId="606856d02e9d83ac" providerId="LiveId" clId="{69CE083D-A91A-4AEC-88EA-948C173BD65A}" dt="2021-09-01T05:08:49.037" v="1940" actId="1076"/>
          <ac:picMkLst>
            <pc:docMk/>
            <pc:sldMk cId="2951639226" sldId="592"/>
            <ac:picMk id="3" creationId="{CE7BCD2E-8D13-4F30-8536-E673F1B2577F}"/>
          </ac:picMkLst>
        </pc:picChg>
        <pc:picChg chg="add mod">
          <ac:chgData name="Nguyen Chi Son" userId="606856d02e9d83ac" providerId="LiveId" clId="{69CE083D-A91A-4AEC-88EA-948C173BD65A}" dt="2021-09-01T05:09:04.430" v="1944" actId="1076"/>
          <ac:picMkLst>
            <pc:docMk/>
            <pc:sldMk cId="2951639226" sldId="592"/>
            <ac:picMk id="5" creationId="{1CF0CE51-E2DC-4A9A-A3AD-980262697A57}"/>
          </ac:picMkLst>
        </pc:picChg>
        <pc:picChg chg="del">
          <ac:chgData name="Nguyen Chi Son" userId="606856d02e9d83ac" providerId="LiveId" clId="{69CE083D-A91A-4AEC-88EA-948C173BD65A}" dt="2021-09-01T04:55:11.236" v="1190" actId="478"/>
          <ac:picMkLst>
            <pc:docMk/>
            <pc:sldMk cId="2951639226" sldId="592"/>
            <ac:picMk id="7" creationId="{B5E6B8F5-D545-41C6-AE9D-C0E19C163CDB}"/>
          </ac:picMkLst>
        </pc:picChg>
        <pc:picChg chg="del">
          <ac:chgData name="Nguyen Chi Son" userId="606856d02e9d83ac" providerId="LiveId" clId="{69CE083D-A91A-4AEC-88EA-948C173BD65A}" dt="2021-09-01T04:55:11.783" v="1191" actId="478"/>
          <ac:picMkLst>
            <pc:docMk/>
            <pc:sldMk cId="2951639226" sldId="592"/>
            <ac:picMk id="10" creationId="{F81FB6DF-02B5-49B6-BB1F-F94270D5449E}"/>
          </ac:picMkLst>
        </pc:picChg>
        <pc:picChg chg="del">
          <ac:chgData name="Nguyen Chi Son" userId="606856d02e9d83ac" providerId="LiveId" clId="{69CE083D-A91A-4AEC-88EA-948C173BD65A}" dt="2021-09-01T04:55:12.173" v="1192" actId="478"/>
          <ac:picMkLst>
            <pc:docMk/>
            <pc:sldMk cId="2951639226" sldId="592"/>
            <ac:picMk id="17" creationId="{B5CEA079-2904-45D3-864F-16E0DA6AE6D3}"/>
          </ac:picMkLst>
        </pc:picChg>
        <pc:picChg chg="add mod">
          <ac:chgData name="Nguyen Chi Son" userId="606856d02e9d83ac" providerId="LiveId" clId="{69CE083D-A91A-4AEC-88EA-948C173BD65A}" dt="2021-09-01T05:09:07.518" v="1945" actId="1076"/>
          <ac:picMkLst>
            <pc:docMk/>
            <pc:sldMk cId="2951639226" sldId="592"/>
            <ac:picMk id="21" creationId="{A71EC9E4-11E7-47BF-BA14-D6253B31E9D4}"/>
          </ac:picMkLst>
        </pc:picChg>
        <pc:cxnChg chg="add mod">
          <ac:chgData name="Nguyen Chi Son" userId="606856d02e9d83ac" providerId="LiveId" clId="{69CE083D-A91A-4AEC-88EA-948C173BD65A}" dt="2021-09-01T05:09:04.430" v="1944" actId="1076"/>
          <ac:cxnSpMkLst>
            <pc:docMk/>
            <pc:sldMk cId="2951639226" sldId="592"/>
            <ac:cxnSpMk id="16" creationId="{95C596FD-ACE6-4F76-9290-49C8059ECEDB}"/>
          </ac:cxnSpMkLst>
        </pc:cxnChg>
        <pc:cxnChg chg="add mod">
          <ac:chgData name="Nguyen Chi Son" userId="606856d02e9d83ac" providerId="LiveId" clId="{69CE083D-A91A-4AEC-88EA-948C173BD65A}" dt="2021-09-01T05:09:04.430" v="1944" actId="1076"/>
          <ac:cxnSpMkLst>
            <pc:docMk/>
            <pc:sldMk cId="2951639226" sldId="592"/>
            <ac:cxnSpMk id="18" creationId="{4865D118-6138-4E0B-B5DC-AC614C884FED}"/>
          </ac:cxnSpMkLst>
        </pc:cxnChg>
        <pc:cxnChg chg="add mod">
          <ac:chgData name="Nguyen Chi Son" userId="606856d02e9d83ac" providerId="LiveId" clId="{69CE083D-A91A-4AEC-88EA-948C173BD65A}" dt="2021-09-01T05:09:04.430" v="1944" actId="1076"/>
          <ac:cxnSpMkLst>
            <pc:docMk/>
            <pc:sldMk cId="2951639226" sldId="592"/>
            <ac:cxnSpMk id="20" creationId="{21CEAE5E-DC23-438D-A43E-D6E31F73FDEC}"/>
          </ac:cxnSpMkLst>
        </pc:cxnChg>
      </pc:sldChg>
      <pc:sldChg chg="del">
        <pc:chgData name="Nguyen Chi Son" userId="606856d02e9d83ac" providerId="LiveId" clId="{69CE083D-A91A-4AEC-88EA-948C173BD65A}" dt="2021-09-01T05:11:38.070" v="1949" actId="47"/>
        <pc:sldMkLst>
          <pc:docMk/>
          <pc:sldMk cId="3022789656" sldId="593"/>
        </pc:sldMkLst>
      </pc:sldChg>
      <pc:sldChg chg="modSp mod">
        <pc:chgData name="Nguyen Chi Son" userId="606856d02e9d83ac" providerId="LiveId" clId="{69CE083D-A91A-4AEC-88EA-948C173BD65A}" dt="2021-09-01T05:11:45.434" v="1989" actId="20577"/>
        <pc:sldMkLst>
          <pc:docMk/>
          <pc:sldMk cId="1291980650" sldId="594"/>
        </pc:sldMkLst>
        <pc:spChg chg="mod">
          <ac:chgData name="Nguyen Chi Son" userId="606856d02e9d83ac" providerId="LiveId" clId="{69CE083D-A91A-4AEC-88EA-948C173BD65A}" dt="2021-09-01T05:11:45.434" v="1989" actId="20577"/>
          <ac:spMkLst>
            <pc:docMk/>
            <pc:sldMk cId="1291980650" sldId="594"/>
            <ac:spMk id="2" creationId="{DAF08EC2-5D0D-48D9-855C-A59C0E5ED55B}"/>
          </ac:spMkLst>
        </pc:spChg>
      </pc:sldChg>
      <pc:sldChg chg="del">
        <pc:chgData name="Nguyen Chi Son" userId="606856d02e9d83ac" providerId="LiveId" clId="{69CE083D-A91A-4AEC-88EA-948C173BD65A}" dt="2021-09-01T05:23:43.455" v="2796" actId="47"/>
        <pc:sldMkLst>
          <pc:docMk/>
          <pc:sldMk cId="361782449" sldId="595"/>
        </pc:sldMkLst>
      </pc:sldChg>
      <pc:sldChg chg="addSp delSp modSp mod modAnim">
        <pc:chgData name="Nguyen Chi Son" userId="606856d02e9d83ac" providerId="LiveId" clId="{69CE083D-A91A-4AEC-88EA-948C173BD65A}" dt="2021-09-01T05:38:28.965" v="4245" actId="1035"/>
        <pc:sldMkLst>
          <pc:docMk/>
          <pc:sldMk cId="1953741841" sldId="596"/>
        </pc:sldMkLst>
        <pc:spChg chg="mod">
          <ac:chgData name="Nguyen Chi Son" userId="606856d02e9d83ac" providerId="LiveId" clId="{69CE083D-A91A-4AEC-88EA-948C173BD65A}" dt="2021-09-01T05:25:00.569" v="2969" actId="20577"/>
          <ac:spMkLst>
            <pc:docMk/>
            <pc:sldMk cId="1953741841" sldId="596"/>
            <ac:spMk id="2" creationId="{BA8A6260-CA4B-46A9-A06E-C71EE59E6992}"/>
          </ac:spMkLst>
        </pc:spChg>
        <pc:spChg chg="mod">
          <ac:chgData name="Nguyen Chi Son" userId="606856d02e9d83ac" providerId="LiveId" clId="{69CE083D-A91A-4AEC-88EA-948C173BD65A}" dt="2021-09-01T05:38:28.965" v="4245" actId="1035"/>
          <ac:spMkLst>
            <pc:docMk/>
            <pc:sldMk cId="1953741841" sldId="596"/>
            <ac:spMk id="4" creationId="{0D159DDA-BA49-4E92-817D-8988A85A5610}"/>
          </ac:spMkLst>
        </pc:spChg>
        <pc:spChg chg="mod">
          <ac:chgData name="Nguyen Chi Son" userId="606856d02e9d83ac" providerId="LiveId" clId="{69CE083D-A91A-4AEC-88EA-948C173BD65A}" dt="2021-09-01T05:38:28.965" v="4245" actId="1035"/>
          <ac:spMkLst>
            <pc:docMk/>
            <pc:sldMk cId="1953741841" sldId="596"/>
            <ac:spMk id="5" creationId="{34B18095-2B84-439E-80AD-AC5D4586BEAA}"/>
          </ac:spMkLst>
        </pc:spChg>
        <pc:spChg chg="mod">
          <ac:chgData name="Nguyen Chi Son" userId="606856d02e9d83ac" providerId="LiveId" clId="{69CE083D-A91A-4AEC-88EA-948C173BD65A}" dt="2021-09-01T05:38:28.965" v="4245" actId="1035"/>
          <ac:spMkLst>
            <pc:docMk/>
            <pc:sldMk cId="1953741841" sldId="596"/>
            <ac:spMk id="11" creationId="{BB94417D-BA64-41A3-A335-F1084FC4EAAB}"/>
          </ac:spMkLst>
        </pc:spChg>
        <pc:spChg chg="mod">
          <ac:chgData name="Nguyen Chi Son" userId="606856d02e9d83ac" providerId="LiveId" clId="{69CE083D-A91A-4AEC-88EA-948C173BD65A}" dt="2021-09-01T05:38:28.965" v="4245" actId="1035"/>
          <ac:spMkLst>
            <pc:docMk/>
            <pc:sldMk cId="1953741841" sldId="596"/>
            <ac:spMk id="14" creationId="{47690167-AC03-4A6E-8A65-B47A2BE69ACA}"/>
          </ac:spMkLst>
        </pc:spChg>
        <pc:picChg chg="del">
          <ac:chgData name="Nguyen Chi Son" userId="606856d02e9d83ac" providerId="LiveId" clId="{69CE083D-A91A-4AEC-88EA-948C173BD65A}" dt="2021-09-01T05:23:44.815" v="2797" actId="478"/>
          <ac:picMkLst>
            <pc:docMk/>
            <pc:sldMk cId="1953741841" sldId="596"/>
            <ac:picMk id="6" creationId="{132C6B4C-1510-476A-898C-E58CB016DADD}"/>
          </ac:picMkLst>
        </pc:picChg>
        <pc:picChg chg="add del mod">
          <ac:chgData name="Nguyen Chi Son" userId="606856d02e9d83ac" providerId="LiveId" clId="{69CE083D-A91A-4AEC-88EA-948C173BD65A}" dt="2021-09-01T05:25:28.024" v="2973" actId="478"/>
          <ac:picMkLst>
            <pc:docMk/>
            <pc:sldMk cId="1953741841" sldId="596"/>
            <ac:picMk id="7" creationId="{7FE8F302-0F36-4109-AE48-5DFDAB6034DE}"/>
          </ac:picMkLst>
        </pc:picChg>
        <pc:picChg chg="add mod">
          <ac:chgData name="Nguyen Chi Son" userId="606856d02e9d83ac" providerId="LiveId" clId="{69CE083D-A91A-4AEC-88EA-948C173BD65A}" dt="2021-09-01T05:25:37.693" v="2977" actId="1076"/>
          <ac:picMkLst>
            <pc:docMk/>
            <pc:sldMk cId="1953741841" sldId="596"/>
            <ac:picMk id="9" creationId="{3F727A10-4353-4AE1-8948-DA1301CFFEB4}"/>
          </ac:picMkLst>
        </pc:picChg>
      </pc:sldChg>
      <pc:sldChg chg="addSp delSp modSp add mod modTransition modAnim">
        <pc:chgData name="Nguyen Chi Son" userId="606856d02e9d83ac" providerId="LiveId" clId="{69CE083D-A91A-4AEC-88EA-948C173BD65A}" dt="2021-09-01T05:39:21.131" v="4256" actId="14100"/>
        <pc:sldMkLst>
          <pc:docMk/>
          <pc:sldMk cId="3916721958" sldId="597"/>
        </pc:sldMkLst>
        <pc:spChg chg="del">
          <ac:chgData name="Nguyen Chi Son" userId="606856d02e9d83ac" providerId="LiveId" clId="{69CE083D-A91A-4AEC-88EA-948C173BD65A}" dt="2021-09-01T04:51:55.319" v="969" actId="478"/>
          <ac:spMkLst>
            <pc:docMk/>
            <pc:sldMk cId="3916721958" sldId="597"/>
            <ac:spMk id="6" creationId="{B3F8CA32-1402-4A26-97CE-93BF5A5072FC}"/>
          </ac:spMkLst>
        </pc:spChg>
        <pc:spChg chg="add del mod">
          <ac:chgData name="Nguyen Chi Son" userId="606856d02e9d83ac" providerId="LiveId" clId="{69CE083D-A91A-4AEC-88EA-948C173BD65A}" dt="2021-09-01T04:52:50.446" v="981"/>
          <ac:spMkLst>
            <pc:docMk/>
            <pc:sldMk cId="3916721958" sldId="597"/>
            <ac:spMk id="12" creationId="{12BD5E96-07DD-4995-9422-AB0134D583EC}"/>
          </ac:spMkLst>
        </pc:spChg>
        <pc:spChg chg="add mod">
          <ac:chgData name="Nguyen Chi Son" userId="606856d02e9d83ac" providerId="LiveId" clId="{69CE083D-A91A-4AEC-88EA-948C173BD65A}" dt="2021-09-01T04:53:19.224" v="1115" actId="1076"/>
          <ac:spMkLst>
            <pc:docMk/>
            <pc:sldMk cId="3916721958" sldId="597"/>
            <ac:spMk id="14" creationId="{4B813AF0-0D28-46C9-8C6A-D0DEF442AB31}"/>
          </ac:spMkLst>
        </pc:spChg>
        <pc:spChg chg="del">
          <ac:chgData name="Nguyen Chi Son" userId="606856d02e9d83ac" providerId="LiveId" clId="{69CE083D-A91A-4AEC-88EA-948C173BD65A}" dt="2021-09-01T04:51:55.319" v="969" actId="478"/>
          <ac:spMkLst>
            <pc:docMk/>
            <pc:sldMk cId="3916721958" sldId="597"/>
            <ac:spMk id="21" creationId="{5B1E9942-812A-41D7-930F-3B230D4E3E73}"/>
          </ac:spMkLst>
        </pc:spChg>
        <pc:spChg chg="del">
          <ac:chgData name="Nguyen Chi Son" userId="606856d02e9d83ac" providerId="LiveId" clId="{69CE083D-A91A-4AEC-88EA-948C173BD65A}" dt="2021-09-01T04:51:55.319" v="969" actId="478"/>
          <ac:spMkLst>
            <pc:docMk/>
            <pc:sldMk cId="3916721958" sldId="597"/>
            <ac:spMk id="22" creationId="{1990C08C-B225-479A-999E-092EEBE02639}"/>
          </ac:spMkLst>
        </pc:spChg>
        <pc:picChg chg="add del">
          <ac:chgData name="Nguyen Chi Son" userId="606856d02e9d83ac" providerId="LiveId" clId="{69CE083D-A91A-4AEC-88EA-948C173BD65A}" dt="2021-09-01T04:52:55.116" v="985"/>
          <ac:picMkLst>
            <pc:docMk/>
            <pc:sldMk cId="3916721958" sldId="597"/>
            <ac:picMk id="7" creationId="{4D9C0AEA-3807-4A6A-9F8C-348DCCF6A329}"/>
          </ac:picMkLst>
        </pc:picChg>
        <pc:cxnChg chg="add mod">
          <ac:chgData name="Nguyen Chi Son" userId="606856d02e9d83ac" providerId="LiveId" clId="{69CE083D-A91A-4AEC-88EA-948C173BD65A}" dt="2021-09-01T04:52:20.756" v="976" actId="1076"/>
          <ac:cxnSpMkLst>
            <pc:docMk/>
            <pc:sldMk cId="3916721958" sldId="597"/>
            <ac:cxnSpMk id="4" creationId="{F4DC0B53-8CCA-43D8-BD45-1E775A94F70C}"/>
          </ac:cxnSpMkLst>
        </pc:cxnChg>
        <pc:cxnChg chg="add mod">
          <ac:chgData name="Nguyen Chi Son" userId="606856d02e9d83ac" providerId="LiveId" clId="{69CE083D-A91A-4AEC-88EA-948C173BD65A}" dt="2021-09-01T05:39:21.131" v="4256" actId="14100"/>
          <ac:cxnSpMkLst>
            <pc:docMk/>
            <pc:sldMk cId="3916721958" sldId="597"/>
            <ac:cxnSpMk id="10" creationId="{E841E49A-9000-4F37-B343-66344DCBCCBF}"/>
          </ac:cxnSpMkLst>
        </pc:cxnChg>
        <pc:cxnChg chg="add mod">
          <ac:chgData name="Nguyen Chi Son" userId="606856d02e9d83ac" providerId="LiveId" clId="{69CE083D-A91A-4AEC-88EA-948C173BD65A}" dt="2021-09-01T04:54:08.925" v="1131" actId="1076"/>
          <ac:cxnSpMkLst>
            <pc:docMk/>
            <pc:sldMk cId="3916721958" sldId="597"/>
            <ac:cxnSpMk id="15" creationId="{FCFDAF8F-9B22-4394-A080-0BD34727898F}"/>
          </ac:cxnSpMkLst>
        </pc:cxnChg>
        <pc:cxnChg chg="add mod">
          <ac:chgData name="Nguyen Chi Son" userId="606856d02e9d83ac" providerId="LiveId" clId="{69CE083D-A91A-4AEC-88EA-948C173BD65A}" dt="2021-09-01T04:54:08.925" v="1131" actId="1076"/>
          <ac:cxnSpMkLst>
            <pc:docMk/>
            <pc:sldMk cId="3916721958" sldId="597"/>
            <ac:cxnSpMk id="18" creationId="{5E65E9D6-1616-4751-A778-B5C699796936}"/>
          </ac:cxnSpMkLst>
        </pc:cxnChg>
        <pc:cxnChg chg="add mod">
          <ac:chgData name="Nguyen Chi Son" userId="606856d02e9d83ac" providerId="LiveId" clId="{69CE083D-A91A-4AEC-88EA-948C173BD65A}" dt="2021-09-01T04:54:08.925" v="1131" actId="1076"/>
          <ac:cxnSpMkLst>
            <pc:docMk/>
            <pc:sldMk cId="3916721958" sldId="597"/>
            <ac:cxnSpMk id="23" creationId="{5F0A3FFA-3102-4EC8-B991-0587FD236D7D}"/>
          </ac:cxnSpMkLst>
        </pc:cxnChg>
        <pc:cxnChg chg="add mod">
          <ac:chgData name="Nguyen Chi Son" userId="606856d02e9d83ac" providerId="LiveId" clId="{69CE083D-A91A-4AEC-88EA-948C173BD65A}" dt="2021-09-01T04:54:11.144" v="1132" actId="1076"/>
          <ac:cxnSpMkLst>
            <pc:docMk/>
            <pc:sldMk cId="3916721958" sldId="597"/>
            <ac:cxnSpMk id="24" creationId="{ED20231A-45C6-4D36-82DC-04554BD31F43}"/>
          </ac:cxnSpMkLst>
        </pc:cxnChg>
      </pc:sldChg>
      <pc:sldChg chg="addSp delSp modSp add mod modAnim">
        <pc:chgData name="Nguyen Chi Son" userId="606856d02e9d83ac" providerId="LiveId" clId="{69CE083D-A91A-4AEC-88EA-948C173BD65A}" dt="2021-09-01T05:38:33.905" v="4246"/>
        <pc:sldMkLst>
          <pc:docMk/>
          <pc:sldMk cId="3670058632" sldId="598"/>
        </pc:sldMkLst>
        <pc:spChg chg="mod">
          <ac:chgData name="Nguyen Chi Son" userId="606856d02e9d83ac" providerId="LiveId" clId="{69CE083D-A91A-4AEC-88EA-948C173BD65A}" dt="2021-09-01T05:27:21.714" v="3485" actId="20577"/>
          <ac:spMkLst>
            <pc:docMk/>
            <pc:sldMk cId="3670058632" sldId="598"/>
            <ac:spMk id="2" creationId="{BA8A6260-CA4B-46A9-A06E-C71EE59E6992}"/>
          </ac:spMkLst>
        </pc:spChg>
        <pc:spChg chg="mod">
          <ac:chgData name="Nguyen Chi Son" userId="606856d02e9d83ac" providerId="LiveId" clId="{69CE083D-A91A-4AEC-88EA-948C173BD65A}" dt="2021-09-01T05:28:26.002" v="3803" actId="1036"/>
          <ac:spMkLst>
            <pc:docMk/>
            <pc:sldMk cId="3670058632" sldId="598"/>
            <ac:spMk id="4" creationId="{0D159DDA-BA49-4E92-817D-8988A85A5610}"/>
          </ac:spMkLst>
        </pc:spChg>
        <pc:spChg chg="mod">
          <ac:chgData name="Nguyen Chi Son" userId="606856d02e9d83ac" providerId="LiveId" clId="{69CE083D-A91A-4AEC-88EA-948C173BD65A}" dt="2021-09-01T05:28:38.314" v="3883" actId="1035"/>
          <ac:spMkLst>
            <pc:docMk/>
            <pc:sldMk cId="3670058632" sldId="598"/>
            <ac:spMk id="5" creationId="{34B18095-2B84-439E-80AD-AC5D4586BEAA}"/>
          </ac:spMkLst>
        </pc:spChg>
        <pc:spChg chg="mod">
          <ac:chgData name="Nguyen Chi Son" userId="606856d02e9d83ac" providerId="LiveId" clId="{69CE083D-A91A-4AEC-88EA-948C173BD65A}" dt="2021-09-01T05:28:34.267" v="3874" actId="20577"/>
          <ac:spMkLst>
            <pc:docMk/>
            <pc:sldMk cId="3670058632" sldId="598"/>
            <ac:spMk id="11" creationId="{BB94417D-BA64-41A3-A335-F1084FC4EAAB}"/>
          </ac:spMkLst>
        </pc:spChg>
        <pc:spChg chg="mod">
          <ac:chgData name="Nguyen Chi Son" userId="606856d02e9d83ac" providerId="LiveId" clId="{69CE083D-A91A-4AEC-88EA-948C173BD65A}" dt="2021-09-01T05:28:38.314" v="3883" actId="1035"/>
          <ac:spMkLst>
            <pc:docMk/>
            <pc:sldMk cId="3670058632" sldId="598"/>
            <ac:spMk id="14" creationId="{47690167-AC03-4A6E-8A65-B47A2BE69ACA}"/>
          </ac:spMkLst>
        </pc:spChg>
        <pc:picChg chg="add mod">
          <ac:chgData name="Nguyen Chi Son" userId="606856d02e9d83ac" providerId="LiveId" clId="{69CE083D-A91A-4AEC-88EA-948C173BD65A}" dt="2021-09-01T05:28:22.190" v="3794" actId="1076"/>
          <ac:picMkLst>
            <pc:docMk/>
            <pc:sldMk cId="3670058632" sldId="598"/>
            <ac:picMk id="6" creationId="{91DE545C-C841-4FA8-A2A0-1109DD313917}"/>
          </ac:picMkLst>
        </pc:picChg>
        <pc:picChg chg="del">
          <ac:chgData name="Nguyen Chi Son" userId="606856d02e9d83ac" providerId="LiveId" clId="{69CE083D-A91A-4AEC-88EA-948C173BD65A}" dt="2021-09-01T05:27:07.484" v="3354" actId="478"/>
          <ac:picMkLst>
            <pc:docMk/>
            <pc:sldMk cId="3670058632" sldId="598"/>
            <ac:picMk id="9" creationId="{3F727A10-4353-4AE1-8948-DA1301CFFEB4}"/>
          </ac:picMkLst>
        </pc:picChg>
      </pc:sldChg>
      <pc:sldChg chg="addSp delSp modSp add mod delAnim modAnim">
        <pc:chgData name="Nguyen Chi Son" userId="606856d02e9d83ac" providerId="LiveId" clId="{69CE083D-A91A-4AEC-88EA-948C173BD65A}" dt="2021-09-01T05:39:01.355" v="4254"/>
        <pc:sldMkLst>
          <pc:docMk/>
          <pc:sldMk cId="2490626851" sldId="599"/>
        </pc:sldMkLst>
        <pc:spChg chg="mod">
          <ac:chgData name="Nguyen Chi Son" userId="606856d02e9d83ac" providerId="LiveId" clId="{69CE083D-A91A-4AEC-88EA-948C173BD65A}" dt="2021-09-01T05:36:38.996" v="4217" actId="20577"/>
          <ac:spMkLst>
            <pc:docMk/>
            <pc:sldMk cId="2490626851" sldId="599"/>
            <ac:spMk id="2" creationId="{BA8A6260-CA4B-46A9-A06E-C71EE59E6992}"/>
          </ac:spMkLst>
        </pc:spChg>
        <pc:spChg chg="mod">
          <ac:chgData name="Nguyen Chi Son" userId="606856d02e9d83ac" providerId="LiveId" clId="{69CE083D-A91A-4AEC-88EA-948C173BD65A}" dt="2021-09-01T05:36:17.957" v="4203" actId="1035"/>
          <ac:spMkLst>
            <pc:docMk/>
            <pc:sldMk cId="2490626851" sldId="599"/>
            <ac:spMk id="4" creationId="{0D159DDA-BA49-4E92-817D-8988A85A5610}"/>
          </ac:spMkLst>
        </pc:spChg>
        <pc:spChg chg="mod">
          <ac:chgData name="Nguyen Chi Son" userId="606856d02e9d83ac" providerId="LiveId" clId="{69CE083D-A91A-4AEC-88EA-948C173BD65A}" dt="2021-09-01T05:36:17.957" v="4203" actId="1035"/>
          <ac:spMkLst>
            <pc:docMk/>
            <pc:sldMk cId="2490626851" sldId="599"/>
            <ac:spMk id="5" creationId="{34B18095-2B84-439E-80AD-AC5D4586BEAA}"/>
          </ac:spMkLst>
        </pc:spChg>
        <pc:spChg chg="add del mod">
          <ac:chgData name="Nguyen Chi Son" userId="606856d02e9d83ac" providerId="LiveId" clId="{69CE083D-A91A-4AEC-88EA-948C173BD65A}" dt="2021-09-01T05:32:20.364" v="4027"/>
          <ac:spMkLst>
            <pc:docMk/>
            <pc:sldMk cId="2490626851" sldId="599"/>
            <ac:spMk id="8" creationId="{C0B323E0-8538-42DA-B81B-60C87E7E6B67}"/>
          </ac:spMkLst>
        </pc:spChg>
        <pc:spChg chg="add del mod">
          <ac:chgData name="Nguyen Chi Son" userId="606856d02e9d83ac" providerId="LiveId" clId="{69CE083D-A91A-4AEC-88EA-948C173BD65A}" dt="2021-09-01T05:32:20.364" v="4027"/>
          <ac:spMkLst>
            <pc:docMk/>
            <pc:sldMk cId="2490626851" sldId="599"/>
            <ac:spMk id="9" creationId="{370D859C-EB49-4D42-92EA-DF1522700176}"/>
          </ac:spMkLst>
        </pc:spChg>
        <pc:spChg chg="mod">
          <ac:chgData name="Nguyen Chi Son" userId="606856d02e9d83ac" providerId="LiveId" clId="{69CE083D-A91A-4AEC-88EA-948C173BD65A}" dt="2021-09-01T05:36:17.957" v="4203" actId="1035"/>
          <ac:spMkLst>
            <pc:docMk/>
            <pc:sldMk cId="2490626851" sldId="599"/>
            <ac:spMk id="11" creationId="{BB94417D-BA64-41A3-A335-F1084FC4EAAB}"/>
          </ac:spMkLst>
        </pc:spChg>
        <pc:spChg chg="add del mod">
          <ac:chgData name="Nguyen Chi Son" userId="606856d02e9d83ac" providerId="LiveId" clId="{69CE083D-A91A-4AEC-88EA-948C173BD65A}" dt="2021-09-01T05:32:20.364" v="4027"/>
          <ac:spMkLst>
            <pc:docMk/>
            <pc:sldMk cId="2490626851" sldId="599"/>
            <ac:spMk id="13" creationId="{B52680E5-EEC2-424F-BDCB-3FC094BE4E9C}"/>
          </ac:spMkLst>
        </pc:spChg>
        <pc:spChg chg="del">
          <ac:chgData name="Nguyen Chi Son" userId="606856d02e9d83ac" providerId="LiveId" clId="{69CE083D-A91A-4AEC-88EA-948C173BD65A}" dt="2021-09-01T05:35:17.134" v="4045" actId="478"/>
          <ac:spMkLst>
            <pc:docMk/>
            <pc:sldMk cId="2490626851" sldId="599"/>
            <ac:spMk id="14" creationId="{47690167-AC03-4A6E-8A65-B47A2BE69ACA}"/>
          </ac:spMkLst>
        </pc:spChg>
        <pc:spChg chg="add del mod">
          <ac:chgData name="Nguyen Chi Son" userId="606856d02e9d83ac" providerId="LiveId" clId="{69CE083D-A91A-4AEC-88EA-948C173BD65A}" dt="2021-09-01T05:32:20.364" v="4027"/>
          <ac:spMkLst>
            <pc:docMk/>
            <pc:sldMk cId="2490626851" sldId="599"/>
            <ac:spMk id="15" creationId="{5BD662E8-39D7-4E08-BCB5-900BCCD4219B}"/>
          </ac:spMkLst>
        </pc:spChg>
        <pc:spChg chg="mod">
          <ac:chgData name="Nguyen Chi Son" userId="606856d02e9d83ac" providerId="LiveId" clId="{69CE083D-A91A-4AEC-88EA-948C173BD65A}" dt="2021-09-01T05:31:52.448" v="4026"/>
          <ac:spMkLst>
            <pc:docMk/>
            <pc:sldMk cId="2490626851" sldId="599"/>
            <ac:spMk id="17" creationId="{D4F214C0-C2B4-4F69-B81F-7C4FB3ECDC4F}"/>
          </ac:spMkLst>
        </pc:spChg>
        <pc:spChg chg="add del mod">
          <ac:chgData name="Nguyen Chi Son" userId="606856d02e9d83ac" providerId="LiveId" clId="{69CE083D-A91A-4AEC-88EA-948C173BD65A}" dt="2021-09-01T05:32:20.364" v="4027"/>
          <ac:spMkLst>
            <pc:docMk/>
            <pc:sldMk cId="2490626851" sldId="599"/>
            <ac:spMk id="24" creationId="{EB4C1824-3644-4AD3-95A1-6310B43A8258}"/>
          </ac:spMkLst>
        </pc:spChg>
        <pc:spChg chg="add del mod">
          <ac:chgData name="Nguyen Chi Son" userId="606856d02e9d83ac" providerId="LiveId" clId="{69CE083D-A91A-4AEC-88EA-948C173BD65A}" dt="2021-09-01T05:32:20.364" v="4027"/>
          <ac:spMkLst>
            <pc:docMk/>
            <pc:sldMk cId="2490626851" sldId="599"/>
            <ac:spMk id="26" creationId="{48573D8A-3235-4108-AC8E-F5CE099AC5DC}"/>
          </ac:spMkLst>
        </pc:spChg>
        <pc:spChg chg="add del mod">
          <ac:chgData name="Nguyen Chi Son" userId="606856d02e9d83ac" providerId="LiveId" clId="{69CE083D-A91A-4AEC-88EA-948C173BD65A}" dt="2021-09-01T05:32:20.364" v="4027"/>
          <ac:spMkLst>
            <pc:docMk/>
            <pc:sldMk cId="2490626851" sldId="599"/>
            <ac:spMk id="28" creationId="{FA098841-3293-4988-9D94-034FDA7B1269}"/>
          </ac:spMkLst>
        </pc:spChg>
        <pc:spChg chg="add del mod">
          <ac:chgData name="Nguyen Chi Son" userId="606856d02e9d83ac" providerId="LiveId" clId="{69CE083D-A91A-4AEC-88EA-948C173BD65A}" dt="2021-09-01T05:32:20.364" v="4027"/>
          <ac:spMkLst>
            <pc:docMk/>
            <pc:sldMk cId="2490626851" sldId="599"/>
            <ac:spMk id="30" creationId="{51B5F449-2593-4091-B6F3-868219ED8281}"/>
          </ac:spMkLst>
        </pc:spChg>
        <pc:spChg chg="mod">
          <ac:chgData name="Nguyen Chi Son" userId="606856d02e9d83ac" providerId="LiveId" clId="{69CE083D-A91A-4AEC-88EA-948C173BD65A}" dt="2021-09-01T05:34:39.768" v="4039"/>
          <ac:spMkLst>
            <pc:docMk/>
            <pc:sldMk cId="2490626851" sldId="599"/>
            <ac:spMk id="34" creationId="{FD195ACB-A035-4792-80C0-517AA1EC9A29}"/>
          </ac:spMkLst>
        </pc:spChg>
        <pc:spChg chg="mod">
          <ac:chgData name="Nguyen Chi Son" userId="606856d02e9d83ac" providerId="LiveId" clId="{69CE083D-A91A-4AEC-88EA-948C173BD65A}" dt="2021-09-01T05:34:39.768" v="4039"/>
          <ac:spMkLst>
            <pc:docMk/>
            <pc:sldMk cId="2490626851" sldId="599"/>
            <ac:spMk id="35" creationId="{954FFAB8-A28E-4E13-9A6A-97C134AE73C6}"/>
          </ac:spMkLst>
        </pc:spChg>
        <pc:spChg chg="mod">
          <ac:chgData name="Nguyen Chi Son" userId="606856d02e9d83ac" providerId="LiveId" clId="{69CE083D-A91A-4AEC-88EA-948C173BD65A}" dt="2021-09-01T05:34:39.768" v="4039"/>
          <ac:spMkLst>
            <pc:docMk/>
            <pc:sldMk cId="2490626851" sldId="599"/>
            <ac:spMk id="38" creationId="{37C44B65-3046-45F4-B25C-F9D7B9BF5DA3}"/>
          </ac:spMkLst>
        </pc:spChg>
        <pc:spChg chg="mod">
          <ac:chgData name="Nguyen Chi Son" userId="606856d02e9d83ac" providerId="LiveId" clId="{69CE083D-A91A-4AEC-88EA-948C173BD65A}" dt="2021-09-01T05:34:39.768" v="4039"/>
          <ac:spMkLst>
            <pc:docMk/>
            <pc:sldMk cId="2490626851" sldId="599"/>
            <ac:spMk id="41" creationId="{70D028D0-1104-4622-B577-9A72D1455EF9}"/>
          </ac:spMkLst>
        </pc:spChg>
        <pc:spChg chg="mod">
          <ac:chgData name="Nguyen Chi Son" userId="606856d02e9d83ac" providerId="LiveId" clId="{69CE083D-A91A-4AEC-88EA-948C173BD65A}" dt="2021-09-01T05:34:39.768" v="4039"/>
          <ac:spMkLst>
            <pc:docMk/>
            <pc:sldMk cId="2490626851" sldId="599"/>
            <ac:spMk id="43" creationId="{7786577D-F716-47B7-826F-497774A5E0CD}"/>
          </ac:spMkLst>
        </pc:spChg>
        <pc:spChg chg="mod">
          <ac:chgData name="Nguyen Chi Son" userId="606856d02e9d83ac" providerId="LiveId" clId="{69CE083D-A91A-4AEC-88EA-948C173BD65A}" dt="2021-09-01T05:34:39.768" v="4039"/>
          <ac:spMkLst>
            <pc:docMk/>
            <pc:sldMk cId="2490626851" sldId="599"/>
            <ac:spMk id="45" creationId="{177378EA-122D-4ADB-98DE-EFFC9753B5DF}"/>
          </ac:spMkLst>
        </pc:spChg>
        <pc:spChg chg="mod">
          <ac:chgData name="Nguyen Chi Son" userId="606856d02e9d83ac" providerId="LiveId" clId="{69CE083D-A91A-4AEC-88EA-948C173BD65A}" dt="2021-09-01T05:35:06.352" v="4042"/>
          <ac:spMkLst>
            <pc:docMk/>
            <pc:sldMk cId="2490626851" sldId="599"/>
            <ac:spMk id="50" creationId="{DEDFDA84-C6E9-431F-A213-F5C1D47D02DC}"/>
          </ac:spMkLst>
        </pc:spChg>
        <pc:spChg chg="mod">
          <ac:chgData name="Nguyen Chi Son" userId="606856d02e9d83ac" providerId="LiveId" clId="{69CE083D-A91A-4AEC-88EA-948C173BD65A}" dt="2021-09-01T05:35:06.352" v="4042"/>
          <ac:spMkLst>
            <pc:docMk/>
            <pc:sldMk cId="2490626851" sldId="599"/>
            <ac:spMk id="51" creationId="{91EC4AAD-9D09-4A4E-91E6-83F3D215E0E7}"/>
          </ac:spMkLst>
        </pc:spChg>
        <pc:spChg chg="mod">
          <ac:chgData name="Nguyen Chi Son" userId="606856d02e9d83ac" providerId="LiveId" clId="{69CE083D-A91A-4AEC-88EA-948C173BD65A}" dt="2021-09-01T05:35:06.352" v="4042"/>
          <ac:spMkLst>
            <pc:docMk/>
            <pc:sldMk cId="2490626851" sldId="599"/>
            <ac:spMk id="54" creationId="{DB6BF547-1D93-444A-9225-052D7744EFCB}"/>
          </ac:spMkLst>
        </pc:spChg>
        <pc:spChg chg="mod">
          <ac:chgData name="Nguyen Chi Son" userId="606856d02e9d83ac" providerId="LiveId" clId="{69CE083D-A91A-4AEC-88EA-948C173BD65A}" dt="2021-09-01T05:35:06.352" v="4042"/>
          <ac:spMkLst>
            <pc:docMk/>
            <pc:sldMk cId="2490626851" sldId="599"/>
            <ac:spMk id="55" creationId="{B4174582-DF03-4480-B069-D55B14E1D71C}"/>
          </ac:spMkLst>
        </pc:spChg>
        <pc:spChg chg="mod">
          <ac:chgData name="Nguyen Chi Son" userId="606856d02e9d83ac" providerId="LiveId" clId="{69CE083D-A91A-4AEC-88EA-948C173BD65A}" dt="2021-09-01T05:35:06.352" v="4042"/>
          <ac:spMkLst>
            <pc:docMk/>
            <pc:sldMk cId="2490626851" sldId="599"/>
            <ac:spMk id="58" creationId="{8D8EED7E-0D08-4B42-8C05-65F63344EAA2}"/>
          </ac:spMkLst>
        </pc:spChg>
        <pc:spChg chg="mod">
          <ac:chgData name="Nguyen Chi Son" userId="606856d02e9d83ac" providerId="LiveId" clId="{69CE083D-A91A-4AEC-88EA-948C173BD65A}" dt="2021-09-01T05:35:06.352" v="4042"/>
          <ac:spMkLst>
            <pc:docMk/>
            <pc:sldMk cId="2490626851" sldId="599"/>
            <ac:spMk id="59" creationId="{A68E91C2-C652-4BF7-8DDE-908877DBD92B}"/>
          </ac:spMkLst>
        </pc:spChg>
        <pc:spChg chg="mod">
          <ac:chgData name="Nguyen Chi Son" userId="606856d02e9d83ac" providerId="LiveId" clId="{69CE083D-A91A-4AEC-88EA-948C173BD65A}" dt="2021-09-01T05:35:06.352" v="4042"/>
          <ac:spMkLst>
            <pc:docMk/>
            <pc:sldMk cId="2490626851" sldId="599"/>
            <ac:spMk id="61" creationId="{578C8982-320F-4A5C-B09C-92C75EB67D34}"/>
          </ac:spMkLst>
        </pc:spChg>
        <pc:spChg chg="mod">
          <ac:chgData name="Nguyen Chi Son" userId="606856d02e9d83ac" providerId="LiveId" clId="{69CE083D-A91A-4AEC-88EA-948C173BD65A}" dt="2021-09-01T05:35:06.352" v="4042"/>
          <ac:spMkLst>
            <pc:docMk/>
            <pc:sldMk cId="2490626851" sldId="599"/>
            <ac:spMk id="63" creationId="{3497AEAF-4E36-47D5-A561-7C01B147C21A}"/>
          </ac:spMkLst>
        </pc:spChg>
        <pc:grpChg chg="add del mod">
          <ac:chgData name="Nguyen Chi Son" userId="606856d02e9d83ac" providerId="LiveId" clId="{69CE083D-A91A-4AEC-88EA-948C173BD65A}" dt="2021-09-01T05:32:20.364" v="4027"/>
          <ac:grpSpMkLst>
            <pc:docMk/>
            <pc:sldMk cId="2490626851" sldId="599"/>
            <ac:grpSpMk id="16" creationId="{62679347-9223-4120-ADCF-DE83511E83A1}"/>
          </ac:grpSpMkLst>
        </pc:grpChg>
        <pc:grpChg chg="mod">
          <ac:chgData name="Nguyen Chi Son" userId="606856d02e9d83ac" providerId="LiveId" clId="{69CE083D-A91A-4AEC-88EA-948C173BD65A}" dt="2021-09-01T05:31:52.448" v="4026"/>
          <ac:grpSpMkLst>
            <pc:docMk/>
            <pc:sldMk cId="2490626851" sldId="599"/>
            <ac:grpSpMk id="18" creationId="{C2182F84-0AA6-4149-B1A2-B7612FD7BB14}"/>
          </ac:grpSpMkLst>
        </pc:grpChg>
        <pc:grpChg chg="add mod">
          <ac:chgData name="Nguyen Chi Son" userId="606856d02e9d83ac" providerId="LiveId" clId="{69CE083D-A91A-4AEC-88EA-948C173BD65A}" dt="2021-09-01T05:38:46.918" v="4249" actId="1076"/>
          <ac:grpSpMkLst>
            <pc:docMk/>
            <pc:sldMk cId="2490626851" sldId="599"/>
            <ac:grpSpMk id="33" creationId="{124A7A00-D188-44F4-BC7D-1085D96BF499}"/>
          </ac:grpSpMkLst>
        </pc:grpChg>
        <pc:grpChg chg="add mod">
          <ac:chgData name="Nguyen Chi Son" userId="606856d02e9d83ac" providerId="LiveId" clId="{69CE083D-A91A-4AEC-88EA-948C173BD65A}" dt="2021-09-01T05:37:06.456" v="4224" actId="1076"/>
          <ac:grpSpMkLst>
            <pc:docMk/>
            <pc:sldMk cId="2490626851" sldId="599"/>
            <ac:grpSpMk id="36" creationId="{3CE4C619-A0B5-44DC-817E-D5D6D66B20B8}"/>
          </ac:grpSpMkLst>
        </pc:grpChg>
        <pc:grpChg chg="add mod">
          <ac:chgData name="Nguyen Chi Son" userId="606856d02e9d83ac" providerId="LiveId" clId="{69CE083D-A91A-4AEC-88EA-948C173BD65A}" dt="2021-09-01T05:37:11.092" v="4225" actId="1076"/>
          <ac:grpSpMkLst>
            <pc:docMk/>
            <pc:sldMk cId="2490626851" sldId="599"/>
            <ac:grpSpMk id="42" creationId="{0311D5C0-7266-4FF2-BAAF-0109185AFC7D}"/>
          </ac:grpSpMkLst>
        </pc:grpChg>
        <pc:grpChg chg="mod">
          <ac:chgData name="Nguyen Chi Son" userId="606856d02e9d83ac" providerId="LiveId" clId="{69CE083D-A91A-4AEC-88EA-948C173BD65A}" dt="2021-09-01T05:34:39.768" v="4039"/>
          <ac:grpSpMkLst>
            <pc:docMk/>
            <pc:sldMk cId="2490626851" sldId="599"/>
            <ac:grpSpMk id="44" creationId="{15F02E2C-0153-4E34-A482-BF4D7B610794}"/>
          </ac:grpSpMkLst>
        </pc:grpChg>
        <pc:grpChg chg="add mod">
          <ac:chgData name="Nguyen Chi Son" userId="606856d02e9d83ac" providerId="LiveId" clId="{69CE083D-A91A-4AEC-88EA-948C173BD65A}" dt="2021-09-01T05:37:03.145" v="4223" actId="1076"/>
          <ac:grpSpMkLst>
            <pc:docMk/>
            <pc:sldMk cId="2490626851" sldId="599"/>
            <ac:grpSpMk id="49" creationId="{B2F06E37-28A9-42E3-8F67-5863AB546483}"/>
          </ac:grpSpMkLst>
        </pc:grpChg>
        <pc:grpChg chg="add mod">
          <ac:chgData name="Nguyen Chi Son" userId="606856d02e9d83ac" providerId="LiveId" clId="{69CE083D-A91A-4AEC-88EA-948C173BD65A}" dt="2021-09-01T05:37:03.145" v="4223" actId="1076"/>
          <ac:grpSpMkLst>
            <pc:docMk/>
            <pc:sldMk cId="2490626851" sldId="599"/>
            <ac:grpSpMk id="52" creationId="{51FCA9B5-0E06-43DD-8175-F1F9FEE3A956}"/>
          </ac:grpSpMkLst>
        </pc:grpChg>
        <pc:grpChg chg="add del mod">
          <ac:chgData name="Nguyen Chi Son" userId="606856d02e9d83ac" providerId="LiveId" clId="{69CE083D-A91A-4AEC-88EA-948C173BD65A}" dt="2021-09-01T05:36:47.130" v="4219" actId="478"/>
          <ac:grpSpMkLst>
            <pc:docMk/>
            <pc:sldMk cId="2490626851" sldId="599"/>
            <ac:grpSpMk id="60" creationId="{41C86124-B0BA-4918-9CD6-4D721089B189}"/>
          </ac:grpSpMkLst>
        </pc:grpChg>
        <pc:grpChg chg="mod">
          <ac:chgData name="Nguyen Chi Son" userId="606856d02e9d83ac" providerId="LiveId" clId="{69CE083D-A91A-4AEC-88EA-948C173BD65A}" dt="2021-09-01T05:35:06.352" v="4042"/>
          <ac:grpSpMkLst>
            <pc:docMk/>
            <pc:sldMk cId="2490626851" sldId="599"/>
            <ac:grpSpMk id="62" creationId="{17B4B234-C4EA-40D9-914D-D544B2FAF0E5}"/>
          </ac:grpSpMkLst>
        </pc:grpChg>
        <pc:graphicFrameChg chg="add del mod">
          <ac:chgData name="Nguyen Chi Son" userId="606856d02e9d83ac" providerId="LiveId" clId="{69CE083D-A91A-4AEC-88EA-948C173BD65A}" dt="2021-09-01T05:32:20.364" v="4027"/>
          <ac:graphicFrameMkLst>
            <pc:docMk/>
            <pc:sldMk cId="2490626851" sldId="599"/>
            <ac:graphicFrameMk id="12" creationId="{1D11C866-E700-4FEA-BFEF-40D4F4F26AE8}"/>
          </ac:graphicFrameMkLst>
        </pc:graphicFrameChg>
        <pc:graphicFrameChg chg="add del mod">
          <ac:chgData name="Nguyen Chi Son" userId="606856d02e9d83ac" providerId="LiveId" clId="{69CE083D-A91A-4AEC-88EA-948C173BD65A}" dt="2021-09-01T05:32:20.364" v="4027"/>
          <ac:graphicFrameMkLst>
            <pc:docMk/>
            <pc:sldMk cId="2490626851" sldId="599"/>
            <ac:graphicFrameMk id="31" creationId="{1C9AAA54-F72F-408B-A01B-8DEE02DAE3E4}"/>
          </ac:graphicFrameMkLst>
        </pc:graphicFrameChg>
        <pc:graphicFrameChg chg="add del mod">
          <ac:chgData name="Nguyen Chi Son" userId="606856d02e9d83ac" providerId="LiveId" clId="{69CE083D-A91A-4AEC-88EA-948C173BD65A}" dt="2021-09-01T05:32:20.364" v="4027"/>
          <ac:graphicFrameMkLst>
            <pc:docMk/>
            <pc:sldMk cId="2490626851" sldId="599"/>
            <ac:graphicFrameMk id="32" creationId="{AB78DEBF-A471-4B69-9669-7B0AAED60DC2}"/>
          </ac:graphicFrameMkLst>
        </pc:graphicFrameChg>
        <pc:graphicFrameChg chg="del mod">
          <ac:chgData name="Nguyen Chi Son" userId="606856d02e9d83ac" providerId="LiveId" clId="{69CE083D-A91A-4AEC-88EA-948C173BD65A}" dt="2021-09-01T05:34:46.799" v="4041" actId="478"/>
          <ac:graphicFrameMkLst>
            <pc:docMk/>
            <pc:sldMk cId="2490626851" sldId="599"/>
            <ac:graphicFrameMk id="40" creationId="{6DADACAE-9420-46B7-9051-8FD4C2A34653}"/>
          </ac:graphicFrameMkLst>
        </pc:graphicFrameChg>
        <pc:graphicFrameChg chg="del mod">
          <ac:chgData name="Nguyen Chi Son" userId="606856d02e9d83ac" providerId="LiveId" clId="{69CE083D-A91A-4AEC-88EA-948C173BD65A}" dt="2021-09-01T05:35:12.382" v="4044" actId="478"/>
          <ac:graphicFrameMkLst>
            <pc:docMk/>
            <pc:sldMk cId="2490626851" sldId="599"/>
            <ac:graphicFrameMk id="56" creationId="{A5A9FBEE-6A94-4956-A7EB-3FCBAB5A35D9}"/>
          </ac:graphicFrameMkLst>
        </pc:graphicFrameChg>
        <pc:picChg chg="del">
          <ac:chgData name="Nguyen Chi Son" userId="606856d02e9d83ac" providerId="LiveId" clId="{69CE083D-A91A-4AEC-88EA-948C173BD65A}" dt="2021-09-01T05:28:56.700" v="3885" actId="478"/>
          <ac:picMkLst>
            <pc:docMk/>
            <pc:sldMk cId="2490626851" sldId="599"/>
            <ac:picMk id="6" creationId="{91DE545C-C841-4FA8-A2A0-1109DD313917}"/>
          </ac:picMkLst>
        </pc:picChg>
        <pc:cxnChg chg="add del mod">
          <ac:chgData name="Nguyen Chi Son" userId="606856d02e9d83ac" providerId="LiveId" clId="{69CE083D-A91A-4AEC-88EA-948C173BD65A}" dt="2021-09-01T05:32:20.364" v="4027"/>
          <ac:cxnSpMkLst>
            <pc:docMk/>
            <pc:sldMk cId="2490626851" sldId="599"/>
            <ac:cxnSpMk id="10" creationId="{523F52AF-3DC1-412D-8093-E5A35690F8E9}"/>
          </ac:cxnSpMkLst>
        </pc:cxnChg>
        <pc:cxnChg chg="mod">
          <ac:chgData name="Nguyen Chi Son" userId="606856d02e9d83ac" providerId="LiveId" clId="{69CE083D-A91A-4AEC-88EA-948C173BD65A}" dt="2021-09-01T05:31:52.448" v="4026"/>
          <ac:cxnSpMkLst>
            <pc:docMk/>
            <pc:sldMk cId="2490626851" sldId="599"/>
            <ac:cxnSpMk id="19" creationId="{FAD1DCFA-BC1B-42B7-8929-AEE3908FCD92}"/>
          </ac:cxnSpMkLst>
        </pc:cxnChg>
        <pc:cxnChg chg="mod">
          <ac:chgData name="Nguyen Chi Son" userId="606856d02e9d83ac" providerId="LiveId" clId="{69CE083D-A91A-4AEC-88EA-948C173BD65A}" dt="2021-09-01T05:31:52.448" v="4026"/>
          <ac:cxnSpMkLst>
            <pc:docMk/>
            <pc:sldMk cId="2490626851" sldId="599"/>
            <ac:cxnSpMk id="20" creationId="{F89C8DC5-CC6B-41BD-9A53-14FC19490F5E}"/>
          </ac:cxnSpMkLst>
        </pc:cxnChg>
        <pc:cxnChg chg="mod">
          <ac:chgData name="Nguyen Chi Son" userId="606856d02e9d83ac" providerId="LiveId" clId="{69CE083D-A91A-4AEC-88EA-948C173BD65A}" dt="2021-09-01T05:31:52.448" v="4026"/>
          <ac:cxnSpMkLst>
            <pc:docMk/>
            <pc:sldMk cId="2490626851" sldId="599"/>
            <ac:cxnSpMk id="21" creationId="{34A0CA06-2075-40A0-B4E8-1BBFE2127781}"/>
          </ac:cxnSpMkLst>
        </pc:cxnChg>
        <pc:cxnChg chg="add del mod">
          <ac:chgData name="Nguyen Chi Son" userId="606856d02e9d83ac" providerId="LiveId" clId="{69CE083D-A91A-4AEC-88EA-948C173BD65A}" dt="2021-09-01T05:32:20.364" v="4027"/>
          <ac:cxnSpMkLst>
            <pc:docMk/>
            <pc:sldMk cId="2490626851" sldId="599"/>
            <ac:cxnSpMk id="22" creationId="{4995F435-AD5E-45C0-88F3-8CF2BC289DEB}"/>
          </ac:cxnSpMkLst>
        </pc:cxnChg>
        <pc:cxnChg chg="add del mod">
          <ac:chgData name="Nguyen Chi Son" userId="606856d02e9d83ac" providerId="LiveId" clId="{69CE083D-A91A-4AEC-88EA-948C173BD65A}" dt="2021-09-01T05:32:20.364" v="4027"/>
          <ac:cxnSpMkLst>
            <pc:docMk/>
            <pc:sldMk cId="2490626851" sldId="599"/>
            <ac:cxnSpMk id="23" creationId="{0176E125-1600-43CB-9CC9-EA9680485063}"/>
          </ac:cxnSpMkLst>
        </pc:cxnChg>
        <pc:cxnChg chg="add del mod">
          <ac:chgData name="Nguyen Chi Son" userId="606856d02e9d83ac" providerId="LiveId" clId="{69CE083D-A91A-4AEC-88EA-948C173BD65A}" dt="2021-09-01T05:32:20.364" v="4027"/>
          <ac:cxnSpMkLst>
            <pc:docMk/>
            <pc:sldMk cId="2490626851" sldId="599"/>
            <ac:cxnSpMk id="25" creationId="{6E87F92E-1A8D-498B-9781-538CFD75B5BB}"/>
          </ac:cxnSpMkLst>
        </pc:cxnChg>
        <pc:cxnChg chg="add del mod">
          <ac:chgData name="Nguyen Chi Son" userId="606856d02e9d83ac" providerId="LiveId" clId="{69CE083D-A91A-4AEC-88EA-948C173BD65A}" dt="2021-09-01T05:32:20.364" v="4027"/>
          <ac:cxnSpMkLst>
            <pc:docMk/>
            <pc:sldMk cId="2490626851" sldId="599"/>
            <ac:cxnSpMk id="27" creationId="{A7D3EF43-DEFE-45A8-AAAE-1FC0CE66EAAC}"/>
          </ac:cxnSpMkLst>
        </pc:cxnChg>
        <pc:cxnChg chg="add del mod">
          <ac:chgData name="Nguyen Chi Son" userId="606856d02e9d83ac" providerId="LiveId" clId="{69CE083D-A91A-4AEC-88EA-948C173BD65A}" dt="2021-09-01T05:32:20.364" v="4027"/>
          <ac:cxnSpMkLst>
            <pc:docMk/>
            <pc:sldMk cId="2490626851" sldId="599"/>
            <ac:cxnSpMk id="29" creationId="{5165554B-C8B8-43F3-9D8F-303B2ED6701D}"/>
          </ac:cxnSpMkLst>
        </pc:cxnChg>
        <pc:cxnChg chg="mod">
          <ac:chgData name="Nguyen Chi Son" userId="606856d02e9d83ac" providerId="LiveId" clId="{69CE083D-A91A-4AEC-88EA-948C173BD65A}" dt="2021-09-01T05:34:39.768" v="4039"/>
          <ac:cxnSpMkLst>
            <pc:docMk/>
            <pc:sldMk cId="2490626851" sldId="599"/>
            <ac:cxnSpMk id="37" creationId="{E13ED3E7-DCB9-4BC4-8534-FF66CE768869}"/>
          </ac:cxnSpMkLst>
        </pc:cxnChg>
        <pc:cxnChg chg="mod">
          <ac:chgData name="Nguyen Chi Son" userId="606856d02e9d83ac" providerId="LiveId" clId="{69CE083D-A91A-4AEC-88EA-948C173BD65A}" dt="2021-09-01T05:34:39.768" v="4039"/>
          <ac:cxnSpMkLst>
            <pc:docMk/>
            <pc:sldMk cId="2490626851" sldId="599"/>
            <ac:cxnSpMk id="39" creationId="{094BA10B-B217-4370-AA57-1532BFD422D9}"/>
          </ac:cxnSpMkLst>
        </pc:cxnChg>
        <pc:cxnChg chg="mod">
          <ac:chgData name="Nguyen Chi Son" userId="606856d02e9d83ac" providerId="LiveId" clId="{69CE083D-A91A-4AEC-88EA-948C173BD65A}" dt="2021-09-01T05:34:39.768" v="4039"/>
          <ac:cxnSpMkLst>
            <pc:docMk/>
            <pc:sldMk cId="2490626851" sldId="599"/>
            <ac:cxnSpMk id="46" creationId="{DA269DF8-6981-48EE-A3F4-F10331690034}"/>
          </ac:cxnSpMkLst>
        </pc:cxnChg>
        <pc:cxnChg chg="mod">
          <ac:chgData name="Nguyen Chi Son" userId="606856d02e9d83ac" providerId="LiveId" clId="{69CE083D-A91A-4AEC-88EA-948C173BD65A}" dt="2021-09-01T05:34:39.768" v="4039"/>
          <ac:cxnSpMkLst>
            <pc:docMk/>
            <pc:sldMk cId="2490626851" sldId="599"/>
            <ac:cxnSpMk id="47" creationId="{A2AE1C8B-9FC3-4229-AB06-E28C8E17814F}"/>
          </ac:cxnSpMkLst>
        </pc:cxnChg>
        <pc:cxnChg chg="mod">
          <ac:chgData name="Nguyen Chi Son" userId="606856d02e9d83ac" providerId="LiveId" clId="{69CE083D-A91A-4AEC-88EA-948C173BD65A}" dt="2021-09-01T05:34:39.768" v="4039"/>
          <ac:cxnSpMkLst>
            <pc:docMk/>
            <pc:sldMk cId="2490626851" sldId="599"/>
            <ac:cxnSpMk id="48" creationId="{B8774157-4E43-4B7E-A9DC-1762CA7F12F4}"/>
          </ac:cxnSpMkLst>
        </pc:cxnChg>
        <pc:cxnChg chg="mod">
          <ac:chgData name="Nguyen Chi Son" userId="606856d02e9d83ac" providerId="LiveId" clId="{69CE083D-A91A-4AEC-88EA-948C173BD65A}" dt="2021-09-01T05:35:06.352" v="4042"/>
          <ac:cxnSpMkLst>
            <pc:docMk/>
            <pc:sldMk cId="2490626851" sldId="599"/>
            <ac:cxnSpMk id="53" creationId="{B14A5EFA-9D93-41FE-AE9B-52C991B081DF}"/>
          </ac:cxnSpMkLst>
        </pc:cxnChg>
        <pc:cxnChg chg="mod">
          <ac:chgData name="Nguyen Chi Son" userId="606856d02e9d83ac" providerId="LiveId" clId="{69CE083D-A91A-4AEC-88EA-948C173BD65A}" dt="2021-09-01T05:35:35.955" v="4047" actId="14100"/>
          <ac:cxnSpMkLst>
            <pc:docMk/>
            <pc:sldMk cId="2490626851" sldId="599"/>
            <ac:cxnSpMk id="57" creationId="{0E923B15-C5FA-432F-B2E3-F34A02120648}"/>
          </ac:cxnSpMkLst>
        </pc:cxnChg>
        <pc:cxnChg chg="mod">
          <ac:chgData name="Nguyen Chi Son" userId="606856d02e9d83ac" providerId="LiveId" clId="{69CE083D-A91A-4AEC-88EA-948C173BD65A}" dt="2021-09-01T05:35:06.352" v="4042"/>
          <ac:cxnSpMkLst>
            <pc:docMk/>
            <pc:sldMk cId="2490626851" sldId="599"/>
            <ac:cxnSpMk id="64" creationId="{99EBD47F-07FD-47C5-B90E-AA19ADCEAF5B}"/>
          </ac:cxnSpMkLst>
        </pc:cxnChg>
        <pc:cxnChg chg="mod">
          <ac:chgData name="Nguyen Chi Son" userId="606856d02e9d83ac" providerId="LiveId" clId="{69CE083D-A91A-4AEC-88EA-948C173BD65A}" dt="2021-09-01T05:35:06.352" v="4042"/>
          <ac:cxnSpMkLst>
            <pc:docMk/>
            <pc:sldMk cId="2490626851" sldId="599"/>
            <ac:cxnSpMk id="65" creationId="{2076359B-06B4-455C-94BA-273D97AD38A4}"/>
          </ac:cxnSpMkLst>
        </pc:cxnChg>
        <pc:cxnChg chg="mod">
          <ac:chgData name="Nguyen Chi Son" userId="606856d02e9d83ac" providerId="LiveId" clId="{69CE083D-A91A-4AEC-88EA-948C173BD65A}" dt="2021-09-01T05:35:06.352" v="4042"/>
          <ac:cxnSpMkLst>
            <pc:docMk/>
            <pc:sldMk cId="2490626851" sldId="599"/>
            <ac:cxnSpMk id="66" creationId="{E6A230FD-860D-403E-BCB9-CF524B0C71A5}"/>
          </ac:cxnSpMkLst>
        </pc:cxnChg>
      </pc:sldChg>
    </pc:docChg>
  </pc:docChgLst>
  <pc:docChgLst>
    <pc:chgData name="Nguyen Chi Son" userId="606856d02e9d83ac" providerId="LiveId" clId="{C5C624EB-9BD3-40F2-B005-AAA5676818B9}"/>
    <pc:docChg chg="undo custSel addSld delSld modSld">
      <pc:chgData name="Nguyen Chi Son" userId="606856d02e9d83ac" providerId="LiveId" clId="{C5C624EB-9BD3-40F2-B005-AAA5676818B9}" dt="2021-09-04T10:47:43.593" v="4627"/>
      <pc:docMkLst>
        <pc:docMk/>
      </pc:docMkLst>
      <pc:sldChg chg="modSp mod">
        <pc:chgData name="Nguyen Chi Son" userId="606856d02e9d83ac" providerId="LiveId" clId="{C5C624EB-9BD3-40F2-B005-AAA5676818B9}" dt="2021-09-04T09:33:22.652" v="28" actId="20577"/>
        <pc:sldMkLst>
          <pc:docMk/>
          <pc:sldMk cId="2922349590" sldId="256"/>
        </pc:sldMkLst>
        <pc:spChg chg="mod">
          <ac:chgData name="Nguyen Chi Son" userId="606856d02e9d83ac" providerId="LiveId" clId="{C5C624EB-9BD3-40F2-B005-AAA5676818B9}" dt="2021-09-04T09:33:22.652" v="28" actId="20577"/>
          <ac:spMkLst>
            <pc:docMk/>
            <pc:sldMk cId="2922349590" sldId="256"/>
            <ac:spMk id="136" creationId="{C574B640-0199-463F-87CA-8E3956B46E10}"/>
          </ac:spMkLst>
        </pc:spChg>
      </pc:sldChg>
      <pc:sldChg chg="modSp mod">
        <pc:chgData name="Nguyen Chi Son" userId="606856d02e9d83ac" providerId="LiveId" clId="{C5C624EB-9BD3-40F2-B005-AAA5676818B9}" dt="2021-09-04T09:41:48.410" v="58" actId="20577"/>
        <pc:sldMkLst>
          <pc:docMk/>
          <pc:sldMk cId="2812505328" sldId="362"/>
        </pc:sldMkLst>
        <pc:spChg chg="mod">
          <ac:chgData name="Nguyen Chi Son" userId="606856d02e9d83ac" providerId="LiveId" clId="{C5C624EB-9BD3-40F2-B005-AAA5676818B9}" dt="2021-09-04T09:41:48.410" v="58" actId="20577"/>
          <ac:spMkLst>
            <pc:docMk/>
            <pc:sldMk cId="2812505328" sldId="362"/>
            <ac:spMk id="2" creationId="{DAF08EC2-5D0D-48D9-855C-A59C0E5ED55B}"/>
          </ac:spMkLst>
        </pc:spChg>
      </pc:sldChg>
      <pc:sldChg chg="modSp mod">
        <pc:chgData name="Nguyen Chi Son" userId="606856d02e9d83ac" providerId="LiveId" clId="{C5C624EB-9BD3-40F2-B005-AAA5676818B9}" dt="2021-09-04T09:51:17.991" v="691" actId="20577"/>
        <pc:sldMkLst>
          <pc:docMk/>
          <pc:sldMk cId="3904192345" sldId="502"/>
        </pc:sldMkLst>
        <pc:spChg chg="mod">
          <ac:chgData name="Nguyen Chi Son" userId="606856d02e9d83ac" providerId="LiveId" clId="{C5C624EB-9BD3-40F2-B005-AAA5676818B9}" dt="2021-09-04T09:51:17.991" v="691" actId="20577"/>
          <ac:spMkLst>
            <pc:docMk/>
            <pc:sldMk cId="3904192345" sldId="502"/>
            <ac:spMk id="2" creationId="{DAF08EC2-5D0D-48D9-855C-A59C0E5ED55B}"/>
          </ac:spMkLst>
        </pc:spChg>
      </pc:sldChg>
      <pc:sldChg chg="modSp mod">
        <pc:chgData name="Nguyen Chi Son" userId="606856d02e9d83ac" providerId="LiveId" clId="{C5C624EB-9BD3-40F2-B005-AAA5676818B9}" dt="2021-09-04T10:31:29.861" v="2839" actId="20577"/>
        <pc:sldMkLst>
          <pc:docMk/>
          <pc:sldMk cId="402592958" sldId="540"/>
        </pc:sldMkLst>
        <pc:spChg chg="mod">
          <ac:chgData name="Nguyen Chi Son" userId="606856d02e9d83ac" providerId="LiveId" clId="{C5C624EB-9BD3-40F2-B005-AAA5676818B9}" dt="2021-09-04T10:31:29.861" v="2839" actId="20577"/>
          <ac:spMkLst>
            <pc:docMk/>
            <pc:sldMk cId="402592958" sldId="540"/>
            <ac:spMk id="3" creationId="{8CD51C9F-FCB0-4185-93E6-835FC05E1B10}"/>
          </ac:spMkLst>
        </pc:spChg>
      </pc:sldChg>
      <pc:sldChg chg="addSp delSp modSp mod">
        <pc:chgData name="Nguyen Chi Son" userId="606856d02e9d83ac" providerId="LiveId" clId="{C5C624EB-9BD3-40F2-B005-AAA5676818B9}" dt="2021-09-04T09:51:03.482" v="625" actId="1076"/>
        <pc:sldMkLst>
          <pc:docMk/>
          <pc:sldMk cId="3298182474" sldId="547"/>
        </pc:sldMkLst>
        <pc:spChg chg="mod">
          <ac:chgData name="Nguyen Chi Son" userId="606856d02e9d83ac" providerId="LiveId" clId="{C5C624EB-9BD3-40F2-B005-AAA5676818B9}" dt="2021-09-04T09:47:42.546" v="221" actId="20577"/>
          <ac:spMkLst>
            <pc:docMk/>
            <pc:sldMk cId="3298182474" sldId="547"/>
            <ac:spMk id="2" creationId="{BA8A6260-CA4B-46A9-A06E-C71EE59E6992}"/>
          </ac:spMkLst>
        </pc:spChg>
        <pc:spChg chg="mod">
          <ac:chgData name="Nguyen Chi Son" userId="606856d02e9d83ac" providerId="LiveId" clId="{C5C624EB-9BD3-40F2-B005-AAA5676818B9}" dt="2021-09-04T09:49:56.714" v="614" actId="1076"/>
          <ac:spMkLst>
            <pc:docMk/>
            <pc:sldMk cId="3298182474" sldId="547"/>
            <ac:spMk id="8" creationId="{B5ECF9DA-747A-416C-815D-4FC1A623870D}"/>
          </ac:spMkLst>
        </pc:spChg>
        <pc:spChg chg="del mod">
          <ac:chgData name="Nguyen Chi Son" userId="606856d02e9d83ac" providerId="LiveId" clId="{C5C624EB-9BD3-40F2-B005-AAA5676818B9}" dt="2021-09-04T09:45:13.225" v="65" actId="478"/>
          <ac:spMkLst>
            <pc:docMk/>
            <pc:sldMk cId="3298182474" sldId="547"/>
            <ac:spMk id="9" creationId="{E3CE5C03-A4E7-4DD1-A273-EB4DEB634293}"/>
          </ac:spMkLst>
        </pc:spChg>
        <pc:spChg chg="del">
          <ac:chgData name="Nguyen Chi Son" userId="606856d02e9d83ac" providerId="LiveId" clId="{C5C624EB-9BD3-40F2-B005-AAA5676818B9}" dt="2021-09-04T09:45:15.010" v="66" actId="478"/>
          <ac:spMkLst>
            <pc:docMk/>
            <pc:sldMk cId="3298182474" sldId="547"/>
            <ac:spMk id="10" creationId="{47EC0BF2-5934-474A-94EE-88AC9B35ECF1}"/>
          </ac:spMkLst>
        </pc:spChg>
        <pc:spChg chg="add mod">
          <ac:chgData name="Nguyen Chi Son" userId="606856d02e9d83ac" providerId="LiveId" clId="{C5C624EB-9BD3-40F2-B005-AAA5676818B9}" dt="2021-09-04T09:49:53.777" v="613" actId="1076"/>
          <ac:spMkLst>
            <pc:docMk/>
            <pc:sldMk cId="3298182474" sldId="547"/>
            <ac:spMk id="17" creationId="{388493A2-4842-4806-B794-C152AA81A7B8}"/>
          </ac:spMkLst>
        </pc:spChg>
        <pc:picChg chg="add del mod">
          <ac:chgData name="Nguyen Chi Son" userId="606856d02e9d83ac" providerId="LiveId" clId="{C5C624EB-9BD3-40F2-B005-AAA5676818B9}" dt="2021-09-04T09:47:03.860" v="84" actId="478"/>
          <ac:picMkLst>
            <pc:docMk/>
            <pc:sldMk cId="3298182474" sldId="547"/>
            <ac:picMk id="4" creationId="{33C8F520-A613-4D17-9684-C95FE09DC76C}"/>
          </ac:picMkLst>
        </pc:picChg>
        <pc:picChg chg="del">
          <ac:chgData name="Nguyen Chi Son" userId="606856d02e9d83ac" providerId="LiveId" clId="{C5C624EB-9BD3-40F2-B005-AAA5676818B9}" dt="2021-09-04T09:42:06.612" v="61" actId="478"/>
          <ac:picMkLst>
            <pc:docMk/>
            <pc:sldMk cId="3298182474" sldId="547"/>
            <ac:picMk id="5" creationId="{97D0A7CE-A051-476F-8CFA-5854A1EE74A0}"/>
          </ac:picMkLst>
        </pc:picChg>
        <pc:picChg chg="add del mod">
          <ac:chgData name="Nguyen Chi Son" userId="606856d02e9d83ac" providerId="LiveId" clId="{C5C624EB-9BD3-40F2-B005-AAA5676818B9}" dt="2021-09-04T09:46:04.939" v="79"/>
          <ac:picMkLst>
            <pc:docMk/>
            <pc:sldMk cId="3298182474" sldId="547"/>
            <ac:picMk id="7" creationId="{16310D97-3DC9-43E1-9DFE-BEC66FA8EFA3}"/>
          </ac:picMkLst>
        </pc:picChg>
        <pc:picChg chg="add mod">
          <ac:chgData name="Nguyen Chi Son" userId="606856d02e9d83ac" providerId="LiveId" clId="{C5C624EB-9BD3-40F2-B005-AAA5676818B9}" dt="2021-09-04T09:50:01.968" v="616" actId="1076"/>
          <ac:picMkLst>
            <pc:docMk/>
            <pc:sldMk cId="3298182474" sldId="547"/>
            <ac:picMk id="12" creationId="{E86000CD-A106-4EC9-924E-EFE7A5856A97}"/>
          </ac:picMkLst>
        </pc:picChg>
        <pc:picChg chg="add mod">
          <ac:chgData name="Nguyen Chi Son" userId="606856d02e9d83ac" providerId="LiveId" clId="{C5C624EB-9BD3-40F2-B005-AAA5676818B9}" dt="2021-09-04T09:49:47.651" v="611" actId="1076"/>
          <ac:picMkLst>
            <pc:docMk/>
            <pc:sldMk cId="3298182474" sldId="547"/>
            <ac:picMk id="14" creationId="{C3491FA7-778D-47B0-9063-B38D1B25DA3E}"/>
          </ac:picMkLst>
        </pc:picChg>
        <pc:picChg chg="del">
          <ac:chgData name="Nguyen Chi Son" userId="606856d02e9d83ac" providerId="LiveId" clId="{C5C624EB-9BD3-40F2-B005-AAA5676818B9}" dt="2021-09-04T09:42:05.440" v="59" actId="478"/>
          <ac:picMkLst>
            <pc:docMk/>
            <pc:sldMk cId="3298182474" sldId="547"/>
            <ac:picMk id="1026" creationId="{22B2CB73-A7BF-4593-9C9F-98AE376E84DC}"/>
          </ac:picMkLst>
        </pc:picChg>
        <pc:picChg chg="del">
          <ac:chgData name="Nguyen Chi Son" userId="606856d02e9d83ac" providerId="LiveId" clId="{C5C624EB-9BD3-40F2-B005-AAA5676818B9}" dt="2021-09-04T09:42:05.909" v="60" actId="478"/>
          <ac:picMkLst>
            <pc:docMk/>
            <pc:sldMk cId="3298182474" sldId="547"/>
            <ac:picMk id="1028" creationId="{E6898385-9910-4C76-9D15-5922A0F37FDD}"/>
          </ac:picMkLst>
        </pc:picChg>
        <pc:cxnChg chg="add mod">
          <ac:chgData name="Nguyen Chi Son" userId="606856d02e9d83ac" providerId="LiveId" clId="{C5C624EB-9BD3-40F2-B005-AAA5676818B9}" dt="2021-09-04T09:51:03.482" v="625" actId="1076"/>
          <ac:cxnSpMkLst>
            <pc:docMk/>
            <pc:sldMk cId="3298182474" sldId="547"/>
            <ac:cxnSpMk id="16" creationId="{95ED8E70-BD19-4A6F-8F88-12DF99EBE0D3}"/>
          </ac:cxnSpMkLst>
        </pc:cxnChg>
      </pc:sldChg>
      <pc:sldChg chg="addSp delSp modSp mod">
        <pc:chgData name="Nguyen Chi Son" userId="606856d02e9d83ac" providerId="LiveId" clId="{C5C624EB-9BD3-40F2-B005-AAA5676818B9}" dt="2021-09-04T10:33:43.814" v="3137" actId="478"/>
        <pc:sldMkLst>
          <pc:docMk/>
          <pc:sldMk cId="2951639226" sldId="592"/>
        </pc:sldMkLst>
        <pc:spChg chg="mod">
          <ac:chgData name="Nguyen Chi Son" userId="606856d02e9d83ac" providerId="LiveId" clId="{C5C624EB-9BD3-40F2-B005-AAA5676818B9}" dt="2021-09-04T09:53:09.991" v="841" actId="20577"/>
          <ac:spMkLst>
            <pc:docMk/>
            <pc:sldMk cId="2951639226" sldId="592"/>
            <ac:spMk id="9" creationId="{9F4BC261-4781-4DFE-BA2B-77EE6F751C48}"/>
          </ac:spMkLst>
        </pc:spChg>
        <pc:spChg chg="mod">
          <ac:chgData name="Nguyen Chi Son" userId="606856d02e9d83ac" providerId="LiveId" clId="{C5C624EB-9BD3-40F2-B005-AAA5676818B9}" dt="2021-09-04T09:54:14.921" v="965" actId="20577"/>
          <ac:spMkLst>
            <pc:docMk/>
            <pc:sldMk cId="2951639226" sldId="592"/>
            <ac:spMk id="18" creationId="{F7FD1FDB-7305-4182-AED5-6C5292AFF68F}"/>
          </ac:spMkLst>
        </pc:spChg>
        <pc:spChg chg="mod">
          <ac:chgData name="Nguyen Chi Son" userId="606856d02e9d83ac" providerId="LiveId" clId="{C5C624EB-9BD3-40F2-B005-AAA5676818B9}" dt="2021-09-04T09:54:35.421" v="1126" actId="20577"/>
          <ac:spMkLst>
            <pc:docMk/>
            <pc:sldMk cId="2951639226" sldId="592"/>
            <ac:spMk id="19" creationId="{FB647DC3-9571-464C-9754-D985C784AE47}"/>
          </ac:spMkLst>
        </pc:spChg>
        <pc:picChg chg="del">
          <ac:chgData name="Nguyen Chi Son" userId="606856d02e9d83ac" providerId="LiveId" clId="{C5C624EB-9BD3-40F2-B005-AAA5676818B9}" dt="2021-09-04T09:51:21.685" v="694" actId="478"/>
          <ac:picMkLst>
            <pc:docMk/>
            <pc:sldMk cId="2951639226" sldId="592"/>
            <ac:picMk id="3" creationId="{320CE52F-717F-4257-B2CC-D1A833C805C5}"/>
          </ac:picMkLst>
        </pc:picChg>
        <pc:picChg chg="add mod">
          <ac:chgData name="Nguyen Chi Son" userId="606856d02e9d83ac" providerId="LiveId" clId="{C5C624EB-9BD3-40F2-B005-AAA5676818B9}" dt="2021-09-04T09:52:27.133" v="706" actId="1076"/>
          <ac:picMkLst>
            <pc:docMk/>
            <pc:sldMk cId="2951639226" sldId="592"/>
            <ac:picMk id="4" creationId="{B7AF2093-529D-42C3-8539-B431C0119D5B}"/>
          </ac:picMkLst>
        </pc:picChg>
        <pc:picChg chg="add mod">
          <ac:chgData name="Nguyen Chi Son" userId="606856d02e9d83ac" providerId="LiveId" clId="{C5C624EB-9BD3-40F2-B005-AAA5676818B9}" dt="2021-09-04T09:52:32.149" v="707" actId="1076"/>
          <ac:picMkLst>
            <pc:docMk/>
            <pc:sldMk cId="2951639226" sldId="592"/>
            <ac:picMk id="6" creationId="{A951BE1F-371F-4399-8428-50578D7D9983}"/>
          </ac:picMkLst>
        </pc:picChg>
        <pc:picChg chg="add del mod">
          <ac:chgData name="Nguyen Chi Son" userId="606856d02e9d83ac" providerId="LiveId" clId="{C5C624EB-9BD3-40F2-B005-AAA5676818B9}" dt="2021-09-04T10:05:39.003" v="1427"/>
          <ac:picMkLst>
            <pc:docMk/>
            <pc:sldMk cId="2951639226" sldId="592"/>
            <ac:picMk id="8" creationId="{6D269CFC-8231-43D5-A4BB-F32BF6DE04A8}"/>
          </ac:picMkLst>
        </pc:picChg>
        <pc:picChg chg="add del mod">
          <ac:chgData name="Nguyen Chi Son" userId="606856d02e9d83ac" providerId="LiveId" clId="{C5C624EB-9BD3-40F2-B005-AAA5676818B9}" dt="2021-09-04T10:33:43.814" v="3137" actId="478"/>
          <ac:picMkLst>
            <pc:docMk/>
            <pc:sldMk cId="2951639226" sldId="592"/>
            <ac:picMk id="11" creationId="{38623795-6522-4EAC-ACFF-99A8EA82CAAA}"/>
          </ac:picMkLst>
        </pc:picChg>
        <pc:picChg chg="add del mod">
          <ac:chgData name="Nguyen Chi Son" userId="606856d02e9d83ac" providerId="LiveId" clId="{C5C624EB-9BD3-40F2-B005-AAA5676818B9}" dt="2021-09-04T09:55:52.412" v="1130" actId="478"/>
          <ac:picMkLst>
            <pc:docMk/>
            <pc:sldMk cId="2951639226" sldId="592"/>
            <ac:picMk id="1026" creationId="{3C775FD0-C8C5-4C8B-A414-5243BAB9019D}"/>
          </ac:picMkLst>
        </pc:picChg>
        <pc:picChg chg="del">
          <ac:chgData name="Nguyen Chi Son" userId="606856d02e9d83ac" providerId="LiveId" clId="{C5C624EB-9BD3-40F2-B005-AAA5676818B9}" dt="2021-09-04T09:51:20.778" v="692" actId="478"/>
          <ac:picMkLst>
            <pc:docMk/>
            <pc:sldMk cId="2951639226" sldId="592"/>
            <ac:picMk id="2050" creationId="{AEB51E62-5E3C-43C8-A947-D194A8AF5605}"/>
          </ac:picMkLst>
        </pc:picChg>
        <pc:picChg chg="del">
          <ac:chgData name="Nguyen Chi Son" userId="606856d02e9d83ac" providerId="LiveId" clId="{C5C624EB-9BD3-40F2-B005-AAA5676818B9}" dt="2021-09-04T09:51:21.169" v="693" actId="478"/>
          <ac:picMkLst>
            <pc:docMk/>
            <pc:sldMk cId="2951639226" sldId="592"/>
            <ac:picMk id="2052" creationId="{C299A913-80DF-4993-A84A-76BB977417DE}"/>
          </ac:picMkLst>
        </pc:picChg>
      </pc:sldChg>
      <pc:sldChg chg="modSp mod">
        <pc:chgData name="Nguyen Chi Son" userId="606856d02e9d83ac" providerId="LiveId" clId="{C5C624EB-9BD3-40F2-B005-AAA5676818B9}" dt="2021-09-04T10:46:17.750" v="4415" actId="1035"/>
        <pc:sldMkLst>
          <pc:docMk/>
          <pc:sldMk cId="1953741841" sldId="596"/>
        </pc:sldMkLst>
        <pc:spChg chg="mod">
          <ac:chgData name="Nguyen Chi Son" userId="606856d02e9d83ac" providerId="LiveId" clId="{C5C624EB-9BD3-40F2-B005-AAA5676818B9}" dt="2021-09-04T10:32:00.482" v="2933" actId="20577"/>
          <ac:spMkLst>
            <pc:docMk/>
            <pc:sldMk cId="1953741841" sldId="596"/>
            <ac:spMk id="2" creationId="{BA8A6260-CA4B-46A9-A06E-C71EE59E6992}"/>
          </ac:spMkLst>
        </pc:spChg>
        <pc:spChg chg="mod">
          <ac:chgData name="Nguyen Chi Son" userId="606856d02e9d83ac" providerId="LiveId" clId="{C5C624EB-9BD3-40F2-B005-AAA5676818B9}" dt="2021-09-04T10:46:17.750" v="4415" actId="1035"/>
          <ac:spMkLst>
            <pc:docMk/>
            <pc:sldMk cId="1953741841" sldId="596"/>
            <ac:spMk id="4" creationId="{0D159DDA-BA49-4E92-817D-8988A85A5610}"/>
          </ac:spMkLst>
        </pc:spChg>
        <pc:spChg chg="mod">
          <ac:chgData name="Nguyen Chi Son" userId="606856d02e9d83ac" providerId="LiveId" clId="{C5C624EB-9BD3-40F2-B005-AAA5676818B9}" dt="2021-09-04T10:46:17.750" v="4415" actId="1035"/>
          <ac:spMkLst>
            <pc:docMk/>
            <pc:sldMk cId="1953741841" sldId="596"/>
            <ac:spMk id="5" creationId="{34B18095-2B84-439E-80AD-AC5D4586BEAA}"/>
          </ac:spMkLst>
        </pc:spChg>
        <pc:spChg chg="mod">
          <ac:chgData name="Nguyen Chi Son" userId="606856d02e9d83ac" providerId="LiveId" clId="{C5C624EB-9BD3-40F2-B005-AAA5676818B9}" dt="2021-09-04T10:46:17.750" v="4415" actId="1035"/>
          <ac:spMkLst>
            <pc:docMk/>
            <pc:sldMk cId="1953741841" sldId="596"/>
            <ac:spMk id="11" creationId="{BB94417D-BA64-41A3-A335-F1084FC4EAAB}"/>
          </ac:spMkLst>
        </pc:spChg>
        <pc:spChg chg="mod">
          <ac:chgData name="Nguyen Chi Son" userId="606856d02e9d83ac" providerId="LiveId" clId="{C5C624EB-9BD3-40F2-B005-AAA5676818B9}" dt="2021-09-04T10:46:17.750" v="4415" actId="1035"/>
          <ac:spMkLst>
            <pc:docMk/>
            <pc:sldMk cId="1953741841" sldId="596"/>
            <ac:spMk id="14" creationId="{47690167-AC03-4A6E-8A65-B47A2BE69ACA}"/>
          </ac:spMkLst>
        </pc:spChg>
      </pc:sldChg>
      <pc:sldChg chg="del">
        <pc:chgData name="Nguyen Chi Son" userId="606856d02e9d83ac" providerId="LiveId" clId="{C5C624EB-9BD3-40F2-B005-AAA5676818B9}" dt="2021-09-04T09:56:03.021" v="1131" actId="47"/>
        <pc:sldMkLst>
          <pc:docMk/>
          <pc:sldMk cId="2257398000" sldId="600"/>
        </pc:sldMkLst>
      </pc:sldChg>
      <pc:sldChg chg="del">
        <pc:chgData name="Nguyen Chi Son" userId="606856d02e9d83ac" providerId="LiveId" clId="{C5C624EB-9BD3-40F2-B005-AAA5676818B9}" dt="2021-09-04T10:32:20.086" v="2987" actId="47"/>
        <pc:sldMkLst>
          <pc:docMk/>
          <pc:sldMk cId="1102542394" sldId="601"/>
        </pc:sldMkLst>
      </pc:sldChg>
      <pc:sldChg chg="del">
        <pc:chgData name="Nguyen Chi Son" userId="606856d02e9d83ac" providerId="LiveId" clId="{C5C624EB-9BD3-40F2-B005-AAA5676818B9}" dt="2021-09-04T10:32:20.086" v="2987" actId="47"/>
        <pc:sldMkLst>
          <pc:docMk/>
          <pc:sldMk cId="4122330530" sldId="602"/>
        </pc:sldMkLst>
      </pc:sldChg>
      <pc:sldChg chg="del">
        <pc:chgData name="Nguyen Chi Son" userId="606856d02e9d83ac" providerId="LiveId" clId="{C5C624EB-9BD3-40F2-B005-AAA5676818B9}" dt="2021-09-04T10:32:20.086" v="2987" actId="47"/>
        <pc:sldMkLst>
          <pc:docMk/>
          <pc:sldMk cId="3726558312" sldId="604"/>
        </pc:sldMkLst>
      </pc:sldChg>
      <pc:sldChg chg="del">
        <pc:chgData name="Nguyen Chi Son" userId="606856d02e9d83ac" providerId="LiveId" clId="{C5C624EB-9BD3-40F2-B005-AAA5676818B9}" dt="2021-09-04T10:32:20.086" v="2987" actId="47"/>
        <pc:sldMkLst>
          <pc:docMk/>
          <pc:sldMk cId="1789384619" sldId="605"/>
        </pc:sldMkLst>
      </pc:sldChg>
      <pc:sldChg chg="modSp add mod">
        <pc:chgData name="Nguyen Chi Son" userId="606856d02e9d83ac" providerId="LiveId" clId="{C5C624EB-9BD3-40F2-B005-AAA5676818B9}" dt="2021-09-04T09:56:20.677" v="1251" actId="1035"/>
        <pc:sldMkLst>
          <pc:docMk/>
          <pc:sldMk cId="3686938130" sldId="606"/>
        </pc:sldMkLst>
        <pc:spChg chg="mod">
          <ac:chgData name="Nguyen Chi Son" userId="606856d02e9d83ac" providerId="LiveId" clId="{C5C624EB-9BD3-40F2-B005-AAA5676818B9}" dt="2021-09-04T09:56:17.458" v="1233" actId="20577"/>
          <ac:spMkLst>
            <pc:docMk/>
            <pc:sldMk cId="3686938130" sldId="606"/>
            <ac:spMk id="2" creationId="{DAF08EC2-5D0D-48D9-855C-A59C0E5ED55B}"/>
          </ac:spMkLst>
        </pc:spChg>
        <pc:spChg chg="mod">
          <ac:chgData name="Nguyen Chi Son" userId="606856d02e9d83ac" providerId="LiveId" clId="{C5C624EB-9BD3-40F2-B005-AAA5676818B9}" dt="2021-09-04T09:56:20.677" v="1251" actId="1035"/>
          <ac:spMkLst>
            <pc:docMk/>
            <pc:sldMk cId="3686938130" sldId="606"/>
            <ac:spMk id="3" creationId="{8CD51C9F-FCB0-4185-93E6-835FC05E1B10}"/>
          </ac:spMkLst>
        </pc:spChg>
      </pc:sldChg>
      <pc:sldChg chg="addSp delSp modSp add mod">
        <pc:chgData name="Nguyen Chi Son" userId="606856d02e9d83ac" providerId="LiveId" clId="{C5C624EB-9BD3-40F2-B005-AAA5676818B9}" dt="2021-09-04T10:10:04.140" v="1799" actId="1038"/>
        <pc:sldMkLst>
          <pc:docMk/>
          <pc:sldMk cId="602911421" sldId="607"/>
        </pc:sldMkLst>
        <pc:spChg chg="mod">
          <ac:chgData name="Nguyen Chi Son" userId="606856d02e9d83ac" providerId="LiveId" clId="{C5C624EB-9BD3-40F2-B005-AAA5676818B9}" dt="2021-09-04T09:56:45.833" v="1393" actId="20577"/>
          <ac:spMkLst>
            <pc:docMk/>
            <pc:sldMk cId="602911421" sldId="607"/>
            <ac:spMk id="9" creationId="{9F4BC261-4781-4DFE-BA2B-77EE6F751C48}"/>
          </ac:spMkLst>
        </pc:spChg>
        <pc:spChg chg="mod">
          <ac:chgData name="Nguyen Chi Son" userId="606856d02e9d83ac" providerId="LiveId" clId="{C5C624EB-9BD3-40F2-B005-AAA5676818B9}" dt="2021-09-04T10:10:04.140" v="1799" actId="1038"/>
          <ac:spMkLst>
            <pc:docMk/>
            <pc:sldMk cId="602911421" sldId="607"/>
            <ac:spMk id="18" creationId="{F7FD1FDB-7305-4182-AED5-6C5292AFF68F}"/>
          </ac:spMkLst>
        </pc:spChg>
        <pc:spChg chg="mod">
          <ac:chgData name="Nguyen Chi Son" userId="606856d02e9d83ac" providerId="LiveId" clId="{C5C624EB-9BD3-40F2-B005-AAA5676818B9}" dt="2021-09-04T10:10:04.140" v="1799" actId="1038"/>
          <ac:spMkLst>
            <pc:docMk/>
            <pc:sldMk cId="602911421" sldId="607"/>
            <ac:spMk id="19" creationId="{FB647DC3-9571-464C-9754-D985C784AE47}"/>
          </ac:spMkLst>
        </pc:spChg>
        <pc:picChg chg="add mod modCrop">
          <ac:chgData name="Nguyen Chi Son" userId="606856d02e9d83ac" providerId="LiveId" clId="{C5C624EB-9BD3-40F2-B005-AAA5676818B9}" dt="2021-09-04T10:10:04.140" v="1799" actId="1038"/>
          <ac:picMkLst>
            <pc:docMk/>
            <pc:sldMk cId="602911421" sldId="607"/>
            <ac:picMk id="3" creationId="{55FEA03A-52F4-410B-A963-0E01A81E7789}"/>
          </ac:picMkLst>
        </pc:picChg>
        <pc:picChg chg="del">
          <ac:chgData name="Nguyen Chi Son" userId="606856d02e9d83ac" providerId="LiveId" clId="{C5C624EB-9BD3-40F2-B005-AAA5676818B9}" dt="2021-09-04T10:00:37.203" v="1398" actId="478"/>
          <ac:picMkLst>
            <pc:docMk/>
            <pc:sldMk cId="602911421" sldId="607"/>
            <ac:picMk id="4" creationId="{B7AF2093-529D-42C3-8539-B431C0119D5B}"/>
          </ac:picMkLst>
        </pc:picChg>
        <pc:picChg chg="del">
          <ac:chgData name="Nguyen Chi Son" userId="606856d02e9d83ac" providerId="LiveId" clId="{C5C624EB-9BD3-40F2-B005-AAA5676818B9}" dt="2021-09-04T10:00:37.697" v="1399" actId="478"/>
          <ac:picMkLst>
            <pc:docMk/>
            <pc:sldMk cId="602911421" sldId="607"/>
            <ac:picMk id="6" creationId="{A951BE1F-371F-4399-8428-50578D7D9983}"/>
          </ac:picMkLst>
        </pc:picChg>
        <pc:picChg chg="add del mod">
          <ac:chgData name="Nguyen Chi Son" userId="606856d02e9d83ac" providerId="LiveId" clId="{C5C624EB-9BD3-40F2-B005-AAA5676818B9}" dt="2021-09-04T10:01:22.118" v="1412" actId="478"/>
          <ac:picMkLst>
            <pc:docMk/>
            <pc:sldMk cId="602911421" sldId="607"/>
            <ac:picMk id="7" creationId="{581FF1E1-2ECB-4BAE-9118-E5B7DF243FF9}"/>
          </ac:picMkLst>
        </pc:picChg>
        <pc:picChg chg="add mod modCrop">
          <ac:chgData name="Nguyen Chi Son" userId="606856d02e9d83ac" providerId="LiveId" clId="{C5C624EB-9BD3-40F2-B005-AAA5676818B9}" dt="2021-09-04T10:10:04.140" v="1799" actId="1038"/>
          <ac:picMkLst>
            <pc:docMk/>
            <pc:sldMk cId="602911421" sldId="607"/>
            <ac:picMk id="10" creationId="{9F94FDF2-879A-4859-8DB4-FB5E54D4A910}"/>
          </ac:picMkLst>
        </pc:picChg>
      </pc:sldChg>
      <pc:sldChg chg="addSp delSp modSp add mod modAnim">
        <pc:chgData name="Nguyen Chi Son" userId="606856d02e9d83ac" providerId="LiveId" clId="{C5C624EB-9BD3-40F2-B005-AAA5676818B9}" dt="2021-09-04T10:46:06.256" v="4388"/>
        <pc:sldMkLst>
          <pc:docMk/>
          <pc:sldMk cId="4132042067" sldId="608"/>
        </pc:sldMkLst>
        <pc:spChg chg="add mod">
          <ac:chgData name="Nguyen Chi Son" userId="606856d02e9d83ac" providerId="LiveId" clId="{C5C624EB-9BD3-40F2-B005-AAA5676818B9}" dt="2021-09-04T10:22:31.377" v="1925" actId="207"/>
          <ac:spMkLst>
            <pc:docMk/>
            <pc:sldMk cId="4132042067" sldId="608"/>
            <ac:spMk id="16" creationId="{CE55509A-388F-4870-9BBB-DE8ACEFF365B}"/>
          </ac:spMkLst>
        </pc:spChg>
        <pc:spChg chg="add mod">
          <ac:chgData name="Nguyen Chi Son" userId="606856d02e9d83ac" providerId="LiveId" clId="{C5C624EB-9BD3-40F2-B005-AAA5676818B9}" dt="2021-09-04T10:22:36.727" v="1926" actId="1076"/>
          <ac:spMkLst>
            <pc:docMk/>
            <pc:sldMk cId="4132042067" sldId="608"/>
            <ac:spMk id="17" creationId="{961001C4-1325-4BE0-8ABE-65FB2A368134}"/>
          </ac:spMkLst>
        </pc:spChg>
        <pc:spChg chg="mod">
          <ac:chgData name="Nguyen Chi Son" userId="606856d02e9d83ac" providerId="LiveId" clId="{C5C624EB-9BD3-40F2-B005-AAA5676818B9}" dt="2021-09-04T10:24:16.464" v="2207" actId="1036"/>
          <ac:spMkLst>
            <pc:docMk/>
            <pc:sldMk cId="4132042067" sldId="608"/>
            <ac:spMk id="18" creationId="{F7FD1FDB-7305-4182-AED5-6C5292AFF68F}"/>
          </ac:spMkLst>
        </pc:spChg>
        <pc:spChg chg="mod">
          <ac:chgData name="Nguyen Chi Son" userId="606856d02e9d83ac" providerId="LiveId" clId="{C5C624EB-9BD3-40F2-B005-AAA5676818B9}" dt="2021-09-04T10:25:48.879" v="2456" actId="1076"/>
          <ac:spMkLst>
            <pc:docMk/>
            <pc:sldMk cId="4132042067" sldId="608"/>
            <ac:spMk id="19" creationId="{FB647DC3-9571-464C-9754-D985C784AE47}"/>
          </ac:spMkLst>
        </pc:spChg>
        <pc:picChg chg="del">
          <ac:chgData name="Nguyen Chi Son" userId="606856d02e9d83ac" providerId="LiveId" clId="{C5C624EB-9BD3-40F2-B005-AAA5676818B9}" dt="2021-09-04T10:10:10.725" v="1801" actId="478"/>
          <ac:picMkLst>
            <pc:docMk/>
            <pc:sldMk cId="4132042067" sldId="608"/>
            <ac:picMk id="3" creationId="{55FEA03A-52F4-410B-A963-0E01A81E7789}"/>
          </ac:picMkLst>
        </pc:picChg>
        <pc:picChg chg="add del mod">
          <ac:chgData name="Nguyen Chi Son" userId="606856d02e9d83ac" providerId="LiveId" clId="{C5C624EB-9BD3-40F2-B005-AAA5676818B9}" dt="2021-09-04T10:17:55.472" v="1809" actId="478"/>
          <ac:picMkLst>
            <pc:docMk/>
            <pc:sldMk cId="4132042067" sldId="608"/>
            <ac:picMk id="4" creationId="{CC440D6B-09A6-4E14-9044-058085F221FA}"/>
          </ac:picMkLst>
        </pc:picChg>
        <pc:picChg chg="add mod modCrop">
          <ac:chgData name="Nguyen Chi Son" userId="606856d02e9d83ac" providerId="LiveId" clId="{C5C624EB-9BD3-40F2-B005-AAA5676818B9}" dt="2021-09-04T10:21:05.135" v="1851" actId="1076"/>
          <ac:picMkLst>
            <pc:docMk/>
            <pc:sldMk cId="4132042067" sldId="608"/>
            <ac:picMk id="6" creationId="{C67A36A0-D41D-4070-AEC9-C27885066C9D}"/>
          </ac:picMkLst>
        </pc:picChg>
        <pc:picChg chg="del">
          <ac:chgData name="Nguyen Chi Son" userId="606856d02e9d83ac" providerId="LiveId" clId="{C5C624EB-9BD3-40F2-B005-AAA5676818B9}" dt="2021-09-04T10:10:11.175" v="1802" actId="478"/>
          <ac:picMkLst>
            <pc:docMk/>
            <pc:sldMk cId="4132042067" sldId="608"/>
            <ac:picMk id="10" creationId="{9F94FDF2-879A-4859-8DB4-FB5E54D4A910}"/>
          </ac:picMkLst>
        </pc:picChg>
        <pc:picChg chg="add mod">
          <ac:chgData name="Nguyen Chi Son" userId="606856d02e9d83ac" providerId="LiveId" clId="{C5C624EB-9BD3-40F2-B005-AAA5676818B9}" dt="2021-09-04T10:21:02.863" v="1850" actId="1076"/>
          <ac:picMkLst>
            <pc:docMk/>
            <pc:sldMk cId="4132042067" sldId="608"/>
            <ac:picMk id="2050" creationId="{670CA9E4-16B0-4740-86B8-419909509C4F}"/>
          </ac:picMkLst>
        </pc:picChg>
        <pc:cxnChg chg="add mod">
          <ac:chgData name="Nguyen Chi Son" userId="606856d02e9d83ac" providerId="LiveId" clId="{C5C624EB-9BD3-40F2-B005-AAA5676818B9}" dt="2021-09-04T10:21:54.278" v="1864" actId="1076"/>
          <ac:cxnSpMkLst>
            <pc:docMk/>
            <pc:sldMk cId="4132042067" sldId="608"/>
            <ac:cxnSpMk id="8" creationId="{FC5473CB-AB79-408C-A474-52D75A160384}"/>
          </ac:cxnSpMkLst>
        </pc:cxnChg>
        <pc:cxnChg chg="add mod">
          <ac:chgData name="Nguyen Chi Son" userId="606856d02e9d83ac" providerId="LiveId" clId="{C5C624EB-9BD3-40F2-B005-AAA5676818B9}" dt="2021-09-04T10:21:58.678" v="1865" actId="1076"/>
          <ac:cxnSpMkLst>
            <pc:docMk/>
            <pc:sldMk cId="4132042067" sldId="608"/>
            <ac:cxnSpMk id="15" creationId="{1FE0F3FC-0BC1-4A7C-969F-E8E3FD13431B}"/>
          </ac:cxnSpMkLst>
        </pc:cxnChg>
      </pc:sldChg>
      <pc:sldChg chg="modSp add mod">
        <pc:chgData name="Nguyen Chi Son" userId="606856d02e9d83ac" providerId="LiveId" clId="{C5C624EB-9BD3-40F2-B005-AAA5676818B9}" dt="2021-09-04T10:26:11.243" v="2522" actId="1036"/>
        <pc:sldMkLst>
          <pc:docMk/>
          <pc:sldMk cId="2821762238" sldId="609"/>
        </pc:sldMkLst>
        <pc:spChg chg="mod">
          <ac:chgData name="Nguyen Chi Son" userId="606856d02e9d83ac" providerId="LiveId" clId="{C5C624EB-9BD3-40F2-B005-AAA5676818B9}" dt="2021-09-04T10:26:07.852" v="2505" actId="20577"/>
          <ac:spMkLst>
            <pc:docMk/>
            <pc:sldMk cId="2821762238" sldId="609"/>
            <ac:spMk id="2" creationId="{DAF08EC2-5D0D-48D9-855C-A59C0E5ED55B}"/>
          </ac:spMkLst>
        </pc:spChg>
        <pc:spChg chg="mod">
          <ac:chgData name="Nguyen Chi Son" userId="606856d02e9d83ac" providerId="LiveId" clId="{C5C624EB-9BD3-40F2-B005-AAA5676818B9}" dt="2021-09-04T10:26:11.243" v="2522" actId="1036"/>
          <ac:spMkLst>
            <pc:docMk/>
            <pc:sldMk cId="2821762238" sldId="609"/>
            <ac:spMk id="3" creationId="{8CD51C9F-FCB0-4185-93E6-835FC05E1B10}"/>
          </ac:spMkLst>
        </pc:spChg>
      </pc:sldChg>
      <pc:sldChg chg="addSp delSp modSp add mod">
        <pc:chgData name="Nguyen Chi Son" userId="606856d02e9d83ac" providerId="LiveId" clId="{C5C624EB-9BD3-40F2-B005-AAA5676818B9}" dt="2021-09-04T10:31:16.674" v="2837" actId="1076"/>
        <pc:sldMkLst>
          <pc:docMk/>
          <pc:sldMk cId="49150629" sldId="610"/>
        </pc:sldMkLst>
        <pc:spChg chg="mod">
          <ac:chgData name="Nguyen Chi Son" userId="606856d02e9d83ac" providerId="LiveId" clId="{C5C624EB-9BD3-40F2-B005-AAA5676818B9}" dt="2021-09-04T10:30:42.530" v="2720" actId="1076"/>
          <ac:spMkLst>
            <pc:docMk/>
            <pc:sldMk cId="49150629" sldId="610"/>
            <ac:spMk id="18" creationId="{F7FD1FDB-7305-4182-AED5-6C5292AFF68F}"/>
          </ac:spMkLst>
        </pc:spChg>
        <pc:spChg chg="mod">
          <ac:chgData name="Nguyen Chi Son" userId="606856d02e9d83ac" providerId="LiveId" clId="{C5C624EB-9BD3-40F2-B005-AAA5676818B9}" dt="2021-09-04T10:31:16.674" v="2837" actId="1076"/>
          <ac:spMkLst>
            <pc:docMk/>
            <pc:sldMk cId="49150629" sldId="610"/>
            <ac:spMk id="19" creationId="{FB647DC3-9571-464C-9754-D985C784AE47}"/>
          </ac:spMkLst>
        </pc:spChg>
        <pc:picChg chg="del mod">
          <ac:chgData name="Nguyen Chi Son" userId="606856d02e9d83ac" providerId="LiveId" clId="{C5C624EB-9BD3-40F2-B005-AAA5676818B9}" dt="2021-09-04T10:27:38.637" v="2528" actId="478"/>
          <ac:picMkLst>
            <pc:docMk/>
            <pc:sldMk cId="49150629" sldId="610"/>
            <ac:picMk id="3" creationId="{55FEA03A-52F4-410B-A963-0E01A81E7789}"/>
          </ac:picMkLst>
        </pc:picChg>
        <pc:picChg chg="add del mod">
          <ac:chgData name="Nguyen Chi Son" userId="606856d02e9d83ac" providerId="LiveId" clId="{C5C624EB-9BD3-40F2-B005-AAA5676818B9}" dt="2021-09-04T10:27:45.384" v="2531" actId="478"/>
          <ac:picMkLst>
            <pc:docMk/>
            <pc:sldMk cId="49150629" sldId="610"/>
            <ac:picMk id="4" creationId="{4106F72E-F09F-401A-8F0F-DCB349CD6DEB}"/>
          </ac:picMkLst>
        </pc:picChg>
        <pc:picChg chg="del">
          <ac:chgData name="Nguyen Chi Son" userId="606856d02e9d83ac" providerId="LiveId" clId="{C5C624EB-9BD3-40F2-B005-AAA5676818B9}" dt="2021-09-04T10:27:39.399" v="2529" actId="478"/>
          <ac:picMkLst>
            <pc:docMk/>
            <pc:sldMk cId="49150629" sldId="610"/>
            <ac:picMk id="10" creationId="{9F94FDF2-879A-4859-8DB4-FB5E54D4A910}"/>
          </ac:picMkLst>
        </pc:picChg>
        <pc:picChg chg="add mod">
          <ac:chgData name="Nguyen Chi Son" userId="606856d02e9d83ac" providerId="LiveId" clId="{C5C624EB-9BD3-40F2-B005-AAA5676818B9}" dt="2021-09-04T10:29:45.355" v="2553" actId="1076"/>
          <ac:picMkLst>
            <pc:docMk/>
            <pc:sldMk cId="49150629" sldId="610"/>
            <ac:picMk id="4098" creationId="{0203AABB-81BF-48B2-93A2-640DAEEC17D8}"/>
          </ac:picMkLst>
        </pc:picChg>
        <pc:picChg chg="add mod">
          <ac:chgData name="Nguyen Chi Son" userId="606856d02e9d83ac" providerId="LiveId" clId="{C5C624EB-9BD3-40F2-B005-AAA5676818B9}" dt="2021-09-04T10:29:47.146" v="2554" actId="1076"/>
          <ac:picMkLst>
            <pc:docMk/>
            <pc:sldMk cId="49150629" sldId="610"/>
            <ac:picMk id="4100" creationId="{49F6A95E-3C84-418A-B0F7-97AB87EA28F1}"/>
          </ac:picMkLst>
        </pc:picChg>
        <pc:picChg chg="add mod">
          <ac:chgData name="Nguyen Chi Son" userId="606856d02e9d83ac" providerId="LiveId" clId="{C5C624EB-9BD3-40F2-B005-AAA5676818B9}" dt="2021-09-04T10:29:57.547" v="2558" actId="1076"/>
          <ac:picMkLst>
            <pc:docMk/>
            <pc:sldMk cId="49150629" sldId="610"/>
            <ac:picMk id="4102" creationId="{A4CBF0AA-C50E-491B-9DF7-CF52BAA68AE5}"/>
          </ac:picMkLst>
        </pc:picChg>
      </pc:sldChg>
      <pc:sldChg chg="addSp delSp modSp add mod modAnim">
        <pc:chgData name="Nguyen Chi Son" userId="606856d02e9d83ac" providerId="LiveId" clId="{C5C624EB-9BD3-40F2-B005-AAA5676818B9}" dt="2021-09-04T10:46:23.268" v="4417" actId="1076"/>
        <pc:sldMkLst>
          <pc:docMk/>
          <pc:sldMk cId="4006857089" sldId="611"/>
        </pc:sldMkLst>
        <pc:spChg chg="mod">
          <ac:chgData name="Nguyen Chi Son" userId="606856d02e9d83ac" providerId="LiveId" clId="{C5C624EB-9BD3-40F2-B005-AAA5676818B9}" dt="2021-09-04T10:33:18.276" v="3133" actId="20577"/>
          <ac:spMkLst>
            <pc:docMk/>
            <pc:sldMk cId="4006857089" sldId="611"/>
            <ac:spMk id="2" creationId="{BA8A6260-CA4B-46A9-A06E-C71EE59E6992}"/>
          </ac:spMkLst>
        </pc:spChg>
        <pc:spChg chg="mod">
          <ac:chgData name="Nguyen Chi Son" userId="606856d02e9d83ac" providerId="LiveId" clId="{C5C624EB-9BD3-40F2-B005-AAA5676818B9}" dt="2021-09-04T10:34:49.767" v="3346" actId="20577"/>
          <ac:spMkLst>
            <pc:docMk/>
            <pc:sldMk cId="4006857089" sldId="611"/>
            <ac:spMk id="11" creationId="{BB94417D-BA64-41A3-A335-F1084FC4EAAB}"/>
          </ac:spMkLst>
        </pc:spChg>
        <pc:spChg chg="mod">
          <ac:chgData name="Nguyen Chi Son" userId="606856d02e9d83ac" providerId="LiveId" clId="{C5C624EB-9BD3-40F2-B005-AAA5676818B9}" dt="2021-09-04T10:34:36.126" v="3256" actId="20577"/>
          <ac:spMkLst>
            <pc:docMk/>
            <pc:sldMk cId="4006857089" sldId="611"/>
            <ac:spMk id="14" creationId="{47690167-AC03-4A6E-8A65-B47A2BE69ACA}"/>
          </ac:spMkLst>
        </pc:spChg>
        <pc:picChg chg="add mod modCrop">
          <ac:chgData name="Nguyen Chi Son" userId="606856d02e9d83ac" providerId="LiveId" clId="{C5C624EB-9BD3-40F2-B005-AAA5676818B9}" dt="2021-09-04T10:46:23.268" v="4417" actId="1076"/>
          <ac:picMkLst>
            <pc:docMk/>
            <pc:sldMk cId="4006857089" sldId="611"/>
            <ac:picMk id="6" creationId="{93DB5116-A8D2-41F5-A90E-5639C499C5CC}"/>
          </ac:picMkLst>
        </pc:picChg>
        <pc:picChg chg="add del mod">
          <ac:chgData name="Nguyen Chi Son" userId="606856d02e9d83ac" providerId="LiveId" clId="{C5C624EB-9BD3-40F2-B005-AAA5676818B9}" dt="2021-09-04T10:34:04.163" v="3143" actId="478"/>
          <ac:picMkLst>
            <pc:docMk/>
            <pc:sldMk cId="4006857089" sldId="611"/>
            <ac:picMk id="7" creationId="{332DFF86-63D2-442F-84AD-CA6C53246068}"/>
          </ac:picMkLst>
        </pc:picChg>
      </pc:sldChg>
      <pc:sldChg chg="addSp delSp modSp add mod">
        <pc:chgData name="Nguyen Chi Son" userId="606856d02e9d83ac" providerId="LiveId" clId="{C5C624EB-9BD3-40F2-B005-AAA5676818B9}" dt="2021-09-04T10:47:02.692" v="4543" actId="1035"/>
        <pc:sldMkLst>
          <pc:docMk/>
          <pc:sldMk cId="3728400003" sldId="612"/>
        </pc:sldMkLst>
        <pc:spChg chg="mod">
          <ac:chgData name="Nguyen Chi Son" userId="606856d02e9d83ac" providerId="LiveId" clId="{C5C624EB-9BD3-40F2-B005-AAA5676818B9}" dt="2021-09-04T10:46:36.428" v="4420" actId="14100"/>
          <ac:spMkLst>
            <pc:docMk/>
            <pc:sldMk cId="3728400003" sldId="612"/>
            <ac:spMk id="2" creationId="{BA8A6260-CA4B-46A9-A06E-C71EE59E6992}"/>
          </ac:spMkLst>
        </pc:spChg>
        <pc:spChg chg="mod">
          <ac:chgData name="Nguyen Chi Son" userId="606856d02e9d83ac" providerId="LiveId" clId="{C5C624EB-9BD3-40F2-B005-AAA5676818B9}" dt="2021-09-04T10:47:02.692" v="4543" actId="1035"/>
          <ac:spMkLst>
            <pc:docMk/>
            <pc:sldMk cId="3728400003" sldId="612"/>
            <ac:spMk id="4" creationId="{0D159DDA-BA49-4E92-817D-8988A85A5610}"/>
          </ac:spMkLst>
        </pc:spChg>
        <pc:spChg chg="mod">
          <ac:chgData name="Nguyen Chi Son" userId="606856d02e9d83ac" providerId="LiveId" clId="{C5C624EB-9BD3-40F2-B005-AAA5676818B9}" dt="2021-09-04T10:47:02.692" v="4543" actId="1035"/>
          <ac:spMkLst>
            <pc:docMk/>
            <pc:sldMk cId="3728400003" sldId="612"/>
            <ac:spMk id="5" creationId="{34B18095-2B84-439E-80AD-AC5D4586BEAA}"/>
          </ac:spMkLst>
        </pc:spChg>
        <pc:spChg chg="mod">
          <ac:chgData name="Nguyen Chi Son" userId="606856d02e9d83ac" providerId="LiveId" clId="{C5C624EB-9BD3-40F2-B005-AAA5676818B9}" dt="2021-09-04T10:47:02.692" v="4543" actId="1035"/>
          <ac:spMkLst>
            <pc:docMk/>
            <pc:sldMk cId="3728400003" sldId="612"/>
            <ac:spMk id="11" creationId="{BB94417D-BA64-41A3-A335-F1084FC4EAAB}"/>
          </ac:spMkLst>
        </pc:spChg>
        <pc:spChg chg="mod">
          <ac:chgData name="Nguyen Chi Son" userId="606856d02e9d83ac" providerId="LiveId" clId="{C5C624EB-9BD3-40F2-B005-AAA5676818B9}" dt="2021-09-04T10:47:02.692" v="4543" actId="1035"/>
          <ac:spMkLst>
            <pc:docMk/>
            <pc:sldMk cId="3728400003" sldId="612"/>
            <ac:spMk id="14" creationId="{47690167-AC03-4A6E-8A65-B47A2BE69ACA}"/>
          </ac:spMkLst>
        </pc:spChg>
        <pc:picChg chg="del">
          <ac:chgData name="Nguyen Chi Son" userId="606856d02e9d83ac" providerId="LiveId" clId="{C5C624EB-9BD3-40F2-B005-AAA5676818B9}" dt="2021-09-04T10:35:36.738" v="3348" actId="478"/>
          <ac:picMkLst>
            <pc:docMk/>
            <pc:sldMk cId="3728400003" sldId="612"/>
            <ac:picMk id="6" creationId="{93DB5116-A8D2-41F5-A90E-5639C499C5CC}"/>
          </ac:picMkLst>
        </pc:picChg>
        <pc:picChg chg="add mod">
          <ac:chgData name="Nguyen Chi Son" userId="606856d02e9d83ac" providerId="LiveId" clId="{C5C624EB-9BD3-40F2-B005-AAA5676818B9}" dt="2021-09-04T10:46:32.643" v="4419" actId="1076"/>
          <ac:picMkLst>
            <pc:docMk/>
            <pc:sldMk cId="3728400003" sldId="612"/>
            <ac:picMk id="5122" creationId="{A27DB20A-0B63-4DE6-970E-DCA2223E8ABC}"/>
          </ac:picMkLst>
        </pc:picChg>
      </pc:sldChg>
      <pc:sldChg chg="addSp delSp modSp add mod modAnim">
        <pc:chgData name="Nguyen Chi Son" userId="606856d02e9d83ac" providerId="LiveId" clId="{C5C624EB-9BD3-40F2-B005-AAA5676818B9}" dt="2021-09-04T10:47:43.593" v="4627"/>
        <pc:sldMkLst>
          <pc:docMk/>
          <pc:sldMk cId="3553556330" sldId="613"/>
        </pc:sldMkLst>
        <pc:spChg chg="mod">
          <ac:chgData name="Nguyen Chi Son" userId="606856d02e9d83ac" providerId="LiveId" clId="{C5C624EB-9BD3-40F2-B005-AAA5676818B9}" dt="2021-09-04T10:47:12.747" v="4547" actId="14100"/>
          <ac:spMkLst>
            <pc:docMk/>
            <pc:sldMk cId="3553556330" sldId="613"/>
            <ac:spMk id="2" creationId="{BA8A6260-CA4B-46A9-A06E-C71EE59E6992}"/>
          </ac:spMkLst>
        </pc:spChg>
        <pc:spChg chg="mod">
          <ac:chgData name="Nguyen Chi Son" userId="606856d02e9d83ac" providerId="LiveId" clId="{C5C624EB-9BD3-40F2-B005-AAA5676818B9}" dt="2021-09-04T10:47:31.215" v="4626" actId="1035"/>
          <ac:spMkLst>
            <pc:docMk/>
            <pc:sldMk cId="3553556330" sldId="613"/>
            <ac:spMk id="4" creationId="{0D159DDA-BA49-4E92-817D-8988A85A5610}"/>
          </ac:spMkLst>
        </pc:spChg>
        <pc:spChg chg="mod">
          <ac:chgData name="Nguyen Chi Son" userId="606856d02e9d83ac" providerId="LiveId" clId="{C5C624EB-9BD3-40F2-B005-AAA5676818B9}" dt="2021-09-04T10:47:31.215" v="4626" actId="1035"/>
          <ac:spMkLst>
            <pc:docMk/>
            <pc:sldMk cId="3553556330" sldId="613"/>
            <ac:spMk id="5" creationId="{34B18095-2B84-439E-80AD-AC5D4586BEAA}"/>
          </ac:spMkLst>
        </pc:spChg>
        <pc:spChg chg="mod">
          <ac:chgData name="Nguyen Chi Son" userId="606856d02e9d83ac" providerId="LiveId" clId="{C5C624EB-9BD3-40F2-B005-AAA5676818B9}" dt="2021-09-04T10:47:31.215" v="4626" actId="1035"/>
          <ac:spMkLst>
            <pc:docMk/>
            <pc:sldMk cId="3553556330" sldId="613"/>
            <ac:spMk id="11" creationId="{BB94417D-BA64-41A3-A335-F1084FC4EAAB}"/>
          </ac:spMkLst>
        </pc:spChg>
        <pc:spChg chg="mod">
          <ac:chgData name="Nguyen Chi Son" userId="606856d02e9d83ac" providerId="LiveId" clId="{C5C624EB-9BD3-40F2-B005-AAA5676818B9}" dt="2021-09-04T10:47:31.215" v="4626" actId="1035"/>
          <ac:spMkLst>
            <pc:docMk/>
            <pc:sldMk cId="3553556330" sldId="613"/>
            <ac:spMk id="14" creationId="{47690167-AC03-4A6E-8A65-B47A2BE69ACA}"/>
          </ac:spMkLst>
        </pc:spChg>
        <pc:picChg chg="add mod">
          <ac:chgData name="Nguyen Chi Son" userId="606856d02e9d83ac" providerId="LiveId" clId="{C5C624EB-9BD3-40F2-B005-AAA5676818B9}" dt="2021-09-04T10:47:09.547" v="4546" actId="1076"/>
          <ac:picMkLst>
            <pc:docMk/>
            <pc:sldMk cId="3553556330" sldId="613"/>
            <ac:picMk id="6" creationId="{F402D843-2E94-4368-87AB-A576E8CB251D}"/>
          </ac:picMkLst>
        </pc:picChg>
        <pc:picChg chg="del">
          <ac:chgData name="Nguyen Chi Son" userId="606856d02e9d83ac" providerId="LiveId" clId="{C5C624EB-9BD3-40F2-B005-AAA5676818B9}" dt="2021-09-04T10:39:46.225" v="3869" actId="478"/>
          <ac:picMkLst>
            <pc:docMk/>
            <pc:sldMk cId="3553556330" sldId="613"/>
            <ac:picMk id="5122" creationId="{A27DB20A-0B63-4DE6-970E-DCA2223E8ABC}"/>
          </ac:picMkLst>
        </pc:picChg>
      </pc:sldChg>
    </pc:docChg>
  </pc:docChgLst>
  <pc:docChgLst>
    <pc:chgData name="Nguyen Chi Son" userId="606856d02e9d83ac" providerId="LiveId" clId="{3F745004-6E41-4939-BC9E-4EB98541ABD6}"/>
    <pc:docChg chg="undo custSel addSld delSld modSld sldOrd">
      <pc:chgData name="Nguyen Chi Son" userId="606856d02e9d83ac" providerId="LiveId" clId="{3F745004-6E41-4939-BC9E-4EB98541ABD6}" dt="2021-10-12T10:59:17.030" v="362"/>
      <pc:docMkLst>
        <pc:docMk/>
      </pc:docMkLst>
      <pc:sldChg chg="del">
        <pc:chgData name="Nguyen Chi Son" userId="606856d02e9d83ac" providerId="LiveId" clId="{3F745004-6E41-4939-BC9E-4EB98541ABD6}" dt="2021-10-12T10:58:09.867" v="296" actId="47"/>
        <pc:sldMkLst>
          <pc:docMk/>
          <pc:sldMk cId="402592958" sldId="540"/>
        </pc:sldMkLst>
      </pc:sldChg>
      <pc:sldChg chg="addSp delSp modSp mod">
        <pc:chgData name="Nguyen Chi Son" userId="606856d02e9d83ac" providerId="LiveId" clId="{3F745004-6E41-4939-BC9E-4EB98541ABD6}" dt="2021-10-12T10:54:18.307" v="21" actId="20577"/>
        <pc:sldMkLst>
          <pc:docMk/>
          <pc:sldMk cId="3298182474" sldId="547"/>
        </pc:sldMkLst>
        <pc:spChg chg="mod">
          <ac:chgData name="Nguyen Chi Son" userId="606856d02e9d83ac" providerId="LiveId" clId="{3F745004-6E41-4939-BC9E-4EB98541ABD6}" dt="2021-10-12T10:54:18.307" v="21" actId="20577"/>
          <ac:spMkLst>
            <pc:docMk/>
            <pc:sldMk cId="3298182474" sldId="547"/>
            <ac:spMk id="2" creationId="{BA8A6260-CA4B-46A9-A06E-C71EE59E6992}"/>
          </ac:spMkLst>
        </pc:spChg>
        <pc:spChg chg="add mod">
          <ac:chgData name="Nguyen Chi Son" userId="606856d02e9d83ac" providerId="LiveId" clId="{3F745004-6E41-4939-BC9E-4EB98541ABD6}" dt="2021-10-12T10:54:13.448" v="5"/>
          <ac:spMkLst>
            <pc:docMk/>
            <pc:sldMk cId="3298182474" sldId="547"/>
            <ac:spMk id="7" creationId="{CF632240-EE73-4E45-BA66-6CA6C40409AF}"/>
          </ac:spMkLst>
        </pc:spChg>
        <pc:spChg chg="add mod">
          <ac:chgData name="Nguyen Chi Son" userId="606856d02e9d83ac" providerId="LiveId" clId="{3F745004-6E41-4939-BC9E-4EB98541ABD6}" dt="2021-10-12T10:54:13.448" v="5"/>
          <ac:spMkLst>
            <pc:docMk/>
            <pc:sldMk cId="3298182474" sldId="547"/>
            <ac:spMk id="8" creationId="{528EE5ED-EA1C-459C-BF71-590A3ADCFD9D}"/>
          </ac:spMkLst>
        </pc:spChg>
        <pc:spChg chg="del">
          <ac:chgData name="Nguyen Chi Son" userId="606856d02e9d83ac" providerId="LiveId" clId="{3F745004-6E41-4939-BC9E-4EB98541ABD6}" dt="2021-10-12T10:54:13.135" v="4" actId="478"/>
          <ac:spMkLst>
            <pc:docMk/>
            <pc:sldMk cId="3298182474" sldId="547"/>
            <ac:spMk id="17" creationId="{388493A2-4842-4806-B794-C152AA81A7B8}"/>
          </ac:spMkLst>
        </pc:spChg>
        <pc:picChg chg="add mod">
          <ac:chgData name="Nguyen Chi Son" userId="606856d02e9d83ac" providerId="LiveId" clId="{3F745004-6E41-4939-BC9E-4EB98541ABD6}" dt="2021-10-12T10:54:13.448" v="5"/>
          <ac:picMkLst>
            <pc:docMk/>
            <pc:sldMk cId="3298182474" sldId="547"/>
            <ac:picMk id="5" creationId="{5E9AE56D-8530-4F15-B3B2-B1842EEAB76A}"/>
          </ac:picMkLst>
        </pc:picChg>
        <pc:picChg chg="add mod">
          <ac:chgData name="Nguyen Chi Son" userId="606856d02e9d83ac" providerId="LiveId" clId="{3F745004-6E41-4939-BC9E-4EB98541ABD6}" dt="2021-10-12T10:54:13.448" v="5"/>
          <ac:picMkLst>
            <pc:docMk/>
            <pc:sldMk cId="3298182474" sldId="547"/>
            <ac:picMk id="6" creationId="{F3576036-A3D2-4364-A527-D17001D3E79F}"/>
          </ac:picMkLst>
        </pc:picChg>
        <pc:picChg chg="del">
          <ac:chgData name="Nguyen Chi Son" userId="606856d02e9d83ac" providerId="LiveId" clId="{3F745004-6E41-4939-BC9E-4EB98541ABD6}" dt="2021-10-12T10:54:13.135" v="4" actId="478"/>
          <ac:picMkLst>
            <pc:docMk/>
            <pc:sldMk cId="3298182474" sldId="547"/>
            <ac:picMk id="1026" creationId="{EDD9A895-A809-41BC-986F-C7E7E658DDD5}"/>
          </ac:picMkLst>
        </pc:picChg>
      </pc:sldChg>
      <pc:sldChg chg="del ord">
        <pc:chgData name="Nguyen Chi Son" userId="606856d02e9d83ac" providerId="LiveId" clId="{3F745004-6E41-4939-BC9E-4EB98541ABD6}" dt="2021-10-12T10:58:03.742" v="292" actId="47"/>
        <pc:sldMkLst>
          <pc:docMk/>
          <pc:sldMk cId="1953741841" sldId="596"/>
        </pc:sldMkLst>
      </pc:sldChg>
      <pc:sldChg chg="addSp delSp modSp mod delAnim modAnim">
        <pc:chgData name="Nguyen Chi Son" userId="606856d02e9d83ac" providerId="LiveId" clId="{3F745004-6E41-4939-BC9E-4EB98541ABD6}" dt="2021-10-12T10:59:11.998" v="358"/>
        <pc:sldMkLst>
          <pc:docMk/>
          <pc:sldMk cId="3023646297" sldId="614"/>
        </pc:sldMkLst>
        <pc:spChg chg="mod">
          <ac:chgData name="Nguyen Chi Son" userId="606856d02e9d83ac" providerId="LiveId" clId="{3F745004-6E41-4939-BC9E-4EB98541ABD6}" dt="2021-10-12T10:55:17.899" v="191" actId="20577"/>
          <ac:spMkLst>
            <pc:docMk/>
            <pc:sldMk cId="3023646297" sldId="614"/>
            <ac:spMk id="2" creationId="{BA8A6260-CA4B-46A9-A06E-C71EE59E6992}"/>
          </ac:spMkLst>
        </pc:spChg>
        <pc:picChg chg="del">
          <ac:chgData name="Nguyen Chi Son" userId="606856d02e9d83ac" providerId="LiveId" clId="{3F745004-6E41-4939-BC9E-4EB98541ABD6}" dt="2021-10-12T10:53:44.167" v="1" actId="478"/>
          <ac:picMkLst>
            <pc:docMk/>
            <pc:sldMk cId="3023646297" sldId="614"/>
            <ac:picMk id="6" creationId="{E269BDB8-4EE1-4006-9980-3E5C1A545C65}"/>
          </ac:picMkLst>
        </pc:picChg>
        <pc:picChg chg="del">
          <ac:chgData name="Nguyen Chi Son" userId="606856d02e9d83ac" providerId="LiveId" clId="{3F745004-6E41-4939-BC9E-4EB98541ABD6}" dt="2021-10-12T10:53:43.730" v="0" actId="478"/>
          <ac:picMkLst>
            <pc:docMk/>
            <pc:sldMk cId="3023646297" sldId="614"/>
            <ac:picMk id="8" creationId="{8D8DE69A-3E4D-4544-9BA1-7158EB0C0C4E}"/>
          </ac:picMkLst>
        </pc:picChg>
        <pc:picChg chg="mod">
          <ac:chgData name="Nguyen Chi Son" userId="606856d02e9d83ac" providerId="LiveId" clId="{3F745004-6E41-4939-BC9E-4EB98541ABD6}" dt="2021-10-12T10:56:25.948" v="214" actId="1036"/>
          <ac:picMkLst>
            <pc:docMk/>
            <pc:sldMk cId="3023646297" sldId="614"/>
            <ac:picMk id="12" creationId="{9B9EC51C-3591-4FF4-ADDB-1CF1D9A9DD81}"/>
          </ac:picMkLst>
        </pc:picChg>
        <pc:picChg chg="add mod">
          <ac:chgData name="Nguyen Chi Son" userId="606856d02e9d83ac" providerId="LiveId" clId="{3F745004-6E41-4939-BC9E-4EB98541ABD6}" dt="2021-10-12T10:56:27.854" v="215" actId="1076"/>
          <ac:picMkLst>
            <pc:docMk/>
            <pc:sldMk cId="3023646297" sldId="614"/>
            <ac:picMk id="1026" creationId="{310F6338-0061-4384-AB4B-3E1FC47C01A2}"/>
          </ac:picMkLst>
        </pc:picChg>
      </pc:sldChg>
      <pc:sldChg chg="del">
        <pc:chgData name="Nguyen Chi Son" userId="606856d02e9d83ac" providerId="LiveId" clId="{3F745004-6E41-4939-BC9E-4EB98541ABD6}" dt="2021-10-12T10:58:37.406" v="300" actId="47"/>
        <pc:sldMkLst>
          <pc:docMk/>
          <pc:sldMk cId="3207193999" sldId="615"/>
        </pc:sldMkLst>
      </pc:sldChg>
      <pc:sldChg chg="add del">
        <pc:chgData name="Nguyen Chi Son" userId="606856d02e9d83ac" providerId="LiveId" clId="{3F745004-6E41-4939-BC9E-4EB98541ABD6}" dt="2021-10-12T10:57:07.915" v="217"/>
        <pc:sldMkLst>
          <pc:docMk/>
          <pc:sldMk cId="2488276464" sldId="616"/>
        </pc:sldMkLst>
      </pc:sldChg>
      <pc:sldChg chg="modSp add mod">
        <pc:chgData name="Nguyen Chi Son" userId="606856d02e9d83ac" providerId="LiveId" clId="{3F745004-6E41-4939-BC9E-4EB98541ABD6}" dt="2021-10-12T10:57:29.602" v="286" actId="20577"/>
        <pc:sldMkLst>
          <pc:docMk/>
          <pc:sldMk cId="3607990327" sldId="616"/>
        </pc:sldMkLst>
        <pc:spChg chg="mod">
          <ac:chgData name="Nguyen Chi Son" userId="606856d02e9d83ac" providerId="LiveId" clId="{3F745004-6E41-4939-BC9E-4EB98541ABD6}" dt="2021-10-12T10:57:29.602" v="286" actId="20577"/>
          <ac:spMkLst>
            <pc:docMk/>
            <pc:sldMk cId="3607990327" sldId="616"/>
            <ac:spMk id="2" creationId="{DAF08EC2-5D0D-48D9-855C-A59C0E5ED55B}"/>
          </ac:spMkLst>
        </pc:spChg>
        <pc:spChg chg="mod">
          <ac:chgData name="Nguyen Chi Son" userId="606856d02e9d83ac" providerId="LiveId" clId="{3F745004-6E41-4939-BC9E-4EB98541ABD6}" dt="2021-10-12T10:57:29.165" v="285" actId="1035"/>
          <ac:spMkLst>
            <pc:docMk/>
            <pc:sldMk cId="3607990327" sldId="616"/>
            <ac:spMk id="3" creationId="{8CD51C9F-FCB0-4185-93E6-835FC05E1B10}"/>
          </ac:spMkLst>
        </pc:spChg>
      </pc:sldChg>
      <pc:sldChg chg="delSp modSp add mod delAnim">
        <pc:chgData name="Nguyen Chi Son" userId="606856d02e9d83ac" providerId="LiveId" clId="{3F745004-6E41-4939-BC9E-4EB98541ABD6}" dt="2021-10-12T10:58:05.851" v="294" actId="478"/>
        <pc:sldMkLst>
          <pc:docMk/>
          <pc:sldMk cId="3964383563" sldId="716"/>
        </pc:sldMkLst>
        <pc:spChg chg="mod">
          <ac:chgData name="Nguyen Chi Son" userId="606856d02e9d83ac" providerId="LiveId" clId="{3F745004-6E41-4939-BC9E-4EB98541ABD6}" dt="2021-10-12T10:58:02.101" v="291"/>
          <ac:spMkLst>
            <pc:docMk/>
            <pc:sldMk cId="3964383563" sldId="716"/>
            <ac:spMk id="14" creationId="{A530074C-9975-4D4F-AC15-005B11433C74}"/>
          </ac:spMkLst>
        </pc:spChg>
        <pc:spChg chg="mod">
          <ac:chgData name="Nguyen Chi Son" userId="606856d02e9d83ac" providerId="LiveId" clId="{3F745004-6E41-4939-BC9E-4EB98541ABD6}" dt="2021-10-12T10:57:58.242" v="290"/>
          <ac:spMkLst>
            <pc:docMk/>
            <pc:sldMk cId="3964383563" sldId="716"/>
            <ac:spMk id="19" creationId="{9C339D16-68E4-43C4-A62E-D0146138D23B}"/>
          </ac:spMkLst>
        </pc:spChg>
        <pc:picChg chg="del">
          <ac:chgData name="Nguyen Chi Son" userId="606856d02e9d83ac" providerId="LiveId" clId="{3F745004-6E41-4939-BC9E-4EB98541ABD6}" dt="2021-10-12T10:58:05.273" v="293" actId="478"/>
          <ac:picMkLst>
            <pc:docMk/>
            <pc:sldMk cId="3964383563" sldId="716"/>
            <ac:picMk id="8" creationId="{BE47523A-1AD5-4A06-AE56-F030E7D9133F}"/>
          </ac:picMkLst>
        </pc:picChg>
        <pc:picChg chg="del">
          <ac:chgData name="Nguyen Chi Son" userId="606856d02e9d83ac" providerId="LiveId" clId="{3F745004-6E41-4939-BC9E-4EB98541ABD6}" dt="2021-10-12T10:58:05.851" v="294" actId="478"/>
          <ac:picMkLst>
            <pc:docMk/>
            <pc:sldMk cId="3964383563" sldId="716"/>
            <ac:picMk id="10" creationId="{7BFF9FB3-3B82-47F7-91CA-29ED5686B353}"/>
          </ac:picMkLst>
        </pc:picChg>
      </pc:sldChg>
      <pc:sldChg chg="addSp modSp add mod modAnim">
        <pc:chgData name="Nguyen Chi Son" userId="606856d02e9d83ac" providerId="LiveId" clId="{3F745004-6E41-4939-BC9E-4EB98541ABD6}" dt="2021-10-12T10:59:17.030" v="362"/>
        <pc:sldMkLst>
          <pc:docMk/>
          <pc:sldMk cId="2132589863" sldId="717"/>
        </pc:sldMkLst>
        <pc:spChg chg="mod">
          <ac:chgData name="Nguyen Chi Son" userId="606856d02e9d83ac" providerId="LiveId" clId="{3F745004-6E41-4939-BC9E-4EB98541ABD6}" dt="2021-10-12T10:58:47.030" v="357" actId="1035"/>
          <ac:spMkLst>
            <pc:docMk/>
            <pc:sldMk cId="2132589863" sldId="717"/>
            <ac:spMk id="14" creationId="{A530074C-9975-4D4F-AC15-005B11433C74}"/>
          </ac:spMkLst>
        </pc:spChg>
        <pc:spChg chg="mod">
          <ac:chgData name="Nguyen Chi Son" userId="606856d02e9d83ac" providerId="LiveId" clId="{3F745004-6E41-4939-BC9E-4EB98541ABD6}" dt="2021-10-12T10:58:47.030" v="357" actId="1035"/>
          <ac:spMkLst>
            <pc:docMk/>
            <pc:sldMk cId="2132589863" sldId="717"/>
            <ac:spMk id="15" creationId="{EC5263CE-BE2F-44C4-BD89-2666D2873C33}"/>
          </ac:spMkLst>
        </pc:spChg>
        <pc:spChg chg="mod">
          <ac:chgData name="Nguyen Chi Son" userId="606856d02e9d83ac" providerId="LiveId" clId="{3F745004-6E41-4939-BC9E-4EB98541ABD6}" dt="2021-10-12T10:58:27.944" v="297"/>
          <ac:spMkLst>
            <pc:docMk/>
            <pc:sldMk cId="2132589863" sldId="717"/>
            <ac:spMk id="19" creationId="{9C339D16-68E4-43C4-A62E-D0146138D23B}"/>
          </ac:spMkLst>
        </pc:spChg>
        <pc:picChg chg="add mod">
          <ac:chgData name="Nguyen Chi Son" userId="606856d02e9d83ac" providerId="LiveId" clId="{3F745004-6E41-4939-BC9E-4EB98541ABD6}" dt="2021-10-12T10:58:44.390" v="344" actId="1076"/>
          <ac:picMkLst>
            <pc:docMk/>
            <pc:sldMk cId="2132589863" sldId="717"/>
            <ac:picMk id="6" creationId="{E2DB30ED-A651-4A99-99FF-98B5DFD609B0}"/>
          </ac:picMkLst>
        </pc:picChg>
      </pc:sldChg>
    </pc:docChg>
  </pc:docChgLst>
  <pc:docChgLst>
    <pc:chgData name="Nguyen Chi Son" userId="606856d02e9d83ac" providerId="LiveId" clId="{A39CA402-E5A0-43BD-9728-8A300BACD9F1}"/>
    <pc:docChg chg="undo custSel addSld delSld modSld">
      <pc:chgData name="Nguyen Chi Son" userId="606856d02e9d83ac" providerId="LiveId" clId="{A39CA402-E5A0-43BD-9728-8A300BACD9F1}" dt="2021-10-14T10:56:02.222" v="2888"/>
      <pc:docMkLst>
        <pc:docMk/>
      </pc:docMkLst>
      <pc:sldChg chg="modSp mod">
        <pc:chgData name="Nguyen Chi Son" userId="606856d02e9d83ac" providerId="LiveId" clId="{A39CA402-E5A0-43BD-9728-8A300BACD9F1}" dt="2021-10-14T10:28:04.215" v="35" actId="20577"/>
        <pc:sldMkLst>
          <pc:docMk/>
          <pc:sldMk cId="2922349590" sldId="256"/>
        </pc:sldMkLst>
        <pc:spChg chg="mod">
          <ac:chgData name="Nguyen Chi Son" userId="606856d02e9d83ac" providerId="LiveId" clId="{A39CA402-E5A0-43BD-9728-8A300BACD9F1}" dt="2021-10-14T10:28:04.215" v="35" actId="20577"/>
          <ac:spMkLst>
            <pc:docMk/>
            <pc:sldMk cId="2922349590" sldId="256"/>
            <ac:spMk id="136" creationId="{C574B640-0199-463F-87CA-8E3956B46E10}"/>
          </ac:spMkLst>
        </pc:spChg>
      </pc:sldChg>
      <pc:sldChg chg="modSp mod">
        <pc:chgData name="Nguyen Chi Son" userId="606856d02e9d83ac" providerId="LiveId" clId="{A39CA402-E5A0-43BD-9728-8A300BACD9F1}" dt="2021-10-14T10:31:13.355" v="385" actId="1035"/>
        <pc:sldMkLst>
          <pc:docMk/>
          <pc:sldMk cId="2812505328" sldId="362"/>
        </pc:sldMkLst>
        <pc:spChg chg="mod">
          <ac:chgData name="Nguyen Chi Son" userId="606856d02e9d83ac" providerId="LiveId" clId="{A39CA402-E5A0-43BD-9728-8A300BACD9F1}" dt="2021-10-14T10:31:09.605" v="364" actId="20577"/>
          <ac:spMkLst>
            <pc:docMk/>
            <pc:sldMk cId="2812505328" sldId="362"/>
            <ac:spMk id="2" creationId="{DAF08EC2-5D0D-48D9-855C-A59C0E5ED55B}"/>
          </ac:spMkLst>
        </pc:spChg>
        <pc:spChg chg="mod">
          <ac:chgData name="Nguyen Chi Son" userId="606856d02e9d83ac" providerId="LiveId" clId="{A39CA402-E5A0-43BD-9728-8A300BACD9F1}" dt="2021-10-14T10:31:13.355" v="385" actId="1035"/>
          <ac:spMkLst>
            <pc:docMk/>
            <pc:sldMk cId="2812505328" sldId="362"/>
            <ac:spMk id="3" creationId="{8CD51C9F-FCB0-4185-93E6-835FC05E1B10}"/>
          </ac:spMkLst>
        </pc:spChg>
      </pc:sldChg>
      <pc:sldChg chg="addSp delSp modSp mod">
        <pc:chgData name="Nguyen Chi Son" userId="606856d02e9d83ac" providerId="LiveId" clId="{A39CA402-E5A0-43BD-9728-8A300BACD9F1}" dt="2021-10-14T10:38:52.917" v="1158" actId="20577"/>
        <pc:sldMkLst>
          <pc:docMk/>
          <pc:sldMk cId="3298182474" sldId="547"/>
        </pc:sldMkLst>
        <pc:spChg chg="mod">
          <ac:chgData name="Nguyen Chi Son" userId="606856d02e9d83ac" providerId="LiveId" clId="{A39CA402-E5A0-43BD-9728-8A300BACD9F1}" dt="2021-10-14T10:31:56.677" v="587" actId="20577"/>
          <ac:spMkLst>
            <pc:docMk/>
            <pc:sldMk cId="3298182474" sldId="547"/>
            <ac:spMk id="2" creationId="{BA8A6260-CA4B-46A9-A06E-C71EE59E6992}"/>
          </ac:spMkLst>
        </pc:spChg>
        <pc:spChg chg="del">
          <ac:chgData name="Nguyen Chi Son" userId="606856d02e9d83ac" providerId="LiveId" clId="{A39CA402-E5A0-43BD-9728-8A300BACD9F1}" dt="2021-10-14T10:28:34.161" v="84" actId="478"/>
          <ac:spMkLst>
            <pc:docMk/>
            <pc:sldMk cId="3298182474" sldId="547"/>
            <ac:spMk id="7" creationId="{CF632240-EE73-4E45-BA66-6CA6C40409AF}"/>
          </ac:spMkLst>
        </pc:spChg>
        <pc:spChg chg="del">
          <ac:chgData name="Nguyen Chi Son" userId="606856d02e9d83ac" providerId="LiveId" clId="{A39CA402-E5A0-43BD-9728-8A300BACD9F1}" dt="2021-10-14T10:28:34.161" v="84" actId="478"/>
          <ac:spMkLst>
            <pc:docMk/>
            <pc:sldMk cId="3298182474" sldId="547"/>
            <ac:spMk id="11" creationId="{6CF40600-D82A-4EA1-B2FB-E5E7F6990C86}"/>
          </ac:spMkLst>
        </pc:spChg>
        <pc:spChg chg="del">
          <ac:chgData name="Nguyen Chi Son" userId="606856d02e9d83ac" providerId="LiveId" clId="{A39CA402-E5A0-43BD-9728-8A300BACD9F1}" dt="2021-10-14T10:28:34.161" v="84" actId="478"/>
          <ac:spMkLst>
            <pc:docMk/>
            <pc:sldMk cId="3298182474" sldId="547"/>
            <ac:spMk id="13" creationId="{28811683-A380-4293-A052-4ED20B00D3A1}"/>
          </ac:spMkLst>
        </pc:spChg>
        <pc:spChg chg="del">
          <ac:chgData name="Nguyen Chi Son" userId="606856d02e9d83ac" providerId="LiveId" clId="{A39CA402-E5A0-43BD-9728-8A300BACD9F1}" dt="2021-10-14T10:28:34.161" v="84" actId="478"/>
          <ac:spMkLst>
            <pc:docMk/>
            <pc:sldMk cId="3298182474" sldId="547"/>
            <ac:spMk id="17" creationId="{4F6F8A7E-D9F4-452F-9557-F3D4BA22C727}"/>
          </ac:spMkLst>
        </pc:spChg>
        <pc:spChg chg="del">
          <ac:chgData name="Nguyen Chi Son" userId="606856d02e9d83ac" providerId="LiveId" clId="{A39CA402-E5A0-43BD-9728-8A300BACD9F1}" dt="2021-10-14T10:28:34.161" v="84" actId="478"/>
          <ac:spMkLst>
            <pc:docMk/>
            <pc:sldMk cId="3298182474" sldId="547"/>
            <ac:spMk id="19" creationId="{7FE1E98E-9EB8-4F5F-8FF4-F0994BDBABA4}"/>
          </ac:spMkLst>
        </pc:spChg>
        <pc:spChg chg="del">
          <ac:chgData name="Nguyen Chi Son" userId="606856d02e9d83ac" providerId="LiveId" clId="{A39CA402-E5A0-43BD-9728-8A300BACD9F1}" dt="2021-10-14T10:28:34.161" v="84" actId="478"/>
          <ac:spMkLst>
            <pc:docMk/>
            <pc:sldMk cId="3298182474" sldId="547"/>
            <ac:spMk id="20" creationId="{143F37B3-25FF-439F-8BAD-3AFBA9141796}"/>
          </ac:spMkLst>
        </pc:spChg>
        <pc:spChg chg="del">
          <ac:chgData name="Nguyen Chi Son" userId="606856d02e9d83ac" providerId="LiveId" clId="{A39CA402-E5A0-43BD-9728-8A300BACD9F1}" dt="2021-10-14T10:28:34.161" v="84" actId="478"/>
          <ac:spMkLst>
            <pc:docMk/>
            <pc:sldMk cId="3298182474" sldId="547"/>
            <ac:spMk id="21" creationId="{DD6D4EC0-C256-49A3-88C2-B0E1DB9BC5B4}"/>
          </ac:spMkLst>
        </pc:spChg>
        <pc:spChg chg="add mod">
          <ac:chgData name="Nguyen Chi Son" userId="606856d02e9d83ac" providerId="LiveId" clId="{A39CA402-E5A0-43BD-9728-8A300BACD9F1}" dt="2021-10-14T10:38:52.917" v="1158" actId="20577"/>
          <ac:spMkLst>
            <pc:docMk/>
            <pc:sldMk cId="3298182474" sldId="547"/>
            <ac:spMk id="23" creationId="{A3CA9D35-35B6-493F-8590-514DBA6E36B8}"/>
          </ac:spMkLst>
        </pc:spChg>
        <pc:spChg chg="del">
          <ac:chgData name="Nguyen Chi Son" userId="606856d02e9d83ac" providerId="LiveId" clId="{A39CA402-E5A0-43BD-9728-8A300BACD9F1}" dt="2021-10-14T10:28:34.161" v="84" actId="478"/>
          <ac:spMkLst>
            <pc:docMk/>
            <pc:sldMk cId="3298182474" sldId="547"/>
            <ac:spMk id="27" creationId="{44AB2BCC-4DCB-4EB3-9205-7EB5543B0915}"/>
          </ac:spMkLst>
        </pc:spChg>
        <pc:spChg chg="del">
          <ac:chgData name="Nguyen Chi Son" userId="606856d02e9d83ac" providerId="LiveId" clId="{A39CA402-E5A0-43BD-9728-8A300BACD9F1}" dt="2021-10-14T10:28:34.161" v="84" actId="478"/>
          <ac:spMkLst>
            <pc:docMk/>
            <pc:sldMk cId="3298182474" sldId="547"/>
            <ac:spMk id="29" creationId="{74D1074E-AE41-4D7A-BA25-FED2D288FBB5}"/>
          </ac:spMkLst>
        </pc:spChg>
        <pc:spChg chg="del">
          <ac:chgData name="Nguyen Chi Son" userId="606856d02e9d83ac" providerId="LiveId" clId="{A39CA402-E5A0-43BD-9728-8A300BACD9F1}" dt="2021-10-14T10:28:34.161" v="84" actId="478"/>
          <ac:spMkLst>
            <pc:docMk/>
            <pc:sldMk cId="3298182474" sldId="547"/>
            <ac:spMk id="32" creationId="{B8C18685-FBD3-4D04-82D7-33D5E390FEEC}"/>
          </ac:spMkLst>
        </pc:spChg>
        <pc:spChg chg="del">
          <ac:chgData name="Nguyen Chi Son" userId="606856d02e9d83ac" providerId="LiveId" clId="{A39CA402-E5A0-43BD-9728-8A300BACD9F1}" dt="2021-10-14T10:28:34.161" v="84" actId="478"/>
          <ac:spMkLst>
            <pc:docMk/>
            <pc:sldMk cId="3298182474" sldId="547"/>
            <ac:spMk id="33" creationId="{6332ADD6-DFA1-4414-A64E-B4B7F2D9C4B8}"/>
          </ac:spMkLst>
        </pc:spChg>
        <pc:picChg chg="del">
          <ac:chgData name="Nguyen Chi Son" userId="606856d02e9d83ac" providerId="LiveId" clId="{A39CA402-E5A0-43BD-9728-8A300BACD9F1}" dt="2021-10-14T10:28:24.126" v="83" actId="478"/>
          <ac:picMkLst>
            <pc:docMk/>
            <pc:sldMk cId="3298182474" sldId="547"/>
            <ac:picMk id="4" creationId="{47BC5398-1CE7-40CC-8792-8C62286B0656}"/>
          </ac:picMkLst>
        </pc:picChg>
        <pc:picChg chg="add mod">
          <ac:chgData name="Nguyen Chi Son" userId="606856d02e9d83ac" providerId="LiveId" clId="{A39CA402-E5A0-43BD-9728-8A300BACD9F1}" dt="2021-10-14T10:37:24.466" v="1103" actId="1076"/>
          <ac:picMkLst>
            <pc:docMk/>
            <pc:sldMk cId="3298182474" sldId="547"/>
            <ac:picMk id="5" creationId="{821B5B6B-81D4-426D-93FD-20B341166DF1}"/>
          </ac:picMkLst>
        </pc:picChg>
        <pc:cxnChg chg="del">
          <ac:chgData name="Nguyen Chi Son" userId="606856d02e9d83ac" providerId="LiveId" clId="{A39CA402-E5A0-43BD-9728-8A300BACD9F1}" dt="2021-10-14T10:28:34.161" v="84" actId="478"/>
          <ac:cxnSpMkLst>
            <pc:docMk/>
            <pc:sldMk cId="3298182474" sldId="547"/>
            <ac:cxnSpMk id="9" creationId="{7D473569-4A2F-41F8-80E9-ACF2AC9F9418}"/>
          </ac:cxnSpMkLst>
        </pc:cxnChg>
        <pc:cxnChg chg="del">
          <ac:chgData name="Nguyen Chi Son" userId="606856d02e9d83ac" providerId="LiveId" clId="{A39CA402-E5A0-43BD-9728-8A300BACD9F1}" dt="2021-10-14T10:28:34.161" v="84" actId="478"/>
          <ac:cxnSpMkLst>
            <pc:docMk/>
            <pc:sldMk cId="3298182474" sldId="547"/>
            <ac:cxnSpMk id="22" creationId="{35DB3A1A-55BF-4347-AF3E-D8FEF37B3F1B}"/>
          </ac:cxnSpMkLst>
        </pc:cxnChg>
        <pc:cxnChg chg="del">
          <ac:chgData name="Nguyen Chi Son" userId="606856d02e9d83ac" providerId="LiveId" clId="{A39CA402-E5A0-43BD-9728-8A300BACD9F1}" dt="2021-10-14T10:28:34.161" v="84" actId="478"/>
          <ac:cxnSpMkLst>
            <pc:docMk/>
            <pc:sldMk cId="3298182474" sldId="547"/>
            <ac:cxnSpMk id="24" creationId="{683B5B64-5BE7-4653-878F-C7E4FF80A855}"/>
          </ac:cxnSpMkLst>
        </pc:cxnChg>
        <pc:cxnChg chg="del">
          <ac:chgData name="Nguyen Chi Son" userId="606856d02e9d83ac" providerId="LiveId" clId="{A39CA402-E5A0-43BD-9728-8A300BACD9F1}" dt="2021-10-14T10:28:34.161" v="84" actId="478"/>
          <ac:cxnSpMkLst>
            <pc:docMk/>
            <pc:sldMk cId="3298182474" sldId="547"/>
            <ac:cxnSpMk id="30" creationId="{84475446-947B-4AFA-B971-C09C08B5A29B}"/>
          </ac:cxnSpMkLst>
        </pc:cxnChg>
        <pc:cxnChg chg="del">
          <ac:chgData name="Nguyen Chi Son" userId="606856d02e9d83ac" providerId="LiveId" clId="{A39CA402-E5A0-43BD-9728-8A300BACD9F1}" dt="2021-10-14T10:28:34.161" v="84" actId="478"/>
          <ac:cxnSpMkLst>
            <pc:docMk/>
            <pc:sldMk cId="3298182474" sldId="547"/>
            <ac:cxnSpMk id="34" creationId="{210D1D64-FAED-42F7-8C70-62844553A7FB}"/>
          </ac:cxnSpMkLst>
        </pc:cxnChg>
      </pc:sldChg>
      <pc:sldChg chg="del">
        <pc:chgData name="Nguyen Chi Son" userId="606856d02e9d83ac" providerId="LiveId" clId="{A39CA402-E5A0-43BD-9728-8A300BACD9F1}" dt="2021-10-14T10:55:42.582" v="2879" actId="47"/>
        <pc:sldMkLst>
          <pc:docMk/>
          <pc:sldMk cId="3023646297" sldId="614"/>
        </pc:sldMkLst>
      </pc:sldChg>
      <pc:sldChg chg="del">
        <pc:chgData name="Nguyen Chi Son" userId="606856d02e9d83ac" providerId="LiveId" clId="{A39CA402-E5A0-43BD-9728-8A300BACD9F1}" dt="2021-10-14T10:55:42.582" v="2879" actId="47"/>
        <pc:sldMkLst>
          <pc:docMk/>
          <pc:sldMk cId="3607990327" sldId="616"/>
        </pc:sldMkLst>
      </pc:sldChg>
      <pc:sldChg chg="addSp delSp modSp mod delAnim modAnim">
        <pc:chgData name="Nguyen Chi Son" userId="606856d02e9d83ac" providerId="LiveId" clId="{A39CA402-E5A0-43BD-9728-8A300BACD9F1}" dt="2021-10-14T10:55:56.925" v="2884"/>
        <pc:sldMkLst>
          <pc:docMk/>
          <pc:sldMk cId="2463127679" sldId="724"/>
        </pc:sldMkLst>
        <pc:spChg chg="del">
          <ac:chgData name="Nguyen Chi Son" userId="606856d02e9d83ac" providerId="LiveId" clId="{A39CA402-E5A0-43BD-9728-8A300BACD9F1}" dt="2021-10-14T10:46:09.503" v="1792" actId="478"/>
          <ac:spMkLst>
            <pc:docMk/>
            <pc:sldMk cId="2463127679" sldId="724"/>
            <ac:spMk id="10" creationId="{2DEA87A2-0D95-48D5-B5DC-A79069C3756A}"/>
          </ac:spMkLst>
        </pc:spChg>
        <pc:spChg chg="del">
          <ac:chgData name="Nguyen Chi Son" userId="606856d02e9d83ac" providerId="LiveId" clId="{A39CA402-E5A0-43BD-9728-8A300BACD9F1}" dt="2021-10-14T10:46:09.503" v="1792" actId="478"/>
          <ac:spMkLst>
            <pc:docMk/>
            <pc:sldMk cId="2463127679" sldId="724"/>
            <ac:spMk id="11" creationId="{A7C1F49B-1C63-47D1-82ED-903D01476FE3}"/>
          </ac:spMkLst>
        </pc:spChg>
        <pc:spChg chg="del">
          <ac:chgData name="Nguyen Chi Son" userId="606856d02e9d83ac" providerId="LiveId" clId="{A39CA402-E5A0-43BD-9728-8A300BACD9F1}" dt="2021-10-14T10:46:09.503" v="1792" actId="478"/>
          <ac:spMkLst>
            <pc:docMk/>
            <pc:sldMk cId="2463127679" sldId="724"/>
            <ac:spMk id="12" creationId="{7F5DC5B2-858D-4AB4-A0A5-D6C8E4A33B2C}"/>
          </ac:spMkLst>
        </pc:spChg>
        <pc:spChg chg="del">
          <ac:chgData name="Nguyen Chi Son" userId="606856d02e9d83ac" providerId="LiveId" clId="{A39CA402-E5A0-43BD-9728-8A300BACD9F1}" dt="2021-10-14T10:46:09.503" v="1792" actId="478"/>
          <ac:spMkLst>
            <pc:docMk/>
            <pc:sldMk cId="2463127679" sldId="724"/>
            <ac:spMk id="13" creationId="{93A94681-C6E7-4B84-94D3-A2F86D722163}"/>
          </ac:spMkLst>
        </pc:spChg>
        <pc:spChg chg="mod">
          <ac:chgData name="Nguyen Chi Son" userId="606856d02e9d83ac" providerId="LiveId" clId="{A39CA402-E5A0-43BD-9728-8A300BACD9F1}" dt="2021-10-14T10:51:22.423" v="2126" actId="1035"/>
          <ac:spMkLst>
            <pc:docMk/>
            <pc:sldMk cId="2463127679" sldId="724"/>
            <ac:spMk id="14" creationId="{A530074C-9975-4D4F-AC15-005B11433C74}"/>
          </ac:spMkLst>
        </pc:spChg>
        <pc:spChg chg="mod">
          <ac:chgData name="Nguyen Chi Son" userId="606856d02e9d83ac" providerId="LiveId" clId="{A39CA402-E5A0-43BD-9728-8A300BACD9F1}" dt="2021-10-14T10:51:22.423" v="2126" actId="1035"/>
          <ac:spMkLst>
            <pc:docMk/>
            <pc:sldMk cId="2463127679" sldId="724"/>
            <ac:spMk id="15" creationId="{EC5263CE-BE2F-44C4-BD89-2666D2873C33}"/>
          </ac:spMkLst>
        </pc:spChg>
        <pc:spChg chg="mod">
          <ac:chgData name="Nguyen Chi Son" userId="606856d02e9d83ac" providerId="LiveId" clId="{A39CA402-E5A0-43BD-9728-8A300BACD9F1}" dt="2021-10-14T10:45:05.399" v="1791" actId="20577"/>
          <ac:spMkLst>
            <pc:docMk/>
            <pc:sldMk cId="2463127679" sldId="724"/>
            <ac:spMk id="19" creationId="{9C339D16-68E4-43C4-A62E-D0146138D23B}"/>
          </ac:spMkLst>
        </pc:spChg>
        <pc:picChg chg="del">
          <ac:chgData name="Nguyen Chi Son" userId="606856d02e9d83ac" providerId="LiveId" clId="{A39CA402-E5A0-43BD-9728-8A300BACD9F1}" dt="2021-10-14T10:44:07.456" v="1409" actId="478"/>
          <ac:picMkLst>
            <pc:docMk/>
            <pc:sldMk cId="2463127679" sldId="724"/>
            <ac:picMk id="4" creationId="{A558A3FA-5866-4BA7-953A-111C1ACED532}"/>
          </ac:picMkLst>
        </pc:picChg>
        <pc:picChg chg="add mod">
          <ac:chgData name="Nguyen Chi Son" userId="606856d02e9d83ac" providerId="LiveId" clId="{A39CA402-E5A0-43BD-9728-8A300BACD9F1}" dt="2021-10-14T10:51:17.970" v="2117" actId="1076"/>
          <ac:picMkLst>
            <pc:docMk/>
            <pc:sldMk cId="2463127679" sldId="724"/>
            <ac:picMk id="1026" creationId="{5F3BA7E9-CF62-4E51-B340-307E3E6AE458}"/>
          </ac:picMkLst>
        </pc:picChg>
        <pc:picChg chg="add mod">
          <ac:chgData name="Nguyen Chi Son" userId="606856d02e9d83ac" providerId="LiveId" clId="{A39CA402-E5A0-43BD-9728-8A300BACD9F1}" dt="2021-10-14T10:51:19.798" v="2118" actId="1076"/>
          <ac:picMkLst>
            <pc:docMk/>
            <pc:sldMk cId="2463127679" sldId="724"/>
            <ac:picMk id="1028" creationId="{8D596280-D22C-42BE-A1AC-717684001CB4}"/>
          </ac:picMkLst>
        </pc:picChg>
        <pc:cxnChg chg="del">
          <ac:chgData name="Nguyen Chi Son" userId="606856d02e9d83ac" providerId="LiveId" clId="{A39CA402-E5A0-43BD-9728-8A300BACD9F1}" dt="2021-10-14T10:46:09.503" v="1792" actId="478"/>
          <ac:cxnSpMkLst>
            <pc:docMk/>
            <pc:sldMk cId="2463127679" sldId="724"/>
            <ac:cxnSpMk id="16" creationId="{3221896F-54A6-443F-A329-08714C1B97A2}"/>
          </ac:cxnSpMkLst>
        </pc:cxnChg>
        <pc:cxnChg chg="del">
          <ac:chgData name="Nguyen Chi Son" userId="606856d02e9d83ac" providerId="LiveId" clId="{A39CA402-E5A0-43BD-9728-8A300BACD9F1}" dt="2021-10-14T10:46:09.503" v="1792" actId="478"/>
          <ac:cxnSpMkLst>
            <pc:docMk/>
            <pc:sldMk cId="2463127679" sldId="724"/>
            <ac:cxnSpMk id="17" creationId="{9DFDC775-7AC4-4AA5-892A-5BB66FBFC45B}"/>
          </ac:cxnSpMkLst>
        </pc:cxnChg>
        <pc:cxnChg chg="del">
          <ac:chgData name="Nguyen Chi Son" userId="606856d02e9d83ac" providerId="LiveId" clId="{A39CA402-E5A0-43BD-9728-8A300BACD9F1}" dt="2021-10-14T10:46:09.503" v="1792" actId="478"/>
          <ac:cxnSpMkLst>
            <pc:docMk/>
            <pc:sldMk cId="2463127679" sldId="724"/>
            <ac:cxnSpMk id="18" creationId="{FEC8261C-6E9E-473D-8237-002E0E7BE896}"/>
          </ac:cxnSpMkLst>
        </pc:cxnChg>
      </pc:sldChg>
      <pc:sldChg chg="del">
        <pc:chgData name="Nguyen Chi Son" userId="606856d02e9d83ac" providerId="LiveId" clId="{A39CA402-E5A0-43BD-9728-8A300BACD9F1}" dt="2021-10-14T10:55:42.582" v="2879" actId="47"/>
        <pc:sldMkLst>
          <pc:docMk/>
          <pc:sldMk cId="2868942840" sldId="725"/>
        </pc:sldMkLst>
      </pc:sldChg>
      <pc:sldChg chg="del">
        <pc:chgData name="Nguyen Chi Son" userId="606856d02e9d83ac" providerId="LiveId" clId="{A39CA402-E5A0-43BD-9728-8A300BACD9F1}" dt="2021-10-14T10:55:42.582" v="2879" actId="47"/>
        <pc:sldMkLst>
          <pc:docMk/>
          <pc:sldMk cId="1177629376" sldId="726"/>
        </pc:sldMkLst>
      </pc:sldChg>
      <pc:sldChg chg="del">
        <pc:chgData name="Nguyen Chi Son" userId="606856d02e9d83ac" providerId="LiveId" clId="{A39CA402-E5A0-43BD-9728-8A300BACD9F1}" dt="2021-10-14T10:55:42.582" v="2879" actId="47"/>
        <pc:sldMkLst>
          <pc:docMk/>
          <pc:sldMk cId="2298416066" sldId="727"/>
        </pc:sldMkLst>
      </pc:sldChg>
      <pc:sldChg chg="del">
        <pc:chgData name="Nguyen Chi Son" userId="606856d02e9d83ac" providerId="LiveId" clId="{A39CA402-E5A0-43BD-9728-8A300BACD9F1}" dt="2021-10-14T10:55:42.582" v="2879" actId="47"/>
        <pc:sldMkLst>
          <pc:docMk/>
          <pc:sldMk cId="311276449" sldId="728"/>
        </pc:sldMkLst>
      </pc:sldChg>
      <pc:sldChg chg="del">
        <pc:chgData name="Nguyen Chi Son" userId="606856d02e9d83ac" providerId="LiveId" clId="{A39CA402-E5A0-43BD-9728-8A300BACD9F1}" dt="2021-10-14T10:55:42.582" v="2879" actId="47"/>
        <pc:sldMkLst>
          <pc:docMk/>
          <pc:sldMk cId="2416830813" sldId="729"/>
        </pc:sldMkLst>
      </pc:sldChg>
      <pc:sldChg chg="del">
        <pc:chgData name="Nguyen Chi Son" userId="606856d02e9d83ac" providerId="LiveId" clId="{A39CA402-E5A0-43BD-9728-8A300BACD9F1}" dt="2021-10-14T10:55:42.582" v="2879" actId="47"/>
        <pc:sldMkLst>
          <pc:docMk/>
          <pc:sldMk cId="3158567965" sldId="730"/>
        </pc:sldMkLst>
      </pc:sldChg>
      <pc:sldChg chg="addSp delSp modSp add mod modAnim">
        <pc:chgData name="Nguyen Chi Son" userId="606856d02e9d83ac" providerId="LiveId" clId="{A39CA402-E5A0-43BD-9728-8A300BACD9F1}" dt="2021-10-14T10:55:50.409" v="2880"/>
        <pc:sldMkLst>
          <pc:docMk/>
          <pc:sldMk cId="2797674271" sldId="731"/>
        </pc:sldMkLst>
        <pc:spChg chg="mod">
          <ac:chgData name="Nguyen Chi Son" userId="606856d02e9d83ac" providerId="LiveId" clId="{A39CA402-E5A0-43BD-9728-8A300BACD9F1}" dt="2021-10-14T10:40:35.318" v="1354" actId="20577"/>
          <ac:spMkLst>
            <pc:docMk/>
            <pc:sldMk cId="2797674271" sldId="731"/>
            <ac:spMk id="2" creationId="{BA8A6260-CA4B-46A9-A06E-C71EE59E6992}"/>
          </ac:spMkLst>
        </pc:spChg>
        <pc:spChg chg="add mod">
          <ac:chgData name="Nguyen Chi Son" userId="606856d02e9d83ac" providerId="LiveId" clId="{A39CA402-E5A0-43BD-9728-8A300BACD9F1}" dt="2021-10-14T10:41:54.194" v="1408" actId="20577"/>
          <ac:spMkLst>
            <pc:docMk/>
            <pc:sldMk cId="2797674271" sldId="731"/>
            <ac:spMk id="6" creationId="{E6E6CEF6-F7EA-4DE1-ADA6-4EEE3D67A25A}"/>
          </ac:spMkLst>
        </pc:spChg>
        <pc:spChg chg="add mod">
          <ac:chgData name="Nguyen Chi Son" userId="606856d02e9d83ac" providerId="LiveId" clId="{A39CA402-E5A0-43BD-9728-8A300BACD9F1}" dt="2021-10-14T10:41:36.129" v="1357" actId="1076"/>
          <ac:spMkLst>
            <pc:docMk/>
            <pc:sldMk cId="2797674271" sldId="731"/>
            <ac:spMk id="15" creationId="{C2CCEF52-3CD8-4798-A5A2-483C6A9E9357}"/>
          </ac:spMkLst>
        </pc:spChg>
        <pc:spChg chg="add mod">
          <ac:chgData name="Nguyen Chi Son" userId="606856d02e9d83ac" providerId="LiveId" clId="{A39CA402-E5A0-43BD-9728-8A300BACD9F1}" dt="2021-10-14T10:41:36.129" v="1357" actId="1076"/>
          <ac:spMkLst>
            <pc:docMk/>
            <pc:sldMk cId="2797674271" sldId="731"/>
            <ac:spMk id="16" creationId="{DF12FEAE-2283-4B73-A632-CD22DB73968E}"/>
          </ac:spMkLst>
        </pc:spChg>
        <pc:spChg chg="add mod">
          <ac:chgData name="Nguyen Chi Son" userId="606856d02e9d83ac" providerId="LiveId" clId="{A39CA402-E5A0-43BD-9728-8A300BACD9F1}" dt="2021-10-14T10:41:36.129" v="1357" actId="1076"/>
          <ac:spMkLst>
            <pc:docMk/>
            <pc:sldMk cId="2797674271" sldId="731"/>
            <ac:spMk id="17" creationId="{F3FA1B13-2E87-4A21-890D-5A34BB463937}"/>
          </ac:spMkLst>
        </pc:spChg>
        <pc:spChg chg="add mod">
          <ac:chgData name="Nguyen Chi Son" userId="606856d02e9d83ac" providerId="LiveId" clId="{A39CA402-E5A0-43BD-9728-8A300BACD9F1}" dt="2021-10-14T10:41:36.129" v="1357" actId="1076"/>
          <ac:spMkLst>
            <pc:docMk/>
            <pc:sldMk cId="2797674271" sldId="731"/>
            <ac:spMk id="18" creationId="{23C60D7B-B674-4734-B19C-668C6C63C26E}"/>
          </ac:spMkLst>
        </pc:spChg>
        <pc:spChg chg="add mod">
          <ac:chgData name="Nguyen Chi Son" userId="606856d02e9d83ac" providerId="LiveId" clId="{A39CA402-E5A0-43BD-9728-8A300BACD9F1}" dt="2021-10-14T10:41:36.129" v="1357" actId="1076"/>
          <ac:spMkLst>
            <pc:docMk/>
            <pc:sldMk cId="2797674271" sldId="731"/>
            <ac:spMk id="19" creationId="{5269074E-9BAF-4DF0-85A9-1338CE4A8B4D}"/>
          </ac:spMkLst>
        </pc:spChg>
        <pc:spChg chg="add mod">
          <ac:chgData name="Nguyen Chi Son" userId="606856d02e9d83ac" providerId="LiveId" clId="{A39CA402-E5A0-43BD-9728-8A300BACD9F1}" dt="2021-10-14T10:41:36.129" v="1357" actId="1076"/>
          <ac:spMkLst>
            <pc:docMk/>
            <pc:sldMk cId="2797674271" sldId="731"/>
            <ac:spMk id="20" creationId="{97F8ED94-B9CD-4D8C-A907-785167400483}"/>
          </ac:spMkLst>
        </pc:spChg>
        <pc:spChg chg="add mod">
          <ac:chgData name="Nguyen Chi Son" userId="606856d02e9d83ac" providerId="LiveId" clId="{A39CA402-E5A0-43BD-9728-8A300BACD9F1}" dt="2021-10-14T10:41:36.129" v="1357" actId="1076"/>
          <ac:spMkLst>
            <pc:docMk/>
            <pc:sldMk cId="2797674271" sldId="731"/>
            <ac:spMk id="21" creationId="{279891B4-4FA5-4B19-8677-D993080D9EEB}"/>
          </ac:spMkLst>
        </pc:spChg>
        <pc:spChg chg="del">
          <ac:chgData name="Nguyen Chi Son" userId="606856d02e9d83ac" providerId="LiveId" clId="{A39CA402-E5A0-43BD-9728-8A300BACD9F1}" dt="2021-10-14T10:40:56.420" v="1355" actId="478"/>
          <ac:spMkLst>
            <pc:docMk/>
            <pc:sldMk cId="2797674271" sldId="731"/>
            <ac:spMk id="23" creationId="{A3CA9D35-35B6-493F-8590-514DBA6E36B8}"/>
          </ac:spMkLst>
        </pc:spChg>
        <pc:picChg chg="del">
          <ac:chgData name="Nguyen Chi Son" userId="606856d02e9d83ac" providerId="LiveId" clId="{A39CA402-E5A0-43BD-9728-8A300BACD9F1}" dt="2021-10-14T10:40:12.352" v="1160" actId="478"/>
          <ac:picMkLst>
            <pc:docMk/>
            <pc:sldMk cId="2797674271" sldId="731"/>
            <ac:picMk id="5" creationId="{821B5B6B-81D4-426D-93FD-20B341166DF1}"/>
          </ac:picMkLst>
        </pc:picChg>
        <pc:picChg chg="add mod">
          <ac:chgData name="Nguyen Chi Son" userId="606856d02e9d83ac" providerId="LiveId" clId="{A39CA402-E5A0-43BD-9728-8A300BACD9F1}" dt="2021-10-14T10:41:36.129" v="1357" actId="1076"/>
          <ac:picMkLst>
            <pc:docMk/>
            <pc:sldMk cId="2797674271" sldId="731"/>
            <ac:picMk id="7" creationId="{964BE517-4004-4C62-AD4B-2CE1459F4D8F}"/>
          </ac:picMkLst>
        </pc:picChg>
        <pc:cxnChg chg="add mod">
          <ac:chgData name="Nguyen Chi Son" userId="606856d02e9d83ac" providerId="LiveId" clId="{A39CA402-E5A0-43BD-9728-8A300BACD9F1}" dt="2021-10-14T10:41:36.129" v="1357" actId="1076"/>
          <ac:cxnSpMkLst>
            <pc:docMk/>
            <pc:sldMk cId="2797674271" sldId="731"/>
            <ac:cxnSpMk id="8" creationId="{2F0330C5-40EE-4A2A-967C-5929B3580B28}"/>
          </ac:cxnSpMkLst>
        </pc:cxnChg>
        <pc:cxnChg chg="add mod">
          <ac:chgData name="Nguyen Chi Son" userId="606856d02e9d83ac" providerId="LiveId" clId="{A39CA402-E5A0-43BD-9728-8A300BACD9F1}" dt="2021-10-14T10:41:36.129" v="1357" actId="1076"/>
          <ac:cxnSpMkLst>
            <pc:docMk/>
            <pc:sldMk cId="2797674271" sldId="731"/>
            <ac:cxnSpMk id="9" creationId="{E5F500C5-4D0E-427A-97E4-55318A7BBA27}"/>
          </ac:cxnSpMkLst>
        </pc:cxnChg>
        <pc:cxnChg chg="add mod">
          <ac:chgData name="Nguyen Chi Son" userId="606856d02e9d83ac" providerId="LiveId" clId="{A39CA402-E5A0-43BD-9728-8A300BACD9F1}" dt="2021-10-14T10:41:36.129" v="1357" actId="1076"/>
          <ac:cxnSpMkLst>
            <pc:docMk/>
            <pc:sldMk cId="2797674271" sldId="731"/>
            <ac:cxnSpMk id="10" creationId="{5F8880CB-3DB4-405E-B57E-73F5B354BFD4}"/>
          </ac:cxnSpMkLst>
        </pc:cxnChg>
        <pc:cxnChg chg="add mod">
          <ac:chgData name="Nguyen Chi Son" userId="606856d02e9d83ac" providerId="LiveId" clId="{A39CA402-E5A0-43BD-9728-8A300BACD9F1}" dt="2021-10-14T10:41:36.129" v="1357" actId="1076"/>
          <ac:cxnSpMkLst>
            <pc:docMk/>
            <pc:sldMk cId="2797674271" sldId="731"/>
            <ac:cxnSpMk id="11" creationId="{E9349DCD-808B-424F-8739-36CE8DD0688B}"/>
          </ac:cxnSpMkLst>
        </pc:cxnChg>
        <pc:cxnChg chg="add mod">
          <ac:chgData name="Nguyen Chi Son" userId="606856d02e9d83ac" providerId="LiveId" clId="{A39CA402-E5A0-43BD-9728-8A300BACD9F1}" dt="2021-10-14T10:41:36.129" v="1357" actId="1076"/>
          <ac:cxnSpMkLst>
            <pc:docMk/>
            <pc:sldMk cId="2797674271" sldId="731"/>
            <ac:cxnSpMk id="12" creationId="{2FECFFA6-0104-415B-BAB5-1E0FC0AD1085}"/>
          </ac:cxnSpMkLst>
        </pc:cxnChg>
        <pc:cxnChg chg="add mod">
          <ac:chgData name="Nguyen Chi Son" userId="606856d02e9d83ac" providerId="LiveId" clId="{A39CA402-E5A0-43BD-9728-8A300BACD9F1}" dt="2021-10-14T10:41:36.129" v="1357" actId="1076"/>
          <ac:cxnSpMkLst>
            <pc:docMk/>
            <pc:sldMk cId="2797674271" sldId="731"/>
            <ac:cxnSpMk id="13" creationId="{FD0C0DFD-B17A-47C6-B6B3-4A536C4DB800}"/>
          </ac:cxnSpMkLst>
        </pc:cxnChg>
        <pc:cxnChg chg="add mod">
          <ac:chgData name="Nguyen Chi Son" userId="606856d02e9d83ac" providerId="LiveId" clId="{A39CA402-E5A0-43BD-9728-8A300BACD9F1}" dt="2021-10-14T10:41:36.129" v="1357" actId="1076"/>
          <ac:cxnSpMkLst>
            <pc:docMk/>
            <pc:sldMk cId="2797674271" sldId="731"/>
            <ac:cxnSpMk id="14" creationId="{4ABE2886-E80D-40F5-A1EE-DB8FF150228E}"/>
          </ac:cxnSpMkLst>
        </pc:cxnChg>
      </pc:sldChg>
      <pc:sldChg chg="addSp delSp modSp add mod modAnim">
        <pc:chgData name="Nguyen Chi Son" userId="606856d02e9d83ac" providerId="LiveId" clId="{A39CA402-E5A0-43BD-9728-8A300BACD9F1}" dt="2021-10-14T10:56:02.222" v="2888"/>
        <pc:sldMkLst>
          <pc:docMk/>
          <pc:sldMk cId="3493183879" sldId="732"/>
        </pc:sldMkLst>
        <pc:spChg chg="mod">
          <ac:chgData name="Nguyen Chi Son" userId="606856d02e9d83ac" providerId="LiveId" clId="{A39CA402-E5A0-43BD-9728-8A300BACD9F1}" dt="2021-10-14T10:55:37.816" v="2878" actId="1035"/>
          <ac:spMkLst>
            <pc:docMk/>
            <pc:sldMk cId="3493183879" sldId="732"/>
            <ac:spMk id="14" creationId="{A530074C-9975-4D4F-AC15-005B11433C74}"/>
          </ac:spMkLst>
        </pc:spChg>
        <pc:spChg chg="mod">
          <ac:chgData name="Nguyen Chi Son" userId="606856d02e9d83ac" providerId="LiveId" clId="{A39CA402-E5A0-43BD-9728-8A300BACD9F1}" dt="2021-10-14T10:55:06.536" v="2871" actId="1035"/>
          <ac:spMkLst>
            <pc:docMk/>
            <pc:sldMk cId="3493183879" sldId="732"/>
            <ac:spMk id="15" creationId="{EC5263CE-BE2F-44C4-BD89-2666D2873C33}"/>
          </ac:spMkLst>
        </pc:spChg>
        <pc:spChg chg="mod">
          <ac:chgData name="Nguyen Chi Son" userId="606856d02e9d83ac" providerId="LiveId" clId="{A39CA402-E5A0-43BD-9728-8A300BACD9F1}" dt="2021-10-14T10:52:45.343" v="2484" actId="20577"/>
          <ac:spMkLst>
            <pc:docMk/>
            <pc:sldMk cId="3493183879" sldId="732"/>
            <ac:spMk id="19" creationId="{9C339D16-68E4-43C4-A62E-D0146138D23B}"/>
          </ac:spMkLst>
        </pc:spChg>
        <pc:picChg chg="add mod">
          <ac:chgData name="Nguyen Chi Son" userId="606856d02e9d83ac" providerId="LiveId" clId="{A39CA402-E5A0-43BD-9728-8A300BACD9F1}" dt="2021-10-14T10:55:36.457" v="2877" actId="1076"/>
          <ac:picMkLst>
            <pc:docMk/>
            <pc:sldMk cId="3493183879" sldId="732"/>
            <ac:picMk id="3" creationId="{AA95F48C-35F6-40DF-B584-31228EDB5A2B}"/>
          </ac:picMkLst>
        </pc:picChg>
        <pc:picChg chg="del">
          <ac:chgData name="Nguyen Chi Son" userId="606856d02e9d83ac" providerId="LiveId" clId="{A39CA402-E5A0-43BD-9728-8A300BACD9F1}" dt="2021-10-14T10:52:04.157" v="2129" actId="478"/>
          <ac:picMkLst>
            <pc:docMk/>
            <pc:sldMk cId="3493183879" sldId="732"/>
            <ac:picMk id="1026" creationId="{5F3BA7E9-CF62-4E51-B340-307E3E6AE458}"/>
          </ac:picMkLst>
        </pc:picChg>
        <pc:picChg chg="del">
          <ac:chgData name="Nguyen Chi Son" userId="606856d02e9d83ac" providerId="LiveId" clId="{A39CA402-E5A0-43BD-9728-8A300BACD9F1}" dt="2021-10-14T10:52:03.704" v="2128" actId="478"/>
          <ac:picMkLst>
            <pc:docMk/>
            <pc:sldMk cId="3493183879" sldId="732"/>
            <ac:picMk id="1028" creationId="{8D596280-D22C-42BE-A1AC-717684001CB4}"/>
          </ac:picMkLst>
        </pc:picChg>
      </pc:sldChg>
    </pc:docChg>
  </pc:docChgLst>
  <pc:docChgLst>
    <pc:chgData name="Nguyen Chi Son" userId="606856d02e9d83ac" providerId="LiveId" clId="{2206480E-8040-46A5-85DE-B84B445A1D2F}"/>
    <pc:docChg chg="undo custSel addSld delSld modSld">
      <pc:chgData name="Nguyen Chi Son" userId="606856d02e9d83ac" providerId="LiveId" clId="{2206480E-8040-46A5-85DE-B84B445A1D2F}" dt="2022-06-02T11:51:25.414" v="8444" actId="20577"/>
      <pc:docMkLst>
        <pc:docMk/>
      </pc:docMkLst>
      <pc:sldChg chg="modSp mod">
        <pc:chgData name="Nguyen Chi Son" userId="606856d02e9d83ac" providerId="LiveId" clId="{2206480E-8040-46A5-85DE-B84B445A1D2F}" dt="2022-05-30T17:03:03.693" v="93" actId="255"/>
        <pc:sldMkLst>
          <pc:docMk/>
          <pc:sldMk cId="2922349590" sldId="256"/>
        </pc:sldMkLst>
        <pc:spChg chg="mod">
          <ac:chgData name="Nguyen Chi Son" userId="606856d02e9d83ac" providerId="LiveId" clId="{2206480E-8040-46A5-85DE-B84B445A1D2F}" dt="2022-05-30T17:03:03.693" v="93" actId="255"/>
          <ac:spMkLst>
            <pc:docMk/>
            <pc:sldMk cId="2922349590" sldId="256"/>
            <ac:spMk id="136" creationId="{C574B640-0199-463F-87CA-8E3956B46E10}"/>
          </ac:spMkLst>
        </pc:spChg>
      </pc:sldChg>
      <pc:sldChg chg="modSp mod">
        <pc:chgData name="Nguyen Chi Son" userId="606856d02e9d83ac" providerId="LiveId" clId="{2206480E-8040-46A5-85DE-B84B445A1D2F}" dt="2022-05-30T17:03:19.391" v="148" actId="20577"/>
        <pc:sldMkLst>
          <pc:docMk/>
          <pc:sldMk cId="1033004166" sldId="675"/>
        </pc:sldMkLst>
        <pc:spChg chg="mod">
          <ac:chgData name="Nguyen Chi Son" userId="606856d02e9d83ac" providerId="LiveId" clId="{2206480E-8040-46A5-85DE-B84B445A1D2F}" dt="2022-05-30T17:03:19.391" v="148" actId="20577"/>
          <ac:spMkLst>
            <pc:docMk/>
            <pc:sldMk cId="1033004166" sldId="675"/>
            <ac:spMk id="2" creationId="{DAF08EC2-5D0D-48D9-855C-A59C0E5ED55B}"/>
          </ac:spMkLst>
        </pc:spChg>
      </pc:sldChg>
      <pc:sldChg chg="addSp delSp modSp mod">
        <pc:chgData name="Nguyen Chi Son" userId="606856d02e9d83ac" providerId="LiveId" clId="{2206480E-8040-46A5-85DE-B84B445A1D2F}" dt="2022-06-02T09:48:33.925" v="3331" actId="1036"/>
        <pc:sldMkLst>
          <pc:docMk/>
          <pc:sldMk cId="1696484547" sldId="885"/>
        </pc:sldMkLst>
        <pc:spChg chg="mod">
          <ac:chgData name="Nguyen Chi Son" userId="606856d02e9d83ac" providerId="LiveId" clId="{2206480E-8040-46A5-85DE-B84B445A1D2F}" dt="2022-06-02T09:43:43.540" v="3195" actId="20577"/>
          <ac:spMkLst>
            <pc:docMk/>
            <pc:sldMk cId="1696484547" sldId="885"/>
            <ac:spMk id="2" creationId="{BA8A6260-CA4B-46A9-A06E-C71EE59E6992}"/>
          </ac:spMkLst>
        </pc:spChg>
        <pc:spChg chg="mod">
          <ac:chgData name="Nguyen Chi Son" userId="606856d02e9d83ac" providerId="LiveId" clId="{2206480E-8040-46A5-85DE-B84B445A1D2F}" dt="2022-06-02T09:48:11.029" v="3316" actId="1076"/>
          <ac:spMkLst>
            <pc:docMk/>
            <pc:sldMk cId="1696484547" sldId="885"/>
            <ac:spMk id="9" creationId="{6D3E3DA0-47B8-91A3-1155-2AF2939848D1}"/>
          </ac:spMkLst>
        </pc:spChg>
        <pc:spChg chg="add mod">
          <ac:chgData name="Nguyen Chi Son" userId="606856d02e9d83ac" providerId="LiveId" clId="{2206480E-8040-46A5-85DE-B84B445A1D2F}" dt="2022-06-02T09:48:23.245" v="3321" actId="1076"/>
          <ac:spMkLst>
            <pc:docMk/>
            <pc:sldMk cId="1696484547" sldId="885"/>
            <ac:spMk id="12" creationId="{3AC7C4FF-C871-A992-7719-7847719F58D1}"/>
          </ac:spMkLst>
        </pc:spChg>
        <pc:spChg chg="add mod">
          <ac:chgData name="Nguyen Chi Son" userId="606856d02e9d83ac" providerId="LiveId" clId="{2206480E-8040-46A5-85DE-B84B445A1D2F}" dt="2022-06-02T09:48:04.660" v="3314" actId="1076"/>
          <ac:spMkLst>
            <pc:docMk/>
            <pc:sldMk cId="1696484547" sldId="885"/>
            <ac:spMk id="13" creationId="{0FF50B6E-A7EC-2A8F-403D-492B1E33CE1C}"/>
          </ac:spMkLst>
        </pc:spChg>
        <pc:graphicFrameChg chg="add mod">
          <ac:chgData name="Nguyen Chi Son" userId="606856d02e9d83ac" providerId="LiveId" clId="{2206480E-8040-46A5-85DE-B84B445A1D2F}" dt="2022-06-02T09:48:33.925" v="3331" actId="1036"/>
          <ac:graphicFrameMkLst>
            <pc:docMk/>
            <pc:sldMk cId="1696484547" sldId="885"/>
            <ac:graphicFrameMk id="8" creationId="{A6D0A7A3-4160-CAE4-1C98-815DF81F6D62}"/>
          </ac:graphicFrameMkLst>
        </pc:graphicFrameChg>
        <pc:graphicFrameChg chg="add mod">
          <ac:chgData name="Nguyen Chi Son" userId="606856d02e9d83ac" providerId="LiveId" clId="{2206480E-8040-46A5-85DE-B84B445A1D2F}" dt="2022-06-02T09:48:33.925" v="3331" actId="1036"/>
          <ac:graphicFrameMkLst>
            <pc:docMk/>
            <pc:sldMk cId="1696484547" sldId="885"/>
            <ac:graphicFrameMk id="10" creationId="{5BCAF90C-BD07-8BCA-B345-B2973527534E}"/>
          </ac:graphicFrameMkLst>
        </pc:graphicFrameChg>
        <pc:graphicFrameChg chg="add mod">
          <ac:chgData name="Nguyen Chi Son" userId="606856d02e9d83ac" providerId="LiveId" clId="{2206480E-8040-46A5-85DE-B84B445A1D2F}" dt="2022-06-02T09:48:33.925" v="3331" actId="1036"/>
          <ac:graphicFrameMkLst>
            <pc:docMk/>
            <pc:sldMk cId="1696484547" sldId="885"/>
            <ac:graphicFrameMk id="11" creationId="{48C5ABC7-A8F5-45BB-7D42-0856D50769D1}"/>
          </ac:graphicFrameMkLst>
        </pc:graphicFrameChg>
        <pc:picChg chg="del">
          <ac:chgData name="Nguyen Chi Son" userId="606856d02e9d83ac" providerId="LiveId" clId="{2206480E-8040-46A5-85DE-B84B445A1D2F}" dt="2022-06-02T09:40:28.880" v="2830" actId="478"/>
          <ac:picMkLst>
            <pc:docMk/>
            <pc:sldMk cId="1696484547" sldId="885"/>
            <ac:picMk id="3" creationId="{5EBF2B5B-6489-27EC-4CC9-59CA9F279E65}"/>
          </ac:picMkLst>
        </pc:picChg>
        <pc:picChg chg="del">
          <ac:chgData name="Nguyen Chi Son" userId="606856d02e9d83ac" providerId="LiveId" clId="{2206480E-8040-46A5-85DE-B84B445A1D2F}" dt="2022-06-02T09:40:28.880" v="2830" actId="478"/>
          <ac:picMkLst>
            <pc:docMk/>
            <pc:sldMk cId="1696484547" sldId="885"/>
            <ac:picMk id="5" creationId="{45BB8E08-02A1-BA8B-B80C-A71375C86477}"/>
          </ac:picMkLst>
        </pc:picChg>
        <pc:picChg chg="add mod">
          <ac:chgData name="Nguyen Chi Son" userId="606856d02e9d83ac" providerId="LiveId" clId="{2206480E-8040-46A5-85DE-B84B445A1D2F}" dt="2022-06-02T09:45:29.358" v="3203" actId="14100"/>
          <ac:picMkLst>
            <pc:docMk/>
            <pc:sldMk cId="1696484547" sldId="885"/>
            <ac:picMk id="1026" creationId="{FA740A75-48BC-A903-D85F-16F9F1EA1F93}"/>
          </ac:picMkLst>
        </pc:picChg>
        <pc:picChg chg="del">
          <ac:chgData name="Nguyen Chi Son" userId="606856d02e9d83ac" providerId="LiveId" clId="{2206480E-8040-46A5-85DE-B84B445A1D2F}" dt="2022-06-02T09:40:28.880" v="2830" actId="478"/>
          <ac:picMkLst>
            <pc:docMk/>
            <pc:sldMk cId="1696484547" sldId="885"/>
            <ac:picMk id="1030" creationId="{6BAB1136-2204-1FBA-7C04-EBDC1CAF5792}"/>
          </ac:picMkLst>
        </pc:picChg>
      </pc:sldChg>
      <pc:sldChg chg="modSp mod">
        <pc:chgData name="Nguyen Chi Son" userId="606856d02e9d83ac" providerId="LiveId" clId="{2206480E-8040-46A5-85DE-B84B445A1D2F}" dt="2022-06-02T09:40:20.504" v="2827" actId="1036"/>
        <pc:sldMkLst>
          <pc:docMk/>
          <pc:sldMk cId="2094527133" sldId="894"/>
        </pc:sldMkLst>
        <pc:spChg chg="mod">
          <ac:chgData name="Nguyen Chi Son" userId="606856d02e9d83ac" providerId="LiveId" clId="{2206480E-8040-46A5-85DE-B84B445A1D2F}" dt="2022-06-02T09:40:15.677" v="2808" actId="20577"/>
          <ac:spMkLst>
            <pc:docMk/>
            <pc:sldMk cId="2094527133" sldId="894"/>
            <ac:spMk id="2" creationId="{DAF08EC2-5D0D-48D9-855C-A59C0E5ED55B}"/>
          </ac:spMkLst>
        </pc:spChg>
        <pc:spChg chg="mod">
          <ac:chgData name="Nguyen Chi Son" userId="606856d02e9d83ac" providerId="LiveId" clId="{2206480E-8040-46A5-85DE-B84B445A1D2F}" dt="2022-06-02T09:40:20.504" v="2827" actId="1036"/>
          <ac:spMkLst>
            <pc:docMk/>
            <pc:sldMk cId="2094527133" sldId="894"/>
            <ac:spMk id="3" creationId="{8CD51C9F-FCB0-4185-93E6-835FC05E1B10}"/>
          </ac:spMkLst>
        </pc:spChg>
      </pc:sldChg>
      <pc:sldChg chg="addSp delSp modSp mod delAnim modAnim">
        <pc:chgData name="Nguyen Chi Son" userId="606856d02e9d83ac" providerId="LiveId" clId="{2206480E-8040-46A5-85DE-B84B445A1D2F}" dt="2022-06-02T04:54:23.673" v="1700" actId="1036"/>
        <pc:sldMkLst>
          <pc:docMk/>
          <pc:sldMk cId="2460070583" sldId="900"/>
        </pc:sldMkLst>
        <pc:spChg chg="del">
          <ac:chgData name="Nguyen Chi Son" userId="606856d02e9d83ac" providerId="LiveId" clId="{2206480E-8040-46A5-85DE-B84B445A1D2F}" dt="2022-06-02T04:49:13.037" v="846" actId="478"/>
          <ac:spMkLst>
            <pc:docMk/>
            <pc:sldMk cId="2460070583" sldId="900"/>
            <ac:spMk id="7" creationId="{1CE957AD-921C-678C-B0CF-EDAD2E442CC0}"/>
          </ac:spMkLst>
        </pc:spChg>
        <pc:spChg chg="del">
          <ac:chgData name="Nguyen Chi Son" userId="606856d02e9d83ac" providerId="LiveId" clId="{2206480E-8040-46A5-85DE-B84B445A1D2F}" dt="2022-06-02T04:49:13.037" v="846" actId="478"/>
          <ac:spMkLst>
            <pc:docMk/>
            <pc:sldMk cId="2460070583" sldId="900"/>
            <ac:spMk id="8" creationId="{87187D45-503E-927B-EC3B-4E7EE5087DC0}"/>
          </ac:spMkLst>
        </pc:spChg>
        <pc:spChg chg="del">
          <ac:chgData name="Nguyen Chi Son" userId="606856d02e9d83ac" providerId="LiveId" clId="{2206480E-8040-46A5-85DE-B84B445A1D2F}" dt="2022-06-02T04:49:13.037" v="846" actId="478"/>
          <ac:spMkLst>
            <pc:docMk/>
            <pc:sldMk cId="2460070583" sldId="900"/>
            <ac:spMk id="13" creationId="{B0E76534-40CC-7B0E-60C6-05E6103601BA}"/>
          </ac:spMkLst>
        </pc:spChg>
        <pc:spChg chg="del">
          <ac:chgData name="Nguyen Chi Son" userId="606856d02e9d83ac" providerId="LiveId" clId="{2206480E-8040-46A5-85DE-B84B445A1D2F}" dt="2022-06-02T04:49:13.037" v="846" actId="478"/>
          <ac:spMkLst>
            <pc:docMk/>
            <pc:sldMk cId="2460070583" sldId="900"/>
            <ac:spMk id="14" creationId="{2EB086AC-9992-69E3-0652-BD9157FF3FE2}"/>
          </ac:spMkLst>
        </pc:spChg>
        <pc:spChg chg="del">
          <ac:chgData name="Nguyen Chi Son" userId="606856d02e9d83ac" providerId="LiveId" clId="{2206480E-8040-46A5-85DE-B84B445A1D2F}" dt="2022-06-02T04:49:13.037" v="846" actId="478"/>
          <ac:spMkLst>
            <pc:docMk/>
            <pc:sldMk cId="2460070583" sldId="900"/>
            <ac:spMk id="15" creationId="{832FFACD-4AC8-1314-5A81-9394A6ED8908}"/>
          </ac:spMkLst>
        </pc:spChg>
        <pc:spChg chg="del">
          <ac:chgData name="Nguyen Chi Son" userId="606856d02e9d83ac" providerId="LiveId" clId="{2206480E-8040-46A5-85DE-B84B445A1D2F}" dt="2022-06-02T04:49:13.037" v="846" actId="478"/>
          <ac:spMkLst>
            <pc:docMk/>
            <pc:sldMk cId="2460070583" sldId="900"/>
            <ac:spMk id="16" creationId="{70012165-C665-4E29-C1DB-3E282C5A9F15}"/>
          </ac:spMkLst>
        </pc:spChg>
        <pc:spChg chg="mod">
          <ac:chgData name="Nguyen Chi Son" userId="606856d02e9d83ac" providerId="LiveId" clId="{2206480E-8040-46A5-85DE-B84B445A1D2F}" dt="2022-06-02T04:50:05.006" v="1080" actId="20577"/>
          <ac:spMkLst>
            <pc:docMk/>
            <pc:sldMk cId="2460070583" sldId="900"/>
            <ac:spMk id="19" creationId="{9C339D16-68E4-43C4-A62E-D0146138D23B}"/>
          </ac:spMkLst>
        </pc:spChg>
        <pc:spChg chg="add mod">
          <ac:chgData name="Nguyen Chi Son" userId="606856d02e9d83ac" providerId="LiveId" clId="{2206480E-8040-46A5-85DE-B84B445A1D2F}" dt="2022-06-02T04:50:38.309" v="1119" actId="1036"/>
          <ac:spMkLst>
            <pc:docMk/>
            <pc:sldMk cId="2460070583" sldId="900"/>
            <ac:spMk id="21" creationId="{3C6960D8-F2CB-1BB7-E602-0AB20220BBD8}"/>
          </ac:spMkLst>
        </pc:spChg>
        <pc:spChg chg="add mod">
          <ac:chgData name="Nguyen Chi Son" userId="606856d02e9d83ac" providerId="LiveId" clId="{2206480E-8040-46A5-85DE-B84B445A1D2F}" dt="2022-06-02T04:52:00.620" v="1214" actId="20577"/>
          <ac:spMkLst>
            <pc:docMk/>
            <pc:sldMk cId="2460070583" sldId="900"/>
            <ac:spMk id="22" creationId="{16E5B8CC-8719-303B-B561-0D5CEB13DD3B}"/>
          </ac:spMkLst>
        </pc:spChg>
        <pc:spChg chg="add mod">
          <ac:chgData name="Nguyen Chi Son" userId="606856d02e9d83ac" providerId="LiveId" clId="{2206480E-8040-46A5-85DE-B84B445A1D2F}" dt="2022-06-02T04:54:23.673" v="1700" actId="1036"/>
          <ac:spMkLst>
            <pc:docMk/>
            <pc:sldMk cId="2460070583" sldId="900"/>
            <ac:spMk id="26" creationId="{C18FFDE9-05D6-C71A-66C1-CA8E0DB4528F}"/>
          </ac:spMkLst>
        </pc:spChg>
        <pc:spChg chg="add mod">
          <ac:chgData name="Nguyen Chi Son" userId="606856d02e9d83ac" providerId="LiveId" clId="{2206480E-8040-46A5-85DE-B84B445A1D2F}" dt="2022-06-02T04:54:23.673" v="1700" actId="1036"/>
          <ac:spMkLst>
            <pc:docMk/>
            <pc:sldMk cId="2460070583" sldId="900"/>
            <ac:spMk id="28" creationId="{B1C33467-B489-1E37-FE63-E052264616E3}"/>
          </ac:spMkLst>
        </pc:spChg>
        <pc:spChg chg="add mod">
          <ac:chgData name="Nguyen Chi Son" userId="606856d02e9d83ac" providerId="LiveId" clId="{2206480E-8040-46A5-85DE-B84B445A1D2F}" dt="2022-06-02T04:54:23.673" v="1700" actId="1036"/>
          <ac:spMkLst>
            <pc:docMk/>
            <pc:sldMk cId="2460070583" sldId="900"/>
            <ac:spMk id="29" creationId="{D63C93C6-2CA5-ABC3-4261-6C336CCA664D}"/>
          </ac:spMkLst>
        </pc:spChg>
        <pc:spChg chg="add mod">
          <ac:chgData name="Nguyen Chi Son" userId="606856d02e9d83ac" providerId="LiveId" clId="{2206480E-8040-46A5-85DE-B84B445A1D2F}" dt="2022-06-02T04:54:23.673" v="1700" actId="1036"/>
          <ac:spMkLst>
            <pc:docMk/>
            <pc:sldMk cId="2460070583" sldId="900"/>
            <ac:spMk id="30" creationId="{31695888-C47D-9AE0-8517-0ACCDA2236EB}"/>
          </ac:spMkLst>
        </pc:spChg>
        <pc:spChg chg="add mod">
          <ac:chgData name="Nguyen Chi Son" userId="606856d02e9d83ac" providerId="LiveId" clId="{2206480E-8040-46A5-85DE-B84B445A1D2F}" dt="2022-06-02T04:54:23.673" v="1700" actId="1036"/>
          <ac:spMkLst>
            <pc:docMk/>
            <pc:sldMk cId="2460070583" sldId="900"/>
            <ac:spMk id="31" creationId="{9E82B8BD-78DF-7C81-54B9-4F65C9DB7074}"/>
          </ac:spMkLst>
        </pc:spChg>
        <pc:graphicFrameChg chg="del">
          <ac:chgData name="Nguyen Chi Son" userId="606856d02e9d83ac" providerId="LiveId" clId="{2206480E-8040-46A5-85DE-B84B445A1D2F}" dt="2022-06-02T04:49:13.037" v="846" actId="478"/>
          <ac:graphicFrameMkLst>
            <pc:docMk/>
            <pc:sldMk cId="2460070583" sldId="900"/>
            <ac:graphicFrameMk id="17" creationId="{10AC62E1-CD9D-A1E7-7A8A-358D764063A7}"/>
          </ac:graphicFrameMkLst>
        </pc:graphicFrameChg>
        <pc:graphicFrameChg chg="del">
          <ac:chgData name="Nguyen Chi Son" userId="606856d02e9d83ac" providerId="LiveId" clId="{2206480E-8040-46A5-85DE-B84B445A1D2F}" dt="2022-06-02T04:49:13.037" v="846" actId="478"/>
          <ac:graphicFrameMkLst>
            <pc:docMk/>
            <pc:sldMk cId="2460070583" sldId="900"/>
            <ac:graphicFrameMk id="18" creationId="{BD18C04C-74E1-0D52-C8EA-B785885D288F}"/>
          </ac:graphicFrameMkLst>
        </pc:graphicFrameChg>
        <pc:graphicFrameChg chg="del">
          <ac:chgData name="Nguyen Chi Son" userId="606856d02e9d83ac" providerId="LiveId" clId="{2206480E-8040-46A5-85DE-B84B445A1D2F}" dt="2022-06-02T04:49:13.037" v="846" actId="478"/>
          <ac:graphicFrameMkLst>
            <pc:docMk/>
            <pc:sldMk cId="2460070583" sldId="900"/>
            <ac:graphicFrameMk id="20" creationId="{2606E558-12D7-E19C-F4CA-FDD6FD6F9D5C}"/>
          </ac:graphicFrameMkLst>
        </pc:graphicFrameChg>
        <pc:graphicFrameChg chg="add del mod">
          <ac:chgData name="Nguyen Chi Son" userId="606856d02e9d83ac" providerId="LiveId" clId="{2206480E-8040-46A5-85DE-B84B445A1D2F}" dt="2022-06-02T04:50:32.909" v="1084" actId="478"/>
          <ac:graphicFrameMkLst>
            <pc:docMk/>
            <pc:sldMk cId="2460070583" sldId="900"/>
            <ac:graphicFrameMk id="23" creationId="{B4071F37-2561-D963-8332-4A8E56F0292C}"/>
          </ac:graphicFrameMkLst>
        </pc:graphicFrameChg>
        <pc:graphicFrameChg chg="add mod">
          <ac:chgData name="Nguyen Chi Son" userId="606856d02e9d83ac" providerId="LiveId" clId="{2206480E-8040-46A5-85DE-B84B445A1D2F}" dt="2022-06-02T04:51:44.380" v="1143" actId="1037"/>
          <ac:graphicFrameMkLst>
            <pc:docMk/>
            <pc:sldMk cId="2460070583" sldId="900"/>
            <ac:graphicFrameMk id="24" creationId="{F3A05BFE-FBDD-8582-7F21-830D23DE2683}"/>
          </ac:graphicFrameMkLst>
        </pc:graphicFrameChg>
        <pc:graphicFrameChg chg="add mod">
          <ac:chgData name="Nguyen Chi Son" userId="606856d02e9d83ac" providerId="LiveId" clId="{2206480E-8040-46A5-85DE-B84B445A1D2F}" dt="2022-06-02T04:52:14.280" v="1221" actId="1038"/>
          <ac:graphicFrameMkLst>
            <pc:docMk/>
            <pc:sldMk cId="2460070583" sldId="900"/>
            <ac:graphicFrameMk id="25" creationId="{34776410-162C-A945-83C7-0411DA78D849}"/>
          </ac:graphicFrameMkLst>
        </pc:graphicFrameChg>
        <pc:graphicFrameChg chg="add mod">
          <ac:chgData name="Nguyen Chi Son" userId="606856d02e9d83ac" providerId="LiveId" clId="{2206480E-8040-46A5-85DE-B84B445A1D2F}" dt="2022-06-02T04:54:23.673" v="1700" actId="1036"/>
          <ac:graphicFrameMkLst>
            <pc:docMk/>
            <pc:sldMk cId="2460070583" sldId="900"/>
            <ac:graphicFrameMk id="32" creationId="{DA7D58EB-85F9-C82C-798C-7567EC646BA5}"/>
          </ac:graphicFrameMkLst>
        </pc:graphicFrameChg>
        <pc:graphicFrameChg chg="add mod">
          <ac:chgData name="Nguyen Chi Son" userId="606856d02e9d83ac" providerId="LiveId" clId="{2206480E-8040-46A5-85DE-B84B445A1D2F}" dt="2022-06-02T04:54:23.673" v="1700" actId="1036"/>
          <ac:graphicFrameMkLst>
            <pc:docMk/>
            <pc:sldMk cId="2460070583" sldId="900"/>
            <ac:graphicFrameMk id="33" creationId="{EADA99BD-0C31-C56F-4ECC-41EAEE40E78C}"/>
          </ac:graphicFrameMkLst>
        </pc:graphicFrameChg>
        <pc:picChg chg="add mod">
          <ac:chgData name="Nguyen Chi Son" userId="606856d02e9d83ac" providerId="LiveId" clId="{2206480E-8040-46A5-85DE-B84B445A1D2F}" dt="2022-06-02T04:54:23.673" v="1700" actId="1036"/>
          <ac:picMkLst>
            <pc:docMk/>
            <pc:sldMk cId="2460070583" sldId="900"/>
            <ac:picMk id="27" creationId="{C7632A2B-D80F-665C-ECF3-6B63DAD5BB64}"/>
          </ac:picMkLst>
        </pc:picChg>
        <pc:cxnChg chg="del">
          <ac:chgData name="Nguyen Chi Son" userId="606856d02e9d83ac" providerId="LiveId" clId="{2206480E-8040-46A5-85DE-B84B445A1D2F}" dt="2022-06-02T04:49:13.037" v="846" actId="478"/>
          <ac:cxnSpMkLst>
            <pc:docMk/>
            <pc:sldMk cId="2460070583" sldId="900"/>
            <ac:cxnSpMk id="10" creationId="{69D2D621-7FAE-75EC-279B-94D7547C1708}"/>
          </ac:cxnSpMkLst>
        </pc:cxnChg>
        <pc:cxnChg chg="del">
          <ac:chgData name="Nguyen Chi Son" userId="606856d02e9d83ac" providerId="LiveId" clId="{2206480E-8040-46A5-85DE-B84B445A1D2F}" dt="2022-06-02T04:49:13.037" v="846" actId="478"/>
          <ac:cxnSpMkLst>
            <pc:docMk/>
            <pc:sldMk cId="2460070583" sldId="900"/>
            <ac:cxnSpMk id="11" creationId="{F961B7EC-9A9D-CF2F-CDF4-8B13CE0193BC}"/>
          </ac:cxnSpMkLst>
        </pc:cxnChg>
        <pc:cxnChg chg="del">
          <ac:chgData name="Nguyen Chi Son" userId="606856d02e9d83ac" providerId="LiveId" clId="{2206480E-8040-46A5-85DE-B84B445A1D2F}" dt="2022-06-02T04:49:13.037" v="846" actId="478"/>
          <ac:cxnSpMkLst>
            <pc:docMk/>
            <pc:sldMk cId="2460070583" sldId="900"/>
            <ac:cxnSpMk id="12" creationId="{6FB96CBA-D3A7-04A4-7C07-F5E8A74D46E3}"/>
          </ac:cxnSpMkLst>
        </pc:cxnChg>
      </pc:sldChg>
      <pc:sldChg chg="addSp delSp modSp mod delAnim modAnim">
        <pc:chgData name="Nguyen Chi Son" userId="606856d02e9d83ac" providerId="LiveId" clId="{2206480E-8040-46A5-85DE-B84B445A1D2F}" dt="2022-06-02T10:20:29.335" v="5108" actId="1076"/>
        <pc:sldMkLst>
          <pc:docMk/>
          <pc:sldMk cId="1394142104" sldId="908"/>
        </pc:sldMkLst>
        <pc:spChg chg="mod">
          <ac:chgData name="Nguyen Chi Son" userId="606856d02e9d83ac" providerId="LiveId" clId="{2206480E-8040-46A5-85DE-B84B445A1D2F}" dt="2022-06-02T04:49:50.167" v="1067" actId="20577"/>
          <ac:spMkLst>
            <pc:docMk/>
            <pc:sldMk cId="1394142104" sldId="908"/>
            <ac:spMk id="2" creationId="{BA8A6260-CA4B-46A9-A06E-C71EE59E6992}"/>
          </ac:spMkLst>
        </pc:spChg>
        <pc:spChg chg="add del">
          <ac:chgData name="Nguyen Chi Son" userId="606856d02e9d83ac" providerId="LiveId" clId="{2206480E-8040-46A5-85DE-B84B445A1D2F}" dt="2022-06-02T04:39:53.456" v="518" actId="478"/>
          <ac:spMkLst>
            <pc:docMk/>
            <pc:sldMk cId="1394142104" sldId="908"/>
            <ac:spMk id="3" creationId="{0430BDFB-962F-7488-B676-4E651C980720}"/>
          </ac:spMkLst>
        </pc:spChg>
        <pc:spChg chg="del mod">
          <ac:chgData name="Nguyen Chi Son" userId="606856d02e9d83ac" providerId="LiveId" clId="{2206480E-8040-46A5-85DE-B84B445A1D2F}" dt="2022-06-02T04:20:21.001" v="151" actId="478"/>
          <ac:spMkLst>
            <pc:docMk/>
            <pc:sldMk cId="1394142104" sldId="908"/>
            <ac:spMk id="5" creationId="{957C37AD-3F43-5E69-5E91-49F369A46297}"/>
          </ac:spMkLst>
        </pc:spChg>
        <pc:spChg chg="add mod">
          <ac:chgData name="Nguyen Chi Son" userId="606856d02e9d83ac" providerId="LiveId" clId="{2206480E-8040-46A5-85DE-B84B445A1D2F}" dt="2022-06-02T04:59:57.878" v="2466" actId="1037"/>
          <ac:spMkLst>
            <pc:docMk/>
            <pc:sldMk cId="1394142104" sldId="908"/>
            <ac:spMk id="5" creationId="{D2360986-6CBF-8126-60CC-2DF033683F2A}"/>
          </ac:spMkLst>
        </pc:spChg>
        <pc:spChg chg="add mod">
          <ac:chgData name="Nguyen Chi Son" userId="606856d02e9d83ac" providerId="LiveId" clId="{2206480E-8040-46A5-85DE-B84B445A1D2F}" dt="2022-06-02T04:59:57.878" v="2466" actId="1037"/>
          <ac:spMkLst>
            <pc:docMk/>
            <pc:sldMk cId="1394142104" sldId="908"/>
            <ac:spMk id="6" creationId="{2A0873F6-CC65-CBCF-BF3A-4B52225B0399}"/>
          </ac:spMkLst>
        </pc:spChg>
        <pc:spChg chg="add mod">
          <ac:chgData name="Nguyen Chi Son" userId="606856d02e9d83ac" providerId="LiveId" clId="{2206480E-8040-46A5-85DE-B84B445A1D2F}" dt="2022-06-02T04:59:57.878" v="2466" actId="1037"/>
          <ac:spMkLst>
            <pc:docMk/>
            <pc:sldMk cId="1394142104" sldId="908"/>
            <ac:spMk id="7" creationId="{72EB5EA2-7A1C-FED6-82C9-5BA6F917DD5E}"/>
          </ac:spMkLst>
        </pc:spChg>
        <pc:spChg chg="add mod">
          <ac:chgData name="Nguyen Chi Son" userId="606856d02e9d83ac" providerId="LiveId" clId="{2206480E-8040-46A5-85DE-B84B445A1D2F}" dt="2022-06-02T04:59:57.878" v="2466" actId="1037"/>
          <ac:spMkLst>
            <pc:docMk/>
            <pc:sldMk cId="1394142104" sldId="908"/>
            <ac:spMk id="8" creationId="{22DB82F0-EE01-CA95-AB77-FD6BB375FF99}"/>
          </ac:spMkLst>
        </pc:spChg>
        <pc:spChg chg="add mod">
          <ac:chgData name="Nguyen Chi Son" userId="606856d02e9d83ac" providerId="LiveId" clId="{2206480E-8040-46A5-85DE-B84B445A1D2F}" dt="2022-06-02T04:59:57.878" v="2466" actId="1037"/>
          <ac:spMkLst>
            <pc:docMk/>
            <pc:sldMk cId="1394142104" sldId="908"/>
            <ac:spMk id="9" creationId="{C9A75EC4-1934-FED8-C58B-24B2CB3BF06A}"/>
          </ac:spMkLst>
        </pc:spChg>
        <pc:spChg chg="add mod">
          <ac:chgData name="Nguyen Chi Son" userId="606856d02e9d83ac" providerId="LiveId" clId="{2206480E-8040-46A5-85DE-B84B445A1D2F}" dt="2022-06-02T04:59:57.878" v="2466" actId="1037"/>
          <ac:spMkLst>
            <pc:docMk/>
            <pc:sldMk cId="1394142104" sldId="908"/>
            <ac:spMk id="10" creationId="{8CF135C6-0915-9DB9-5640-424BA5500762}"/>
          </ac:spMkLst>
        </pc:spChg>
        <pc:spChg chg="add mod">
          <ac:chgData name="Nguyen Chi Son" userId="606856d02e9d83ac" providerId="LiveId" clId="{2206480E-8040-46A5-85DE-B84B445A1D2F}" dt="2022-06-02T04:59:57.878" v="2466" actId="1037"/>
          <ac:spMkLst>
            <pc:docMk/>
            <pc:sldMk cId="1394142104" sldId="908"/>
            <ac:spMk id="11" creationId="{EAF55211-CCC4-AAD3-9F77-75E16CB61FA5}"/>
          </ac:spMkLst>
        </pc:spChg>
        <pc:spChg chg="del">
          <ac:chgData name="Nguyen Chi Son" userId="606856d02e9d83ac" providerId="LiveId" clId="{2206480E-8040-46A5-85DE-B84B445A1D2F}" dt="2022-05-30T17:03:23.479" v="149" actId="478"/>
          <ac:spMkLst>
            <pc:docMk/>
            <pc:sldMk cId="1394142104" sldId="908"/>
            <ac:spMk id="16" creationId="{4108C8BA-0C5E-D6F6-C3CF-A6FB88989418}"/>
          </ac:spMkLst>
        </pc:spChg>
        <pc:spChg chg="del">
          <ac:chgData name="Nguyen Chi Son" userId="606856d02e9d83ac" providerId="LiveId" clId="{2206480E-8040-46A5-85DE-B84B445A1D2F}" dt="2022-05-30T17:03:23.479" v="149" actId="478"/>
          <ac:spMkLst>
            <pc:docMk/>
            <pc:sldMk cId="1394142104" sldId="908"/>
            <ac:spMk id="17" creationId="{3402326B-7B03-10CF-7423-31C87CC3F4CC}"/>
          </ac:spMkLst>
        </pc:spChg>
        <pc:spChg chg="add del">
          <ac:chgData name="Nguyen Chi Son" userId="606856d02e9d83ac" providerId="LiveId" clId="{2206480E-8040-46A5-85DE-B84B445A1D2F}" dt="2022-06-02T04:42:41.866" v="568" actId="11529"/>
          <ac:spMkLst>
            <pc:docMk/>
            <pc:sldMk cId="1394142104" sldId="908"/>
            <ac:spMk id="23" creationId="{5965CD3C-9543-3FA0-0E4F-C9C76C8226F1}"/>
          </ac:spMkLst>
        </pc:spChg>
        <pc:spChg chg="add del">
          <ac:chgData name="Nguyen Chi Son" userId="606856d02e9d83ac" providerId="LiveId" clId="{2206480E-8040-46A5-85DE-B84B445A1D2F}" dt="2022-06-02T04:42:51.170" v="570" actId="11529"/>
          <ac:spMkLst>
            <pc:docMk/>
            <pc:sldMk cId="1394142104" sldId="908"/>
            <ac:spMk id="24" creationId="{6304258D-006C-8AE4-AA18-7F7D1CBA077D}"/>
          </ac:spMkLst>
        </pc:spChg>
        <pc:spChg chg="add mod">
          <ac:chgData name="Nguyen Chi Son" userId="606856d02e9d83ac" providerId="LiveId" clId="{2206480E-8040-46A5-85DE-B84B445A1D2F}" dt="2022-06-02T04:59:57.878" v="2466" actId="1037"/>
          <ac:spMkLst>
            <pc:docMk/>
            <pc:sldMk cId="1394142104" sldId="908"/>
            <ac:spMk id="25" creationId="{A145DBCF-3349-54DB-8E2D-302E4E0E66D6}"/>
          </ac:spMkLst>
        </pc:spChg>
        <pc:spChg chg="del">
          <ac:chgData name="Nguyen Chi Son" userId="606856d02e9d83ac" providerId="LiveId" clId="{2206480E-8040-46A5-85DE-B84B445A1D2F}" dt="2022-05-30T17:03:23.479" v="149" actId="478"/>
          <ac:spMkLst>
            <pc:docMk/>
            <pc:sldMk cId="1394142104" sldId="908"/>
            <ac:spMk id="25" creationId="{B3F3012A-E4D5-58C4-CA85-BF76F7CAD108}"/>
          </ac:spMkLst>
        </pc:spChg>
        <pc:spChg chg="del">
          <ac:chgData name="Nguyen Chi Son" userId="606856d02e9d83ac" providerId="LiveId" clId="{2206480E-8040-46A5-85DE-B84B445A1D2F}" dt="2022-05-30T17:03:23.479" v="149" actId="478"/>
          <ac:spMkLst>
            <pc:docMk/>
            <pc:sldMk cId="1394142104" sldId="908"/>
            <ac:spMk id="26" creationId="{E643E2EE-EE5D-0C8D-BFD9-207D65E7315D}"/>
          </ac:spMkLst>
        </pc:spChg>
        <pc:spChg chg="add mod">
          <ac:chgData name="Nguyen Chi Son" userId="606856d02e9d83ac" providerId="LiveId" clId="{2206480E-8040-46A5-85DE-B84B445A1D2F}" dt="2022-06-02T10:20:26.374" v="5107" actId="57"/>
          <ac:spMkLst>
            <pc:docMk/>
            <pc:sldMk cId="1394142104" sldId="908"/>
            <ac:spMk id="40" creationId="{64BE1937-22AF-5E6C-F0E3-A13CFD3F5693}"/>
          </ac:spMkLst>
        </pc:spChg>
        <pc:graphicFrameChg chg="add mod">
          <ac:chgData name="Nguyen Chi Son" userId="606856d02e9d83ac" providerId="LiveId" clId="{2206480E-8040-46A5-85DE-B84B445A1D2F}" dt="2022-06-02T04:59:59.519" v="2480" actId="1037"/>
          <ac:graphicFrameMkLst>
            <pc:docMk/>
            <pc:sldMk cId="1394142104" sldId="908"/>
            <ac:graphicFrameMk id="41" creationId="{0778861A-031B-6697-9BF1-0D225E7A8DC9}"/>
          </ac:graphicFrameMkLst>
        </pc:graphicFrameChg>
        <pc:graphicFrameChg chg="add mod">
          <ac:chgData name="Nguyen Chi Son" userId="606856d02e9d83ac" providerId="LiveId" clId="{2206480E-8040-46A5-85DE-B84B445A1D2F}" dt="2022-06-02T10:20:29.335" v="5108" actId="1076"/>
          <ac:graphicFrameMkLst>
            <pc:docMk/>
            <pc:sldMk cId="1394142104" sldId="908"/>
            <ac:graphicFrameMk id="42" creationId="{81041183-9E8C-3EDE-19F5-C9703F40A2D9}"/>
          </ac:graphicFrameMkLst>
        </pc:graphicFrameChg>
        <pc:picChg chg="add mod ord modCrop">
          <ac:chgData name="Nguyen Chi Son" userId="606856d02e9d83ac" providerId="LiveId" clId="{2206480E-8040-46A5-85DE-B84B445A1D2F}" dt="2022-06-02T04:59:57.878" v="2466" actId="1037"/>
          <ac:picMkLst>
            <pc:docMk/>
            <pc:sldMk cId="1394142104" sldId="908"/>
            <ac:picMk id="4" creationId="{3F87CE3E-CED1-2393-F9B1-706DA970864F}"/>
          </ac:picMkLst>
        </pc:picChg>
        <pc:picChg chg="add del mod">
          <ac:chgData name="Nguyen Chi Son" userId="606856d02e9d83ac" providerId="LiveId" clId="{2206480E-8040-46A5-85DE-B84B445A1D2F}" dt="2022-06-02T04:25:42.566" v="165" actId="478"/>
          <ac:picMkLst>
            <pc:docMk/>
            <pc:sldMk cId="1394142104" sldId="908"/>
            <ac:picMk id="1026" creationId="{87EDA87C-F64A-EF76-8840-789D65B6754A}"/>
          </ac:picMkLst>
        </pc:picChg>
        <pc:picChg chg="add del mod">
          <ac:chgData name="Nguyen Chi Son" userId="606856d02e9d83ac" providerId="LiveId" clId="{2206480E-8040-46A5-85DE-B84B445A1D2F}" dt="2022-06-02T04:22:11.872" v="157"/>
          <ac:picMkLst>
            <pc:docMk/>
            <pc:sldMk cId="1394142104" sldId="908"/>
            <ac:picMk id="1028" creationId="{790DC1F8-F265-3C6C-3DF0-2A64B13B68A0}"/>
          </ac:picMkLst>
        </pc:picChg>
        <pc:cxnChg chg="add mod">
          <ac:chgData name="Nguyen Chi Son" userId="606856d02e9d83ac" providerId="LiveId" clId="{2206480E-8040-46A5-85DE-B84B445A1D2F}" dt="2022-06-02T04:59:57.878" v="2466" actId="1037"/>
          <ac:cxnSpMkLst>
            <pc:docMk/>
            <pc:sldMk cId="1394142104" sldId="908"/>
            <ac:cxnSpMk id="13" creationId="{EB80B636-A30B-EB9A-3A7F-6CE306CC5F15}"/>
          </ac:cxnSpMkLst>
        </pc:cxnChg>
        <pc:cxnChg chg="add mod">
          <ac:chgData name="Nguyen Chi Son" userId="606856d02e9d83ac" providerId="LiveId" clId="{2206480E-8040-46A5-85DE-B84B445A1D2F}" dt="2022-06-02T04:59:57.878" v="2466" actId="1037"/>
          <ac:cxnSpMkLst>
            <pc:docMk/>
            <pc:sldMk cId="1394142104" sldId="908"/>
            <ac:cxnSpMk id="15" creationId="{941312A9-FC61-1880-F83D-9DA5A77E2D62}"/>
          </ac:cxnSpMkLst>
        </pc:cxnChg>
        <pc:cxnChg chg="del">
          <ac:chgData name="Nguyen Chi Son" userId="606856d02e9d83ac" providerId="LiveId" clId="{2206480E-8040-46A5-85DE-B84B445A1D2F}" dt="2022-05-30T17:03:23.479" v="149" actId="478"/>
          <ac:cxnSpMkLst>
            <pc:docMk/>
            <pc:sldMk cId="1394142104" sldId="908"/>
            <ac:cxnSpMk id="18" creationId="{45196E77-F931-0A64-C658-B9F347854C7D}"/>
          </ac:cxnSpMkLst>
        </pc:cxnChg>
        <pc:cxnChg chg="del">
          <ac:chgData name="Nguyen Chi Son" userId="606856d02e9d83ac" providerId="LiveId" clId="{2206480E-8040-46A5-85DE-B84B445A1D2F}" dt="2022-05-30T17:03:23.479" v="149" actId="478"/>
          <ac:cxnSpMkLst>
            <pc:docMk/>
            <pc:sldMk cId="1394142104" sldId="908"/>
            <ac:cxnSpMk id="20" creationId="{DBF64CA7-5B3C-AB1E-23E3-E2BFB63EA1BC}"/>
          </ac:cxnSpMkLst>
        </pc:cxnChg>
        <pc:cxnChg chg="del">
          <ac:chgData name="Nguyen Chi Son" userId="606856d02e9d83ac" providerId="LiveId" clId="{2206480E-8040-46A5-85DE-B84B445A1D2F}" dt="2022-05-30T17:03:23.479" v="149" actId="478"/>
          <ac:cxnSpMkLst>
            <pc:docMk/>
            <pc:sldMk cId="1394142104" sldId="908"/>
            <ac:cxnSpMk id="22" creationId="{3082BB06-4461-FA11-CDDA-29806D66FEFC}"/>
          </ac:cxnSpMkLst>
        </pc:cxnChg>
        <pc:cxnChg chg="add mod">
          <ac:chgData name="Nguyen Chi Son" userId="606856d02e9d83ac" providerId="LiveId" clId="{2206480E-8040-46A5-85DE-B84B445A1D2F}" dt="2022-06-02T04:59:57.878" v="2466" actId="1037"/>
          <ac:cxnSpMkLst>
            <pc:docMk/>
            <pc:sldMk cId="1394142104" sldId="908"/>
            <ac:cxnSpMk id="27" creationId="{39308B84-0DFA-DFFC-EC03-79C660E1B2B8}"/>
          </ac:cxnSpMkLst>
        </pc:cxnChg>
        <pc:cxnChg chg="add mod">
          <ac:chgData name="Nguyen Chi Son" userId="606856d02e9d83ac" providerId="LiveId" clId="{2206480E-8040-46A5-85DE-B84B445A1D2F}" dt="2022-06-02T04:59:57.878" v="2466" actId="1037"/>
          <ac:cxnSpMkLst>
            <pc:docMk/>
            <pc:sldMk cId="1394142104" sldId="908"/>
            <ac:cxnSpMk id="30" creationId="{9495BD87-F8AD-1117-AA9E-81FED9CBB4B5}"/>
          </ac:cxnSpMkLst>
        </pc:cxnChg>
      </pc:sldChg>
      <pc:sldChg chg="addSp delSp modSp mod delAnim modAnim">
        <pc:chgData name="Nguyen Chi Son" userId="606856d02e9d83ac" providerId="LiveId" clId="{2206480E-8040-46A5-85DE-B84B445A1D2F}" dt="2022-06-02T10:00:34.662" v="4193" actId="1036"/>
        <pc:sldMkLst>
          <pc:docMk/>
          <pc:sldMk cId="3643987355" sldId="914"/>
        </pc:sldMkLst>
        <pc:spChg chg="mod">
          <ac:chgData name="Nguyen Chi Son" userId="606856d02e9d83ac" providerId="LiveId" clId="{2206480E-8040-46A5-85DE-B84B445A1D2F}" dt="2022-06-02T09:50:23.323" v="3766" actId="20577"/>
          <ac:spMkLst>
            <pc:docMk/>
            <pc:sldMk cId="3643987355" sldId="914"/>
            <ac:spMk id="19" creationId="{9C339D16-68E4-43C4-A62E-D0146138D23B}"/>
          </ac:spMkLst>
        </pc:spChg>
        <pc:spChg chg="del">
          <ac:chgData name="Nguyen Chi Son" userId="606856d02e9d83ac" providerId="LiveId" clId="{2206480E-8040-46A5-85DE-B84B445A1D2F}" dt="2022-06-02T10:00:28.487" v="4164" actId="478"/>
          <ac:spMkLst>
            <pc:docMk/>
            <pc:sldMk cId="3643987355" sldId="914"/>
            <ac:spMk id="24" creationId="{9FA2B2C3-D1D8-7817-AA87-B67F1664BC7D}"/>
          </ac:spMkLst>
        </pc:spChg>
        <pc:spChg chg="mod">
          <ac:chgData name="Nguyen Chi Son" userId="606856d02e9d83ac" providerId="LiveId" clId="{2206480E-8040-46A5-85DE-B84B445A1D2F}" dt="2022-06-02T10:00:34.662" v="4193" actId="1036"/>
          <ac:spMkLst>
            <pc:docMk/>
            <pc:sldMk cId="3643987355" sldId="914"/>
            <ac:spMk id="25" creationId="{03D6376B-C45A-F677-0F79-A1ECFA193708}"/>
          </ac:spMkLst>
        </pc:spChg>
        <pc:spChg chg="mod">
          <ac:chgData name="Nguyen Chi Son" userId="606856d02e9d83ac" providerId="LiveId" clId="{2206480E-8040-46A5-85DE-B84B445A1D2F}" dt="2022-06-02T10:00:34.662" v="4193" actId="1036"/>
          <ac:spMkLst>
            <pc:docMk/>
            <pc:sldMk cId="3643987355" sldId="914"/>
            <ac:spMk id="26" creationId="{94EFD63C-9318-AD67-9A4A-9500E05B7D4E}"/>
          </ac:spMkLst>
        </pc:spChg>
        <pc:spChg chg="mod">
          <ac:chgData name="Nguyen Chi Son" userId="606856d02e9d83ac" providerId="LiveId" clId="{2206480E-8040-46A5-85DE-B84B445A1D2F}" dt="2022-06-02T10:00:34.662" v="4193" actId="1036"/>
          <ac:spMkLst>
            <pc:docMk/>
            <pc:sldMk cId="3643987355" sldId="914"/>
            <ac:spMk id="28" creationId="{59480F01-1FA6-8EB7-5CF9-FB039E8BC80A}"/>
          </ac:spMkLst>
        </pc:spChg>
        <pc:graphicFrameChg chg="del">
          <ac:chgData name="Nguyen Chi Son" userId="606856d02e9d83ac" providerId="LiveId" clId="{2206480E-8040-46A5-85DE-B84B445A1D2F}" dt="2022-06-02T10:00:26.486" v="4163" actId="478"/>
          <ac:graphicFrameMkLst>
            <pc:docMk/>
            <pc:sldMk cId="3643987355" sldId="914"/>
            <ac:graphicFrameMk id="30" creationId="{67A9E834-3A5D-04F0-A06E-F379F1314907}"/>
          </ac:graphicFrameMkLst>
        </pc:graphicFrameChg>
        <pc:graphicFrameChg chg="del">
          <ac:chgData name="Nguyen Chi Son" userId="606856d02e9d83ac" providerId="LiveId" clId="{2206480E-8040-46A5-85DE-B84B445A1D2F}" dt="2022-06-02T09:59:23.547" v="3768" actId="478"/>
          <ac:graphicFrameMkLst>
            <pc:docMk/>
            <pc:sldMk cId="3643987355" sldId="914"/>
            <ac:graphicFrameMk id="34" creationId="{17A40FEA-E3A7-7DE2-67CA-7A31A086F9F1}"/>
          </ac:graphicFrameMkLst>
        </pc:graphicFrameChg>
        <pc:graphicFrameChg chg="del">
          <ac:chgData name="Nguyen Chi Son" userId="606856d02e9d83ac" providerId="LiveId" clId="{2206480E-8040-46A5-85DE-B84B445A1D2F}" dt="2022-06-02T09:59:23.116" v="3767" actId="478"/>
          <ac:graphicFrameMkLst>
            <pc:docMk/>
            <pc:sldMk cId="3643987355" sldId="914"/>
            <ac:graphicFrameMk id="35" creationId="{EB8D03F7-88DC-A0DF-BD1B-DAB47AB11238}"/>
          </ac:graphicFrameMkLst>
        </pc:graphicFrameChg>
        <pc:picChg chg="del">
          <ac:chgData name="Nguyen Chi Son" userId="606856d02e9d83ac" providerId="LiveId" clId="{2206480E-8040-46A5-85DE-B84B445A1D2F}" dt="2022-06-02T09:49:29.872" v="3333" actId="478"/>
          <ac:picMkLst>
            <pc:docMk/>
            <pc:sldMk cId="3643987355" sldId="914"/>
            <ac:picMk id="3" creationId="{79DF294F-CF97-0E0B-34B1-38E46CC6412C}"/>
          </ac:picMkLst>
        </pc:picChg>
        <pc:picChg chg="add mod">
          <ac:chgData name="Nguyen Chi Son" userId="606856d02e9d83ac" providerId="LiveId" clId="{2206480E-8040-46A5-85DE-B84B445A1D2F}" dt="2022-06-02T10:00:34.662" v="4193" actId="1036"/>
          <ac:picMkLst>
            <pc:docMk/>
            <pc:sldMk cId="3643987355" sldId="914"/>
            <ac:picMk id="12" creationId="{C4DA393B-FF3F-C0F1-D040-9B1AD183A188}"/>
          </ac:picMkLst>
        </pc:picChg>
      </pc:sldChg>
      <pc:sldChg chg="del">
        <pc:chgData name="Nguyen Chi Son" userId="606856d02e9d83ac" providerId="LiveId" clId="{2206480E-8040-46A5-85DE-B84B445A1D2F}" dt="2022-06-02T04:49:10.314" v="845" actId="47"/>
        <pc:sldMkLst>
          <pc:docMk/>
          <pc:sldMk cId="1190829174" sldId="916"/>
        </pc:sldMkLst>
      </pc:sldChg>
      <pc:sldChg chg="del">
        <pc:chgData name="Nguyen Chi Son" userId="606856d02e9d83ac" providerId="LiveId" clId="{2206480E-8040-46A5-85DE-B84B445A1D2F}" dt="2022-06-02T09:49:28.458" v="3332" actId="47"/>
        <pc:sldMkLst>
          <pc:docMk/>
          <pc:sldMk cId="1259078798" sldId="924"/>
        </pc:sldMkLst>
      </pc:sldChg>
      <pc:sldChg chg="addSp delSp modSp mod delAnim modAnim">
        <pc:chgData name="Nguyen Chi Son" userId="606856d02e9d83ac" providerId="LiveId" clId="{2206480E-8040-46A5-85DE-B84B445A1D2F}" dt="2022-06-02T10:15:23.049" v="4661"/>
        <pc:sldMkLst>
          <pc:docMk/>
          <pc:sldMk cId="1548001408" sldId="925"/>
        </pc:sldMkLst>
        <pc:spChg chg="add mod">
          <ac:chgData name="Nguyen Chi Son" userId="606856d02e9d83ac" providerId="LiveId" clId="{2206480E-8040-46A5-85DE-B84B445A1D2F}" dt="2022-06-02T10:09:59.959" v="4445" actId="20577"/>
          <ac:spMkLst>
            <pc:docMk/>
            <pc:sldMk cId="1548001408" sldId="925"/>
            <ac:spMk id="12" creationId="{D6800878-F88B-22B3-DFA1-3EDC49F7D105}"/>
          </ac:spMkLst>
        </pc:spChg>
        <pc:spChg chg="add mod">
          <ac:chgData name="Nguyen Chi Son" userId="606856d02e9d83ac" providerId="LiveId" clId="{2206480E-8040-46A5-85DE-B84B445A1D2F}" dt="2022-06-02T10:08:02.604" v="4377" actId="1035"/>
          <ac:spMkLst>
            <pc:docMk/>
            <pc:sldMk cId="1548001408" sldId="925"/>
            <ac:spMk id="13" creationId="{9EE8A614-BCD1-FE95-A5D2-CDA6293B5B5D}"/>
          </ac:spMkLst>
        </pc:spChg>
        <pc:spChg chg="add mod">
          <ac:chgData name="Nguyen Chi Son" userId="606856d02e9d83ac" providerId="LiveId" clId="{2206480E-8040-46A5-85DE-B84B445A1D2F}" dt="2022-06-02T10:08:02.604" v="4377" actId="1035"/>
          <ac:spMkLst>
            <pc:docMk/>
            <pc:sldMk cId="1548001408" sldId="925"/>
            <ac:spMk id="14" creationId="{7AEFDD8D-63BF-80B1-17C3-A7D5F85F6BFB}"/>
          </ac:spMkLst>
        </pc:spChg>
        <pc:spChg chg="add mod">
          <ac:chgData name="Nguyen Chi Son" userId="606856d02e9d83ac" providerId="LiveId" clId="{2206480E-8040-46A5-85DE-B84B445A1D2F}" dt="2022-06-02T10:14:03.542" v="4652" actId="20577"/>
          <ac:spMkLst>
            <pc:docMk/>
            <pc:sldMk cId="1548001408" sldId="925"/>
            <ac:spMk id="15" creationId="{3FA68FD0-2B3A-1A94-5A80-F7834E3234C4}"/>
          </ac:spMkLst>
        </pc:spChg>
        <pc:spChg chg="mod">
          <ac:chgData name="Nguyen Chi Son" userId="606856d02e9d83ac" providerId="LiveId" clId="{2206480E-8040-46A5-85DE-B84B445A1D2F}" dt="2022-06-02T10:07:43.772" v="4324" actId="20577"/>
          <ac:spMkLst>
            <pc:docMk/>
            <pc:sldMk cId="1548001408" sldId="925"/>
            <ac:spMk id="19" creationId="{9C339D16-68E4-43C4-A62E-D0146138D23B}"/>
          </ac:spMkLst>
        </pc:spChg>
        <pc:spChg chg="del mod">
          <ac:chgData name="Nguyen Chi Son" userId="606856d02e9d83ac" providerId="LiveId" clId="{2206480E-8040-46A5-85DE-B84B445A1D2F}" dt="2022-06-02T10:07:59.515" v="4352" actId="478"/>
          <ac:spMkLst>
            <pc:docMk/>
            <pc:sldMk cId="1548001408" sldId="925"/>
            <ac:spMk id="24" creationId="{9FA2B2C3-D1D8-7817-AA87-B67F1664BC7D}"/>
          </ac:spMkLst>
        </pc:spChg>
        <pc:spChg chg="del mod">
          <ac:chgData name="Nguyen Chi Son" userId="606856d02e9d83ac" providerId="LiveId" clId="{2206480E-8040-46A5-85DE-B84B445A1D2F}" dt="2022-06-02T10:07:59.515" v="4352" actId="478"/>
          <ac:spMkLst>
            <pc:docMk/>
            <pc:sldMk cId="1548001408" sldId="925"/>
            <ac:spMk id="25" creationId="{03D6376B-C45A-F677-0F79-A1ECFA193708}"/>
          </ac:spMkLst>
        </pc:spChg>
        <pc:spChg chg="del mod">
          <ac:chgData name="Nguyen Chi Son" userId="606856d02e9d83ac" providerId="LiveId" clId="{2206480E-8040-46A5-85DE-B84B445A1D2F}" dt="2022-06-02T10:07:59.515" v="4352" actId="478"/>
          <ac:spMkLst>
            <pc:docMk/>
            <pc:sldMk cId="1548001408" sldId="925"/>
            <ac:spMk id="26" creationId="{94EFD63C-9318-AD67-9A4A-9500E05B7D4E}"/>
          </ac:spMkLst>
        </pc:spChg>
        <pc:spChg chg="del mod">
          <ac:chgData name="Nguyen Chi Son" userId="606856d02e9d83ac" providerId="LiveId" clId="{2206480E-8040-46A5-85DE-B84B445A1D2F}" dt="2022-06-02T10:07:59.515" v="4352" actId="478"/>
          <ac:spMkLst>
            <pc:docMk/>
            <pc:sldMk cId="1548001408" sldId="925"/>
            <ac:spMk id="28" creationId="{59480F01-1FA6-8EB7-5CF9-FB039E8BC80A}"/>
          </ac:spMkLst>
        </pc:spChg>
        <pc:graphicFrameChg chg="add del mod">
          <ac:chgData name="Nguyen Chi Son" userId="606856d02e9d83ac" providerId="LiveId" clId="{2206480E-8040-46A5-85DE-B84B445A1D2F}" dt="2022-06-02T10:10:48.994" v="4540" actId="478"/>
          <ac:graphicFrameMkLst>
            <pc:docMk/>
            <pc:sldMk cId="1548001408" sldId="925"/>
            <ac:graphicFrameMk id="16" creationId="{C312897A-4DCC-86B5-D936-5C2169874FBE}"/>
          </ac:graphicFrameMkLst>
        </pc:graphicFrameChg>
        <pc:graphicFrameChg chg="add mod">
          <ac:chgData name="Nguyen Chi Son" userId="606856d02e9d83ac" providerId="LiveId" clId="{2206480E-8040-46A5-85DE-B84B445A1D2F}" dt="2022-06-02T10:12:38.661" v="4560" actId="1076"/>
          <ac:graphicFrameMkLst>
            <pc:docMk/>
            <pc:sldMk cId="1548001408" sldId="925"/>
            <ac:graphicFrameMk id="18" creationId="{1D44DD77-A715-5D58-EB3B-C0C826CED5F2}"/>
          </ac:graphicFrameMkLst>
        </pc:graphicFrameChg>
        <pc:graphicFrameChg chg="add mod">
          <ac:chgData name="Nguyen Chi Son" userId="606856d02e9d83ac" providerId="LiveId" clId="{2206480E-8040-46A5-85DE-B84B445A1D2F}" dt="2022-06-02T10:10:28.869" v="4451" actId="1076"/>
          <ac:graphicFrameMkLst>
            <pc:docMk/>
            <pc:sldMk cId="1548001408" sldId="925"/>
            <ac:graphicFrameMk id="20" creationId="{FB2D1A6D-2636-A919-E206-A742E1D84C29}"/>
          </ac:graphicFrameMkLst>
        </pc:graphicFrameChg>
        <pc:graphicFrameChg chg="add mod">
          <ac:chgData name="Nguyen Chi Son" userId="606856d02e9d83ac" providerId="LiveId" clId="{2206480E-8040-46A5-85DE-B84B445A1D2F}" dt="2022-06-02T10:15:23.049" v="4661"/>
          <ac:graphicFrameMkLst>
            <pc:docMk/>
            <pc:sldMk cId="1548001408" sldId="925"/>
            <ac:graphicFrameMk id="22" creationId="{59541FB8-948C-6032-96B6-4D2FDFC3D394}"/>
          </ac:graphicFrameMkLst>
        </pc:graphicFrameChg>
        <pc:graphicFrameChg chg="del mod">
          <ac:chgData name="Nguyen Chi Son" userId="606856d02e9d83ac" providerId="LiveId" clId="{2206480E-8040-46A5-85DE-B84B445A1D2F}" dt="2022-06-02T10:07:59.515" v="4352" actId="478"/>
          <ac:graphicFrameMkLst>
            <pc:docMk/>
            <pc:sldMk cId="1548001408" sldId="925"/>
            <ac:graphicFrameMk id="30" creationId="{67A9E834-3A5D-04F0-A06E-F379F1314907}"/>
          </ac:graphicFrameMkLst>
        </pc:graphicFrameChg>
        <pc:graphicFrameChg chg="del mod">
          <ac:chgData name="Nguyen Chi Son" userId="606856d02e9d83ac" providerId="LiveId" clId="{2206480E-8040-46A5-85DE-B84B445A1D2F}" dt="2022-06-02T10:07:59.515" v="4352" actId="478"/>
          <ac:graphicFrameMkLst>
            <pc:docMk/>
            <pc:sldMk cId="1548001408" sldId="925"/>
            <ac:graphicFrameMk id="34" creationId="{17A40FEA-E3A7-7DE2-67CA-7A31A086F9F1}"/>
          </ac:graphicFrameMkLst>
        </pc:graphicFrameChg>
        <pc:graphicFrameChg chg="del mod">
          <ac:chgData name="Nguyen Chi Son" userId="606856d02e9d83ac" providerId="LiveId" clId="{2206480E-8040-46A5-85DE-B84B445A1D2F}" dt="2022-06-02T10:07:59.515" v="4352" actId="478"/>
          <ac:graphicFrameMkLst>
            <pc:docMk/>
            <pc:sldMk cId="1548001408" sldId="925"/>
            <ac:graphicFrameMk id="35" creationId="{EB8D03F7-88DC-A0DF-BD1B-DAB47AB11238}"/>
          </ac:graphicFrameMkLst>
        </pc:graphicFrameChg>
        <pc:picChg chg="del">
          <ac:chgData name="Nguyen Chi Son" userId="606856d02e9d83ac" providerId="LiveId" clId="{2206480E-8040-46A5-85DE-B84B445A1D2F}" dt="2022-06-02T10:07:21.788" v="4194" actId="478"/>
          <ac:picMkLst>
            <pc:docMk/>
            <pc:sldMk cId="1548001408" sldId="925"/>
            <ac:picMk id="4" creationId="{D6554905-CDBF-2AA0-F1CF-D4E606C8A84F}"/>
          </ac:picMkLst>
        </pc:picChg>
        <pc:picChg chg="add del mod">
          <ac:chgData name="Nguyen Chi Son" userId="606856d02e9d83ac" providerId="LiveId" clId="{2206480E-8040-46A5-85DE-B84B445A1D2F}" dt="2022-06-02T10:10:03.497" v="4446" actId="478"/>
          <ac:picMkLst>
            <pc:docMk/>
            <pc:sldMk cId="1548001408" sldId="925"/>
            <ac:picMk id="17" creationId="{0107CB47-241D-8BCA-A885-8B2D26A6F2CE}"/>
          </ac:picMkLst>
        </pc:picChg>
        <pc:picChg chg="add del mod">
          <ac:chgData name="Nguyen Chi Son" userId="606856d02e9d83ac" providerId="LiveId" clId="{2206480E-8040-46A5-85DE-B84B445A1D2F}" dt="2022-06-02T10:14:07.500" v="4653" actId="478"/>
          <ac:picMkLst>
            <pc:docMk/>
            <pc:sldMk cId="1548001408" sldId="925"/>
            <ac:picMk id="21" creationId="{2A8F367B-A447-7543-98A9-2CA0E6AA99F0}"/>
          </ac:picMkLst>
        </pc:picChg>
        <pc:picChg chg="add mod">
          <ac:chgData name="Nguyen Chi Son" userId="606856d02e9d83ac" providerId="LiveId" clId="{2206480E-8040-46A5-85DE-B84B445A1D2F}" dt="2022-06-02T10:14:33.498" v="4656" actId="1076"/>
          <ac:picMkLst>
            <pc:docMk/>
            <pc:sldMk cId="1548001408" sldId="925"/>
            <ac:picMk id="2050" creationId="{CAC113ED-7936-3A52-86B3-D91166CE6C93}"/>
          </ac:picMkLst>
        </pc:picChg>
      </pc:sldChg>
      <pc:sldChg chg="addSp delSp modSp mod delAnim modAnim">
        <pc:chgData name="Nguyen Chi Son" userId="606856d02e9d83ac" providerId="LiveId" clId="{2206480E-8040-46A5-85DE-B84B445A1D2F}" dt="2022-06-02T10:19:57.903" v="5081" actId="1076"/>
        <pc:sldMkLst>
          <pc:docMk/>
          <pc:sldMk cId="3464370416" sldId="926"/>
        </pc:sldMkLst>
        <pc:spChg chg="mod">
          <ac:chgData name="Nguyen Chi Son" userId="606856d02e9d83ac" providerId="LiveId" clId="{2206480E-8040-46A5-85DE-B84B445A1D2F}" dt="2022-06-02T10:17:28.896" v="4942" actId="20577"/>
          <ac:spMkLst>
            <pc:docMk/>
            <pc:sldMk cId="3464370416" sldId="926"/>
            <ac:spMk id="19" creationId="{9C339D16-68E4-43C4-A62E-D0146138D23B}"/>
          </ac:spMkLst>
        </pc:spChg>
        <pc:spChg chg="mod">
          <ac:chgData name="Nguyen Chi Son" userId="606856d02e9d83ac" providerId="LiveId" clId="{2206480E-8040-46A5-85DE-B84B445A1D2F}" dt="2022-06-02T10:19:10.196" v="5011" actId="1035"/>
          <ac:spMkLst>
            <pc:docMk/>
            <pc:sldMk cId="3464370416" sldId="926"/>
            <ac:spMk id="24" creationId="{9FA2B2C3-D1D8-7817-AA87-B67F1664BC7D}"/>
          </ac:spMkLst>
        </pc:spChg>
        <pc:spChg chg="mod">
          <ac:chgData name="Nguyen Chi Son" userId="606856d02e9d83ac" providerId="LiveId" clId="{2206480E-8040-46A5-85DE-B84B445A1D2F}" dt="2022-06-02T10:19:10.196" v="5011" actId="1035"/>
          <ac:spMkLst>
            <pc:docMk/>
            <pc:sldMk cId="3464370416" sldId="926"/>
            <ac:spMk id="25" creationId="{03D6376B-C45A-F677-0F79-A1ECFA193708}"/>
          </ac:spMkLst>
        </pc:spChg>
        <pc:spChg chg="mod">
          <ac:chgData name="Nguyen Chi Son" userId="606856d02e9d83ac" providerId="LiveId" clId="{2206480E-8040-46A5-85DE-B84B445A1D2F}" dt="2022-06-02T10:19:10.196" v="5011" actId="1035"/>
          <ac:spMkLst>
            <pc:docMk/>
            <pc:sldMk cId="3464370416" sldId="926"/>
            <ac:spMk id="26" creationId="{94EFD63C-9318-AD67-9A4A-9500E05B7D4E}"/>
          </ac:spMkLst>
        </pc:spChg>
        <pc:spChg chg="mod">
          <ac:chgData name="Nguyen Chi Son" userId="606856d02e9d83ac" providerId="LiveId" clId="{2206480E-8040-46A5-85DE-B84B445A1D2F}" dt="2022-06-02T10:19:17.607" v="5077" actId="20577"/>
          <ac:spMkLst>
            <pc:docMk/>
            <pc:sldMk cId="3464370416" sldId="926"/>
            <ac:spMk id="28" creationId="{59480F01-1FA6-8EB7-5CF9-FB039E8BC80A}"/>
          </ac:spMkLst>
        </pc:spChg>
        <pc:graphicFrameChg chg="add mod">
          <ac:chgData name="Nguyen Chi Son" userId="606856d02e9d83ac" providerId="LiveId" clId="{2206480E-8040-46A5-85DE-B84B445A1D2F}" dt="2022-06-02T10:19:10.196" v="5011" actId="1035"/>
          <ac:graphicFrameMkLst>
            <pc:docMk/>
            <pc:sldMk cId="3464370416" sldId="926"/>
            <ac:graphicFrameMk id="10" creationId="{37BF8EFF-98FE-E6F3-310C-7F646813EF59}"/>
          </ac:graphicFrameMkLst>
        </pc:graphicFrameChg>
        <pc:graphicFrameChg chg="add mod">
          <ac:chgData name="Nguyen Chi Son" userId="606856d02e9d83ac" providerId="LiveId" clId="{2206480E-8040-46A5-85DE-B84B445A1D2F}" dt="2022-06-02T10:19:57.903" v="5081" actId="1076"/>
          <ac:graphicFrameMkLst>
            <pc:docMk/>
            <pc:sldMk cId="3464370416" sldId="926"/>
            <ac:graphicFrameMk id="11" creationId="{F5C66734-D7F5-38DF-164F-5BEA987AACC6}"/>
          </ac:graphicFrameMkLst>
        </pc:graphicFrameChg>
        <pc:graphicFrameChg chg="del">
          <ac:chgData name="Nguyen Chi Son" userId="606856d02e9d83ac" providerId="LiveId" clId="{2206480E-8040-46A5-85DE-B84B445A1D2F}" dt="2022-06-02T10:18:56.679" v="4943" actId="478"/>
          <ac:graphicFrameMkLst>
            <pc:docMk/>
            <pc:sldMk cId="3464370416" sldId="926"/>
            <ac:graphicFrameMk id="30" creationId="{67A9E834-3A5D-04F0-A06E-F379F1314907}"/>
          </ac:graphicFrameMkLst>
        </pc:graphicFrameChg>
        <pc:picChg chg="del">
          <ac:chgData name="Nguyen Chi Son" userId="606856d02e9d83ac" providerId="LiveId" clId="{2206480E-8040-46A5-85DE-B84B445A1D2F}" dt="2022-06-02T10:16:50.310" v="4662" actId="478"/>
          <ac:picMkLst>
            <pc:docMk/>
            <pc:sldMk cId="3464370416" sldId="926"/>
            <ac:picMk id="4" creationId="{D6554905-CDBF-2AA0-F1CF-D4E606C8A84F}"/>
          </ac:picMkLst>
        </pc:picChg>
      </pc:sldChg>
      <pc:sldChg chg="addSp delSp modSp add mod delAnim modAnim">
        <pc:chgData name="Nguyen Chi Son" userId="606856d02e9d83ac" providerId="LiveId" clId="{2206480E-8040-46A5-85DE-B84B445A1D2F}" dt="2022-06-02T05:01:47.593" v="2697" actId="1076"/>
        <pc:sldMkLst>
          <pc:docMk/>
          <pc:sldMk cId="3624051361" sldId="927"/>
        </pc:sldMkLst>
        <pc:spChg chg="add mod">
          <ac:chgData name="Nguyen Chi Son" userId="606856d02e9d83ac" providerId="LiveId" clId="{2206480E-8040-46A5-85DE-B84B445A1D2F}" dt="2022-06-02T04:58:15.847" v="2270" actId="57"/>
          <ac:spMkLst>
            <pc:docMk/>
            <pc:sldMk cId="3624051361" sldId="927"/>
            <ac:spMk id="8" creationId="{718180F6-8E12-5BF9-8969-92CD1C363B90}"/>
          </ac:spMkLst>
        </pc:spChg>
        <pc:spChg chg="add mod">
          <ac:chgData name="Nguyen Chi Son" userId="606856d02e9d83ac" providerId="LiveId" clId="{2206480E-8040-46A5-85DE-B84B445A1D2F}" dt="2022-06-02T04:55:23.810" v="2042" actId="1036"/>
          <ac:spMkLst>
            <pc:docMk/>
            <pc:sldMk cId="3624051361" sldId="927"/>
            <ac:spMk id="10" creationId="{127A30CF-877B-8727-0C6D-444B2ECCDB89}"/>
          </ac:spMkLst>
        </pc:spChg>
        <pc:spChg chg="add mod">
          <ac:chgData name="Nguyen Chi Son" userId="606856d02e9d83ac" providerId="LiveId" clId="{2206480E-8040-46A5-85DE-B84B445A1D2F}" dt="2022-06-02T04:55:23.810" v="2042" actId="1036"/>
          <ac:spMkLst>
            <pc:docMk/>
            <pc:sldMk cId="3624051361" sldId="927"/>
            <ac:spMk id="11" creationId="{95750EF6-7105-ECFA-5A39-D32D54919FA8}"/>
          </ac:spMkLst>
        </pc:spChg>
        <pc:spChg chg="add mod">
          <ac:chgData name="Nguyen Chi Son" userId="606856d02e9d83ac" providerId="LiveId" clId="{2206480E-8040-46A5-85DE-B84B445A1D2F}" dt="2022-06-02T05:01:13.563" v="2689" actId="20577"/>
          <ac:spMkLst>
            <pc:docMk/>
            <pc:sldMk cId="3624051361" sldId="927"/>
            <ac:spMk id="12" creationId="{07065127-02AE-DCE5-2607-99784F92B1D3}"/>
          </ac:spMkLst>
        </pc:spChg>
        <pc:spChg chg="mod">
          <ac:chgData name="Nguyen Chi Son" userId="606856d02e9d83ac" providerId="LiveId" clId="{2206480E-8040-46A5-85DE-B84B445A1D2F}" dt="2022-06-02T04:55:19.731" v="2040" actId="20577"/>
          <ac:spMkLst>
            <pc:docMk/>
            <pc:sldMk cId="3624051361" sldId="927"/>
            <ac:spMk id="19" creationId="{9C339D16-68E4-43C4-A62E-D0146138D23B}"/>
          </ac:spMkLst>
        </pc:spChg>
        <pc:spChg chg="del">
          <ac:chgData name="Nguyen Chi Son" userId="606856d02e9d83ac" providerId="LiveId" clId="{2206480E-8040-46A5-85DE-B84B445A1D2F}" dt="2022-06-02T04:52:52.941" v="1488" actId="478"/>
          <ac:spMkLst>
            <pc:docMk/>
            <pc:sldMk cId="3624051361" sldId="927"/>
            <ac:spMk id="21" creationId="{3C6960D8-F2CB-1BB7-E602-0AB20220BBD8}"/>
          </ac:spMkLst>
        </pc:spChg>
        <pc:spChg chg="del">
          <ac:chgData name="Nguyen Chi Son" userId="606856d02e9d83ac" providerId="LiveId" clId="{2206480E-8040-46A5-85DE-B84B445A1D2F}" dt="2022-06-02T04:52:52.941" v="1488" actId="478"/>
          <ac:spMkLst>
            <pc:docMk/>
            <pc:sldMk cId="3624051361" sldId="927"/>
            <ac:spMk id="22" creationId="{16E5B8CC-8719-303B-B561-0D5CEB13DD3B}"/>
          </ac:spMkLst>
        </pc:spChg>
        <pc:graphicFrameChg chg="add del mod">
          <ac:chgData name="Nguyen Chi Son" userId="606856d02e9d83ac" providerId="LiveId" clId="{2206480E-8040-46A5-85DE-B84B445A1D2F}" dt="2022-06-02T04:57:11.066" v="2092" actId="478"/>
          <ac:graphicFrameMkLst>
            <pc:docMk/>
            <pc:sldMk cId="3624051361" sldId="927"/>
            <ac:graphicFrameMk id="13" creationId="{1DC93D5C-B92B-5A80-2A2F-A5A0CB233D54}"/>
          </ac:graphicFrameMkLst>
        </pc:graphicFrameChg>
        <pc:graphicFrameChg chg="add mod">
          <ac:chgData name="Nguyen Chi Son" userId="606856d02e9d83ac" providerId="LiveId" clId="{2206480E-8040-46A5-85DE-B84B445A1D2F}" dt="2022-06-02T04:58:55.900" v="2353" actId="1076"/>
          <ac:graphicFrameMkLst>
            <pc:docMk/>
            <pc:sldMk cId="3624051361" sldId="927"/>
            <ac:graphicFrameMk id="14" creationId="{135E2BBD-9396-BE9E-42DE-7C986E4F20DE}"/>
          </ac:graphicFrameMkLst>
        </pc:graphicFrameChg>
        <pc:graphicFrameChg chg="add del mod">
          <ac:chgData name="Nguyen Chi Son" userId="606856d02e9d83ac" providerId="LiveId" clId="{2206480E-8040-46A5-85DE-B84B445A1D2F}" dt="2022-06-02T04:53:41.627" v="1647" actId="478"/>
          <ac:graphicFrameMkLst>
            <pc:docMk/>
            <pc:sldMk cId="3624051361" sldId="927"/>
            <ac:graphicFrameMk id="15" creationId="{C34DF32A-5546-CD59-2B41-453D03A84EB6}"/>
          </ac:graphicFrameMkLst>
        </pc:graphicFrameChg>
        <pc:graphicFrameChg chg="add mod">
          <ac:chgData name="Nguyen Chi Son" userId="606856d02e9d83ac" providerId="LiveId" clId="{2206480E-8040-46A5-85DE-B84B445A1D2F}" dt="2022-06-02T05:01:47.593" v="2697" actId="1076"/>
          <ac:graphicFrameMkLst>
            <pc:docMk/>
            <pc:sldMk cId="3624051361" sldId="927"/>
            <ac:graphicFrameMk id="17" creationId="{6006B298-8BD2-6A52-0FE1-0765B8C50FBB}"/>
          </ac:graphicFrameMkLst>
        </pc:graphicFrameChg>
        <pc:graphicFrameChg chg="del">
          <ac:chgData name="Nguyen Chi Son" userId="606856d02e9d83ac" providerId="LiveId" clId="{2206480E-8040-46A5-85DE-B84B445A1D2F}" dt="2022-06-02T04:52:52.941" v="1488" actId="478"/>
          <ac:graphicFrameMkLst>
            <pc:docMk/>
            <pc:sldMk cId="3624051361" sldId="927"/>
            <ac:graphicFrameMk id="24" creationId="{F3A05BFE-FBDD-8582-7F21-830D23DE2683}"/>
          </ac:graphicFrameMkLst>
        </pc:graphicFrameChg>
        <pc:graphicFrameChg chg="del">
          <ac:chgData name="Nguyen Chi Son" userId="606856d02e9d83ac" providerId="LiveId" clId="{2206480E-8040-46A5-85DE-B84B445A1D2F}" dt="2022-06-02T04:52:52.941" v="1488" actId="478"/>
          <ac:graphicFrameMkLst>
            <pc:docMk/>
            <pc:sldMk cId="3624051361" sldId="927"/>
            <ac:graphicFrameMk id="25" creationId="{34776410-162C-A945-83C7-0411DA78D849}"/>
          </ac:graphicFrameMkLst>
        </pc:graphicFrameChg>
        <pc:picChg chg="add mod">
          <ac:chgData name="Nguyen Chi Son" userId="606856d02e9d83ac" providerId="LiveId" clId="{2206480E-8040-46A5-85DE-B84B445A1D2F}" dt="2022-06-02T04:58:28.812" v="2274" actId="1076"/>
          <ac:picMkLst>
            <pc:docMk/>
            <pc:sldMk cId="3624051361" sldId="927"/>
            <ac:picMk id="16" creationId="{7DA79D22-CA3F-1D40-9849-6D76F1BDDCFB}"/>
          </ac:picMkLst>
        </pc:picChg>
      </pc:sldChg>
      <pc:sldChg chg="delSp modSp add mod">
        <pc:chgData name="Nguyen Chi Son" userId="606856d02e9d83ac" providerId="LiveId" clId="{2206480E-8040-46A5-85DE-B84B445A1D2F}" dt="2022-06-02T10:40:49.992" v="5458" actId="1076"/>
        <pc:sldMkLst>
          <pc:docMk/>
          <pc:sldMk cId="2727453419" sldId="928"/>
        </pc:sldMkLst>
        <pc:spChg chg="mod">
          <ac:chgData name="Nguyen Chi Son" userId="606856d02e9d83ac" providerId="LiveId" clId="{2206480E-8040-46A5-85DE-B84B445A1D2F}" dt="2022-06-02T10:39:33.870" v="5373" actId="20577"/>
          <ac:spMkLst>
            <pc:docMk/>
            <pc:sldMk cId="2727453419" sldId="928"/>
            <ac:spMk id="2" creationId="{BA8A6260-CA4B-46A9-A06E-C71EE59E6992}"/>
          </ac:spMkLst>
        </pc:spChg>
        <pc:spChg chg="mod">
          <ac:chgData name="Nguyen Chi Son" userId="606856d02e9d83ac" providerId="LiveId" clId="{2206480E-8040-46A5-85DE-B84B445A1D2F}" dt="2022-06-02T10:40:18.273" v="5411" actId="1076"/>
          <ac:spMkLst>
            <pc:docMk/>
            <pc:sldMk cId="2727453419" sldId="928"/>
            <ac:spMk id="9" creationId="{6D3E3DA0-47B8-91A3-1155-2AF2939848D1}"/>
          </ac:spMkLst>
        </pc:spChg>
        <pc:spChg chg="mod">
          <ac:chgData name="Nguyen Chi Son" userId="606856d02e9d83ac" providerId="LiveId" clId="{2206480E-8040-46A5-85DE-B84B445A1D2F}" dt="2022-06-02T10:40:18.273" v="5411" actId="1076"/>
          <ac:spMkLst>
            <pc:docMk/>
            <pc:sldMk cId="2727453419" sldId="928"/>
            <ac:spMk id="12" creationId="{3AC7C4FF-C871-A992-7719-7847719F58D1}"/>
          </ac:spMkLst>
        </pc:spChg>
        <pc:spChg chg="mod">
          <ac:chgData name="Nguyen Chi Son" userId="606856d02e9d83ac" providerId="LiveId" clId="{2206480E-8040-46A5-85DE-B84B445A1D2F}" dt="2022-06-02T10:40:49.992" v="5458" actId="1076"/>
          <ac:spMkLst>
            <pc:docMk/>
            <pc:sldMk cId="2727453419" sldId="928"/>
            <ac:spMk id="13" creationId="{0FF50B6E-A7EC-2A8F-403D-492B1E33CE1C}"/>
          </ac:spMkLst>
        </pc:spChg>
        <pc:graphicFrameChg chg="del">
          <ac:chgData name="Nguyen Chi Son" userId="606856d02e9d83ac" providerId="LiveId" clId="{2206480E-8040-46A5-85DE-B84B445A1D2F}" dt="2022-06-02T10:39:40.130" v="5383" actId="478"/>
          <ac:graphicFrameMkLst>
            <pc:docMk/>
            <pc:sldMk cId="2727453419" sldId="928"/>
            <ac:graphicFrameMk id="8" creationId="{A6D0A7A3-4160-CAE4-1C98-815DF81F6D62}"/>
          </ac:graphicFrameMkLst>
        </pc:graphicFrameChg>
        <pc:graphicFrameChg chg="mod">
          <ac:chgData name="Nguyen Chi Son" userId="606856d02e9d83ac" providerId="LiveId" clId="{2206480E-8040-46A5-85DE-B84B445A1D2F}" dt="2022-06-02T10:40:18.273" v="5411" actId="1076"/>
          <ac:graphicFrameMkLst>
            <pc:docMk/>
            <pc:sldMk cId="2727453419" sldId="928"/>
            <ac:graphicFrameMk id="10" creationId="{5BCAF90C-BD07-8BCA-B345-B2973527534E}"/>
          </ac:graphicFrameMkLst>
        </pc:graphicFrameChg>
        <pc:graphicFrameChg chg="mod">
          <ac:chgData name="Nguyen Chi Son" userId="606856d02e9d83ac" providerId="LiveId" clId="{2206480E-8040-46A5-85DE-B84B445A1D2F}" dt="2022-06-02T10:40:18.273" v="5411" actId="1076"/>
          <ac:graphicFrameMkLst>
            <pc:docMk/>
            <pc:sldMk cId="2727453419" sldId="928"/>
            <ac:graphicFrameMk id="11" creationId="{48C5ABC7-A8F5-45BB-7D42-0856D50769D1}"/>
          </ac:graphicFrameMkLst>
        </pc:graphicFrameChg>
      </pc:sldChg>
      <pc:sldChg chg="addSp modSp add mod modAnim">
        <pc:chgData name="Nguyen Chi Son" userId="606856d02e9d83ac" providerId="LiveId" clId="{2206480E-8040-46A5-85DE-B84B445A1D2F}" dt="2022-06-02T11:36:23.218" v="6212" actId="1076"/>
        <pc:sldMkLst>
          <pc:docMk/>
          <pc:sldMk cId="3897906612" sldId="929"/>
        </pc:sldMkLst>
        <pc:spChg chg="mod">
          <ac:chgData name="Nguyen Chi Son" userId="606856d02e9d83ac" providerId="LiveId" clId="{2206480E-8040-46A5-85DE-B84B445A1D2F}" dt="2022-06-02T10:42:46.325" v="5848" actId="20577"/>
          <ac:spMkLst>
            <pc:docMk/>
            <pc:sldMk cId="3897906612" sldId="929"/>
            <ac:spMk id="19" creationId="{9C339D16-68E4-43C4-A62E-D0146138D23B}"/>
          </ac:spMkLst>
        </pc:spChg>
        <pc:spChg chg="mod">
          <ac:chgData name="Nguyen Chi Son" userId="606856d02e9d83ac" providerId="LiveId" clId="{2206480E-8040-46A5-85DE-B84B445A1D2F}" dt="2022-06-02T11:33:34.313" v="6122" actId="20577"/>
          <ac:spMkLst>
            <pc:docMk/>
            <pc:sldMk cId="3897906612" sldId="929"/>
            <ac:spMk id="24" creationId="{9FA2B2C3-D1D8-7817-AA87-B67F1664BC7D}"/>
          </ac:spMkLst>
        </pc:spChg>
        <pc:spChg chg="mod">
          <ac:chgData name="Nguyen Chi Son" userId="606856d02e9d83ac" providerId="LiveId" clId="{2206480E-8040-46A5-85DE-B84B445A1D2F}" dt="2022-06-02T11:31:54.158" v="6052" actId="1036"/>
          <ac:spMkLst>
            <pc:docMk/>
            <pc:sldMk cId="3897906612" sldId="929"/>
            <ac:spMk id="25" creationId="{03D6376B-C45A-F677-0F79-A1ECFA193708}"/>
          </ac:spMkLst>
        </pc:spChg>
        <pc:spChg chg="mod">
          <ac:chgData name="Nguyen Chi Son" userId="606856d02e9d83ac" providerId="LiveId" clId="{2206480E-8040-46A5-85DE-B84B445A1D2F}" dt="2022-06-02T11:31:54.158" v="6052" actId="1036"/>
          <ac:spMkLst>
            <pc:docMk/>
            <pc:sldMk cId="3897906612" sldId="929"/>
            <ac:spMk id="26" creationId="{94EFD63C-9318-AD67-9A4A-9500E05B7D4E}"/>
          </ac:spMkLst>
        </pc:spChg>
        <pc:spChg chg="mod">
          <ac:chgData name="Nguyen Chi Son" userId="606856d02e9d83ac" providerId="LiveId" clId="{2206480E-8040-46A5-85DE-B84B445A1D2F}" dt="2022-06-02T11:34:18.713" v="6206" actId="20577"/>
          <ac:spMkLst>
            <pc:docMk/>
            <pc:sldMk cId="3897906612" sldId="929"/>
            <ac:spMk id="28" creationId="{59480F01-1FA6-8EB7-5CF9-FB039E8BC80A}"/>
          </ac:spMkLst>
        </pc:spChg>
        <pc:graphicFrameChg chg="mod">
          <ac:chgData name="Nguyen Chi Son" userId="606856d02e9d83ac" providerId="LiveId" clId="{2206480E-8040-46A5-85DE-B84B445A1D2F}" dt="2022-06-02T11:33:37.716" v="6123" actId="1076"/>
          <ac:graphicFrameMkLst>
            <pc:docMk/>
            <pc:sldMk cId="3897906612" sldId="929"/>
            <ac:graphicFrameMk id="10" creationId="{37BF8EFF-98FE-E6F3-310C-7F646813EF59}"/>
          </ac:graphicFrameMkLst>
        </pc:graphicFrameChg>
        <pc:graphicFrameChg chg="mod">
          <ac:chgData name="Nguyen Chi Son" userId="606856d02e9d83ac" providerId="LiveId" clId="{2206480E-8040-46A5-85DE-B84B445A1D2F}" dt="2022-06-02T11:31:54.158" v="6052" actId="1036"/>
          <ac:graphicFrameMkLst>
            <pc:docMk/>
            <pc:sldMk cId="3897906612" sldId="929"/>
            <ac:graphicFrameMk id="11" creationId="{F5C66734-D7F5-38DF-164F-5BEA987AACC6}"/>
          </ac:graphicFrameMkLst>
        </pc:graphicFrameChg>
        <pc:graphicFrameChg chg="add mod">
          <ac:chgData name="Nguyen Chi Son" userId="606856d02e9d83ac" providerId="LiveId" clId="{2206480E-8040-46A5-85DE-B84B445A1D2F}" dt="2022-06-02T11:36:23.218" v="6212" actId="1076"/>
          <ac:graphicFrameMkLst>
            <pc:docMk/>
            <pc:sldMk cId="3897906612" sldId="929"/>
            <ac:graphicFrameMk id="15" creationId="{EF143746-DECC-1EFC-3CAA-55F395B9E5F6}"/>
          </ac:graphicFrameMkLst>
        </pc:graphicFrameChg>
        <pc:picChg chg="add mod">
          <ac:chgData name="Nguyen Chi Son" userId="606856d02e9d83ac" providerId="LiveId" clId="{2206480E-8040-46A5-85DE-B84B445A1D2F}" dt="2022-06-02T11:33:26.771" v="6113" actId="1076"/>
          <ac:picMkLst>
            <pc:docMk/>
            <pc:sldMk cId="3897906612" sldId="929"/>
            <ac:picMk id="12" creationId="{E75D0F44-0884-DF69-41A1-C791681851F0}"/>
          </ac:picMkLst>
        </pc:picChg>
        <pc:cxnChg chg="add mod">
          <ac:chgData name="Nguyen Chi Son" userId="606856d02e9d83ac" providerId="LiveId" clId="{2206480E-8040-46A5-85DE-B84B445A1D2F}" dt="2022-06-02T11:34:01.508" v="6128" actId="14100"/>
          <ac:cxnSpMkLst>
            <pc:docMk/>
            <pc:sldMk cId="3897906612" sldId="929"/>
            <ac:cxnSpMk id="3" creationId="{B9221082-7167-E6F5-77F1-138D6E783211}"/>
          </ac:cxnSpMkLst>
        </pc:cxnChg>
      </pc:sldChg>
      <pc:sldChg chg="delSp modSp add mod delAnim modAnim">
        <pc:chgData name="Nguyen Chi Son" userId="606856d02e9d83ac" providerId="LiveId" clId="{2206480E-8040-46A5-85DE-B84B445A1D2F}" dt="2022-06-02T11:42:48.559" v="7160" actId="1035"/>
        <pc:sldMkLst>
          <pc:docMk/>
          <pc:sldMk cId="3877214163" sldId="930"/>
        </pc:sldMkLst>
        <pc:spChg chg="mod">
          <ac:chgData name="Nguyen Chi Son" userId="606856d02e9d83ac" providerId="LiveId" clId="{2206480E-8040-46A5-85DE-B84B445A1D2F}" dt="2022-06-02T11:38:23.909" v="6696" actId="20577"/>
          <ac:spMkLst>
            <pc:docMk/>
            <pc:sldMk cId="3877214163" sldId="930"/>
            <ac:spMk id="19" creationId="{9C339D16-68E4-43C4-A62E-D0146138D23B}"/>
          </ac:spMkLst>
        </pc:spChg>
        <pc:spChg chg="mod">
          <ac:chgData name="Nguyen Chi Son" userId="606856d02e9d83ac" providerId="LiveId" clId="{2206480E-8040-46A5-85DE-B84B445A1D2F}" dt="2022-06-02T11:40:43.175" v="6910" actId="122"/>
          <ac:spMkLst>
            <pc:docMk/>
            <pc:sldMk cId="3877214163" sldId="930"/>
            <ac:spMk id="24" creationId="{9FA2B2C3-D1D8-7817-AA87-B67F1664BC7D}"/>
          </ac:spMkLst>
        </pc:spChg>
        <pc:spChg chg="mod">
          <ac:chgData name="Nguyen Chi Son" userId="606856d02e9d83ac" providerId="LiveId" clId="{2206480E-8040-46A5-85DE-B84B445A1D2F}" dt="2022-06-02T11:42:46.840" v="7157" actId="20577"/>
          <ac:spMkLst>
            <pc:docMk/>
            <pc:sldMk cId="3877214163" sldId="930"/>
            <ac:spMk id="28" creationId="{59480F01-1FA6-8EB7-5CF9-FB039E8BC80A}"/>
          </ac:spMkLst>
        </pc:spChg>
        <pc:graphicFrameChg chg="mod">
          <ac:chgData name="Nguyen Chi Son" userId="606856d02e9d83ac" providerId="LiveId" clId="{2206480E-8040-46A5-85DE-B84B445A1D2F}" dt="2022-06-02T11:40:47.615" v="6912" actId="1076"/>
          <ac:graphicFrameMkLst>
            <pc:docMk/>
            <pc:sldMk cId="3877214163" sldId="930"/>
            <ac:graphicFrameMk id="10" creationId="{37BF8EFF-98FE-E6F3-310C-7F646813EF59}"/>
          </ac:graphicFrameMkLst>
        </pc:graphicFrameChg>
        <pc:graphicFrameChg chg="mod">
          <ac:chgData name="Nguyen Chi Son" userId="606856d02e9d83ac" providerId="LiveId" clId="{2206480E-8040-46A5-85DE-B84B445A1D2F}" dt="2022-06-02T11:42:48.559" v="7160" actId="1035"/>
          <ac:graphicFrameMkLst>
            <pc:docMk/>
            <pc:sldMk cId="3877214163" sldId="930"/>
            <ac:graphicFrameMk id="11" creationId="{F5C66734-D7F5-38DF-164F-5BEA987AACC6}"/>
          </ac:graphicFrameMkLst>
        </pc:graphicFrameChg>
        <pc:graphicFrameChg chg="del">
          <ac:chgData name="Nguyen Chi Son" userId="606856d02e9d83ac" providerId="LiveId" clId="{2206480E-8040-46A5-85DE-B84B445A1D2F}" dt="2022-06-02T11:38:32.989" v="6697" actId="478"/>
          <ac:graphicFrameMkLst>
            <pc:docMk/>
            <pc:sldMk cId="3877214163" sldId="930"/>
            <ac:graphicFrameMk id="15" creationId="{EF143746-DECC-1EFC-3CAA-55F395B9E5F6}"/>
          </ac:graphicFrameMkLst>
        </pc:graphicFrameChg>
        <pc:picChg chg="del">
          <ac:chgData name="Nguyen Chi Son" userId="606856d02e9d83ac" providerId="LiveId" clId="{2206480E-8040-46A5-85DE-B84B445A1D2F}" dt="2022-06-02T11:37:15.845" v="6214" actId="478"/>
          <ac:picMkLst>
            <pc:docMk/>
            <pc:sldMk cId="3877214163" sldId="930"/>
            <ac:picMk id="12" creationId="{E75D0F44-0884-DF69-41A1-C791681851F0}"/>
          </ac:picMkLst>
        </pc:picChg>
        <pc:cxnChg chg="del">
          <ac:chgData name="Nguyen Chi Son" userId="606856d02e9d83ac" providerId="LiveId" clId="{2206480E-8040-46A5-85DE-B84B445A1D2F}" dt="2022-06-02T11:40:44.842" v="6911" actId="478"/>
          <ac:cxnSpMkLst>
            <pc:docMk/>
            <pc:sldMk cId="3877214163" sldId="930"/>
            <ac:cxnSpMk id="3" creationId="{B9221082-7167-E6F5-77F1-138D6E783211}"/>
          </ac:cxnSpMkLst>
        </pc:cxnChg>
      </pc:sldChg>
      <pc:sldChg chg="modSp add mod">
        <pc:chgData name="Nguyen Chi Son" userId="606856d02e9d83ac" providerId="LiveId" clId="{2206480E-8040-46A5-85DE-B84B445A1D2F}" dt="2022-06-02T11:44:27.925" v="7264" actId="1036"/>
        <pc:sldMkLst>
          <pc:docMk/>
          <pc:sldMk cId="3935361284" sldId="931"/>
        </pc:sldMkLst>
        <pc:spChg chg="mod">
          <ac:chgData name="Nguyen Chi Son" userId="606856d02e9d83ac" providerId="LiveId" clId="{2206480E-8040-46A5-85DE-B84B445A1D2F}" dt="2022-06-02T11:44:23.502" v="7242" actId="20577"/>
          <ac:spMkLst>
            <pc:docMk/>
            <pc:sldMk cId="3935361284" sldId="931"/>
            <ac:spMk id="2" creationId="{DAF08EC2-5D0D-48D9-855C-A59C0E5ED55B}"/>
          </ac:spMkLst>
        </pc:spChg>
        <pc:spChg chg="mod">
          <ac:chgData name="Nguyen Chi Son" userId="606856d02e9d83ac" providerId="LiveId" clId="{2206480E-8040-46A5-85DE-B84B445A1D2F}" dt="2022-06-02T11:44:27.925" v="7264" actId="1036"/>
          <ac:spMkLst>
            <pc:docMk/>
            <pc:sldMk cId="3935361284" sldId="931"/>
            <ac:spMk id="3" creationId="{8CD51C9F-FCB0-4185-93E6-835FC05E1B10}"/>
          </ac:spMkLst>
        </pc:spChg>
      </pc:sldChg>
      <pc:sldChg chg="addSp delSp modSp add mod">
        <pc:chgData name="Nguyen Chi Son" userId="606856d02e9d83ac" providerId="LiveId" clId="{2206480E-8040-46A5-85DE-B84B445A1D2F}" dt="2022-06-02T11:46:30.706" v="7681" actId="1076"/>
        <pc:sldMkLst>
          <pc:docMk/>
          <pc:sldMk cId="1334699575" sldId="932"/>
        </pc:sldMkLst>
        <pc:spChg chg="mod">
          <ac:chgData name="Nguyen Chi Son" userId="606856d02e9d83ac" providerId="LiveId" clId="{2206480E-8040-46A5-85DE-B84B445A1D2F}" dt="2022-06-02T11:45:29.308" v="7582" actId="20577"/>
          <ac:spMkLst>
            <pc:docMk/>
            <pc:sldMk cId="1334699575" sldId="932"/>
            <ac:spMk id="2" creationId="{BA8A6260-CA4B-46A9-A06E-C71EE59E6992}"/>
          </ac:spMkLst>
        </pc:spChg>
        <pc:spChg chg="del">
          <ac:chgData name="Nguyen Chi Son" userId="606856d02e9d83ac" providerId="LiveId" clId="{2206480E-8040-46A5-85DE-B84B445A1D2F}" dt="2022-06-02T11:45:33.118" v="7583" actId="478"/>
          <ac:spMkLst>
            <pc:docMk/>
            <pc:sldMk cId="1334699575" sldId="932"/>
            <ac:spMk id="9" creationId="{6D3E3DA0-47B8-91A3-1155-2AF2939848D1}"/>
          </ac:spMkLst>
        </pc:spChg>
        <pc:spChg chg="del">
          <ac:chgData name="Nguyen Chi Son" userId="606856d02e9d83ac" providerId="LiveId" clId="{2206480E-8040-46A5-85DE-B84B445A1D2F}" dt="2022-06-02T11:45:33.118" v="7583" actId="478"/>
          <ac:spMkLst>
            <pc:docMk/>
            <pc:sldMk cId="1334699575" sldId="932"/>
            <ac:spMk id="12" creationId="{3AC7C4FF-C871-A992-7719-7847719F58D1}"/>
          </ac:spMkLst>
        </pc:spChg>
        <pc:spChg chg="mod">
          <ac:chgData name="Nguyen Chi Son" userId="606856d02e9d83ac" providerId="LiveId" clId="{2206480E-8040-46A5-85DE-B84B445A1D2F}" dt="2022-06-02T11:46:30.706" v="7681" actId="1076"/>
          <ac:spMkLst>
            <pc:docMk/>
            <pc:sldMk cId="1334699575" sldId="932"/>
            <ac:spMk id="13" creationId="{0FF50B6E-A7EC-2A8F-403D-492B1E33CE1C}"/>
          </ac:spMkLst>
        </pc:spChg>
        <pc:graphicFrameChg chg="del">
          <ac:chgData name="Nguyen Chi Son" userId="606856d02e9d83ac" providerId="LiveId" clId="{2206480E-8040-46A5-85DE-B84B445A1D2F}" dt="2022-06-02T11:45:33.118" v="7583" actId="478"/>
          <ac:graphicFrameMkLst>
            <pc:docMk/>
            <pc:sldMk cId="1334699575" sldId="932"/>
            <ac:graphicFrameMk id="8" creationId="{A6D0A7A3-4160-CAE4-1C98-815DF81F6D62}"/>
          </ac:graphicFrameMkLst>
        </pc:graphicFrameChg>
        <pc:graphicFrameChg chg="del">
          <ac:chgData name="Nguyen Chi Son" userId="606856d02e9d83ac" providerId="LiveId" clId="{2206480E-8040-46A5-85DE-B84B445A1D2F}" dt="2022-06-02T11:45:33.118" v="7583" actId="478"/>
          <ac:graphicFrameMkLst>
            <pc:docMk/>
            <pc:sldMk cId="1334699575" sldId="932"/>
            <ac:graphicFrameMk id="10" creationId="{5BCAF90C-BD07-8BCA-B345-B2973527534E}"/>
          </ac:graphicFrameMkLst>
        </pc:graphicFrameChg>
        <pc:graphicFrameChg chg="del">
          <ac:chgData name="Nguyen Chi Son" userId="606856d02e9d83ac" providerId="LiveId" clId="{2206480E-8040-46A5-85DE-B84B445A1D2F}" dt="2022-06-02T11:45:33.118" v="7583" actId="478"/>
          <ac:graphicFrameMkLst>
            <pc:docMk/>
            <pc:sldMk cId="1334699575" sldId="932"/>
            <ac:graphicFrameMk id="11" creationId="{48C5ABC7-A8F5-45BB-7D42-0856D50769D1}"/>
          </ac:graphicFrameMkLst>
        </pc:graphicFrameChg>
        <pc:picChg chg="add mod">
          <ac:chgData name="Nguyen Chi Son" userId="606856d02e9d83ac" providerId="LiveId" clId="{2206480E-8040-46A5-85DE-B84B445A1D2F}" dt="2022-06-02T11:46:24.587" v="7679" actId="1076"/>
          <ac:picMkLst>
            <pc:docMk/>
            <pc:sldMk cId="1334699575" sldId="932"/>
            <ac:picMk id="4" creationId="{D017CFB3-8CA6-C334-8DDF-FC9F40A35213}"/>
          </ac:picMkLst>
        </pc:picChg>
        <pc:picChg chg="del">
          <ac:chgData name="Nguyen Chi Son" userId="606856d02e9d83ac" providerId="LiveId" clId="{2206480E-8040-46A5-85DE-B84B445A1D2F}" dt="2022-06-02T11:44:30.468" v="7265" actId="478"/>
          <ac:picMkLst>
            <pc:docMk/>
            <pc:sldMk cId="1334699575" sldId="932"/>
            <ac:picMk id="1026" creationId="{FA740A75-48BC-A903-D85F-16F9F1EA1F93}"/>
          </ac:picMkLst>
        </pc:picChg>
      </pc:sldChg>
      <pc:sldChg chg="addSp delSp modSp add mod delAnim modAnim">
        <pc:chgData name="Nguyen Chi Son" userId="606856d02e9d83ac" providerId="LiveId" clId="{2206480E-8040-46A5-85DE-B84B445A1D2F}" dt="2022-06-02T11:51:25.414" v="8444" actId="20577"/>
        <pc:sldMkLst>
          <pc:docMk/>
          <pc:sldMk cId="3125435795" sldId="933"/>
        </pc:sldMkLst>
        <pc:spChg chg="add mod">
          <ac:chgData name="Nguyen Chi Son" userId="606856d02e9d83ac" providerId="LiveId" clId="{2206480E-8040-46A5-85DE-B84B445A1D2F}" dt="2022-06-02T11:51:25.414" v="8444" actId="20577"/>
          <ac:spMkLst>
            <pc:docMk/>
            <pc:sldMk cId="3125435795" sldId="933"/>
            <ac:spMk id="12" creationId="{83A71128-5D35-93B7-D3D7-6C29AFB1DE82}"/>
          </ac:spMkLst>
        </pc:spChg>
        <pc:spChg chg="add mod">
          <ac:chgData name="Nguyen Chi Son" userId="606856d02e9d83ac" providerId="LiveId" clId="{2206480E-8040-46A5-85DE-B84B445A1D2F}" dt="2022-06-02T11:50:37.120" v="8137" actId="1035"/>
          <ac:spMkLst>
            <pc:docMk/>
            <pc:sldMk cId="3125435795" sldId="933"/>
            <ac:spMk id="13" creationId="{1F5A6749-734F-F4DF-F8E2-512C8F29E5D2}"/>
          </ac:spMkLst>
        </pc:spChg>
        <pc:spChg chg="add mod">
          <ac:chgData name="Nguyen Chi Son" userId="606856d02e9d83ac" providerId="LiveId" clId="{2206480E-8040-46A5-85DE-B84B445A1D2F}" dt="2022-06-02T11:50:37.120" v="8137" actId="1035"/>
          <ac:spMkLst>
            <pc:docMk/>
            <pc:sldMk cId="3125435795" sldId="933"/>
            <ac:spMk id="14" creationId="{9542734E-B99C-C697-0227-3E8C50485E1A}"/>
          </ac:spMkLst>
        </pc:spChg>
        <pc:spChg chg="add mod">
          <ac:chgData name="Nguyen Chi Son" userId="606856d02e9d83ac" providerId="LiveId" clId="{2206480E-8040-46A5-85DE-B84B445A1D2F}" dt="2022-06-02T11:51:12.289" v="8440" actId="20577"/>
          <ac:spMkLst>
            <pc:docMk/>
            <pc:sldMk cId="3125435795" sldId="933"/>
            <ac:spMk id="15" creationId="{1597431A-3E96-EB56-5A51-7A121DD0A31C}"/>
          </ac:spMkLst>
        </pc:spChg>
        <pc:spChg chg="mod">
          <ac:chgData name="Nguyen Chi Son" userId="606856d02e9d83ac" providerId="LiveId" clId="{2206480E-8040-46A5-85DE-B84B445A1D2F}" dt="2022-06-02T11:49:40.451" v="8108" actId="20577"/>
          <ac:spMkLst>
            <pc:docMk/>
            <pc:sldMk cId="3125435795" sldId="933"/>
            <ac:spMk id="19" creationId="{9C339D16-68E4-43C4-A62E-D0146138D23B}"/>
          </ac:spMkLst>
        </pc:spChg>
        <pc:spChg chg="del">
          <ac:chgData name="Nguyen Chi Son" userId="606856d02e9d83ac" providerId="LiveId" clId="{2206480E-8040-46A5-85DE-B84B445A1D2F}" dt="2022-06-02T11:48:41.400" v="8068" actId="478"/>
          <ac:spMkLst>
            <pc:docMk/>
            <pc:sldMk cId="3125435795" sldId="933"/>
            <ac:spMk id="24" creationId="{9FA2B2C3-D1D8-7817-AA87-B67F1664BC7D}"/>
          </ac:spMkLst>
        </pc:spChg>
        <pc:spChg chg="del">
          <ac:chgData name="Nguyen Chi Son" userId="606856d02e9d83ac" providerId="LiveId" clId="{2206480E-8040-46A5-85DE-B84B445A1D2F}" dt="2022-06-02T11:48:41.400" v="8068" actId="478"/>
          <ac:spMkLst>
            <pc:docMk/>
            <pc:sldMk cId="3125435795" sldId="933"/>
            <ac:spMk id="25" creationId="{03D6376B-C45A-F677-0F79-A1ECFA193708}"/>
          </ac:spMkLst>
        </pc:spChg>
        <pc:spChg chg="del">
          <ac:chgData name="Nguyen Chi Son" userId="606856d02e9d83ac" providerId="LiveId" clId="{2206480E-8040-46A5-85DE-B84B445A1D2F}" dt="2022-06-02T11:48:41.400" v="8068" actId="478"/>
          <ac:spMkLst>
            <pc:docMk/>
            <pc:sldMk cId="3125435795" sldId="933"/>
            <ac:spMk id="26" creationId="{94EFD63C-9318-AD67-9A4A-9500E05B7D4E}"/>
          </ac:spMkLst>
        </pc:spChg>
        <pc:spChg chg="del">
          <ac:chgData name="Nguyen Chi Son" userId="606856d02e9d83ac" providerId="LiveId" clId="{2206480E-8040-46A5-85DE-B84B445A1D2F}" dt="2022-06-02T11:48:41.400" v="8068" actId="478"/>
          <ac:spMkLst>
            <pc:docMk/>
            <pc:sldMk cId="3125435795" sldId="933"/>
            <ac:spMk id="28" creationId="{59480F01-1FA6-8EB7-5CF9-FB039E8BC80A}"/>
          </ac:spMkLst>
        </pc:spChg>
        <pc:graphicFrameChg chg="del">
          <ac:chgData name="Nguyen Chi Son" userId="606856d02e9d83ac" providerId="LiveId" clId="{2206480E-8040-46A5-85DE-B84B445A1D2F}" dt="2022-06-02T11:48:41.400" v="8068" actId="478"/>
          <ac:graphicFrameMkLst>
            <pc:docMk/>
            <pc:sldMk cId="3125435795" sldId="933"/>
            <ac:graphicFrameMk id="10" creationId="{37BF8EFF-98FE-E6F3-310C-7F646813EF59}"/>
          </ac:graphicFrameMkLst>
        </pc:graphicFrameChg>
        <pc:graphicFrameChg chg="del">
          <ac:chgData name="Nguyen Chi Son" userId="606856d02e9d83ac" providerId="LiveId" clId="{2206480E-8040-46A5-85DE-B84B445A1D2F}" dt="2022-06-02T11:48:41.400" v="8068" actId="478"/>
          <ac:graphicFrameMkLst>
            <pc:docMk/>
            <pc:sldMk cId="3125435795" sldId="933"/>
            <ac:graphicFrameMk id="11" creationId="{F5C66734-D7F5-38DF-164F-5BEA987AACC6}"/>
          </ac:graphicFrameMkLst>
        </pc:graphicFrameChg>
        <pc:picChg chg="add mod">
          <ac:chgData name="Nguyen Chi Son" userId="606856d02e9d83ac" providerId="LiveId" clId="{2206480E-8040-46A5-85DE-B84B445A1D2F}" dt="2022-06-02T11:49:25.145" v="8090" actId="1076"/>
          <ac:picMkLst>
            <pc:docMk/>
            <pc:sldMk cId="3125435795" sldId="933"/>
            <ac:picMk id="3" creationId="{3A75F18C-C42E-116B-72A4-DB43184980A5}"/>
          </ac:picMkLst>
        </pc:picChg>
      </pc:sldChg>
    </pc:docChg>
  </pc:docChgLst>
  <pc:docChgLst>
    <pc:chgData name="Nguyen Chi Son" userId="606856d02e9d83ac" providerId="LiveId" clId="{A20FFAEB-C06C-41C1-801F-38417500390D}"/>
    <pc:docChg chg="undo redo custSel addSld delSld modSld">
      <pc:chgData name="Nguyen Chi Son" userId="606856d02e9d83ac" providerId="LiveId" clId="{A20FFAEB-C06C-41C1-801F-38417500390D}" dt="2022-05-14T14:48:21.604" v="10186"/>
      <pc:docMkLst>
        <pc:docMk/>
      </pc:docMkLst>
      <pc:sldChg chg="modSp mod">
        <pc:chgData name="Nguyen Chi Son" userId="606856d02e9d83ac" providerId="LiveId" clId="{A20FFAEB-C06C-41C1-801F-38417500390D}" dt="2022-05-13T19:43:18.486" v="47" actId="20577"/>
        <pc:sldMkLst>
          <pc:docMk/>
          <pc:sldMk cId="2922349590" sldId="256"/>
        </pc:sldMkLst>
        <pc:spChg chg="mod">
          <ac:chgData name="Nguyen Chi Son" userId="606856d02e9d83ac" providerId="LiveId" clId="{A20FFAEB-C06C-41C1-801F-38417500390D}" dt="2022-05-13T19:43:18.486" v="47" actId="20577"/>
          <ac:spMkLst>
            <pc:docMk/>
            <pc:sldMk cId="2922349590" sldId="256"/>
            <ac:spMk id="136" creationId="{C574B640-0199-463F-87CA-8E3956B46E10}"/>
          </ac:spMkLst>
        </pc:spChg>
      </pc:sldChg>
      <pc:sldChg chg="modSp mod">
        <pc:chgData name="Nguyen Chi Son" userId="606856d02e9d83ac" providerId="LiveId" clId="{A20FFAEB-C06C-41C1-801F-38417500390D}" dt="2022-05-14T07:47:51.311" v="4683" actId="20577"/>
        <pc:sldMkLst>
          <pc:docMk/>
          <pc:sldMk cId="3319126272" sldId="622"/>
        </pc:sldMkLst>
        <pc:spChg chg="mod">
          <ac:chgData name="Nguyen Chi Son" userId="606856d02e9d83ac" providerId="LiveId" clId="{A20FFAEB-C06C-41C1-801F-38417500390D}" dt="2022-05-14T07:47:51.311" v="4683" actId="20577"/>
          <ac:spMkLst>
            <pc:docMk/>
            <pc:sldMk cId="3319126272" sldId="622"/>
            <ac:spMk id="2" creationId="{DAF08EC2-5D0D-48D9-855C-A59C0E5ED55B}"/>
          </ac:spMkLst>
        </pc:spChg>
      </pc:sldChg>
      <pc:sldChg chg="modSp mod">
        <pc:chgData name="Nguyen Chi Son" userId="606856d02e9d83ac" providerId="LiveId" clId="{A20FFAEB-C06C-41C1-801F-38417500390D}" dt="2022-05-13T19:43:26.501" v="91" actId="20577"/>
        <pc:sldMkLst>
          <pc:docMk/>
          <pc:sldMk cId="1033004166" sldId="675"/>
        </pc:sldMkLst>
        <pc:spChg chg="mod">
          <ac:chgData name="Nguyen Chi Son" userId="606856d02e9d83ac" providerId="LiveId" clId="{A20FFAEB-C06C-41C1-801F-38417500390D}" dt="2022-05-13T19:43:26.501" v="91" actId="20577"/>
          <ac:spMkLst>
            <pc:docMk/>
            <pc:sldMk cId="1033004166" sldId="675"/>
            <ac:spMk id="2" creationId="{DAF08EC2-5D0D-48D9-855C-A59C0E5ED55B}"/>
          </ac:spMkLst>
        </pc:spChg>
      </pc:sldChg>
      <pc:sldChg chg="addSp delSp modSp mod delAnim">
        <pc:chgData name="Nguyen Chi Son" userId="606856d02e9d83ac" providerId="LiveId" clId="{A20FFAEB-C06C-41C1-801F-38417500390D}" dt="2022-05-13T19:58:59.423" v="473" actId="1076"/>
        <pc:sldMkLst>
          <pc:docMk/>
          <pc:sldMk cId="1219282801" sldId="781"/>
        </pc:sldMkLst>
        <pc:spChg chg="mod">
          <ac:chgData name="Nguyen Chi Son" userId="606856d02e9d83ac" providerId="LiveId" clId="{A20FFAEB-C06C-41C1-801F-38417500390D}" dt="2022-05-13T19:45:30.754" v="345" actId="20577"/>
          <ac:spMkLst>
            <pc:docMk/>
            <pc:sldMk cId="1219282801" sldId="781"/>
            <ac:spMk id="2" creationId="{BA8A6260-CA4B-46A9-A06E-C71EE59E6992}"/>
          </ac:spMkLst>
        </pc:spChg>
        <pc:spChg chg="add del mod">
          <ac:chgData name="Nguyen Chi Son" userId="606856d02e9d83ac" providerId="LiveId" clId="{A20FFAEB-C06C-41C1-801F-38417500390D}" dt="2022-05-13T19:54:56.362" v="370" actId="478"/>
          <ac:spMkLst>
            <pc:docMk/>
            <pc:sldMk cId="1219282801" sldId="781"/>
            <ac:spMk id="12" creationId="{14D6E1D2-D812-E8D7-7136-EE0B496AD3A4}"/>
          </ac:spMkLst>
        </pc:spChg>
        <pc:spChg chg="add mod">
          <ac:chgData name="Nguyen Chi Son" userId="606856d02e9d83ac" providerId="LiveId" clId="{A20FFAEB-C06C-41C1-801F-38417500390D}" dt="2022-05-13T19:58:47.447" v="449" actId="1076"/>
          <ac:spMkLst>
            <pc:docMk/>
            <pc:sldMk cId="1219282801" sldId="781"/>
            <ac:spMk id="15" creationId="{D4A11C5C-895C-BC35-F8FA-178D9F3E9B51}"/>
          </ac:spMkLst>
        </pc:spChg>
        <pc:spChg chg="add mod">
          <ac:chgData name="Nguyen Chi Son" userId="606856d02e9d83ac" providerId="LiveId" clId="{A20FFAEB-C06C-41C1-801F-38417500390D}" dt="2022-05-13T19:58:59.423" v="473" actId="1076"/>
          <ac:spMkLst>
            <pc:docMk/>
            <pc:sldMk cId="1219282801" sldId="781"/>
            <ac:spMk id="16" creationId="{07A27192-83D3-669D-5A55-49EE6A7FB5CE}"/>
          </ac:spMkLst>
        </pc:spChg>
        <pc:spChg chg="del">
          <ac:chgData name="Nguyen Chi Son" userId="606856d02e9d83ac" providerId="LiveId" clId="{A20FFAEB-C06C-41C1-801F-38417500390D}" dt="2022-05-13T19:43:31.591" v="94" actId="478"/>
          <ac:spMkLst>
            <pc:docMk/>
            <pc:sldMk cId="1219282801" sldId="781"/>
            <ac:spMk id="22" creationId="{55D724EA-7150-898C-440D-DC2E56266347}"/>
          </ac:spMkLst>
        </pc:spChg>
        <pc:spChg chg="del mod">
          <ac:chgData name="Nguyen Chi Son" userId="606856d02e9d83ac" providerId="LiveId" clId="{A20FFAEB-C06C-41C1-801F-38417500390D}" dt="2022-05-13T19:51:49.576" v="355" actId="478"/>
          <ac:spMkLst>
            <pc:docMk/>
            <pc:sldMk cId="1219282801" sldId="781"/>
            <ac:spMk id="23" creationId="{8BAAF0F3-0638-D42B-1670-DAD82F3A1B1F}"/>
          </ac:spMkLst>
        </pc:spChg>
        <pc:grpChg chg="del">
          <ac:chgData name="Nguyen Chi Son" userId="606856d02e9d83ac" providerId="LiveId" clId="{A20FFAEB-C06C-41C1-801F-38417500390D}" dt="2022-05-13T19:43:29.186" v="92" actId="478"/>
          <ac:grpSpMkLst>
            <pc:docMk/>
            <pc:sldMk cId="1219282801" sldId="781"/>
            <ac:grpSpMk id="7" creationId="{1A79CF66-6DE7-6CF9-AB58-C67996C76204}"/>
          </ac:grpSpMkLst>
        </pc:grpChg>
        <pc:picChg chg="add del mod">
          <ac:chgData name="Nguyen Chi Son" userId="606856d02e9d83ac" providerId="LiveId" clId="{A20FFAEB-C06C-41C1-801F-38417500390D}" dt="2022-05-13T19:56:50.607" v="371" actId="478"/>
          <ac:picMkLst>
            <pc:docMk/>
            <pc:sldMk cId="1219282801" sldId="781"/>
            <ac:picMk id="5" creationId="{25C07370-DB6D-149E-4316-6F8473B16D55}"/>
          </ac:picMkLst>
        </pc:picChg>
        <pc:picChg chg="del">
          <ac:chgData name="Nguyen Chi Son" userId="606856d02e9d83ac" providerId="LiveId" clId="{A20FFAEB-C06C-41C1-801F-38417500390D}" dt="2022-05-13T19:43:29.633" v="93" actId="478"/>
          <ac:picMkLst>
            <pc:docMk/>
            <pc:sldMk cId="1219282801" sldId="781"/>
            <ac:picMk id="8" creationId="{A77A0A51-9EF0-B599-872F-7656FF835321}"/>
          </ac:picMkLst>
        </pc:picChg>
        <pc:picChg chg="add mod">
          <ac:chgData name="Nguyen Chi Son" userId="606856d02e9d83ac" providerId="LiveId" clId="{A20FFAEB-C06C-41C1-801F-38417500390D}" dt="2022-05-13T19:57:17.872" v="377" actId="1076"/>
          <ac:picMkLst>
            <pc:docMk/>
            <pc:sldMk cId="1219282801" sldId="781"/>
            <ac:picMk id="10" creationId="{3FC4DF97-796F-FA5B-90BC-E5A4DF111A52}"/>
          </ac:picMkLst>
        </pc:picChg>
        <pc:picChg chg="add mod">
          <ac:chgData name="Nguyen Chi Son" userId="606856d02e9d83ac" providerId="LiveId" clId="{A20FFAEB-C06C-41C1-801F-38417500390D}" dt="2022-05-13T19:57:15.407" v="376" actId="1076"/>
          <ac:picMkLst>
            <pc:docMk/>
            <pc:sldMk cId="1219282801" sldId="781"/>
            <ac:picMk id="1026" creationId="{B7E3BCBB-E0ED-6C94-733B-A4B4D663A38B}"/>
          </ac:picMkLst>
        </pc:picChg>
      </pc:sldChg>
      <pc:sldChg chg="addSp delSp modSp mod">
        <pc:chgData name="Nguyen Chi Son" userId="606856d02e9d83ac" providerId="LiveId" clId="{A20FFAEB-C06C-41C1-801F-38417500390D}" dt="2022-05-14T07:52:10.021" v="4747" actId="1076"/>
        <pc:sldMkLst>
          <pc:docMk/>
          <pc:sldMk cId="3014091475" sldId="782"/>
        </pc:sldMkLst>
        <pc:spChg chg="mod">
          <ac:chgData name="Nguyen Chi Son" userId="606856d02e9d83ac" providerId="LiveId" clId="{A20FFAEB-C06C-41C1-801F-38417500390D}" dt="2022-05-14T07:51:38.662" v="4741" actId="20577"/>
          <ac:spMkLst>
            <pc:docMk/>
            <pc:sldMk cId="3014091475" sldId="782"/>
            <ac:spMk id="2" creationId="{BA8A6260-CA4B-46A9-A06E-C71EE59E6992}"/>
          </ac:spMkLst>
        </pc:spChg>
        <pc:spChg chg="del">
          <ac:chgData name="Nguyen Chi Son" userId="606856d02e9d83ac" providerId="LiveId" clId="{A20FFAEB-C06C-41C1-801F-38417500390D}" dt="2022-05-14T07:51:57.368" v="4742" actId="478"/>
          <ac:spMkLst>
            <pc:docMk/>
            <pc:sldMk cId="3014091475" sldId="782"/>
            <ac:spMk id="21" creationId="{425AB926-2872-8554-BFA0-0E01F8BD9EAC}"/>
          </ac:spMkLst>
        </pc:spChg>
        <pc:picChg chg="add mod">
          <ac:chgData name="Nguyen Chi Son" userId="606856d02e9d83ac" providerId="LiveId" clId="{A20FFAEB-C06C-41C1-801F-38417500390D}" dt="2022-05-14T07:52:10.021" v="4747" actId="1076"/>
          <ac:picMkLst>
            <pc:docMk/>
            <pc:sldMk cId="3014091475" sldId="782"/>
            <ac:picMk id="4" creationId="{D35BBBE6-C81C-0FA2-0597-FD36892A762F}"/>
          </ac:picMkLst>
        </pc:picChg>
        <pc:picChg chg="del">
          <ac:chgData name="Nguyen Chi Son" userId="606856d02e9d83ac" providerId="LiveId" clId="{A20FFAEB-C06C-41C1-801F-38417500390D}" dt="2022-05-14T07:47:54.748" v="4684" actId="478"/>
          <ac:picMkLst>
            <pc:docMk/>
            <pc:sldMk cId="3014091475" sldId="782"/>
            <ac:picMk id="19" creationId="{2B9FB28B-4704-4E44-AC92-17712A49E53F}"/>
          </ac:picMkLst>
        </pc:picChg>
      </pc:sldChg>
      <pc:sldChg chg="addSp delSp modSp del mod modAnim">
        <pc:chgData name="Nguyen Chi Son" userId="606856d02e9d83ac" providerId="LiveId" clId="{A20FFAEB-C06C-41C1-801F-38417500390D}" dt="2022-05-14T09:20:56.706" v="8303" actId="47"/>
        <pc:sldMkLst>
          <pc:docMk/>
          <pc:sldMk cId="838600339" sldId="830"/>
        </pc:sldMkLst>
        <pc:spChg chg="mod">
          <ac:chgData name="Nguyen Chi Son" userId="606856d02e9d83ac" providerId="LiveId" clId="{A20FFAEB-C06C-41C1-801F-38417500390D}" dt="2022-05-14T07:52:47.335" v="4754" actId="20577"/>
          <ac:spMkLst>
            <pc:docMk/>
            <pc:sldMk cId="838600339" sldId="830"/>
            <ac:spMk id="2" creationId="{BA8A6260-CA4B-46A9-A06E-C71EE59E6992}"/>
          </ac:spMkLst>
        </pc:spChg>
        <pc:spChg chg="add mod">
          <ac:chgData name="Nguyen Chi Son" userId="606856d02e9d83ac" providerId="LiveId" clId="{A20FFAEB-C06C-41C1-801F-38417500390D}" dt="2022-05-14T08:17:53.610" v="4825" actId="1036"/>
          <ac:spMkLst>
            <pc:docMk/>
            <pc:sldMk cId="838600339" sldId="830"/>
            <ac:spMk id="7" creationId="{C710B3F8-E21A-B88C-63BC-63A5A6271176}"/>
          </ac:spMkLst>
        </pc:spChg>
        <pc:spChg chg="del mod">
          <ac:chgData name="Nguyen Chi Son" userId="606856d02e9d83ac" providerId="LiveId" clId="{A20FFAEB-C06C-41C1-801F-38417500390D}" dt="2022-05-14T07:53:22.759" v="4761" actId="478"/>
          <ac:spMkLst>
            <pc:docMk/>
            <pc:sldMk cId="838600339" sldId="830"/>
            <ac:spMk id="21" creationId="{425AB926-2872-8554-BFA0-0E01F8BD9EAC}"/>
          </ac:spMkLst>
        </pc:spChg>
        <pc:graphicFrameChg chg="add mod">
          <ac:chgData name="Nguyen Chi Son" userId="606856d02e9d83ac" providerId="LiveId" clId="{A20FFAEB-C06C-41C1-801F-38417500390D}" dt="2022-05-14T08:29:00.362" v="6023"/>
          <ac:graphicFrameMkLst>
            <pc:docMk/>
            <pc:sldMk cId="838600339" sldId="830"/>
            <ac:graphicFrameMk id="8" creationId="{02E869A1-81BD-3ACF-C858-FE137EE6B7D9}"/>
          </ac:graphicFrameMkLst>
        </pc:graphicFrameChg>
        <pc:graphicFrameChg chg="add mod">
          <ac:chgData name="Nguyen Chi Son" userId="606856d02e9d83ac" providerId="LiveId" clId="{A20FFAEB-C06C-41C1-801F-38417500390D}" dt="2022-05-14T08:17:53.610" v="4825" actId="1036"/>
          <ac:graphicFrameMkLst>
            <pc:docMk/>
            <pc:sldMk cId="838600339" sldId="830"/>
            <ac:graphicFrameMk id="9" creationId="{8287A551-C328-1063-4AC3-056B98ABDF25}"/>
          </ac:graphicFrameMkLst>
        </pc:graphicFrameChg>
        <pc:picChg chg="add mod">
          <ac:chgData name="Nguyen Chi Son" userId="606856d02e9d83ac" providerId="LiveId" clId="{A20FFAEB-C06C-41C1-801F-38417500390D}" dt="2022-05-14T08:17:53.610" v="4825" actId="1036"/>
          <ac:picMkLst>
            <pc:docMk/>
            <pc:sldMk cId="838600339" sldId="830"/>
            <ac:picMk id="4" creationId="{B443117E-F654-98E5-5292-39D48032FF0F}"/>
          </ac:picMkLst>
        </pc:picChg>
        <pc:picChg chg="del">
          <ac:chgData name="Nguyen Chi Son" userId="606856d02e9d83ac" providerId="LiveId" clId="{A20FFAEB-C06C-41C1-801F-38417500390D}" dt="2022-05-14T07:52:49.403" v="4755" actId="478"/>
          <ac:picMkLst>
            <pc:docMk/>
            <pc:sldMk cId="838600339" sldId="830"/>
            <ac:picMk id="6" creationId="{A3300116-4B1F-6E31-DBDF-D9C872DFDFC0}"/>
          </ac:picMkLst>
        </pc:picChg>
      </pc:sldChg>
      <pc:sldChg chg="del">
        <pc:chgData name="Nguyen Chi Son" userId="606856d02e9d83ac" providerId="LiveId" clId="{A20FFAEB-C06C-41C1-801F-38417500390D}" dt="2022-05-14T08:19:33.377" v="4826" actId="47"/>
        <pc:sldMkLst>
          <pc:docMk/>
          <pc:sldMk cId="2716760091" sldId="831"/>
        </pc:sldMkLst>
      </pc:sldChg>
      <pc:sldChg chg="del">
        <pc:chgData name="Nguyen Chi Son" userId="606856d02e9d83ac" providerId="LiveId" clId="{A20FFAEB-C06C-41C1-801F-38417500390D}" dt="2022-05-14T08:19:33.377" v="4826" actId="47"/>
        <pc:sldMkLst>
          <pc:docMk/>
          <pc:sldMk cId="1200193823" sldId="832"/>
        </pc:sldMkLst>
      </pc:sldChg>
      <pc:sldChg chg="del">
        <pc:chgData name="Nguyen Chi Son" userId="606856d02e9d83ac" providerId="LiveId" clId="{A20FFAEB-C06C-41C1-801F-38417500390D}" dt="2022-05-14T08:19:33.377" v="4826" actId="47"/>
        <pc:sldMkLst>
          <pc:docMk/>
          <pc:sldMk cId="2496222901" sldId="834"/>
        </pc:sldMkLst>
      </pc:sldChg>
      <pc:sldChg chg="del">
        <pc:chgData name="Nguyen Chi Son" userId="606856d02e9d83ac" providerId="LiveId" clId="{A20FFAEB-C06C-41C1-801F-38417500390D}" dt="2022-05-14T08:19:33.377" v="4826" actId="47"/>
        <pc:sldMkLst>
          <pc:docMk/>
          <pc:sldMk cId="649689337" sldId="835"/>
        </pc:sldMkLst>
      </pc:sldChg>
      <pc:sldChg chg="del">
        <pc:chgData name="Nguyen Chi Son" userId="606856d02e9d83ac" providerId="LiveId" clId="{A20FFAEB-C06C-41C1-801F-38417500390D}" dt="2022-05-14T08:19:33.377" v="4826" actId="47"/>
        <pc:sldMkLst>
          <pc:docMk/>
          <pc:sldMk cId="1683730622" sldId="836"/>
        </pc:sldMkLst>
      </pc:sldChg>
      <pc:sldChg chg="addSp delSp modSp add mod modAnim">
        <pc:chgData name="Nguyen Chi Son" userId="606856d02e9d83ac" providerId="LiveId" clId="{A20FFAEB-C06C-41C1-801F-38417500390D}" dt="2022-05-13T20:30:13.773" v="1033" actId="1076"/>
        <pc:sldMkLst>
          <pc:docMk/>
          <pc:sldMk cId="3990194128" sldId="837"/>
        </pc:sldMkLst>
        <pc:spChg chg="add del mod">
          <ac:chgData name="Nguyen Chi Son" userId="606856d02e9d83ac" providerId="LiveId" clId="{A20FFAEB-C06C-41C1-801F-38417500390D}" dt="2022-05-13T19:59:03.741" v="475"/>
          <ac:spMkLst>
            <pc:docMk/>
            <pc:sldMk cId="3990194128" sldId="837"/>
            <ac:spMk id="8" creationId="{F66ECD3B-309E-0A7E-43DE-4ED67DACDC27}"/>
          </ac:spMkLst>
        </pc:spChg>
        <pc:spChg chg="add mod">
          <ac:chgData name="Nguyen Chi Son" userId="606856d02e9d83ac" providerId="LiveId" clId="{A20FFAEB-C06C-41C1-801F-38417500390D}" dt="2022-05-13T20:30:13.773" v="1033" actId="1076"/>
          <ac:spMkLst>
            <pc:docMk/>
            <pc:sldMk cId="3990194128" sldId="837"/>
            <ac:spMk id="9" creationId="{39E9E660-7C77-522F-DE95-48D46FE6197C}"/>
          </ac:spMkLst>
        </pc:spChg>
        <pc:spChg chg="add mod">
          <ac:chgData name="Nguyen Chi Son" userId="606856d02e9d83ac" providerId="LiveId" clId="{A20FFAEB-C06C-41C1-801F-38417500390D}" dt="2022-05-13T20:01:11.021" v="742" actId="1076"/>
          <ac:spMkLst>
            <pc:docMk/>
            <pc:sldMk cId="3990194128" sldId="837"/>
            <ac:spMk id="11" creationId="{C1E0E65F-66DE-EE13-FFB8-F7640F4B8074}"/>
          </ac:spMkLst>
        </pc:spChg>
        <pc:picChg chg="add mod">
          <ac:chgData name="Nguyen Chi Son" userId="606856d02e9d83ac" providerId="LiveId" clId="{A20FFAEB-C06C-41C1-801F-38417500390D}" dt="2022-05-13T20:00:58.724" v="739" actId="1035"/>
          <ac:picMkLst>
            <pc:docMk/>
            <pc:sldMk cId="3990194128" sldId="837"/>
            <ac:picMk id="3" creationId="{A7784BE9-059B-61B7-4F0A-7B0D6A9F7BA0}"/>
          </ac:picMkLst>
        </pc:picChg>
        <pc:picChg chg="add mod">
          <ac:chgData name="Nguyen Chi Son" userId="606856d02e9d83ac" providerId="LiveId" clId="{A20FFAEB-C06C-41C1-801F-38417500390D}" dt="2022-05-13T20:00:58.724" v="739" actId="1035"/>
          <ac:picMkLst>
            <pc:docMk/>
            <pc:sldMk cId="3990194128" sldId="837"/>
            <ac:picMk id="5" creationId="{F94D2062-3C40-ECEF-7014-64496B04A0F7}"/>
          </ac:picMkLst>
        </pc:picChg>
        <pc:picChg chg="del">
          <ac:chgData name="Nguyen Chi Son" userId="606856d02e9d83ac" providerId="LiveId" clId="{A20FFAEB-C06C-41C1-801F-38417500390D}" dt="2022-05-13T19:57:24.955" v="380" actId="478"/>
          <ac:picMkLst>
            <pc:docMk/>
            <pc:sldMk cId="3990194128" sldId="837"/>
            <ac:picMk id="10" creationId="{3FC4DF97-796F-FA5B-90BC-E5A4DF111A52}"/>
          </ac:picMkLst>
        </pc:picChg>
        <pc:picChg chg="del">
          <ac:chgData name="Nguyen Chi Son" userId="606856d02e9d83ac" providerId="LiveId" clId="{A20FFAEB-C06C-41C1-801F-38417500390D}" dt="2022-05-13T19:57:24.293" v="379" actId="478"/>
          <ac:picMkLst>
            <pc:docMk/>
            <pc:sldMk cId="3990194128" sldId="837"/>
            <ac:picMk id="1026" creationId="{B7E3BCBB-E0ED-6C94-733B-A4B4D663A38B}"/>
          </ac:picMkLst>
        </pc:picChg>
      </pc:sldChg>
      <pc:sldChg chg="addSp delSp modSp add mod delAnim modAnim">
        <pc:chgData name="Nguyen Chi Son" userId="606856d02e9d83ac" providerId="LiveId" clId="{A20FFAEB-C06C-41C1-801F-38417500390D}" dt="2022-05-14T14:42:42.711" v="10074"/>
        <pc:sldMkLst>
          <pc:docMk/>
          <pc:sldMk cId="3073020842" sldId="838"/>
        </pc:sldMkLst>
        <pc:spChg chg="mod">
          <ac:chgData name="Nguyen Chi Son" userId="606856d02e9d83ac" providerId="LiveId" clId="{A20FFAEB-C06C-41C1-801F-38417500390D}" dt="2022-05-13T20:32:08.308" v="1193" actId="20577"/>
          <ac:spMkLst>
            <pc:docMk/>
            <pc:sldMk cId="3073020842" sldId="838"/>
            <ac:spMk id="2" creationId="{BA8A6260-CA4B-46A9-A06E-C71EE59E6992}"/>
          </ac:spMkLst>
        </pc:spChg>
        <pc:spChg chg="mod">
          <ac:chgData name="Nguyen Chi Son" userId="606856d02e9d83ac" providerId="LiveId" clId="{A20FFAEB-C06C-41C1-801F-38417500390D}" dt="2022-05-13T21:07:30.475" v="4494" actId="20577"/>
          <ac:spMkLst>
            <pc:docMk/>
            <pc:sldMk cId="3073020842" sldId="838"/>
            <ac:spMk id="9" creationId="{39E9E660-7C77-522F-DE95-48D46FE6197C}"/>
          </ac:spMkLst>
        </pc:spChg>
        <pc:spChg chg="add del mod">
          <ac:chgData name="Nguyen Chi Son" userId="606856d02e9d83ac" providerId="LiveId" clId="{A20FFAEB-C06C-41C1-801F-38417500390D}" dt="2022-05-13T20:40:42.913" v="1769" actId="478"/>
          <ac:spMkLst>
            <pc:docMk/>
            <pc:sldMk cId="3073020842" sldId="838"/>
            <ac:spMk id="10" creationId="{DCD70531-EBD5-52E4-8733-7E13A4539F8B}"/>
          </ac:spMkLst>
        </pc:spChg>
        <pc:spChg chg="del">
          <ac:chgData name="Nguyen Chi Son" userId="606856d02e9d83ac" providerId="LiveId" clId="{A20FFAEB-C06C-41C1-801F-38417500390D}" dt="2022-05-13T20:01:20.143" v="746" actId="478"/>
          <ac:spMkLst>
            <pc:docMk/>
            <pc:sldMk cId="3073020842" sldId="838"/>
            <ac:spMk id="11" creationId="{C1E0E65F-66DE-EE13-FFB8-F7640F4B8074}"/>
          </ac:spMkLst>
        </pc:spChg>
        <pc:spChg chg="add mod">
          <ac:chgData name="Nguyen Chi Son" userId="606856d02e9d83ac" providerId="LiveId" clId="{A20FFAEB-C06C-41C1-801F-38417500390D}" dt="2022-05-13T20:44:44.537" v="1863" actId="208"/>
          <ac:spMkLst>
            <pc:docMk/>
            <pc:sldMk cId="3073020842" sldId="838"/>
            <ac:spMk id="15" creationId="{72BE1BCB-91E5-4377-94D5-7C5633456C68}"/>
          </ac:spMkLst>
        </pc:spChg>
        <pc:spChg chg="add mod">
          <ac:chgData name="Nguyen Chi Son" userId="606856d02e9d83ac" providerId="LiveId" clId="{A20FFAEB-C06C-41C1-801F-38417500390D}" dt="2022-05-13T20:44:40.098" v="1862" actId="207"/>
          <ac:spMkLst>
            <pc:docMk/>
            <pc:sldMk cId="3073020842" sldId="838"/>
            <ac:spMk id="16" creationId="{C17162AC-2C3E-E998-414F-3C08828EEFEB}"/>
          </ac:spMkLst>
        </pc:spChg>
        <pc:spChg chg="add mod">
          <ac:chgData name="Nguyen Chi Son" userId="606856d02e9d83ac" providerId="LiveId" clId="{A20FFAEB-C06C-41C1-801F-38417500390D}" dt="2022-05-13T20:46:17.328" v="1873" actId="208"/>
          <ac:spMkLst>
            <pc:docMk/>
            <pc:sldMk cId="3073020842" sldId="838"/>
            <ac:spMk id="17" creationId="{750021E6-A520-57AA-36CB-172ABEBA946D}"/>
          </ac:spMkLst>
        </pc:spChg>
        <pc:spChg chg="add mod">
          <ac:chgData name="Nguyen Chi Son" userId="606856d02e9d83ac" providerId="LiveId" clId="{A20FFAEB-C06C-41C1-801F-38417500390D}" dt="2022-05-13T20:46:13.601" v="1872" actId="207"/>
          <ac:spMkLst>
            <pc:docMk/>
            <pc:sldMk cId="3073020842" sldId="838"/>
            <ac:spMk id="18" creationId="{1FE021FF-F7EC-517E-121A-238D1F95663B}"/>
          </ac:spMkLst>
        </pc:spChg>
        <pc:graphicFrameChg chg="add mod">
          <ac:chgData name="Nguyen Chi Son" userId="606856d02e9d83ac" providerId="LiveId" clId="{A20FFAEB-C06C-41C1-801F-38417500390D}" dt="2022-05-13T21:06:21.670" v="4489" actId="1076"/>
          <ac:graphicFrameMkLst>
            <pc:docMk/>
            <pc:sldMk cId="3073020842" sldId="838"/>
            <ac:graphicFrameMk id="12" creationId="{3C3222F4-BC6C-9F16-A27B-B97DAAD4DAE2}"/>
          </ac:graphicFrameMkLst>
        </pc:graphicFrameChg>
        <pc:graphicFrameChg chg="add mod">
          <ac:chgData name="Nguyen Chi Son" userId="606856d02e9d83ac" providerId="LiveId" clId="{A20FFAEB-C06C-41C1-801F-38417500390D}" dt="2022-05-13T21:06:07.246" v="4484" actId="1076"/>
          <ac:graphicFrameMkLst>
            <pc:docMk/>
            <pc:sldMk cId="3073020842" sldId="838"/>
            <ac:graphicFrameMk id="13" creationId="{7D1229C9-3CFB-AF8E-0502-E7F42594D1C1}"/>
          </ac:graphicFrameMkLst>
        </pc:graphicFrameChg>
        <pc:graphicFrameChg chg="add mod">
          <ac:chgData name="Nguyen Chi Son" userId="606856d02e9d83ac" providerId="LiveId" clId="{A20FFAEB-C06C-41C1-801F-38417500390D}" dt="2022-05-13T21:05:47.142" v="4465" actId="1076"/>
          <ac:graphicFrameMkLst>
            <pc:docMk/>
            <pc:sldMk cId="3073020842" sldId="838"/>
            <ac:graphicFrameMk id="19" creationId="{D582D283-B517-E780-A0D9-61E6027E5EFC}"/>
          </ac:graphicFrameMkLst>
        </pc:graphicFrameChg>
        <pc:graphicFrameChg chg="add mod">
          <ac:chgData name="Nguyen Chi Son" userId="606856d02e9d83ac" providerId="LiveId" clId="{A20FFAEB-C06C-41C1-801F-38417500390D}" dt="2022-05-13T21:06:19.126" v="4488" actId="1076"/>
          <ac:graphicFrameMkLst>
            <pc:docMk/>
            <pc:sldMk cId="3073020842" sldId="838"/>
            <ac:graphicFrameMk id="20" creationId="{BDD2A105-2FA1-9CFA-BE14-2C9B28158A0F}"/>
          </ac:graphicFrameMkLst>
        </pc:graphicFrameChg>
        <pc:picChg chg="del">
          <ac:chgData name="Nguyen Chi Son" userId="606856d02e9d83ac" providerId="LiveId" clId="{A20FFAEB-C06C-41C1-801F-38417500390D}" dt="2022-05-13T20:01:17.483" v="744" actId="478"/>
          <ac:picMkLst>
            <pc:docMk/>
            <pc:sldMk cId="3073020842" sldId="838"/>
            <ac:picMk id="3" creationId="{A7784BE9-059B-61B7-4F0A-7B0D6A9F7BA0}"/>
          </ac:picMkLst>
        </pc:picChg>
        <pc:picChg chg="del">
          <ac:chgData name="Nguyen Chi Son" userId="606856d02e9d83ac" providerId="LiveId" clId="{A20FFAEB-C06C-41C1-801F-38417500390D}" dt="2022-05-13T20:01:17.953" v="745" actId="478"/>
          <ac:picMkLst>
            <pc:docMk/>
            <pc:sldMk cId="3073020842" sldId="838"/>
            <ac:picMk id="5" creationId="{F94D2062-3C40-ECEF-7014-64496B04A0F7}"/>
          </ac:picMkLst>
        </pc:picChg>
        <pc:picChg chg="add mod">
          <ac:chgData name="Nguyen Chi Son" userId="606856d02e9d83ac" providerId="LiveId" clId="{A20FFAEB-C06C-41C1-801F-38417500390D}" dt="2022-05-13T20:44:19.214" v="1859" actId="1076"/>
          <ac:picMkLst>
            <pc:docMk/>
            <pc:sldMk cId="3073020842" sldId="838"/>
            <ac:picMk id="6" creationId="{580170E7-444D-2AFF-9169-8A509B273087}"/>
          </ac:picMkLst>
        </pc:picChg>
        <pc:cxnChg chg="add mod">
          <ac:chgData name="Nguyen Chi Son" userId="606856d02e9d83ac" providerId="LiveId" clId="{A20FFAEB-C06C-41C1-801F-38417500390D}" dt="2022-05-13T20:46:40.992" v="1874" actId="208"/>
          <ac:cxnSpMkLst>
            <pc:docMk/>
            <pc:sldMk cId="3073020842" sldId="838"/>
            <ac:cxnSpMk id="8" creationId="{2BEA21A4-D00F-0EB9-1CFB-8E1F8E509279}"/>
          </ac:cxnSpMkLst>
        </pc:cxnChg>
      </pc:sldChg>
      <pc:sldChg chg="addSp delSp modSp add mod delAnim modAnim">
        <pc:chgData name="Nguyen Chi Son" userId="606856d02e9d83ac" providerId="LiveId" clId="{A20FFAEB-C06C-41C1-801F-38417500390D}" dt="2022-05-14T14:43:34.327" v="10087"/>
        <pc:sldMkLst>
          <pc:docMk/>
          <pc:sldMk cId="2469390445" sldId="839"/>
        </pc:sldMkLst>
        <pc:spChg chg="mod">
          <ac:chgData name="Nguyen Chi Son" userId="606856d02e9d83ac" providerId="LiveId" clId="{A20FFAEB-C06C-41C1-801F-38417500390D}" dt="2022-05-13T20:53:49.871" v="2685" actId="20577"/>
          <ac:spMkLst>
            <pc:docMk/>
            <pc:sldMk cId="2469390445" sldId="839"/>
            <ac:spMk id="10" creationId="{CA7A7645-A7F6-FF0F-6CE7-F7954F96AD24}"/>
          </ac:spMkLst>
        </pc:spChg>
        <pc:spChg chg="mod">
          <ac:chgData name="Nguyen Chi Son" userId="606856d02e9d83ac" providerId="LiveId" clId="{A20FFAEB-C06C-41C1-801F-38417500390D}" dt="2022-05-13T20:49:21.889" v="2427" actId="1036"/>
          <ac:spMkLst>
            <pc:docMk/>
            <pc:sldMk cId="2469390445" sldId="839"/>
            <ac:spMk id="11" creationId="{0E84CBE1-4AB0-CA68-65C2-AC68692AACAA}"/>
          </ac:spMkLst>
        </pc:spChg>
        <pc:spChg chg="mod">
          <ac:chgData name="Nguyen Chi Son" userId="606856d02e9d83ac" providerId="LiveId" clId="{A20FFAEB-C06C-41C1-801F-38417500390D}" dt="2022-05-13T20:53:38.212" v="2662" actId="122"/>
          <ac:spMkLst>
            <pc:docMk/>
            <pc:sldMk cId="2469390445" sldId="839"/>
            <ac:spMk id="12" creationId="{5B8A6D26-E571-DC15-930E-F272FC43E0DD}"/>
          </ac:spMkLst>
        </pc:spChg>
        <pc:spChg chg="mod">
          <ac:chgData name="Nguyen Chi Son" userId="606856d02e9d83ac" providerId="LiveId" clId="{A20FFAEB-C06C-41C1-801F-38417500390D}" dt="2022-05-13T20:49:21.889" v="2427" actId="1036"/>
          <ac:spMkLst>
            <pc:docMk/>
            <pc:sldMk cId="2469390445" sldId="839"/>
            <ac:spMk id="13" creationId="{1E14587E-DEDE-55E8-CE0F-8FA8A72C11BC}"/>
          </ac:spMkLst>
        </pc:spChg>
        <pc:spChg chg="mod">
          <ac:chgData name="Nguyen Chi Son" userId="606856d02e9d83ac" providerId="LiveId" clId="{A20FFAEB-C06C-41C1-801F-38417500390D}" dt="2022-05-13T21:00:03.005" v="3913" actId="57"/>
          <ac:spMkLst>
            <pc:docMk/>
            <pc:sldMk cId="2469390445" sldId="839"/>
            <ac:spMk id="19" creationId="{9C339D16-68E4-43C4-A62E-D0146138D23B}"/>
          </ac:spMkLst>
        </pc:spChg>
        <pc:graphicFrameChg chg="add mod">
          <ac:chgData name="Nguyen Chi Son" userId="606856d02e9d83ac" providerId="LiveId" clId="{A20FFAEB-C06C-41C1-801F-38417500390D}" dt="2022-05-13T20:49:49.262" v="2453" actId="1076"/>
          <ac:graphicFrameMkLst>
            <pc:docMk/>
            <pc:sldMk cId="2469390445" sldId="839"/>
            <ac:graphicFrameMk id="8" creationId="{8BF6DC18-F4EB-8D5E-8089-0B12B64D162A}"/>
          </ac:graphicFrameMkLst>
        </pc:graphicFrameChg>
        <pc:graphicFrameChg chg="add mod">
          <ac:chgData name="Nguyen Chi Son" userId="606856d02e9d83ac" providerId="LiveId" clId="{A20FFAEB-C06C-41C1-801F-38417500390D}" dt="2022-05-13T20:51:19.381" v="2592" actId="1036"/>
          <ac:graphicFrameMkLst>
            <pc:docMk/>
            <pc:sldMk cId="2469390445" sldId="839"/>
            <ac:graphicFrameMk id="14" creationId="{9697F263-F3A4-64F1-443A-56CEA12BC2A9}"/>
          </ac:graphicFrameMkLst>
        </pc:graphicFrameChg>
        <pc:graphicFrameChg chg="add del mod">
          <ac:chgData name="Nguyen Chi Son" userId="606856d02e9d83ac" providerId="LiveId" clId="{A20FFAEB-C06C-41C1-801F-38417500390D}" dt="2022-05-13T20:53:36.085" v="2660" actId="478"/>
          <ac:graphicFrameMkLst>
            <pc:docMk/>
            <pc:sldMk cId="2469390445" sldId="839"/>
            <ac:graphicFrameMk id="15" creationId="{091618B0-9F23-57D9-8B68-E4789136099F}"/>
          </ac:graphicFrameMkLst>
        </pc:graphicFrameChg>
        <pc:graphicFrameChg chg="add mod">
          <ac:chgData name="Nguyen Chi Son" userId="606856d02e9d83ac" providerId="LiveId" clId="{A20FFAEB-C06C-41C1-801F-38417500390D}" dt="2022-05-13T20:54:03.199" v="2689"/>
          <ac:graphicFrameMkLst>
            <pc:docMk/>
            <pc:sldMk cId="2469390445" sldId="839"/>
            <ac:graphicFrameMk id="16" creationId="{DFEA72EA-8808-FF40-B6AE-B176099AD99F}"/>
          </ac:graphicFrameMkLst>
        </pc:graphicFrameChg>
      </pc:sldChg>
      <pc:sldChg chg="addSp delSp modSp add mod delAnim modAnim">
        <pc:chgData name="Nguyen Chi Son" userId="606856d02e9d83ac" providerId="LiveId" clId="{A20FFAEB-C06C-41C1-801F-38417500390D}" dt="2022-05-14T14:44:05.885" v="10102"/>
        <pc:sldMkLst>
          <pc:docMk/>
          <pc:sldMk cId="3897746557" sldId="840"/>
        </pc:sldMkLst>
        <pc:spChg chg="mod">
          <ac:chgData name="Nguyen Chi Son" userId="606856d02e9d83ac" providerId="LiveId" clId="{A20FFAEB-C06C-41C1-801F-38417500390D}" dt="2022-05-13T20:55:40.987" v="3173" actId="20577"/>
          <ac:spMkLst>
            <pc:docMk/>
            <pc:sldMk cId="3897746557" sldId="840"/>
            <ac:spMk id="10" creationId="{CA7A7645-A7F6-FF0F-6CE7-F7954F96AD24}"/>
          </ac:spMkLst>
        </pc:spChg>
        <pc:spChg chg="mod">
          <ac:chgData name="Nguyen Chi Son" userId="606856d02e9d83ac" providerId="LiveId" clId="{A20FFAEB-C06C-41C1-801F-38417500390D}" dt="2022-05-13T20:58:55.814" v="3592" actId="58"/>
          <ac:spMkLst>
            <pc:docMk/>
            <pc:sldMk cId="3897746557" sldId="840"/>
            <ac:spMk id="12" creationId="{5B8A6D26-E571-DC15-930E-F272FC43E0DD}"/>
          </ac:spMkLst>
        </pc:spChg>
        <pc:spChg chg="mod">
          <ac:chgData name="Nguyen Chi Son" userId="606856d02e9d83ac" providerId="LiveId" clId="{A20FFAEB-C06C-41C1-801F-38417500390D}" dt="2022-05-13T20:55:32.639" v="3171" actId="58"/>
          <ac:spMkLst>
            <pc:docMk/>
            <pc:sldMk cId="3897746557" sldId="840"/>
            <ac:spMk id="19" creationId="{9C339D16-68E4-43C4-A62E-D0146138D23B}"/>
          </ac:spMkLst>
        </pc:spChg>
        <pc:graphicFrameChg chg="del">
          <ac:chgData name="Nguyen Chi Son" userId="606856d02e9d83ac" providerId="LiveId" clId="{A20FFAEB-C06C-41C1-801F-38417500390D}" dt="2022-05-13T20:55:48.583" v="3175" actId="478"/>
          <ac:graphicFrameMkLst>
            <pc:docMk/>
            <pc:sldMk cId="3897746557" sldId="840"/>
            <ac:graphicFrameMk id="14" creationId="{9697F263-F3A4-64F1-443A-56CEA12BC2A9}"/>
          </ac:graphicFrameMkLst>
        </pc:graphicFrameChg>
        <pc:graphicFrameChg chg="add mod">
          <ac:chgData name="Nguyen Chi Son" userId="606856d02e9d83ac" providerId="LiveId" clId="{A20FFAEB-C06C-41C1-801F-38417500390D}" dt="2022-05-13T20:56:54.603" v="3336" actId="1076"/>
          <ac:graphicFrameMkLst>
            <pc:docMk/>
            <pc:sldMk cId="3897746557" sldId="840"/>
            <ac:graphicFrameMk id="15" creationId="{6F053F35-99AA-78B5-2D3C-A36A9D04BEBC}"/>
          </ac:graphicFrameMkLst>
        </pc:graphicFrameChg>
        <pc:graphicFrameChg chg="add mod">
          <ac:chgData name="Nguyen Chi Son" userId="606856d02e9d83ac" providerId="LiveId" clId="{A20FFAEB-C06C-41C1-801F-38417500390D}" dt="2022-05-13T20:58:02.525" v="3469" actId="1035"/>
          <ac:graphicFrameMkLst>
            <pc:docMk/>
            <pc:sldMk cId="3897746557" sldId="840"/>
            <ac:graphicFrameMk id="17" creationId="{DCD19DAF-C82B-BC32-286A-58219B7A73F8}"/>
          </ac:graphicFrameMkLst>
        </pc:graphicFrameChg>
      </pc:sldChg>
      <pc:sldChg chg="addSp delSp modSp add mod delAnim modAnim">
        <pc:chgData name="Nguyen Chi Son" userId="606856d02e9d83ac" providerId="LiveId" clId="{A20FFAEB-C06C-41C1-801F-38417500390D}" dt="2022-05-14T14:44:55.812" v="10121"/>
        <pc:sldMkLst>
          <pc:docMk/>
          <pc:sldMk cId="652079318" sldId="841"/>
        </pc:sldMkLst>
        <pc:spChg chg="mod">
          <ac:chgData name="Nguyen Chi Son" userId="606856d02e9d83ac" providerId="LiveId" clId="{A20FFAEB-C06C-41C1-801F-38417500390D}" dt="2022-05-13T21:08:41.757" v="4558" actId="20577"/>
          <ac:spMkLst>
            <pc:docMk/>
            <pc:sldMk cId="652079318" sldId="841"/>
            <ac:spMk id="10" creationId="{CA7A7645-A7F6-FF0F-6CE7-F7954F96AD24}"/>
          </ac:spMkLst>
        </pc:spChg>
        <pc:spChg chg="mod">
          <ac:chgData name="Nguyen Chi Son" userId="606856d02e9d83ac" providerId="LiveId" clId="{A20FFAEB-C06C-41C1-801F-38417500390D}" dt="2022-05-13T21:01:01.171" v="4218" actId="1036"/>
          <ac:spMkLst>
            <pc:docMk/>
            <pc:sldMk cId="652079318" sldId="841"/>
            <ac:spMk id="11" creationId="{0E84CBE1-4AB0-CA68-65C2-AC68692AACAA}"/>
          </ac:spMkLst>
        </pc:spChg>
        <pc:spChg chg="mod">
          <ac:chgData name="Nguyen Chi Son" userId="606856d02e9d83ac" providerId="LiveId" clId="{A20FFAEB-C06C-41C1-801F-38417500390D}" dt="2022-05-13T21:05:03.019" v="4452" actId="20577"/>
          <ac:spMkLst>
            <pc:docMk/>
            <pc:sldMk cId="652079318" sldId="841"/>
            <ac:spMk id="12" creationId="{5B8A6D26-E571-DC15-930E-F272FC43E0DD}"/>
          </ac:spMkLst>
        </pc:spChg>
        <pc:spChg chg="mod">
          <ac:chgData name="Nguyen Chi Son" userId="606856d02e9d83ac" providerId="LiveId" clId="{A20FFAEB-C06C-41C1-801F-38417500390D}" dt="2022-05-13T21:01:01.171" v="4218" actId="1036"/>
          <ac:spMkLst>
            <pc:docMk/>
            <pc:sldMk cId="652079318" sldId="841"/>
            <ac:spMk id="13" creationId="{1E14587E-DEDE-55E8-CE0F-8FA8A72C11BC}"/>
          </ac:spMkLst>
        </pc:spChg>
        <pc:spChg chg="mod">
          <ac:chgData name="Nguyen Chi Son" userId="606856d02e9d83ac" providerId="LiveId" clId="{A20FFAEB-C06C-41C1-801F-38417500390D}" dt="2022-05-13T21:10:28.542" v="4636" actId="20577"/>
          <ac:spMkLst>
            <pc:docMk/>
            <pc:sldMk cId="652079318" sldId="841"/>
            <ac:spMk id="19" creationId="{9C339D16-68E4-43C4-A62E-D0146138D23B}"/>
          </ac:spMkLst>
        </pc:spChg>
        <pc:graphicFrameChg chg="mod">
          <ac:chgData name="Nguyen Chi Son" userId="606856d02e9d83ac" providerId="LiveId" clId="{A20FFAEB-C06C-41C1-801F-38417500390D}" dt="2022-05-13T21:09:08.841" v="4585" actId="1037"/>
          <ac:graphicFrameMkLst>
            <pc:docMk/>
            <pc:sldMk cId="652079318" sldId="841"/>
            <ac:graphicFrameMk id="8" creationId="{8BF6DC18-F4EB-8D5E-8089-0B12B64D162A}"/>
          </ac:graphicFrameMkLst>
        </pc:graphicFrameChg>
        <pc:graphicFrameChg chg="add mod">
          <ac:chgData name="Nguyen Chi Son" userId="606856d02e9d83ac" providerId="LiveId" clId="{A20FFAEB-C06C-41C1-801F-38417500390D}" dt="2022-05-13T21:05:13.460" v="4460" actId="1035"/>
          <ac:graphicFrameMkLst>
            <pc:docMk/>
            <pc:sldMk cId="652079318" sldId="841"/>
            <ac:graphicFrameMk id="14" creationId="{A58B1220-7B6F-2496-1DB9-A27C41A441DE}"/>
          </ac:graphicFrameMkLst>
        </pc:graphicFrameChg>
        <pc:graphicFrameChg chg="mod">
          <ac:chgData name="Nguyen Chi Son" userId="606856d02e9d83ac" providerId="LiveId" clId="{A20FFAEB-C06C-41C1-801F-38417500390D}" dt="2022-05-13T21:05:07.297" v="4455" actId="1036"/>
          <ac:graphicFrameMkLst>
            <pc:docMk/>
            <pc:sldMk cId="652079318" sldId="841"/>
            <ac:graphicFrameMk id="15" creationId="{6F053F35-99AA-78B5-2D3C-A36A9D04BEBC}"/>
          </ac:graphicFrameMkLst>
        </pc:graphicFrameChg>
        <pc:graphicFrameChg chg="mod">
          <ac:chgData name="Nguyen Chi Son" userId="606856d02e9d83ac" providerId="LiveId" clId="{A20FFAEB-C06C-41C1-801F-38417500390D}" dt="2022-05-13T21:09:14.891" v="4622" actId="1035"/>
          <ac:graphicFrameMkLst>
            <pc:docMk/>
            <pc:sldMk cId="652079318" sldId="841"/>
            <ac:graphicFrameMk id="16" creationId="{DFEA72EA-8808-FF40-B6AE-B176099AD99F}"/>
          </ac:graphicFrameMkLst>
        </pc:graphicFrameChg>
        <pc:graphicFrameChg chg="del mod">
          <ac:chgData name="Nguyen Chi Son" userId="606856d02e9d83ac" providerId="LiveId" clId="{A20FFAEB-C06C-41C1-801F-38417500390D}" dt="2022-05-13T21:01:22.053" v="4281" actId="478"/>
          <ac:graphicFrameMkLst>
            <pc:docMk/>
            <pc:sldMk cId="652079318" sldId="841"/>
            <ac:graphicFrameMk id="17" creationId="{DCD19DAF-C82B-BC32-286A-58219B7A73F8}"/>
          </ac:graphicFrameMkLst>
        </pc:graphicFrameChg>
        <pc:graphicFrameChg chg="add mod">
          <ac:chgData name="Nguyen Chi Son" userId="606856d02e9d83ac" providerId="LiveId" clId="{A20FFAEB-C06C-41C1-801F-38417500390D}" dt="2022-05-13T21:09:44.132" v="4632" actId="1076"/>
          <ac:graphicFrameMkLst>
            <pc:docMk/>
            <pc:sldMk cId="652079318" sldId="841"/>
            <ac:graphicFrameMk id="20" creationId="{3F652070-A0CF-CCB7-3CDE-6B0D593D77C0}"/>
          </ac:graphicFrameMkLst>
        </pc:graphicFrameChg>
        <pc:picChg chg="add mod modCrop">
          <ac:chgData name="Nguyen Chi Son" userId="606856d02e9d83ac" providerId="LiveId" clId="{A20FFAEB-C06C-41C1-801F-38417500390D}" dt="2022-05-13T21:09:46.389" v="4633" actId="1076"/>
          <ac:picMkLst>
            <pc:docMk/>
            <pc:sldMk cId="652079318" sldId="841"/>
            <ac:picMk id="18" creationId="{272A8555-91DE-613A-4E45-953D748366FE}"/>
          </ac:picMkLst>
        </pc:picChg>
      </pc:sldChg>
      <pc:sldChg chg="addSp delSp modSp add mod delAnim modAnim">
        <pc:chgData name="Nguyen Chi Son" userId="606856d02e9d83ac" providerId="LiveId" clId="{A20FFAEB-C06C-41C1-801F-38417500390D}" dt="2022-05-14T14:45:27.798" v="10141"/>
        <pc:sldMkLst>
          <pc:docMk/>
          <pc:sldMk cId="733565035" sldId="842"/>
        </pc:sldMkLst>
        <pc:spChg chg="mod">
          <ac:chgData name="Nguyen Chi Son" userId="606856d02e9d83ac" providerId="LiveId" clId="{A20FFAEB-C06C-41C1-801F-38417500390D}" dt="2022-05-14T14:45:22.072" v="10139" actId="20577"/>
          <ac:spMkLst>
            <pc:docMk/>
            <pc:sldMk cId="733565035" sldId="842"/>
            <ac:spMk id="10" creationId="{CA7A7645-A7F6-FF0F-6CE7-F7954F96AD24}"/>
          </ac:spMkLst>
        </pc:spChg>
        <pc:spChg chg="mod">
          <ac:chgData name="Nguyen Chi Son" userId="606856d02e9d83ac" providerId="LiveId" clId="{A20FFAEB-C06C-41C1-801F-38417500390D}" dt="2022-05-14T08:24:26.230" v="5735" actId="1036"/>
          <ac:spMkLst>
            <pc:docMk/>
            <pc:sldMk cId="733565035" sldId="842"/>
            <ac:spMk id="11" creationId="{0E84CBE1-4AB0-CA68-65C2-AC68692AACAA}"/>
          </ac:spMkLst>
        </pc:spChg>
        <pc:spChg chg="mod">
          <ac:chgData name="Nguyen Chi Son" userId="606856d02e9d83ac" providerId="LiveId" clId="{A20FFAEB-C06C-41C1-801F-38417500390D}" dt="2022-05-14T08:26:22.650" v="5961" actId="20577"/>
          <ac:spMkLst>
            <pc:docMk/>
            <pc:sldMk cId="733565035" sldId="842"/>
            <ac:spMk id="12" creationId="{5B8A6D26-E571-DC15-930E-F272FC43E0DD}"/>
          </ac:spMkLst>
        </pc:spChg>
        <pc:spChg chg="mod">
          <ac:chgData name="Nguyen Chi Son" userId="606856d02e9d83ac" providerId="LiveId" clId="{A20FFAEB-C06C-41C1-801F-38417500390D}" dt="2022-05-14T08:24:26.230" v="5735" actId="1036"/>
          <ac:spMkLst>
            <pc:docMk/>
            <pc:sldMk cId="733565035" sldId="842"/>
            <ac:spMk id="13" creationId="{1E14587E-DEDE-55E8-CE0F-8FA8A72C11BC}"/>
          </ac:spMkLst>
        </pc:spChg>
        <pc:spChg chg="mod">
          <ac:chgData name="Nguyen Chi Son" userId="606856d02e9d83ac" providerId="LiveId" clId="{A20FFAEB-C06C-41C1-801F-38417500390D}" dt="2022-05-14T08:24:20.222" v="5712" actId="20577"/>
          <ac:spMkLst>
            <pc:docMk/>
            <pc:sldMk cId="733565035" sldId="842"/>
            <ac:spMk id="19" creationId="{9C339D16-68E4-43C4-A62E-D0146138D23B}"/>
          </ac:spMkLst>
        </pc:spChg>
        <pc:graphicFrameChg chg="mod">
          <ac:chgData name="Nguyen Chi Son" userId="606856d02e9d83ac" providerId="LiveId" clId="{A20FFAEB-C06C-41C1-801F-38417500390D}" dt="2022-05-14T14:33:14.124" v="9944" actId="1076"/>
          <ac:graphicFrameMkLst>
            <pc:docMk/>
            <pc:sldMk cId="733565035" sldId="842"/>
            <ac:graphicFrameMk id="8" creationId="{8BF6DC18-F4EB-8D5E-8089-0B12B64D162A}"/>
          </ac:graphicFrameMkLst>
        </pc:graphicFrameChg>
        <pc:graphicFrameChg chg="del">
          <ac:chgData name="Nguyen Chi Son" userId="606856d02e9d83ac" providerId="LiveId" clId="{A20FFAEB-C06C-41C1-801F-38417500390D}" dt="2022-05-14T08:21:46.383" v="5583" actId="478"/>
          <ac:graphicFrameMkLst>
            <pc:docMk/>
            <pc:sldMk cId="733565035" sldId="842"/>
            <ac:graphicFrameMk id="14" creationId="{A58B1220-7B6F-2496-1DB9-A27C41A441DE}"/>
          </ac:graphicFrameMkLst>
        </pc:graphicFrameChg>
        <pc:graphicFrameChg chg="mod">
          <ac:chgData name="Nguyen Chi Son" userId="606856d02e9d83ac" providerId="LiveId" clId="{A20FFAEB-C06C-41C1-801F-38417500390D}" dt="2022-05-14T14:29:25.685" v="9940"/>
          <ac:graphicFrameMkLst>
            <pc:docMk/>
            <pc:sldMk cId="733565035" sldId="842"/>
            <ac:graphicFrameMk id="15" creationId="{6F053F35-99AA-78B5-2D3C-A36A9D04BEBC}"/>
          </ac:graphicFrameMkLst>
        </pc:graphicFrameChg>
        <pc:graphicFrameChg chg="del">
          <ac:chgData name="Nguyen Chi Son" userId="606856d02e9d83ac" providerId="LiveId" clId="{A20FFAEB-C06C-41C1-801F-38417500390D}" dt="2022-05-14T08:21:47.786" v="5585" actId="478"/>
          <ac:graphicFrameMkLst>
            <pc:docMk/>
            <pc:sldMk cId="733565035" sldId="842"/>
            <ac:graphicFrameMk id="16" creationId="{DFEA72EA-8808-FF40-B6AE-B176099AD99F}"/>
          </ac:graphicFrameMkLst>
        </pc:graphicFrameChg>
        <pc:graphicFrameChg chg="del">
          <ac:chgData name="Nguyen Chi Son" userId="606856d02e9d83ac" providerId="LiveId" clId="{A20FFAEB-C06C-41C1-801F-38417500390D}" dt="2022-05-14T08:21:48.243" v="5586" actId="478"/>
          <ac:graphicFrameMkLst>
            <pc:docMk/>
            <pc:sldMk cId="733565035" sldId="842"/>
            <ac:graphicFrameMk id="20" creationId="{3F652070-A0CF-CCB7-3CDE-6B0D593D77C0}"/>
          </ac:graphicFrameMkLst>
        </pc:graphicFrameChg>
        <pc:picChg chg="add mod">
          <ac:chgData name="Nguyen Chi Son" userId="606856d02e9d83ac" providerId="LiveId" clId="{A20FFAEB-C06C-41C1-801F-38417500390D}" dt="2022-05-14T08:24:20.688" v="5714" actId="14100"/>
          <ac:picMkLst>
            <pc:docMk/>
            <pc:sldMk cId="733565035" sldId="842"/>
            <ac:picMk id="17" creationId="{2CA33DB2-5C67-5EEA-7907-9F1D56B57AAE}"/>
          </ac:picMkLst>
        </pc:picChg>
        <pc:picChg chg="del">
          <ac:chgData name="Nguyen Chi Son" userId="606856d02e9d83ac" providerId="LiveId" clId="{A20FFAEB-C06C-41C1-801F-38417500390D}" dt="2022-05-14T08:21:47.160" v="5584" actId="478"/>
          <ac:picMkLst>
            <pc:docMk/>
            <pc:sldMk cId="733565035" sldId="842"/>
            <ac:picMk id="18" creationId="{272A8555-91DE-613A-4E45-953D748366FE}"/>
          </ac:picMkLst>
        </pc:picChg>
      </pc:sldChg>
      <pc:sldChg chg="addSp delSp modSp add mod delAnim modAnim">
        <pc:chgData name="Nguyen Chi Son" userId="606856d02e9d83ac" providerId="LiveId" clId="{A20FFAEB-C06C-41C1-801F-38417500390D}" dt="2022-05-14T14:45:38.790" v="10144"/>
        <pc:sldMkLst>
          <pc:docMk/>
          <pc:sldMk cId="2177373405" sldId="843"/>
        </pc:sldMkLst>
        <pc:spChg chg="mod">
          <ac:chgData name="Nguyen Chi Son" userId="606856d02e9d83ac" providerId="LiveId" clId="{A20FFAEB-C06C-41C1-801F-38417500390D}" dt="2022-05-14T08:27:55.785" v="5985" actId="20577"/>
          <ac:spMkLst>
            <pc:docMk/>
            <pc:sldMk cId="2177373405" sldId="843"/>
            <ac:spMk id="10" creationId="{CA7A7645-A7F6-FF0F-6CE7-F7954F96AD24}"/>
          </ac:spMkLst>
        </pc:spChg>
        <pc:spChg chg="mod">
          <ac:chgData name="Nguyen Chi Son" userId="606856d02e9d83ac" providerId="LiveId" clId="{A20FFAEB-C06C-41C1-801F-38417500390D}" dt="2022-05-14T08:29:57.454" v="6031" actId="20577"/>
          <ac:spMkLst>
            <pc:docMk/>
            <pc:sldMk cId="2177373405" sldId="843"/>
            <ac:spMk id="12" creationId="{5B8A6D26-E571-DC15-930E-F272FC43E0DD}"/>
          </ac:spMkLst>
        </pc:spChg>
        <pc:graphicFrameChg chg="del">
          <ac:chgData name="Nguyen Chi Son" userId="606856d02e9d83ac" providerId="LiveId" clId="{A20FFAEB-C06C-41C1-801F-38417500390D}" dt="2022-05-14T08:27:50.590" v="5967" actId="478"/>
          <ac:graphicFrameMkLst>
            <pc:docMk/>
            <pc:sldMk cId="2177373405" sldId="843"/>
            <ac:graphicFrameMk id="8" creationId="{8BF6DC18-F4EB-8D5E-8089-0B12B64D162A}"/>
          </ac:graphicFrameMkLst>
        </pc:graphicFrameChg>
        <pc:graphicFrameChg chg="add mod">
          <ac:chgData name="Nguyen Chi Son" userId="606856d02e9d83ac" providerId="LiveId" clId="{A20FFAEB-C06C-41C1-801F-38417500390D}" dt="2022-05-14T08:29:01.549" v="6024"/>
          <ac:graphicFrameMkLst>
            <pc:docMk/>
            <pc:sldMk cId="2177373405" sldId="843"/>
            <ac:graphicFrameMk id="14" creationId="{A2661A13-4751-8005-D73E-AF5205EAEACD}"/>
          </ac:graphicFrameMkLst>
        </pc:graphicFrameChg>
        <pc:graphicFrameChg chg="del">
          <ac:chgData name="Nguyen Chi Son" userId="606856d02e9d83ac" providerId="LiveId" clId="{A20FFAEB-C06C-41C1-801F-38417500390D}" dt="2022-05-14T08:28:30.597" v="5992" actId="478"/>
          <ac:graphicFrameMkLst>
            <pc:docMk/>
            <pc:sldMk cId="2177373405" sldId="843"/>
            <ac:graphicFrameMk id="15" creationId="{6F053F35-99AA-78B5-2D3C-A36A9D04BEBC}"/>
          </ac:graphicFrameMkLst>
        </pc:graphicFrameChg>
        <pc:graphicFrameChg chg="add mod">
          <ac:chgData name="Nguyen Chi Son" userId="606856d02e9d83ac" providerId="LiveId" clId="{A20FFAEB-C06C-41C1-801F-38417500390D}" dt="2022-05-14T08:29:59.242" v="6032" actId="1076"/>
          <ac:graphicFrameMkLst>
            <pc:docMk/>
            <pc:sldMk cId="2177373405" sldId="843"/>
            <ac:graphicFrameMk id="16" creationId="{E5F56957-7EAC-6E2E-C86B-2EFB67643BFE}"/>
          </ac:graphicFrameMkLst>
        </pc:graphicFrameChg>
      </pc:sldChg>
      <pc:sldChg chg="delSp modSp add mod delAnim modAnim">
        <pc:chgData name="Nguyen Chi Son" userId="606856d02e9d83ac" providerId="LiveId" clId="{A20FFAEB-C06C-41C1-801F-38417500390D}" dt="2022-05-14T14:45:47.973" v="10147"/>
        <pc:sldMkLst>
          <pc:docMk/>
          <pc:sldMk cId="1462173169" sldId="844"/>
        </pc:sldMkLst>
        <pc:spChg chg="mod">
          <ac:chgData name="Nguyen Chi Son" userId="606856d02e9d83ac" providerId="LiveId" clId="{A20FFAEB-C06C-41C1-801F-38417500390D}" dt="2022-05-14T14:36:00.305" v="9986" actId="57"/>
          <ac:spMkLst>
            <pc:docMk/>
            <pc:sldMk cId="1462173169" sldId="844"/>
            <ac:spMk id="10" creationId="{CA7A7645-A7F6-FF0F-6CE7-F7954F96AD24}"/>
          </ac:spMkLst>
        </pc:spChg>
        <pc:spChg chg="mod">
          <ac:chgData name="Nguyen Chi Son" userId="606856d02e9d83ac" providerId="LiveId" clId="{A20FFAEB-C06C-41C1-801F-38417500390D}" dt="2022-05-14T08:34:32.051" v="6226" actId="20577"/>
          <ac:spMkLst>
            <pc:docMk/>
            <pc:sldMk cId="1462173169" sldId="844"/>
            <ac:spMk id="12" creationId="{5B8A6D26-E571-DC15-930E-F272FC43E0DD}"/>
          </ac:spMkLst>
        </pc:spChg>
        <pc:graphicFrameChg chg="del mod">
          <ac:chgData name="Nguyen Chi Son" userId="606856d02e9d83ac" providerId="LiveId" clId="{A20FFAEB-C06C-41C1-801F-38417500390D}" dt="2022-05-14T14:35:01.917" v="9972" actId="478"/>
          <ac:graphicFrameMkLst>
            <pc:docMk/>
            <pc:sldMk cId="1462173169" sldId="844"/>
            <ac:graphicFrameMk id="14" creationId="{A2661A13-4751-8005-D73E-AF5205EAEACD}"/>
          </ac:graphicFrameMkLst>
        </pc:graphicFrameChg>
        <pc:graphicFrameChg chg="mod">
          <ac:chgData name="Nguyen Chi Son" userId="606856d02e9d83ac" providerId="LiveId" clId="{A20FFAEB-C06C-41C1-801F-38417500390D}" dt="2022-05-14T14:36:03.730" v="9987" actId="1076"/>
          <ac:graphicFrameMkLst>
            <pc:docMk/>
            <pc:sldMk cId="1462173169" sldId="844"/>
            <ac:graphicFrameMk id="16" creationId="{E5F56957-7EAC-6E2E-C86B-2EFB67643BFE}"/>
          </ac:graphicFrameMkLst>
        </pc:graphicFrameChg>
      </pc:sldChg>
      <pc:sldChg chg="add del">
        <pc:chgData name="Nguyen Chi Son" userId="606856d02e9d83ac" providerId="LiveId" clId="{A20FFAEB-C06C-41C1-801F-38417500390D}" dt="2022-05-14T08:27:59.763" v="5987"/>
        <pc:sldMkLst>
          <pc:docMk/>
          <pc:sldMk cId="3348932287" sldId="844"/>
        </pc:sldMkLst>
      </pc:sldChg>
      <pc:sldChg chg="delSp modSp add mod delAnim modAnim">
        <pc:chgData name="Nguyen Chi Son" userId="606856d02e9d83ac" providerId="LiveId" clId="{A20FFAEB-C06C-41C1-801F-38417500390D}" dt="2022-05-14T14:46:29.597" v="10162"/>
        <pc:sldMkLst>
          <pc:docMk/>
          <pc:sldMk cId="942798405" sldId="845"/>
        </pc:sldMkLst>
        <pc:spChg chg="mod">
          <ac:chgData name="Nguyen Chi Son" userId="606856d02e9d83ac" providerId="LiveId" clId="{A20FFAEB-C06C-41C1-801F-38417500390D}" dt="2022-05-14T14:46:24.737" v="10160" actId="122"/>
          <ac:spMkLst>
            <pc:docMk/>
            <pc:sldMk cId="942798405" sldId="845"/>
            <ac:spMk id="10" creationId="{CA7A7645-A7F6-FF0F-6CE7-F7954F96AD24}"/>
          </ac:spMkLst>
        </pc:spChg>
        <pc:spChg chg="mod">
          <ac:chgData name="Nguyen Chi Son" userId="606856d02e9d83ac" providerId="LiveId" clId="{A20FFAEB-C06C-41C1-801F-38417500390D}" dt="2022-05-14T08:39:16.660" v="6549" actId="122"/>
          <ac:spMkLst>
            <pc:docMk/>
            <pc:sldMk cId="942798405" sldId="845"/>
            <ac:spMk id="12" creationId="{5B8A6D26-E571-DC15-930E-F272FC43E0DD}"/>
          </ac:spMkLst>
        </pc:spChg>
        <pc:graphicFrameChg chg="del mod">
          <ac:chgData name="Nguyen Chi Son" userId="606856d02e9d83ac" providerId="LiveId" clId="{A20FFAEB-C06C-41C1-801F-38417500390D}" dt="2022-05-14T14:46:23.343" v="10159" actId="478"/>
          <ac:graphicFrameMkLst>
            <pc:docMk/>
            <pc:sldMk cId="942798405" sldId="845"/>
            <ac:graphicFrameMk id="14" creationId="{A2661A13-4751-8005-D73E-AF5205EAEACD}"/>
          </ac:graphicFrameMkLst>
        </pc:graphicFrameChg>
        <pc:graphicFrameChg chg="del">
          <ac:chgData name="Nguyen Chi Son" userId="606856d02e9d83ac" providerId="LiveId" clId="{A20FFAEB-C06C-41C1-801F-38417500390D}" dt="2022-05-14T08:38:54.196" v="6516" actId="478"/>
          <ac:graphicFrameMkLst>
            <pc:docMk/>
            <pc:sldMk cId="942798405" sldId="845"/>
            <ac:graphicFrameMk id="16" creationId="{E5F56957-7EAC-6E2E-C86B-2EFB67643BFE}"/>
          </ac:graphicFrameMkLst>
        </pc:graphicFrameChg>
      </pc:sldChg>
      <pc:sldChg chg="addSp delSp modSp add mod delAnim modAnim">
        <pc:chgData name="Nguyen Chi Son" userId="606856d02e9d83ac" providerId="LiveId" clId="{A20FFAEB-C06C-41C1-801F-38417500390D}" dt="2022-05-14T14:46:37.989" v="10165"/>
        <pc:sldMkLst>
          <pc:docMk/>
          <pc:sldMk cId="2040469783" sldId="846"/>
        </pc:sldMkLst>
        <pc:spChg chg="mod">
          <ac:chgData name="Nguyen Chi Son" userId="606856d02e9d83ac" providerId="LiveId" clId="{A20FFAEB-C06C-41C1-801F-38417500390D}" dt="2022-05-14T08:39:25.445" v="6572" actId="20577"/>
          <ac:spMkLst>
            <pc:docMk/>
            <pc:sldMk cId="2040469783" sldId="846"/>
            <ac:spMk id="10" creationId="{CA7A7645-A7F6-FF0F-6CE7-F7954F96AD24}"/>
          </ac:spMkLst>
        </pc:spChg>
        <pc:spChg chg="mod">
          <ac:chgData name="Nguyen Chi Son" userId="606856d02e9d83ac" providerId="LiveId" clId="{A20FFAEB-C06C-41C1-801F-38417500390D}" dt="2022-05-14T08:39:49.659" v="6599" actId="20577"/>
          <ac:spMkLst>
            <pc:docMk/>
            <pc:sldMk cId="2040469783" sldId="846"/>
            <ac:spMk id="12" creationId="{5B8A6D26-E571-DC15-930E-F272FC43E0DD}"/>
          </ac:spMkLst>
        </pc:spChg>
        <pc:graphicFrameChg chg="del">
          <ac:chgData name="Nguyen Chi Son" userId="606856d02e9d83ac" providerId="LiveId" clId="{A20FFAEB-C06C-41C1-801F-38417500390D}" dt="2022-05-14T08:39:31.323" v="6573" actId="478"/>
          <ac:graphicFrameMkLst>
            <pc:docMk/>
            <pc:sldMk cId="2040469783" sldId="846"/>
            <ac:graphicFrameMk id="14" creationId="{A2661A13-4751-8005-D73E-AF5205EAEACD}"/>
          </ac:graphicFrameMkLst>
        </pc:graphicFrameChg>
        <pc:graphicFrameChg chg="add mod">
          <ac:chgData name="Nguyen Chi Son" userId="606856d02e9d83ac" providerId="LiveId" clId="{A20FFAEB-C06C-41C1-801F-38417500390D}" dt="2022-05-14T08:39:38.979" v="6577"/>
          <ac:graphicFrameMkLst>
            <pc:docMk/>
            <pc:sldMk cId="2040469783" sldId="846"/>
            <ac:graphicFrameMk id="15" creationId="{0B3982A4-3084-184F-03AC-70014B5EC046}"/>
          </ac:graphicFrameMkLst>
        </pc:graphicFrameChg>
        <pc:graphicFrameChg chg="add mod">
          <ac:chgData name="Nguyen Chi Son" userId="606856d02e9d83ac" providerId="LiveId" clId="{A20FFAEB-C06C-41C1-801F-38417500390D}" dt="2022-05-14T08:43:48.092" v="6606" actId="1076"/>
          <ac:graphicFrameMkLst>
            <pc:docMk/>
            <pc:sldMk cId="2040469783" sldId="846"/>
            <ac:graphicFrameMk id="16" creationId="{FF69AFC4-C84C-2689-53A5-A2D5E2F725FB}"/>
          </ac:graphicFrameMkLst>
        </pc:graphicFrameChg>
      </pc:sldChg>
      <pc:sldChg chg="addSp delSp modSp add mod delAnim modAnim">
        <pc:chgData name="Nguyen Chi Son" userId="606856d02e9d83ac" providerId="LiveId" clId="{A20FFAEB-C06C-41C1-801F-38417500390D}" dt="2022-05-14T14:47:01.125" v="10170"/>
        <pc:sldMkLst>
          <pc:docMk/>
          <pc:sldMk cId="4284804324" sldId="847"/>
        </pc:sldMkLst>
        <pc:spChg chg="del">
          <ac:chgData name="Nguyen Chi Son" userId="606856d02e9d83ac" providerId="LiveId" clId="{A20FFAEB-C06C-41C1-801F-38417500390D}" dt="2022-05-14T08:45:45.543" v="7118" actId="478"/>
          <ac:spMkLst>
            <pc:docMk/>
            <pc:sldMk cId="4284804324" sldId="847"/>
            <ac:spMk id="10" creationId="{CA7A7645-A7F6-FF0F-6CE7-F7954F96AD24}"/>
          </ac:spMkLst>
        </pc:spChg>
        <pc:spChg chg="del">
          <ac:chgData name="Nguyen Chi Son" userId="606856d02e9d83ac" providerId="LiveId" clId="{A20FFAEB-C06C-41C1-801F-38417500390D}" dt="2022-05-14T08:45:45.543" v="7118" actId="478"/>
          <ac:spMkLst>
            <pc:docMk/>
            <pc:sldMk cId="4284804324" sldId="847"/>
            <ac:spMk id="11" creationId="{0E84CBE1-4AB0-CA68-65C2-AC68692AACAA}"/>
          </ac:spMkLst>
        </pc:spChg>
        <pc:spChg chg="del">
          <ac:chgData name="Nguyen Chi Son" userId="606856d02e9d83ac" providerId="LiveId" clId="{A20FFAEB-C06C-41C1-801F-38417500390D}" dt="2022-05-14T08:45:45.543" v="7118" actId="478"/>
          <ac:spMkLst>
            <pc:docMk/>
            <pc:sldMk cId="4284804324" sldId="847"/>
            <ac:spMk id="12" creationId="{5B8A6D26-E571-DC15-930E-F272FC43E0DD}"/>
          </ac:spMkLst>
        </pc:spChg>
        <pc:spChg chg="del">
          <ac:chgData name="Nguyen Chi Son" userId="606856d02e9d83ac" providerId="LiveId" clId="{A20FFAEB-C06C-41C1-801F-38417500390D}" dt="2022-05-14T08:45:45.543" v="7118" actId="478"/>
          <ac:spMkLst>
            <pc:docMk/>
            <pc:sldMk cId="4284804324" sldId="847"/>
            <ac:spMk id="13" creationId="{1E14587E-DEDE-55E8-CE0F-8FA8A72C11BC}"/>
          </ac:spMkLst>
        </pc:spChg>
        <pc:spChg chg="add mod">
          <ac:chgData name="Nguyen Chi Son" userId="606856d02e9d83ac" providerId="LiveId" clId="{A20FFAEB-C06C-41C1-801F-38417500390D}" dt="2022-05-14T14:36:28.133" v="9991" actId="20577"/>
          <ac:spMkLst>
            <pc:docMk/>
            <pc:sldMk cId="4284804324" sldId="847"/>
            <ac:spMk id="18" creationId="{8A56A9B8-D43D-B5DC-C69F-287334BC36D9}"/>
          </ac:spMkLst>
        </pc:spChg>
        <pc:spChg chg="mod">
          <ac:chgData name="Nguyen Chi Son" userId="606856d02e9d83ac" providerId="LiveId" clId="{A20FFAEB-C06C-41C1-801F-38417500390D}" dt="2022-05-14T08:59:59.541" v="7937" actId="20577"/>
          <ac:spMkLst>
            <pc:docMk/>
            <pc:sldMk cId="4284804324" sldId="847"/>
            <ac:spMk id="19" creationId="{9C339D16-68E4-43C4-A62E-D0146138D23B}"/>
          </ac:spMkLst>
        </pc:spChg>
        <pc:spChg chg="add mod">
          <ac:chgData name="Nguyen Chi Son" userId="606856d02e9d83ac" providerId="LiveId" clId="{A20FFAEB-C06C-41C1-801F-38417500390D}" dt="2022-05-14T09:25:57.405" v="8355" actId="1035"/>
          <ac:spMkLst>
            <pc:docMk/>
            <pc:sldMk cId="4284804324" sldId="847"/>
            <ac:spMk id="20" creationId="{4BDCF57C-F5CD-8238-8566-F0A8407D4D22}"/>
          </ac:spMkLst>
        </pc:spChg>
        <pc:spChg chg="add mod">
          <ac:chgData name="Nguyen Chi Son" userId="606856d02e9d83ac" providerId="LiveId" clId="{A20FFAEB-C06C-41C1-801F-38417500390D}" dt="2022-05-14T09:33:44.728" v="8636" actId="20577"/>
          <ac:spMkLst>
            <pc:docMk/>
            <pc:sldMk cId="4284804324" sldId="847"/>
            <ac:spMk id="21" creationId="{70DA585C-2526-E1F7-213D-DA7109D5DCDA}"/>
          </ac:spMkLst>
        </pc:spChg>
        <pc:spChg chg="add mod">
          <ac:chgData name="Nguyen Chi Son" userId="606856d02e9d83ac" providerId="LiveId" clId="{A20FFAEB-C06C-41C1-801F-38417500390D}" dt="2022-05-14T09:25:57.405" v="8355" actId="1035"/>
          <ac:spMkLst>
            <pc:docMk/>
            <pc:sldMk cId="4284804324" sldId="847"/>
            <ac:spMk id="22" creationId="{AED92D8A-18B8-3D62-BB38-9E2C200C99D1}"/>
          </ac:spMkLst>
        </pc:spChg>
        <pc:graphicFrameChg chg="del">
          <ac:chgData name="Nguyen Chi Son" userId="606856d02e9d83ac" providerId="LiveId" clId="{A20FFAEB-C06C-41C1-801F-38417500390D}" dt="2022-05-14T08:45:45.543" v="7118" actId="478"/>
          <ac:graphicFrameMkLst>
            <pc:docMk/>
            <pc:sldMk cId="4284804324" sldId="847"/>
            <ac:graphicFrameMk id="15" creationId="{0B3982A4-3084-184F-03AC-70014B5EC046}"/>
          </ac:graphicFrameMkLst>
        </pc:graphicFrameChg>
        <pc:graphicFrameChg chg="del">
          <ac:chgData name="Nguyen Chi Son" userId="606856d02e9d83ac" providerId="LiveId" clId="{A20FFAEB-C06C-41C1-801F-38417500390D}" dt="2022-05-14T08:45:45.543" v="7118" actId="478"/>
          <ac:graphicFrameMkLst>
            <pc:docMk/>
            <pc:sldMk cId="4284804324" sldId="847"/>
            <ac:graphicFrameMk id="16" creationId="{FF69AFC4-C84C-2689-53A5-A2D5E2F725FB}"/>
          </ac:graphicFrameMkLst>
        </pc:graphicFrameChg>
        <pc:graphicFrameChg chg="add del mod">
          <ac:chgData name="Nguyen Chi Son" userId="606856d02e9d83ac" providerId="LiveId" clId="{A20FFAEB-C06C-41C1-801F-38417500390D}" dt="2022-05-14T09:22:48.396" v="8313" actId="478"/>
          <ac:graphicFrameMkLst>
            <pc:docMk/>
            <pc:sldMk cId="4284804324" sldId="847"/>
            <ac:graphicFrameMk id="23" creationId="{1B2ACD37-4C2E-2B15-A07A-713042FE7D95}"/>
          </ac:graphicFrameMkLst>
        </pc:graphicFrameChg>
        <pc:graphicFrameChg chg="add del mod">
          <ac:chgData name="Nguyen Chi Son" userId="606856d02e9d83ac" providerId="LiveId" clId="{A20FFAEB-C06C-41C1-801F-38417500390D}" dt="2022-05-14T09:29:47.748" v="8356" actId="478"/>
          <ac:graphicFrameMkLst>
            <pc:docMk/>
            <pc:sldMk cId="4284804324" sldId="847"/>
            <ac:graphicFrameMk id="24" creationId="{EC7692E9-8A9D-01E9-68B9-087F3CA61E4C}"/>
          </ac:graphicFrameMkLst>
        </pc:graphicFrameChg>
        <pc:picChg chg="add mod">
          <ac:chgData name="Nguyen Chi Son" userId="606856d02e9d83ac" providerId="LiveId" clId="{A20FFAEB-C06C-41C1-801F-38417500390D}" dt="2022-05-14T08:49:28.675" v="7896" actId="1035"/>
          <ac:picMkLst>
            <pc:docMk/>
            <pc:sldMk cId="4284804324" sldId="847"/>
            <ac:picMk id="14" creationId="{8E5E9AC8-27B9-B0D4-70B2-AE3936E438B3}"/>
          </ac:picMkLst>
        </pc:picChg>
        <pc:picChg chg="del">
          <ac:chgData name="Nguyen Chi Son" userId="606856d02e9d83ac" providerId="LiveId" clId="{A20FFAEB-C06C-41C1-801F-38417500390D}" dt="2022-05-14T08:44:21.728" v="6608" actId="478"/>
          <ac:picMkLst>
            <pc:docMk/>
            <pc:sldMk cId="4284804324" sldId="847"/>
            <ac:picMk id="17" creationId="{2CA33DB2-5C67-5EEA-7907-9F1D56B57AAE}"/>
          </ac:picMkLst>
        </pc:picChg>
      </pc:sldChg>
      <pc:sldChg chg="addSp delSp modSp add mod addAnim delAnim modAnim">
        <pc:chgData name="Nguyen Chi Son" userId="606856d02e9d83ac" providerId="LiveId" clId="{A20FFAEB-C06C-41C1-801F-38417500390D}" dt="2022-05-14T14:45:01.173" v="10122"/>
        <pc:sldMkLst>
          <pc:docMk/>
          <pc:sldMk cId="3077750142" sldId="848"/>
        </pc:sldMkLst>
        <pc:spChg chg="mod">
          <ac:chgData name="Nguyen Chi Son" userId="606856d02e9d83ac" providerId="LiveId" clId="{A20FFAEB-C06C-41C1-801F-38417500390D}" dt="2022-05-14T14:34:55.650" v="9971" actId="20577"/>
          <ac:spMkLst>
            <pc:docMk/>
            <pc:sldMk cId="3077750142" sldId="848"/>
            <ac:spMk id="7" creationId="{C710B3F8-E21A-B88C-63BC-63A5A6271176}"/>
          </ac:spMkLst>
        </pc:spChg>
        <pc:spChg chg="add mod">
          <ac:chgData name="Nguyen Chi Son" userId="606856d02e9d83ac" providerId="LiveId" clId="{A20FFAEB-C06C-41C1-801F-38417500390D}" dt="2022-05-14T09:05:17.329" v="8075" actId="571"/>
          <ac:spMkLst>
            <pc:docMk/>
            <pc:sldMk cId="3077750142" sldId="848"/>
            <ac:spMk id="11" creationId="{9E04B86E-3660-4D4C-CF2C-FD4D1CFA8B43}"/>
          </ac:spMkLst>
        </pc:spChg>
        <pc:graphicFrameChg chg="del">
          <ac:chgData name="Nguyen Chi Son" userId="606856d02e9d83ac" providerId="LiveId" clId="{A20FFAEB-C06C-41C1-801F-38417500390D}" dt="2022-05-14T09:02:06.822" v="7950" actId="478"/>
          <ac:graphicFrameMkLst>
            <pc:docMk/>
            <pc:sldMk cId="3077750142" sldId="848"/>
            <ac:graphicFrameMk id="8" creationId="{02E869A1-81BD-3ACF-C858-FE137EE6B7D9}"/>
          </ac:graphicFrameMkLst>
        </pc:graphicFrameChg>
        <pc:graphicFrameChg chg="add del mod">
          <ac:chgData name="Nguyen Chi Son" userId="606856d02e9d83ac" providerId="LiveId" clId="{A20FFAEB-C06C-41C1-801F-38417500390D}" dt="2022-05-14T09:05:53.036" v="8101" actId="478"/>
          <ac:graphicFrameMkLst>
            <pc:docMk/>
            <pc:sldMk cId="3077750142" sldId="848"/>
            <ac:graphicFrameMk id="9" creationId="{8287A551-C328-1063-4AC3-056B98ABDF25}"/>
          </ac:graphicFrameMkLst>
        </pc:graphicFrameChg>
        <pc:graphicFrameChg chg="add del mod">
          <ac:chgData name="Nguyen Chi Son" userId="606856d02e9d83ac" providerId="LiveId" clId="{A20FFAEB-C06C-41C1-801F-38417500390D}" dt="2022-05-14T09:13:42.504" v="8150" actId="478"/>
          <ac:graphicFrameMkLst>
            <pc:docMk/>
            <pc:sldMk cId="3077750142" sldId="848"/>
            <ac:graphicFrameMk id="10" creationId="{CA7129F7-93C4-DC1C-C532-617DF72CF54A}"/>
          </ac:graphicFrameMkLst>
        </pc:graphicFrameChg>
        <pc:graphicFrameChg chg="add mod">
          <ac:chgData name="Nguyen Chi Son" userId="606856d02e9d83ac" providerId="LiveId" clId="{A20FFAEB-C06C-41C1-801F-38417500390D}" dt="2022-05-14T09:05:17.329" v="8075" actId="571"/>
          <ac:graphicFrameMkLst>
            <pc:docMk/>
            <pc:sldMk cId="3077750142" sldId="848"/>
            <ac:graphicFrameMk id="12" creationId="{7DBBB1AA-774E-38E2-D1F2-CC29339C8A10}"/>
          </ac:graphicFrameMkLst>
        </pc:graphicFrameChg>
        <pc:graphicFrameChg chg="add del mod">
          <ac:chgData name="Nguyen Chi Son" userId="606856d02e9d83ac" providerId="LiveId" clId="{A20FFAEB-C06C-41C1-801F-38417500390D}" dt="2022-05-14T09:14:10.534" v="8195" actId="478"/>
          <ac:graphicFrameMkLst>
            <pc:docMk/>
            <pc:sldMk cId="3077750142" sldId="848"/>
            <ac:graphicFrameMk id="13" creationId="{75C6C6E3-FDED-6B43-F7B6-17626531AE43}"/>
          </ac:graphicFrameMkLst>
        </pc:graphicFrameChg>
        <pc:graphicFrameChg chg="add mod">
          <ac:chgData name="Nguyen Chi Son" userId="606856d02e9d83ac" providerId="LiveId" clId="{A20FFAEB-C06C-41C1-801F-38417500390D}" dt="2022-05-14T14:27:53.550" v="9936" actId="1076"/>
          <ac:graphicFrameMkLst>
            <pc:docMk/>
            <pc:sldMk cId="3077750142" sldId="848"/>
            <ac:graphicFrameMk id="14" creationId="{1F58A96B-8CF2-2F7A-4931-063D346D309C}"/>
          </ac:graphicFrameMkLst>
        </pc:graphicFrameChg>
        <pc:graphicFrameChg chg="add del mod">
          <ac:chgData name="Nguyen Chi Son" userId="606856d02e9d83ac" providerId="LiveId" clId="{A20FFAEB-C06C-41C1-801F-38417500390D}" dt="2022-05-14T09:17:28.800" v="8283" actId="478"/>
          <ac:graphicFrameMkLst>
            <pc:docMk/>
            <pc:sldMk cId="3077750142" sldId="848"/>
            <ac:graphicFrameMk id="15" creationId="{7999BFA0-E7FD-785E-1A8A-AD62198A96EC}"/>
          </ac:graphicFrameMkLst>
        </pc:graphicFrameChg>
        <pc:graphicFrameChg chg="add del mod">
          <ac:chgData name="Nguyen Chi Son" userId="606856d02e9d83ac" providerId="LiveId" clId="{A20FFAEB-C06C-41C1-801F-38417500390D}" dt="2022-05-14T09:20:39.867" v="8296" actId="478"/>
          <ac:graphicFrameMkLst>
            <pc:docMk/>
            <pc:sldMk cId="3077750142" sldId="848"/>
            <ac:graphicFrameMk id="16" creationId="{F591A882-213A-D40C-8D4D-D90EF37118FE}"/>
          </ac:graphicFrameMkLst>
        </pc:graphicFrameChg>
        <pc:graphicFrameChg chg="add mod">
          <ac:chgData name="Nguyen Chi Son" userId="606856d02e9d83ac" providerId="LiveId" clId="{A20FFAEB-C06C-41C1-801F-38417500390D}" dt="2022-05-14T14:27:55.622" v="9937" actId="1076"/>
          <ac:graphicFrameMkLst>
            <pc:docMk/>
            <pc:sldMk cId="3077750142" sldId="848"/>
            <ac:graphicFrameMk id="17" creationId="{4E5524C7-92AA-6C68-F65E-0C5B20B21214}"/>
          </ac:graphicFrameMkLst>
        </pc:graphicFrameChg>
        <pc:picChg chg="mod">
          <ac:chgData name="Nguyen Chi Son" userId="606856d02e9d83ac" providerId="LiveId" clId="{A20FFAEB-C06C-41C1-801F-38417500390D}" dt="2022-05-14T09:15:00.935" v="8229" actId="1035"/>
          <ac:picMkLst>
            <pc:docMk/>
            <pc:sldMk cId="3077750142" sldId="848"/>
            <ac:picMk id="4" creationId="{B443117E-F654-98E5-5292-39D48032FF0F}"/>
          </ac:picMkLst>
        </pc:picChg>
      </pc:sldChg>
      <pc:sldChg chg="addSp delSp modSp add mod delAnim modAnim">
        <pc:chgData name="Nguyen Chi Son" userId="606856d02e9d83ac" providerId="LiveId" clId="{A20FFAEB-C06C-41C1-801F-38417500390D}" dt="2022-05-14T14:47:50.948" v="10179"/>
        <pc:sldMkLst>
          <pc:docMk/>
          <pc:sldMk cId="1431900210" sldId="849"/>
        </pc:sldMkLst>
        <pc:spChg chg="add mod">
          <ac:chgData name="Nguyen Chi Son" userId="606856d02e9d83ac" providerId="LiveId" clId="{A20FFAEB-C06C-41C1-801F-38417500390D}" dt="2022-05-14T14:37:32.479" v="10003"/>
          <ac:spMkLst>
            <pc:docMk/>
            <pc:sldMk cId="1431900210" sldId="849"/>
            <ac:spMk id="15" creationId="{34D25703-676C-85C4-AB69-681E9AF61C64}"/>
          </ac:spMkLst>
        </pc:spChg>
        <pc:spChg chg="del mod">
          <ac:chgData name="Nguyen Chi Son" userId="606856d02e9d83ac" providerId="LiveId" clId="{A20FFAEB-C06C-41C1-801F-38417500390D}" dt="2022-05-14T14:37:32.187" v="10002" actId="478"/>
          <ac:spMkLst>
            <pc:docMk/>
            <pc:sldMk cId="1431900210" sldId="849"/>
            <ac:spMk id="18" creationId="{8A56A9B8-D43D-B5DC-C69F-287334BC36D9}"/>
          </ac:spMkLst>
        </pc:spChg>
        <pc:spChg chg="mod">
          <ac:chgData name="Nguyen Chi Son" userId="606856d02e9d83ac" providerId="LiveId" clId="{A20FFAEB-C06C-41C1-801F-38417500390D}" dt="2022-05-14T14:11:59.607" v="9041" actId="122"/>
          <ac:spMkLst>
            <pc:docMk/>
            <pc:sldMk cId="1431900210" sldId="849"/>
            <ac:spMk id="21" creationId="{70DA585C-2526-E1F7-213D-DA7109D5DCDA}"/>
          </ac:spMkLst>
        </pc:spChg>
        <pc:graphicFrameChg chg="add del mod">
          <ac:chgData name="Nguyen Chi Son" userId="606856d02e9d83ac" providerId="LiveId" clId="{A20FFAEB-C06C-41C1-801F-38417500390D}" dt="2022-05-14T14:37:32.187" v="10002" actId="478"/>
          <ac:graphicFrameMkLst>
            <pc:docMk/>
            <pc:sldMk cId="1431900210" sldId="849"/>
            <ac:graphicFrameMk id="10" creationId="{28394190-1918-5852-986E-53C473E4315C}"/>
          </ac:graphicFrameMkLst>
        </pc:graphicFrameChg>
        <pc:graphicFrameChg chg="add del mod">
          <ac:chgData name="Nguyen Chi Son" userId="606856d02e9d83ac" providerId="LiveId" clId="{A20FFAEB-C06C-41C1-801F-38417500390D}" dt="2022-05-14T14:10:54.027" v="8962" actId="478"/>
          <ac:graphicFrameMkLst>
            <pc:docMk/>
            <pc:sldMk cId="1431900210" sldId="849"/>
            <ac:graphicFrameMk id="11" creationId="{889A9CD7-2E48-8816-DCDC-DB0CF7682885}"/>
          </ac:graphicFrameMkLst>
        </pc:graphicFrameChg>
        <pc:graphicFrameChg chg="add del mod">
          <ac:chgData name="Nguyen Chi Son" userId="606856d02e9d83ac" providerId="LiveId" clId="{A20FFAEB-C06C-41C1-801F-38417500390D}" dt="2022-05-14T14:37:32.187" v="10002" actId="478"/>
          <ac:graphicFrameMkLst>
            <pc:docMk/>
            <pc:sldMk cId="1431900210" sldId="849"/>
            <ac:graphicFrameMk id="12" creationId="{3E92CDC4-2BE4-1CC4-F144-7AF7D08A3968}"/>
          </ac:graphicFrameMkLst>
        </pc:graphicFrameChg>
        <pc:graphicFrameChg chg="add mod">
          <ac:chgData name="Nguyen Chi Son" userId="606856d02e9d83ac" providerId="LiveId" clId="{A20FFAEB-C06C-41C1-801F-38417500390D}" dt="2022-05-14T14:12:24.921" v="9047" actId="1076"/>
          <ac:graphicFrameMkLst>
            <pc:docMk/>
            <pc:sldMk cId="1431900210" sldId="849"/>
            <ac:graphicFrameMk id="13" creationId="{F241F17C-8CF2-81ED-DBCF-A468808D989D}"/>
          </ac:graphicFrameMkLst>
        </pc:graphicFrameChg>
        <pc:graphicFrameChg chg="add mod">
          <ac:chgData name="Nguyen Chi Son" userId="606856d02e9d83ac" providerId="LiveId" clId="{A20FFAEB-C06C-41C1-801F-38417500390D}" dt="2022-05-14T14:37:32.479" v="10003"/>
          <ac:graphicFrameMkLst>
            <pc:docMk/>
            <pc:sldMk cId="1431900210" sldId="849"/>
            <ac:graphicFrameMk id="16" creationId="{B59E3266-D6A8-E0E8-3340-3D165D243957}"/>
          </ac:graphicFrameMkLst>
        </pc:graphicFrameChg>
      </pc:sldChg>
      <pc:sldChg chg="addSp delSp modSp add mod delAnim modAnim">
        <pc:chgData name="Nguyen Chi Son" userId="606856d02e9d83ac" providerId="LiveId" clId="{A20FFAEB-C06C-41C1-801F-38417500390D}" dt="2022-05-14T14:47:32.917" v="10175"/>
        <pc:sldMkLst>
          <pc:docMk/>
          <pc:sldMk cId="1020004565" sldId="850"/>
        </pc:sldMkLst>
        <pc:spChg chg="mod">
          <ac:chgData name="Nguyen Chi Son" userId="606856d02e9d83ac" providerId="LiveId" clId="{A20FFAEB-C06C-41C1-801F-38417500390D}" dt="2022-05-14T14:47:27.953" v="10173" actId="20577"/>
          <ac:spMkLst>
            <pc:docMk/>
            <pc:sldMk cId="1020004565" sldId="850"/>
            <ac:spMk id="18" creationId="{8A56A9B8-D43D-B5DC-C69F-287334BC36D9}"/>
          </ac:spMkLst>
        </pc:spChg>
        <pc:spChg chg="mod">
          <ac:chgData name="Nguyen Chi Son" userId="606856d02e9d83ac" providerId="LiveId" clId="{A20FFAEB-C06C-41C1-801F-38417500390D}" dt="2022-05-14T14:12:55.965" v="9062" actId="20577"/>
          <ac:spMkLst>
            <pc:docMk/>
            <pc:sldMk cId="1020004565" sldId="850"/>
            <ac:spMk id="21" creationId="{70DA585C-2526-E1F7-213D-DA7109D5DCDA}"/>
          </ac:spMkLst>
        </pc:spChg>
        <pc:graphicFrameChg chg="del">
          <ac:chgData name="Nguyen Chi Son" userId="606856d02e9d83ac" providerId="LiveId" clId="{A20FFAEB-C06C-41C1-801F-38417500390D}" dt="2022-05-14T14:36:47.033" v="9992" actId="478"/>
          <ac:graphicFrameMkLst>
            <pc:docMk/>
            <pc:sldMk cId="1020004565" sldId="850"/>
            <ac:graphicFrameMk id="10" creationId="{28394190-1918-5852-986E-53C473E4315C}"/>
          </ac:graphicFrameMkLst>
        </pc:graphicFrameChg>
        <pc:graphicFrameChg chg="del mod">
          <ac:chgData name="Nguyen Chi Son" userId="606856d02e9d83ac" providerId="LiveId" clId="{A20FFAEB-C06C-41C1-801F-38417500390D}" dt="2022-05-14T14:47:26.737" v="10172" actId="478"/>
          <ac:graphicFrameMkLst>
            <pc:docMk/>
            <pc:sldMk cId="1020004565" sldId="850"/>
            <ac:graphicFrameMk id="12" creationId="{3E92CDC4-2BE4-1CC4-F144-7AF7D08A3968}"/>
          </ac:graphicFrameMkLst>
        </pc:graphicFrameChg>
        <pc:graphicFrameChg chg="del">
          <ac:chgData name="Nguyen Chi Son" userId="606856d02e9d83ac" providerId="LiveId" clId="{A20FFAEB-C06C-41C1-801F-38417500390D}" dt="2022-05-14T14:12:54.145" v="9060" actId="478"/>
          <ac:graphicFrameMkLst>
            <pc:docMk/>
            <pc:sldMk cId="1020004565" sldId="850"/>
            <ac:graphicFrameMk id="13" creationId="{F241F17C-8CF2-81ED-DBCF-A468808D989D}"/>
          </ac:graphicFrameMkLst>
        </pc:graphicFrameChg>
        <pc:graphicFrameChg chg="add mod">
          <ac:chgData name="Nguyen Chi Son" userId="606856d02e9d83ac" providerId="LiveId" clId="{A20FFAEB-C06C-41C1-801F-38417500390D}" dt="2022-05-14T14:39:47.164" v="10023"/>
          <ac:graphicFrameMkLst>
            <pc:docMk/>
            <pc:sldMk cId="1020004565" sldId="850"/>
            <ac:graphicFrameMk id="15" creationId="{E56A2F56-DB89-BAB3-FB9D-93D9F0187F07}"/>
          </ac:graphicFrameMkLst>
        </pc:graphicFrameChg>
      </pc:sldChg>
      <pc:sldChg chg="modSp add del mod">
        <pc:chgData name="Nguyen Chi Son" userId="606856d02e9d83ac" providerId="LiveId" clId="{A20FFAEB-C06C-41C1-801F-38417500390D}" dt="2022-05-14T14:10:15.981" v="8906" actId="47"/>
        <pc:sldMkLst>
          <pc:docMk/>
          <pc:sldMk cId="3813959500" sldId="850"/>
        </pc:sldMkLst>
        <pc:spChg chg="mod">
          <ac:chgData name="Nguyen Chi Son" userId="606856d02e9d83ac" providerId="LiveId" clId="{A20FFAEB-C06C-41C1-801F-38417500390D}" dt="2022-05-14T14:10:11.244" v="8905" actId="20577"/>
          <ac:spMkLst>
            <pc:docMk/>
            <pc:sldMk cId="3813959500" sldId="850"/>
            <ac:spMk id="18" creationId="{8A56A9B8-D43D-B5DC-C69F-287334BC36D9}"/>
          </ac:spMkLst>
        </pc:spChg>
        <pc:graphicFrameChg chg="mod">
          <ac:chgData name="Nguyen Chi Son" userId="606856d02e9d83ac" providerId="LiveId" clId="{A20FFAEB-C06C-41C1-801F-38417500390D}" dt="2022-05-14T14:10:02.264" v="8902" actId="1076"/>
          <ac:graphicFrameMkLst>
            <pc:docMk/>
            <pc:sldMk cId="3813959500" sldId="850"/>
            <ac:graphicFrameMk id="10" creationId="{28394190-1918-5852-986E-53C473E4315C}"/>
          </ac:graphicFrameMkLst>
        </pc:graphicFrameChg>
      </pc:sldChg>
      <pc:sldChg chg="delSp modSp add mod delAnim modAnim">
        <pc:chgData name="Nguyen Chi Son" userId="606856d02e9d83ac" providerId="LiveId" clId="{A20FFAEB-C06C-41C1-801F-38417500390D}" dt="2022-05-14T14:48:10.092" v="10184"/>
        <pc:sldMkLst>
          <pc:docMk/>
          <pc:sldMk cId="2949126800" sldId="851"/>
        </pc:sldMkLst>
        <pc:spChg chg="mod">
          <ac:chgData name="Nguyen Chi Son" userId="606856d02e9d83ac" providerId="LiveId" clId="{A20FFAEB-C06C-41C1-801F-38417500390D}" dt="2022-05-14T14:40:26.065" v="10036" actId="20577"/>
          <ac:spMkLst>
            <pc:docMk/>
            <pc:sldMk cId="2949126800" sldId="851"/>
            <ac:spMk id="18" creationId="{8A56A9B8-D43D-B5DC-C69F-287334BC36D9}"/>
          </ac:spMkLst>
        </pc:spChg>
        <pc:spChg chg="mod">
          <ac:chgData name="Nguyen Chi Son" userId="606856d02e9d83ac" providerId="LiveId" clId="{A20FFAEB-C06C-41C1-801F-38417500390D}" dt="2022-05-14T14:40:34.309" v="10039" actId="20577"/>
          <ac:spMkLst>
            <pc:docMk/>
            <pc:sldMk cId="2949126800" sldId="851"/>
            <ac:spMk id="21" creationId="{70DA585C-2526-E1F7-213D-DA7109D5DCDA}"/>
          </ac:spMkLst>
        </pc:spChg>
        <pc:graphicFrameChg chg="del">
          <ac:chgData name="Nguyen Chi Son" userId="606856d02e9d83ac" providerId="LiveId" clId="{A20FFAEB-C06C-41C1-801F-38417500390D}" dt="2022-05-14T14:14:42.466" v="9162" actId="478"/>
          <ac:graphicFrameMkLst>
            <pc:docMk/>
            <pc:sldMk cId="2949126800" sldId="851"/>
            <ac:graphicFrameMk id="10" creationId="{28394190-1918-5852-986E-53C473E4315C}"/>
          </ac:graphicFrameMkLst>
        </pc:graphicFrameChg>
        <pc:graphicFrameChg chg="del">
          <ac:chgData name="Nguyen Chi Son" userId="606856d02e9d83ac" providerId="LiveId" clId="{A20FFAEB-C06C-41C1-801F-38417500390D}" dt="2022-05-14T14:14:41.925" v="9161" actId="478"/>
          <ac:graphicFrameMkLst>
            <pc:docMk/>
            <pc:sldMk cId="2949126800" sldId="851"/>
            <ac:graphicFrameMk id="12" creationId="{3E92CDC4-2BE4-1CC4-F144-7AF7D08A3968}"/>
          </ac:graphicFrameMkLst>
        </pc:graphicFrameChg>
        <pc:graphicFrameChg chg="del">
          <ac:chgData name="Nguyen Chi Son" userId="606856d02e9d83ac" providerId="LiveId" clId="{A20FFAEB-C06C-41C1-801F-38417500390D}" dt="2022-05-14T14:15:25.855" v="9400" actId="478"/>
          <ac:graphicFrameMkLst>
            <pc:docMk/>
            <pc:sldMk cId="2949126800" sldId="851"/>
            <ac:graphicFrameMk id="13" creationId="{F241F17C-8CF2-81ED-DBCF-A468808D989D}"/>
          </ac:graphicFrameMkLst>
        </pc:graphicFrameChg>
      </pc:sldChg>
      <pc:sldChg chg="addSp delSp modSp add del mod delAnim modAnim">
        <pc:chgData name="Nguyen Chi Son" userId="606856d02e9d83ac" providerId="LiveId" clId="{A20FFAEB-C06C-41C1-801F-38417500390D}" dt="2022-05-14T14:40:36.086" v="10040" actId="47"/>
        <pc:sldMkLst>
          <pc:docMk/>
          <pc:sldMk cId="194955580" sldId="852"/>
        </pc:sldMkLst>
        <pc:spChg chg="mod">
          <ac:chgData name="Nguyen Chi Son" userId="606856d02e9d83ac" providerId="LiveId" clId="{A20FFAEB-C06C-41C1-801F-38417500390D}" dt="2022-05-14T14:40:12.670" v="10030" actId="122"/>
          <ac:spMkLst>
            <pc:docMk/>
            <pc:sldMk cId="194955580" sldId="852"/>
            <ac:spMk id="18" creationId="{8A56A9B8-D43D-B5DC-C69F-287334BC36D9}"/>
          </ac:spMkLst>
        </pc:spChg>
        <pc:spChg chg="mod">
          <ac:chgData name="Nguyen Chi Son" userId="606856d02e9d83ac" providerId="LiveId" clId="{A20FFAEB-C06C-41C1-801F-38417500390D}" dt="2022-05-14T14:40:16.734" v="10033" actId="122"/>
          <ac:spMkLst>
            <pc:docMk/>
            <pc:sldMk cId="194955580" sldId="852"/>
            <ac:spMk id="21" creationId="{70DA585C-2526-E1F7-213D-DA7109D5DCDA}"/>
          </ac:spMkLst>
        </pc:spChg>
        <pc:graphicFrameChg chg="add del mod">
          <ac:chgData name="Nguyen Chi Son" userId="606856d02e9d83ac" providerId="LiveId" clId="{A20FFAEB-C06C-41C1-801F-38417500390D}" dt="2022-05-14T14:40:07.651" v="10027" actId="478"/>
          <ac:graphicFrameMkLst>
            <pc:docMk/>
            <pc:sldMk cId="194955580" sldId="852"/>
            <ac:graphicFrameMk id="10" creationId="{F2147AC6-6ACF-0E77-7AD5-47A47CBE73F3}"/>
          </ac:graphicFrameMkLst>
        </pc:graphicFrameChg>
        <pc:graphicFrameChg chg="add del mod">
          <ac:chgData name="Nguyen Chi Son" userId="606856d02e9d83ac" providerId="LiveId" clId="{A20FFAEB-C06C-41C1-801F-38417500390D}" dt="2022-05-14T14:40:07.651" v="10027" actId="478"/>
          <ac:graphicFrameMkLst>
            <pc:docMk/>
            <pc:sldMk cId="194955580" sldId="852"/>
            <ac:graphicFrameMk id="11" creationId="{1BDC9A82-90E8-7FA4-114C-7A49F82521B9}"/>
          </ac:graphicFrameMkLst>
        </pc:graphicFrameChg>
        <pc:graphicFrameChg chg="add del mod">
          <ac:chgData name="Nguyen Chi Son" userId="606856d02e9d83ac" providerId="LiveId" clId="{A20FFAEB-C06C-41C1-801F-38417500390D}" dt="2022-05-14T14:40:07.651" v="10027" actId="478"/>
          <ac:graphicFrameMkLst>
            <pc:docMk/>
            <pc:sldMk cId="194955580" sldId="852"/>
            <ac:graphicFrameMk id="12" creationId="{29031C5C-6B88-AAB1-46A3-3985F4966120}"/>
          </ac:graphicFrameMkLst>
        </pc:graphicFrameChg>
        <pc:graphicFrameChg chg="add del mod">
          <ac:chgData name="Nguyen Chi Son" userId="606856d02e9d83ac" providerId="LiveId" clId="{A20FFAEB-C06C-41C1-801F-38417500390D}" dt="2022-05-14T14:40:13.582" v="10031" actId="478"/>
          <ac:graphicFrameMkLst>
            <pc:docMk/>
            <pc:sldMk cId="194955580" sldId="852"/>
            <ac:graphicFrameMk id="13" creationId="{1A0366D2-A0B8-A54B-60F1-920C4700A3C3}"/>
          </ac:graphicFrameMkLst>
        </pc:graphicFrameChg>
      </pc:sldChg>
      <pc:sldChg chg="addSp modSp add mod modAnim">
        <pc:chgData name="Nguyen Chi Son" userId="606856d02e9d83ac" providerId="LiveId" clId="{A20FFAEB-C06C-41C1-801F-38417500390D}" dt="2022-05-14T14:48:21.604" v="10186"/>
        <pc:sldMkLst>
          <pc:docMk/>
          <pc:sldMk cId="1922622774" sldId="853"/>
        </pc:sldMkLst>
        <pc:spChg chg="mod">
          <ac:chgData name="Nguyen Chi Son" userId="606856d02e9d83ac" providerId="LiveId" clId="{A20FFAEB-C06C-41C1-801F-38417500390D}" dt="2022-05-14T14:40:39.792" v="10041" actId="20577"/>
          <ac:spMkLst>
            <pc:docMk/>
            <pc:sldMk cId="1922622774" sldId="853"/>
            <ac:spMk id="18" creationId="{8A56A9B8-D43D-B5DC-C69F-287334BC36D9}"/>
          </ac:spMkLst>
        </pc:spChg>
        <pc:spChg chg="mod">
          <ac:chgData name="Nguyen Chi Son" userId="606856d02e9d83ac" providerId="LiveId" clId="{A20FFAEB-C06C-41C1-801F-38417500390D}" dt="2022-05-14T14:40:45.722" v="10046" actId="6549"/>
          <ac:spMkLst>
            <pc:docMk/>
            <pc:sldMk cId="1922622774" sldId="853"/>
            <ac:spMk id="21" creationId="{70DA585C-2526-E1F7-213D-DA7109D5DCDA}"/>
          </ac:spMkLst>
        </pc:spChg>
        <pc:graphicFrameChg chg="mod">
          <ac:chgData name="Nguyen Chi Son" userId="606856d02e9d83ac" providerId="LiveId" clId="{A20FFAEB-C06C-41C1-801F-38417500390D}" dt="2022-05-14T14:41:03.041" v="10056" actId="1036"/>
          <ac:graphicFrameMkLst>
            <pc:docMk/>
            <pc:sldMk cId="1922622774" sldId="853"/>
            <ac:graphicFrameMk id="10" creationId="{F2147AC6-6ACF-0E77-7AD5-47A47CBE73F3}"/>
          </ac:graphicFrameMkLst>
        </pc:graphicFrameChg>
        <pc:graphicFrameChg chg="mod">
          <ac:chgData name="Nguyen Chi Son" userId="606856d02e9d83ac" providerId="LiveId" clId="{A20FFAEB-C06C-41C1-801F-38417500390D}" dt="2022-05-14T14:41:21.151" v="10063" actId="1076"/>
          <ac:graphicFrameMkLst>
            <pc:docMk/>
            <pc:sldMk cId="1922622774" sldId="853"/>
            <ac:graphicFrameMk id="11" creationId="{1BDC9A82-90E8-7FA4-114C-7A49F82521B9}"/>
          </ac:graphicFrameMkLst>
        </pc:graphicFrameChg>
        <pc:graphicFrameChg chg="mod">
          <ac:chgData name="Nguyen Chi Son" userId="606856d02e9d83ac" providerId="LiveId" clId="{A20FFAEB-C06C-41C1-801F-38417500390D}" dt="2022-05-14T14:41:22.359" v="10064" actId="1076"/>
          <ac:graphicFrameMkLst>
            <pc:docMk/>
            <pc:sldMk cId="1922622774" sldId="853"/>
            <ac:graphicFrameMk id="12" creationId="{29031C5C-6B88-AAB1-46A3-3985F4966120}"/>
          </ac:graphicFrameMkLst>
        </pc:graphicFrameChg>
        <pc:graphicFrameChg chg="mod">
          <ac:chgData name="Nguyen Chi Son" userId="606856d02e9d83ac" providerId="LiveId" clId="{A20FFAEB-C06C-41C1-801F-38417500390D}" dt="2022-05-14T14:42:20.915" v="10073"/>
          <ac:graphicFrameMkLst>
            <pc:docMk/>
            <pc:sldMk cId="1922622774" sldId="853"/>
            <ac:graphicFrameMk id="13" creationId="{1A0366D2-A0B8-A54B-60F1-920C4700A3C3}"/>
          </ac:graphicFrameMkLst>
        </pc:graphicFrameChg>
        <pc:cxnChg chg="add mod">
          <ac:chgData name="Nguyen Chi Son" userId="606856d02e9d83ac" providerId="LiveId" clId="{A20FFAEB-C06C-41C1-801F-38417500390D}" dt="2022-05-14T14:41:54.863" v="10071" actId="14100"/>
          <ac:cxnSpMkLst>
            <pc:docMk/>
            <pc:sldMk cId="1922622774" sldId="853"/>
            <ac:cxnSpMk id="3" creationId="{92C65C49-75A6-D2A9-08E9-14DDF3E4EAF4}"/>
          </ac:cxnSpMkLst>
        </pc:cxnChg>
        <pc:cxnChg chg="add mod">
          <ac:chgData name="Nguyen Chi Son" userId="606856d02e9d83ac" providerId="LiveId" clId="{A20FFAEB-C06C-41C1-801F-38417500390D}" dt="2022-05-14T14:41:51.992" v="10070" actId="14100"/>
          <ac:cxnSpMkLst>
            <pc:docMk/>
            <pc:sldMk cId="1922622774" sldId="853"/>
            <ac:cxnSpMk id="15" creationId="{3704C9B4-2A75-9AA4-0372-1808E7DF435E}"/>
          </ac:cxnSpMkLst>
        </pc:cxnChg>
      </pc:sldChg>
    </pc:docChg>
  </pc:docChgLst>
  <pc:docChgLst>
    <pc:chgData name="Nguyen Chi Son" userId="606856d02e9d83ac" providerId="LiveId" clId="{F3E6067D-FF15-4DA6-B076-5B32DDDCEEEF}"/>
    <pc:docChg chg="undo custSel addSld delSld modSld">
      <pc:chgData name="Nguyen Chi Son" userId="606856d02e9d83ac" providerId="LiveId" clId="{F3E6067D-FF15-4DA6-B076-5B32DDDCEEEF}" dt="2022-05-27T06:11:55.841" v="5533" actId="1076"/>
      <pc:docMkLst>
        <pc:docMk/>
      </pc:docMkLst>
      <pc:sldChg chg="modSp mod">
        <pc:chgData name="Nguyen Chi Son" userId="606856d02e9d83ac" providerId="LiveId" clId="{F3E6067D-FF15-4DA6-B076-5B32DDDCEEEF}" dt="2022-05-27T02:53:28.015" v="87" actId="255"/>
        <pc:sldMkLst>
          <pc:docMk/>
          <pc:sldMk cId="2922349590" sldId="256"/>
        </pc:sldMkLst>
        <pc:spChg chg="mod">
          <ac:chgData name="Nguyen Chi Son" userId="606856d02e9d83ac" providerId="LiveId" clId="{F3E6067D-FF15-4DA6-B076-5B32DDDCEEEF}" dt="2022-05-27T02:53:28.015" v="87" actId="255"/>
          <ac:spMkLst>
            <pc:docMk/>
            <pc:sldMk cId="2922349590" sldId="256"/>
            <ac:spMk id="136" creationId="{C574B640-0199-463F-87CA-8E3956B46E10}"/>
          </ac:spMkLst>
        </pc:spChg>
      </pc:sldChg>
      <pc:sldChg chg="modSp mod">
        <pc:chgData name="Nguyen Chi Son" userId="606856d02e9d83ac" providerId="LiveId" clId="{F3E6067D-FF15-4DA6-B076-5B32DDDCEEEF}" dt="2022-05-27T02:53:56.199" v="188" actId="1035"/>
        <pc:sldMkLst>
          <pc:docMk/>
          <pc:sldMk cId="1033004166" sldId="675"/>
        </pc:sldMkLst>
        <pc:spChg chg="mod">
          <ac:chgData name="Nguyen Chi Son" userId="606856d02e9d83ac" providerId="LiveId" clId="{F3E6067D-FF15-4DA6-B076-5B32DDDCEEEF}" dt="2022-05-27T02:53:53.631" v="173" actId="20577"/>
          <ac:spMkLst>
            <pc:docMk/>
            <pc:sldMk cId="1033004166" sldId="675"/>
            <ac:spMk id="2" creationId="{DAF08EC2-5D0D-48D9-855C-A59C0E5ED55B}"/>
          </ac:spMkLst>
        </pc:spChg>
        <pc:spChg chg="mod">
          <ac:chgData name="Nguyen Chi Son" userId="606856d02e9d83ac" providerId="LiveId" clId="{F3E6067D-FF15-4DA6-B076-5B32DDDCEEEF}" dt="2022-05-27T02:53:56.199" v="188" actId="1035"/>
          <ac:spMkLst>
            <pc:docMk/>
            <pc:sldMk cId="1033004166" sldId="675"/>
            <ac:spMk id="3" creationId="{8CD51C9F-FCB0-4185-93E6-835FC05E1B10}"/>
          </ac:spMkLst>
        </pc:spChg>
      </pc:sldChg>
      <pc:sldChg chg="del">
        <pc:chgData name="Nguyen Chi Son" userId="606856d02e9d83ac" providerId="LiveId" clId="{F3E6067D-FF15-4DA6-B076-5B32DDDCEEEF}" dt="2022-05-27T03:34:43.732" v="965" actId="47"/>
        <pc:sldMkLst>
          <pc:docMk/>
          <pc:sldMk cId="780006894" sldId="880"/>
        </pc:sldMkLst>
      </pc:sldChg>
      <pc:sldChg chg="addSp delSp modSp mod delAnim modAnim">
        <pc:chgData name="Nguyen Chi Son" userId="606856d02e9d83ac" providerId="LiveId" clId="{F3E6067D-FF15-4DA6-B076-5B32DDDCEEEF}" dt="2022-05-27T04:19:03.719" v="2968" actId="1076"/>
        <pc:sldMkLst>
          <pc:docMk/>
          <pc:sldMk cId="1696484547" sldId="885"/>
        </pc:sldMkLst>
        <pc:spChg chg="mod">
          <ac:chgData name="Nguyen Chi Son" userId="606856d02e9d83ac" providerId="LiveId" clId="{F3E6067D-FF15-4DA6-B076-5B32DDDCEEEF}" dt="2022-05-27T03:58:47.606" v="2083" actId="20577"/>
          <ac:spMkLst>
            <pc:docMk/>
            <pc:sldMk cId="1696484547" sldId="885"/>
            <ac:spMk id="2" creationId="{BA8A6260-CA4B-46A9-A06E-C71EE59E6992}"/>
          </ac:spMkLst>
        </pc:spChg>
        <pc:spChg chg="add del mod ord">
          <ac:chgData name="Nguyen Chi Son" userId="606856d02e9d83ac" providerId="LiveId" clId="{F3E6067D-FF15-4DA6-B076-5B32DDDCEEEF}" dt="2022-05-27T04:11:10.714" v="2182" actId="478"/>
          <ac:spMkLst>
            <pc:docMk/>
            <pc:sldMk cId="1696484547" sldId="885"/>
            <ac:spMk id="12" creationId="{C29D0E95-24DF-D6B7-CF85-4A12199F1FF7}"/>
          </ac:spMkLst>
        </pc:spChg>
        <pc:spChg chg="mod topLvl">
          <ac:chgData name="Nguyen Chi Son" userId="606856d02e9d83ac" providerId="LiveId" clId="{F3E6067D-FF15-4DA6-B076-5B32DDDCEEEF}" dt="2022-05-27T04:17:47.074" v="2944" actId="1076"/>
          <ac:spMkLst>
            <pc:docMk/>
            <pc:sldMk cId="1696484547" sldId="885"/>
            <ac:spMk id="16" creationId="{71788A15-B4EA-BA9D-BA4B-5B95C45474E4}"/>
          </ac:spMkLst>
        </pc:spChg>
        <pc:spChg chg="mod topLvl">
          <ac:chgData name="Nguyen Chi Son" userId="606856d02e9d83ac" providerId="LiveId" clId="{F3E6067D-FF15-4DA6-B076-5B32DDDCEEEF}" dt="2022-05-27T04:17:47.074" v="2944" actId="1076"/>
          <ac:spMkLst>
            <pc:docMk/>
            <pc:sldMk cId="1696484547" sldId="885"/>
            <ac:spMk id="18" creationId="{F2D05B33-81D1-6F6C-1776-AC19225EB884}"/>
          </ac:spMkLst>
        </pc:spChg>
        <pc:spChg chg="mod topLvl">
          <ac:chgData name="Nguyen Chi Son" userId="606856d02e9d83ac" providerId="LiveId" clId="{F3E6067D-FF15-4DA6-B076-5B32DDDCEEEF}" dt="2022-05-27T04:17:47.074" v="2944" actId="1076"/>
          <ac:spMkLst>
            <pc:docMk/>
            <pc:sldMk cId="1696484547" sldId="885"/>
            <ac:spMk id="20" creationId="{BFD3C2B7-667F-5A01-4833-B917FA22EEC9}"/>
          </ac:spMkLst>
        </pc:spChg>
        <pc:spChg chg="mod topLvl">
          <ac:chgData name="Nguyen Chi Son" userId="606856d02e9d83ac" providerId="LiveId" clId="{F3E6067D-FF15-4DA6-B076-5B32DDDCEEEF}" dt="2022-05-27T04:17:47.074" v="2944" actId="1076"/>
          <ac:spMkLst>
            <pc:docMk/>
            <pc:sldMk cId="1696484547" sldId="885"/>
            <ac:spMk id="21" creationId="{80B2877D-F938-20C8-72DB-96F7D9ED9FC1}"/>
          </ac:spMkLst>
        </pc:spChg>
        <pc:spChg chg="mod topLvl">
          <ac:chgData name="Nguyen Chi Son" userId="606856d02e9d83ac" providerId="LiveId" clId="{F3E6067D-FF15-4DA6-B076-5B32DDDCEEEF}" dt="2022-05-27T04:17:58.727" v="2946" actId="1076"/>
          <ac:spMkLst>
            <pc:docMk/>
            <pc:sldMk cId="1696484547" sldId="885"/>
            <ac:spMk id="22" creationId="{C3CBA653-6FC5-4D9D-BA0D-A12950CEC4F1}"/>
          </ac:spMkLst>
        </pc:spChg>
        <pc:spChg chg="mod topLvl">
          <ac:chgData name="Nguyen Chi Son" userId="606856d02e9d83ac" providerId="LiveId" clId="{F3E6067D-FF15-4DA6-B076-5B32DDDCEEEF}" dt="2022-05-27T04:17:47.074" v="2944" actId="1076"/>
          <ac:spMkLst>
            <pc:docMk/>
            <pc:sldMk cId="1696484547" sldId="885"/>
            <ac:spMk id="23" creationId="{217B0068-44BC-11AA-97F2-1F224D8415C4}"/>
          </ac:spMkLst>
        </pc:spChg>
        <pc:spChg chg="add del mod">
          <ac:chgData name="Nguyen Chi Son" userId="606856d02e9d83ac" providerId="LiveId" clId="{F3E6067D-FF15-4DA6-B076-5B32DDDCEEEF}" dt="2022-05-27T04:11:10.193" v="2181" actId="478"/>
          <ac:spMkLst>
            <pc:docMk/>
            <pc:sldMk cId="1696484547" sldId="885"/>
            <ac:spMk id="26" creationId="{95BBE860-0E5C-CCF5-C8A0-7349F70E313A}"/>
          </ac:spMkLst>
        </pc:spChg>
        <pc:spChg chg="add del">
          <ac:chgData name="Nguyen Chi Son" userId="606856d02e9d83ac" providerId="LiveId" clId="{F3E6067D-FF15-4DA6-B076-5B32DDDCEEEF}" dt="2022-05-27T04:11:25.437" v="2184" actId="478"/>
          <ac:spMkLst>
            <pc:docMk/>
            <pc:sldMk cId="1696484547" sldId="885"/>
            <ac:spMk id="27" creationId="{CCD5E5D7-D551-C731-D88F-A488968CA3B0}"/>
          </ac:spMkLst>
        </pc:spChg>
        <pc:spChg chg="mod">
          <ac:chgData name="Nguyen Chi Son" userId="606856d02e9d83ac" providerId="LiveId" clId="{F3E6067D-FF15-4DA6-B076-5B32DDDCEEEF}" dt="2022-05-27T04:11:01.530" v="2178"/>
          <ac:spMkLst>
            <pc:docMk/>
            <pc:sldMk cId="1696484547" sldId="885"/>
            <ac:spMk id="29" creationId="{45E5DC89-B48A-D2D0-A1F6-F9E1C41759CC}"/>
          </ac:spMkLst>
        </pc:spChg>
        <pc:spChg chg="add mod ord">
          <ac:chgData name="Nguyen Chi Son" userId="606856d02e9d83ac" providerId="LiveId" clId="{F3E6067D-FF15-4DA6-B076-5B32DDDCEEEF}" dt="2022-05-27T04:17:47.074" v="2944" actId="1076"/>
          <ac:spMkLst>
            <pc:docMk/>
            <pc:sldMk cId="1696484547" sldId="885"/>
            <ac:spMk id="31" creationId="{7D409D71-0511-E19C-0484-250779BFD63B}"/>
          </ac:spMkLst>
        </pc:spChg>
        <pc:spChg chg="add mod">
          <ac:chgData name="Nguyen Chi Son" userId="606856d02e9d83ac" providerId="LiveId" clId="{F3E6067D-FF15-4DA6-B076-5B32DDDCEEEF}" dt="2022-05-27T04:19:03.719" v="2968" actId="1076"/>
          <ac:spMkLst>
            <pc:docMk/>
            <pc:sldMk cId="1696484547" sldId="885"/>
            <ac:spMk id="47" creationId="{F4B6C007-E71A-0AD6-E507-28B7A93C3B53}"/>
          </ac:spMkLst>
        </pc:spChg>
        <pc:grpChg chg="add del mod">
          <ac:chgData name="Nguyen Chi Son" userId="606856d02e9d83ac" providerId="LiveId" clId="{F3E6067D-FF15-4DA6-B076-5B32DDDCEEEF}" dt="2022-05-27T04:06:45.470" v="2114" actId="165"/>
          <ac:grpSpMkLst>
            <pc:docMk/>
            <pc:sldMk cId="1696484547" sldId="885"/>
            <ac:grpSpMk id="13" creationId="{ADC4CA59-04D2-B8CF-4A02-AEAB544B3564}"/>
          </ac:grpSpMkLst>
        </pc:grpChg>
        <pc:graphicFrameChg chg="del mod">
          <ac:chgData name="Nguyen Chi Son" userId="606856d02e9d83ac" providerId="LiveId" clId="{F3E6067D-FF15-4DA6-B076-5B32DDDCEEEF}" dt="2022-05-27T03:58:53.087" v="2085" actId="478"/>
          <ac:graphicFrameMkLst>
            <pc:docMk/>
            <pc:sldMk cId="1696484547" sldId="885"/>
            <ac:graphicFrameMk id="9" creationId="{6A4F1A05-2F4E-E64D-17CF-D36EA3643484}"/>
          </ac:graphicFrameMkLst>
        </pc:graphicFrameChg>
        <pc:graphicFrameChg chg="add mod">
          <ac:chgData name="Nguyen Chi Son" userId="606856d02e9d83ac" providerId="LiveId" clId="{F3E6067D-FF15-4DA6-B076-5B32DDDCEEEF}" dt="2022-05-27T04:17:47.074" v="2944" actId="1076"/>
          <ac:graphicFrameMkLst>
            <pc:docMk/>
            <pc:sldMk cId="1696484547" sldId="885"/>
            <ac:graphicFrameMk id="42" creationId="{922FC141-6B18-E913-654D-ECE31B29093F}"/>
          </ac:graphicFrameMkLst>
        </pc:graphicFrameChg>
        <pc:graphicFrameChg chg="add mod">
          <ac:chgData name="Nguyen Chi Son" userId="606856d02e9d83ac" providerId="LiveId" clId="{F3E6067D-FF15-4DA6-B076-5B32DDDCEEEF}" dt="2022-05-27T04:17:47.074" v="2944" actId="1076"/>
          <ac:graphicFrameMkLst>
            <pc:docMk/>
            <pc:sldMk cId="1696484547" sldId="885"/>
            <ac:graphicFrameMk id="43" creationId="{E8FA6337-96E1-216E-CEDA-754048F0FBD4}"/>
          </ac:graphicFrameMkLst>
        </pc:graphicFrameChg>
        <pc:graphicFrameChg chg="add mod">
          <ac:chgData name="Nguyen Chi Son" userId="606856d02e9d83ac" providerId="LiveId" clId="{F3E6067D-FF15-4DA6-B076-5B32DDDCEEEF}" dt="2022-05-27T04:17:47.074" v="2944" actId="1076"/>
          <ac:graphicFrameMkLst>
            <pc:docMk/>
            <pc:sldMk cId="1696484547" sldId="885"/>
            <ac:graphicFrameMk id="46" creationId="{2D691943-2614-1045-A7A9-9210E271CC8E}"/>
          </ac:graphicFrameMkLst>
        </pc:graphicFrameChg>
        <pc:graphicFrameChg chg="add mod">
          <ac:chgData name="Nguyen Chi Son" userId="606856d02e9d83ac" providerId="LiveId" clId="{F3E6067D-FF15-4DA6-B076-5B32DDDCEEEF}" dt="2022-05-27T04:18:01.697" v="2947" actId="571"/>
          <ac:graphicFrameMkLst>
            <pc:docMk/>
            <pc:sldMk cId="1696484547" sldId="885"/>
            <ac:graphicFrameMk id="49" creationId="{CE26AB42-F221-89AC-E75D-0F80CBB84EEB}"/>
          </ac:graphicFrameMkLst>
        </pc:graphicFrameChg>
        <pc:graphicFrameChg chg="add mod">
          <ac:chgData name="Nguyen Chi Son" userId="606856d02e9d83ac" providerId="LiveId" clId="{F3E6067D-FF15-4DA6-B076-5B32DDDCEEEF}" dt="2022-05-27T04:18:11.008" v="2951" actId="571"/>
          <ac:graphicFrameMkLst>
            <pc:docMk/>
            <pc:sldMk cId="1696484547" sldId="885"/>
            <ac:graphicFrameMk id="52" creationId="{7EFC71AB-E2F4-44B5-1AC7-BEC7E53BD463}"/>
          </ac:graphicFrameMkLst>
        </pc:graphicFrameChg>
        <pc:graphicFrameChg chg="add mod">
          <ac:chgData name="Nguyen Chi Son" userId="606856d02e9d83ac" providerId="LiveId" clId="{F3E6067D-FF15-4DA6-B076-5B32DDDCEEEF}" dt="2022-05-27T04:18:31.952" v="2958" actId="571"/>
          <ac:graphicFrameMkLst>
            <pc:docMk/>
            <pc:sldMk cId="1696484547" sldId="885"/>
            <ac:graphicFrameMk id="57" creationId="{8BE6F147-A575-0F0B-5F0F-7A348DC5A40A}"/>
          </ac:graphicFrameMkLst>
        </pc:graphicFrameChg>
        <pc:picChg chg="add del mod">
          <ac:chgData name="Nguyen Chi Son" userId="606856d02e9d83ac" providerId="LiveId" clId="{F3E6067D-FF15-4DA6-B076-5B32DDDCEEEF}" dt="2022-05-27T04:04:00.778" v="2105" actId="22"/>
          <ac:picMkLst>
            <pc:docMk/>
            <pc:sldMk cId="1696484547" sldId="885"/>
            <ac:picMk id="4" creationId="{EDABA4E0-FF46-2465-C804-7160AE531C2B}"/>
          </ac:picMkLst>
        </pc:picChg>
        <pc:picChg chg="del">
          <ac:chgData name="Nguyen Chi Son" userId="606856d02e9d83ac" providerId="LiveId" clId="{F3E6067D-FF15-4DA6-B076-5B32DDDCEEEF}" dt="2022-05-27T03:54:31.853" v="1765" actId="478"/>
          <ac:picMkLst>
            <pc:docMk/>
            <pc:sldMk cId="1696484547" sldId="885"/>
            <ac:picMk id="6" creationId="{FF730F0C-5550-84A4-7D8E-4B64DFDFAAFC}"/>
          </ac:picMkLst>
        </pc:picChg>
        <pc:picChg chg="add del">
          <ac:chgData name="Nguyen Chi Son" userId="606856d02e9d83ac" providerId="LiveId" clId="{F3E6067D-FF15-4DA6-B076-5B32DDDCEEEF}" dt="2022-05-27T04:05:59.320" v="2107" actId="22"/>
          <ac:picMkLst>
            <pc:docMk/>
            <pc:sldMk cId="1696484547" sldId="885"/>
            <ac:picMk id="7" creationId="{FCD0434C-7238-2856-C4F5-96D657E9631C}"/>
          </ac:picMkLst>
        </pc:picChg>
        <pc:picChg chg="add del mod">
          <ac:chgData name="Nguyen Chi Son" userId="606856d02e9d83ac" providerId="LiveId" clId="{F3E6067D-FF15-4DA6-B076-5B32DDDCEEEF}" dt="2022-05-27T04:06:18.189" v="2111" actId="478"/>
          <ac:picMkLst>
            <pc:docMk/>
            <pc:sldMk cId="1696484547" sldId="885"/>
            <ac:picMk id="10" creationId="{4B0C8865-83AF-D508-E708-3D96A0D8D511}"/>
          </ac:picMkLst>
        </pc:picChg>
        <pc:picChg chg="add del mod">
          <ac:chgData name="Nguyen Chi Son" userId="606856d02e9d83ac" providerId="LiveId" clId="{F3E6067D-FF15-4DA6-B076-5B32DDDCEEEF}" dt="2022-05-27T04:01:51.775" v="2088" actId="478"/>
          <ac:picMkLst>
            <pc:docMk/>
            <pc:sldMk cId="1696484547" sldId="885"/>
            <ac:picMk id="5122" creationId="{D92C437C-166B-5669-5DE7-7228A60E8098}"/>
          </ac:picMkLst>
        </pc:picChg>
        <pc:picChg chg="add mod">
          <ac:chgData name="Nguyen Chi Son" userId="606856d02e9d83ac" providerId="LiveId" clId="{F3E6067D-FF15-4DA6-B076-5B32DDDCEEEF}" dt="2022-05-27T04:17:39.071" v="2943" actId="1076"/>
          <ac:picMkLst>
            <pc:docMk/>
            <pc:sldMk cId="1696484547" sldId="885"/>
            <ac:picMk id="5124" creationId="{5A5FCD3E-7A8E-9717-E2A8-23870C495B35}"/>
          </ac:picMkLst>
        </pc:picChg>
        <pc:cxnChg chg="mod topLvl">
          <ac:chgData name="Nguyen Chi Son" userId="606856d02e9d83ac" providerId="LiveId" clId="{F3E6067D-FF15-4DA6-B076-5B32DDDCEEEF}" dt="2022-05-27T04:17:47.074" v="2944" actId="1076"/>
          <ac:cxnSpMkLst>
            <pc:docMk/>
            <pc:sldMk cId="1696484547" sldId="885"/>
            <ac:cxnSpMk id="14" creationId="{CFDC0752-2C2A-ABD9-9F06-66B0432F1C70}"/>
          </ac:cxnSpMkLst>
        </pc:cxnChg>
        <pc:cxnChg chg="mod topLvl">
          <ac:chgData name="Nguyen Chi Son" userId="606856d02e9d83ac" providerId="LiveId" clId="{F3E6067D-FF15-4DA6-B076-5B32DDDCEEEF}" dt="2022-05-27T04:17:47.074" v="2944" actId="1076"/>
          <ac:cxnSpMkLst>
            <pc:docMk/>
            <pc:sldMk cId="1696484547" sldId="885"/>
            <ac:cxnSpMk id="15" creationId="{BC7C0EC1-1B71-A778-A617-6FD3BF33E7EE}"/>
          </ac:cxnSpMkLst>
        </pc:cxnChg>
        <pc:cxnChg chg="mod topLvl">
          <ac:chgData name="Nguyen Chi Son" userId="606856d02e9d83ac" providerId="LiveId" clId="{F3E6067D-FF15-4DA6-B076-5B32DDDCEEEF}" dt="2022-05-27T04:17:47.074" v="2944" actId="1076"/>
          <ac:cxnSpMkLst>
            <pc:docMk/>
            <pc:sldMk cId="1696484547" sldId="885"/>
            <ac:cxnSpMk id="17" creationId="{3CB63F24-8012-2229-9D86-848D3069D537}"/>
          </ac:cxnSpMkLst>
        </pc:cxnChg>
        <pc:cxnChg chg="mod topLvl">
          <ac:chgData name="Nguyen Chi Son" userId="606856d02e9d83ac" providerId="LiveId" clId="{F3E6067D-FF15-4DA6-B076-5B32DDDCEEEF}" dt="2022-05-27T04:17:47.074" v="2944" actId="1076"/>
          <ac:cxnSpMkLst>
            <pc:docMk/>
            <pc:sldMk cId="1696484547" sldId="885"/>
            <ac:cxnSpMk id="19" creationId="{D7B6E531-D5FA-E997-CEFD-1F6092C6EC15}"/>
          </ac:cxnSpMkLst>
        </pc:cxnChg>
        <pc:cxnChg chg="del mod topLvl">
          <ac:chgData name="Nguyen Chi Son" userId="606856d02e9d83ac" providerId="LiveId" clId="{F3E6067D-FF15-4DA6-B076-5B32DDDCEEEF}" dt="2022-05-27T04:07:17.321" v="2118" actId="478"/>
          <ac:cxnSpMkLst>
            <pc:docMk/>
            <pc:sldMk cId="1696484547" sldId="885"/>
            <ac:cxnSpMk id="24" creationId="{F6431C87-8F52-0967-B328-3B88A6358B58}"/>
          </ac:cxnSpMkLst>
        </pc:cxnChg>
        <pc:cxnChg chg="mod topLvl">
          <ac:chgData name="Nguyen Chi Son" userId="606856d02e9d83ac" providerId="LiveId" clId="{F3E6067D-FF15-4DA6-B076-5B32DDDCEEEF}" dt="2022-05-27T04:18:14.976" v="2953" actId="1076"/>
          <ac:cxnSpMkLst>
            <pc:docMk/>
            <pc:sldMk cId="1696484547" sldId="885"/>
            <ac:cxnSpMk id="25" creationId="{F36B29D0-8ED9-3616-FEC4-C3D05167F39F}"/>
          </ac:cxnSpMkLst>
        </pc:cxnChg>
        <pc:cxnChg chg="add del">
          <ac:chgData name="Nguyen Chi Son" userId="606856d02e9d83ac" providerId="LiveId" clId="{F3E6067D-FF15-4DA6-B076-5B32DDDCEEEF}" dt="2022-05-27T04:11:34.713" v="2186" actId="478"/>
          <ac:cxnSpMkLst>
            <pc:docMk/>
            <pc:sldMk cId="1696484547" sldId="885"/>
            <ac:cxnSpMk id="30" creationId="{A54D0CA9-44FC-27FF-62B3-1546E5C4B87D}"/>
          </ac:cxnSpMkLst>
        </pc:cxnChg>
        <pc:cxnChg chg="add mod">
          <ac:chgData name="Nguyen Chi Son" userId="606856d02e9d83ac" providerId="LiveId" clId="{F3E6067D-FF15-4DA6-B076-5B32DDDCEEEF}" dt="2022-05-27T04:17:47.074" v="2944" actId="1076"/>
          <ac:cxnSpMkLst>
            <pc:docMk/>
            <pc:sldMk cId="1696484547" sldId="885"/>
            <ac:cxnSpMk id="35" creationId="{1618C6E5-849E-931E-7DC6-FE8F4DFEFE6E}"/>
          </ac:cxnSpMkLst>
        </pc:cxnChg>
        <pc:cxnChg chg="add mod">
          <ac:chgData name="Nguyen Chi Son" userId="606856d02e9d83ac" providerId="LiveId" clId="{F3E6067D-FF15-4DA6-B076-5B32DDDCEEEF}" dt="2022-05-27T04:17:47.074" v="2944" actId="1076"/>
          <ac:cxnSpMkLst>
            <pc:docMk/>
            <pc:sldMk cId="1696484547" sldId="885"/>
            <ac:cxnSpMk id="38" creationId="{BF2248F9-8D38-ED34-A0A3-04EEC5118F2B}"/>
          </ac:cxnSpMkLst>
        </pc:cxnChg>
        <pc:cxnChg chg="add mod">
          <ac:chgData name="Nguyen Chi Son" userId="606856d02e9d83ac" providerId="LiveId" clId="{F3E6067D-FF15-4DA6-B076-5B32DDDCEEEF}" dt="2022-05-27T04:17:53.440" v="2945" actId="571"/>
          <ac:cxnSpMkLst>
            <pc:docMk/>
            <pc:sldMk cId="1696484547" sldId="885"/>
            <ac:cxnSpMk id="48" creationId="{CB6BF336-2DF6-661E-C2C3-F9DC951D7B46}"/>
          </ac:cxnSpMkLst>
        </pc:cxnChg>
        <pc:cxnChg chg="add mod">
          <ac:chgData name="Nguyen Chi Son" userId="606856d02e9d83ac" providerId="LiveId" clId="{F3E6067D-FF15-4DA6-B076-5B32DDDCEEEF}" dt="2022-05-27T04:18:08.231" v="2950" actId="1076"/>
          <ac:cxnSpMkLst>
            <pc:docMk/>
            <pc:sldMk cId="1696484547" sldId="885"/>
            <ac:cxnSpMk id="50" creationId="{980ACA24-5266-87F9-60C7-8E59A07D7009}"/>
          </ac:cxnSpMkLst>
        </pc:cxnChg>
        <pc:cxnChg chg="add mod">
          <ac:chgData name="Nguyen Chi Son" userId="606856d02e9d83ac" providerId="LiveId" clId="{F3E6067D-FF15-4DA6-B076-5B32DDDCEEEF}" dt="2022-05-27T04:18:26.815" v="2957" actId="14100"/>
          <ac:cxnSpMkLst>
            <pc:docMk/>
            <pc:sldMk cId="1696484547" sldId="885"/>
            <ac:cxnSpMk id="53" creationId="{E50B532A-42D6-D620-C0E0-86EBC9263CF7}"/>
          </ac:cxnSpMkLst>
        </pc:cxnChg>
      </pc:sldChg>
      <pc:sldChg chg="modSp mod">
        <pc:chgData name="Nguyen Chi Son" userId="606856d02e9d83ac" providerId="LiveId" clId="{F3E6067D-FF15-4DA6-B076-5B32DDDCEEEF}" dt="2022-05-27T03:54:29.250" v="1764" actId="20577"/>
        <pc:sldMkLst>
          <pc:docMk/>
          <pc:sldMk cId="2094527133" sldId="894"/>
        </pc:sldMkLst>
        <pc:spChg chg="mod">
          <ac:chgData name="Nguyen Chi Son" userId="606856d02e9d83ac" providerId="LiveId" clId="{F3E6067D-FF15-4DA6-B076-5B32DDDCEEEF}" dt="2022-05-27T03:54:29.250" v="1764" actId="20577"/>
          <ac:spMkLst>
            <pc:docMk/>
            <pc:sldMk cId="2094527133" sldId="894"/>
            <ac:spMk id="2" creationId="{DAF08EC2-5D0D-48D9-855C-A59C0E5ED55B}"/>
          </ac:spMkLst>
        </pc:spChg>
      </pc:sldChg>
      <pc:sldChg chg="addSp delSp modSp mod delAnim modAnim">
        <pc:chgData name="Nguyen Chi Son" userId="606856d02e9d83ac" providerId="LiveId" clId="{F3E6067D-FF15-4DA6-B076-5B32DDDCEEEF}" dt="2022-05-27T04:43:36.169" v="4373" actId="20577"/>
        <pc:sldMkLst>
          <pc:docMk/>
          <pc:sldMk cId="743094264" sldId="895"/>
        </pc:sldMkLst>
        <pc:spChg chg="mod">
          <ac:chgData name="Nguyen Chi Son" userId="606856d02e9d83ac" providerId="LiveId" clId="{F3E6067D-FF15-4DA6-B076-5B32DDDCEEEF}" dt="2022-05-27T04:31:43.970" v="4095" actId="20577"/>
          <ac:spMkLst>
            <pc:docMk/>
            <pc:sldMk cId="743094264" sldId="895"/>
            <ac:spMk id="14" creationId="{B8E466FC-77BB-2CF9-2AF7-3F39CDF534A3}"/>
          </ac:spMkLst>
        </pc:spChg>
        <pc:spChg chg="mod">
          <ac:chgData name="Nguyen Chi Son" userId="606856d02e9d83ac" providerId="LiveId" clId="{F3E6067D-FF15-4DA6-B076-5B32DDDCEEEF}" dt="2022-05-27T04:43:07.326" v="4310" actId="1035"/>
          <ac:spMkLst>
            <pc:docMk/>
            <pc:sldMk cId="743094264" sldId="895"/>
            <ac:spMk id="16" creationId="{3F8F6EAA-A402-7CD9-1997-3F88E2EBD1CE}"/>
          </ac:spMkLst>
        </pc:spChg>
        <pc:spChg chg="mod">
          <ac:chgData name="Nguyen Chi Son" userId="606856d02e9d83ac" providerId="LiveId" clId="{F3E6067D-FF15-4DA6-B076-5B32DDDCEEEF}" dt="2022-05-27T04:43:36.169" v="4373" actId="20577"/>
          <ac:spMkLst>
            <pc:docMk/>
            <pc:sldMk cId="743094264" sldId="895"/>
            <ac:spMk id="17" creationId="{F4539AF0-9691-804C-DB5B-69CC7B27989A}"/>
          </ac:spMkLst>
        </pc:spChg>
        <pc:spChg chg="mod">
          <ac:chgData name="Nguyen Chi Son" userId="606856d02e9d83ac" providerId="LiveId" clId="{F3E6067D-FF15-4DA6-B076-5B32DDDCEEEF}" dt="2022-05-27T04:28:21.385" v="4014" actId="1035"/>
          <ac:spMkLst>
            <pc:docMk/>
            <pc:sldMk cId="743094264" sldId="895"/>
            <ac:spMk id="18" creationId="{2CF0306D-2FAF-2461-516C-8FD3F65B2B94}"/>
          </ac:spMkLst>
        </pc:spChg>
        <pc:spChg chg="mod">
          <ac:chgData name="Nguyen Chi Son" userId="606856d02e9d83ac" providerId="LiveId" clId="{F3E6067D-FF15-4DA6-B076-5B32DDDCEEEF}" dt="2022-05-27T04:28:11.315" v="3964" actId="20577"/>
          <ac:spMkLst>
            <pc:docMk/>
            <pc:sldMk cId="743094264" sldId="895"/>
            <ac:spMk id="19" creationId="{9C339D16-68E4-43C4-A62E-D0146138D23B}"/>
          </ac:spMkLst>
        </pc:spChg>
        <pc:graphicFrameChg chg="add mod">
          <ac:chgData name="Nguyen Chi Son" userId="606856d02e9d83ac" providerId="LiveId" clId="{F3E6067D-FF15-4DA6-B076-5B32DDDCEEEF}" dt="2022-05-27T04:34:20.897" v="4153" actId="1035"/>
          <ac:graphicFrameMkLst>
            <pc:docMk/>
            <pc:sldMk cId="743094264" sldId="895"/>
            <ac:graphicFrameMk id="12" creationId="{0655AF49-396E-D296-BF31-9107E692CA39}"/>
          </ac:graphicFrameMkLst>
        </pc:graphicFrameChg>
        <pc:graphicFrameChg chg="add mod">
          <ac:chgData name="Nguyen Chi Son" userId="606856d02e9d83ac" providerId="LiveId" clId="{F3E6067D-FF15-4DA6-B076-5B32DDDCEEEF}" dt="2022-05-27T04:34:20.897" v="4153" actId="1035"/>
          <ac:graphicFrameMkLst>
            <pc:docMk/>
            <pc:sldMk cId="743094264" sldId="895"/>
            <ac:graphicFrameMk id="13" creationId="{EFA6855E-DEA8-7A8B-2DE5-3D497D63F74B}"/>
          </ac:graphicFrameMkLst>
        </pc:graphicFrameChg>
        <pc:graphicFrameChg chg="add mod">
          <ac:chgData name="Nguyen Chi Son" userId="606856d02e9d83ac" providerId="LiveId" clId="{F3E6067D-FF15-4DA6-B076-5B32DDDCEEEF}" dt="2022-05-27T04:34:20.897" v="4153" actId="1035"/>
          <ac:graphicFrameMkLst>
            <pc:docMk/>
            <pc:sldMk cId="743094264" sldId="895"/>
            <ac:graphicFrameMk id="15" creationId="{B43CD235-8A4A-0D09-8D63-21AD67B981AC}"/>
          </ac:graphicFrameMkLst>
        </pc:graphicFrameChg>
        <pc:graphicFrameChg chg="mod">
          <ac:chgData name="Nguyen Chi Son" userId="606856d02e9d83ac" providerId="LiveId" clId="{F3E6067D-FF15-4DA6-B076-5B32DDDCEEEF}" dt="2022-05-27T04:43:29.472" v="4369" actId="1076"/>
          <ac:graphicFrameMkLst>
            <pc:docMk/>
            <pc:sldMk cId="743094264" sldId="895"/>
            <ac:graphicFrameMk id="20" creationId="{E5AF8D45-C500-A7EB-03F5-DD031C1833AA}"/>
          </ac:graphicFrameMkLst>
        </pc:graphicFrameChg>
        <pc:graphicFrameChg chg="mod">
          <ac:chgData name="Nguyen Chi Son" userId="606856d02e9d83ac" providerId="LiveId" clId="{F3E6067D-FF15-4DA6-B076-5B32DDDCEEEF}" dt="2022-05-27T04:34:20.897" v="4153" actId="1035"/>
          <ac:graphicFrameMkLst>
            <pc:docMk/>
            <pc:sldMk cId="743094264" sldId="895"/>
            <ac:graphicFrameMk id="21" creationId="{6947974C-BA5E-7CAA-7351-840DF27ACAA0}"/>
          </ac:graphicFrameMkLst>
        </pc:graphicFrameChg>
        <pc:graphicFrameChg chg="add del mod">
          <ac:chgData name="Nguyen Chi Son" userId="606856d02e9d83ac" providerId="LiveId" clId="{F3E6067D-FF15-4DA6-B076-5B32DDDCEEEF}" dt="2022-05-27T04:43:34.137" v="4371" actId="478"/>
          <ac:graphicFrameMkLst>
            <pc:docMk/>
            <pc:sldMk cId="743094264" sldId="895"/>
            <ac:graphicFrameMk id="25" creationId="{E4D29957-293D-0C3B-F8FF-8615DDBF7CC0}"/>
          </ac:graphicFrameMkLst>
        </pc:graphicFrameChg>
        <pc:picChg chg="add mod">
          <ac:chgData name="Nguyen Chi Son" userId="606856d02e9d83ac" providerId="LiveId" clId="{F3E6067D-FF15-4DA6-B076-5B32DDDCEEEF}" dt="2022-05-27T04:27:58.849" v="3947" actId="1076"/>
          <ac:picMkLst>
            <pc:docMk/>
            <pc:sldMk cId="743094264" sldId="895"/>
            <ac:picMk id="3" creationId="{2E7AFA18-2BFA-530D-4103-DF357CBBBF84}"/>
          </ac:picMkLst>
        </pc:picChg>
        <pc:cxnChg chg="add mod">
          <ac:chgData name="Nguyen Chi Son" userId="606856d02e9d83ac" providerId="LiveId" clId="{F3E6067D-FF15-4DA6-B076-5B32DDDCEEEF}" dt="2022-05-27T04:34:20.897" v="4153" actId="1035"/>
          <ac:cxnSpMkLst>
            <pc:docMk/>
            <pc:sldMk cId="743094264" sldId="895"/>
            <ac:cxnSpMk id="22" creationId="{F2B222C6-3192-5824-0CE3-48E3FB166B35}"/>
          </ac:cxnSpMkLst>
        </pc:cxnChg>
        <pc:cxnChg chg="add mod">
          <ac:chgData name="Nguyen Chi Son" userId="606856d02e9d83ac" providerId="LiveId" clId="{F3E6067D-FF15-4DA6-B076-5B32DDDCEEEF}" dt="2022-05-27T04:34:20.897" v="4153" actId="1035"/>
          <ac:cxnSpMkLst>
            <pc:docMk/>
            <pc:sldMk cId="743094264" sldId="895"/>
            <ac:cxnSpMk id="23" creationId="{C40BFAD3-A7B2-9DB9-781F-28E17CB084AF}"/>
          </ac:cxnSpMkLst>
        </pc:cxnChg>
        <pc:cxnChg chg="add mod">
          <ac:chgData name="Nguyen Chi Son" userId="606856d02e9d83ac" providerId="LiveId" clId="{F3E6067D-FF15-4DA6-B076-5B32DDDCEEEF}" dt="2022-05-27T04:34:20.897" v="4153" actId="1035"/>
          <ac:cxnSpMkLst>
            <pc:docMk/>
            <pc:sldMk cId="743094264" sldId="895"/>
            <ac:cxnSpMk id="24" creationId="{CC28370F-74F1-E265-AEA4-9B8A2F94B169}"/>
          </ac:cxnSpMkLst>
        </pc:cxnChg>
      </pc:sldChg>
      <pc:sldChg chg="addSp delSp modSp mod delAnim modAnim">
        <pc:chgData name="Nguyen Chi Son" userId="606856d02e9d83ac" providerId="LiveId" clId="{F3E6067D-FF15-4DA6-B076-5B32DDDCEEEF}" dt="2022-05-27T03:34:27.179" v="964" actId="1076"/>
        <pc:sldMkLst>
          <pc:docMk/>
          <pc:sldMk cId="3716057380" sldId="899"/>
        </pc:sldMkLst>
        <pc:spChg chg="mod">
          <ac:chgData name="Nguyen Chi Son" userId="606856d02e9d83ac" providerId="LiveId" clId="{F3E6067D-FF15-4DA6-B076-5B32DDDCEEEF}" dt="2022-05-27T02:54:19.619" v="310" actId="20577"/>
          <ac:spMkLst>
            <pc:docMk/>
            <pc:sldMk cId="3716057380" sldId="899"/>
            <ac:spMk id="2" creationId="{BA8A6260-CA4B-46A9-A06E-C71EE59E6992}"/>
          </ac:spMkLst>
        </pc:spChg>
        <pc:spChg chg="add mod">
          <ac:chgData name="Nguyen Chi Son" userId="606856d02e9d83ac" providerId="LiveId" clId="{F3E6067D-FF15-4DA6-B076-5B32DDDCEEEF}" dt="2022-05-27T03:34:24.731" v="963" actId="1076"/>
          <ac:spMkLst>
            <pc:docMk/>
            <pc:sldMk cId="3716057380" sldId="899"/>
            <ac:spMk id="7" creationId="{35953A7D-D3A3-0DB8-5E3E-1EB380D4FF9F}"/>
          </ac:spMkLst>
        </pc:spChg>
        <pc:spChg chg="add del mod">
          <ac:chgData name="Nguyen Chi Son" userId="606856d02e9d83ac" providerId="LiveId" clId="{F3E6067D-FF15-4DA6-B076-5B32DDDCEEEF}" dt="2022-05-27T03:32:20.063" v="700" actId="478"/>
          <ac:spMkLst>
            <pc:docMk/>
            <pc:sldMk cId="3716057380" sldId="899"/>
            <ac:spMk id="11" creationId="{7F59662A-103A-25FA-012C-13DF4E769D2A}"/>
          </ac:spMkLst>
        </pc:spChg>
        <pc:spChg chg="add del mod">
          <ac:chgData name="Nguyen Chi Son" userId="606856d02e9d83ac" providerId="LiveId" clId="{F3E6067D-FF15-4DA6-B076-5B32DDDCEEEF}" dt="2022-05-27T03:32:25.947" v="701" actId="478"/>
          <ac:spMkLst>
            <pc:docMk/>
            <pc:sldMk cId="3716057380" sldId="899"/>
            <ac:spMk id="12" creationId="{DDBF39DE-DF48-E3DC-C462-9E67C5DBCE2A}"/>
          </ac:spMkLst>
        </pc:spChg>
        <pc:spChg chg="add mod">
          <ac:chgData name="Nguyen Chi Son" userId="606856d02e9d83ac" providerId="LiveId" clId="{F3E6067D-FF15-4DA6-B076-5B32DDDCEEEF}" dt="2022-05-27T03:32:49.748" v="707" actId="1076"/>
          <ac:spMkLst>
            <pc:docMk/>
            <pc:sldMk cId="3716057380" sldId="899"/>
            <ac:spMk id="15" creationId="{C3AE832C-155A-07BD-6238-E5847C8CDBE2}"/>
          </ac:spMkLst>
        </pc:spChg>
        <pc:spChg chg="add del mod">
          <ac:chgData name="Nguyen Chi Son" userId="606856d02e9d83ac" providerId="LiveId" clId="{F3E6067D-FF15-4DA6-B076-5B32DDDCEEEF}" dt="2022-05-27T03:32:18.818" v="699" actId="478"/>
          <ac:spMkLst>
            <pc:docMk/>
            <pc:sldMk cId="3716057380" sldId="899"/>
            <ac:spMk id="16" creationId="{251BA3F8-4FA1-3122-2E58-BF2F93885D1E}"/>
          </ac:spMkLst>
        </pc:spChg>
        <pc:spChg chg="add del mod">
          <ac:chgData name="Nguyen Chi Son" userId="606856d02e9d83ac" providerId="LiveId" clId="{F3E6067D-FF15-4DA6-B076-5B32DDDCEEEF}" dt="2022-05-27T03:32:08.916" v="694" actId="478"/>
          <ac:spMkLst>
            <pc:docMk/>
            <pc:sldMk cId="3716057380" sldId="899"/>
            <ac:spMk id="17" creationId="{72853C1E-632E-FB36-E0AA-934D38F87A4A}"/>
          </ac:spMkLst>
        </pc:spChg>
        <pc:spChg chg="add del mod">
          <ac:chgData name="Nguyen Chi Son" userId="606856d02e9d83ac" providerId="LiveId" clId="{F3E6067D-FF15-4DA6-B076-5B32DDDCEEEF}" dt="2022-05-27T03:32:10.075" v="695" actId="478"/>
          <ac:spMkLst>
            <pc:docMk/>
            <pc:sldMk cId="3716057380" sldId="899"/>
            <ac:spMk id="18" creationId="{E935953D-1350-183B-9424-63661B90D096}"/>
          </ac:spMkLst>
        </pc:spChg>
        <pc:spChg chg="add del mod">
          <ac:chgData name="Nguyen Chi Son" userId="606856d02e9d83ac" providerId="LiveId" clId="{F3E6067D-FF15-4DA6-B076-5B32DDDCEEEF}" dt="2022-05-27T03:32:15.873" v="697" actId="478"/>
          <ac:spMkLst>
            <pc:docMk/>
            <pc:sldMk cId="3716057380" sldId="899"/>
            <ac:spMk id="19" creationId="{1CF9BE0D-3655-2408-79D8-10966A462D2F}"/>
          </ac:spMkLst>
        </pc:spChg>
        <pc:spChg chg="add del mod">
          <ac:chgData name="Nguyen Chi Son" userId="606856d02e9d83ac" providerId="LiveId" clId="{F3E6067D-FF15-4DA6-B076-5B32DDDCEEEF}" dt="2022-05-27T03:32:17.225" v="698" actId="478"/>
          <ac:spMkLst>
            <pc:docMk/>
            <pc:sldMk cId="3716057380" sldId="899"/>
            <ac:spMk id="20" creationId="{F9E5B0B7-199D-9BE4-0C26-D3E6DDE13794}"/>
          </ac:spMkLst>
        </pc:spChg>
        <pc:spChg chg="add mod">
          <ac:chgData name="Nguyen Chi Son" userId="606856d02e9d83ac" providerId="LiveId" clId="{F3E6067D-FF15-4DA6-B076-5B32DDDCEEEF}" dt="2022-05-27T03:34:27.179" v="964" actId="1076"/>
          <ac:spMkLst>
            <pc:docMk/>
            <pc:sldMk cId="3716057380" sldId="899"/>
            <ac:spMk id="22" creationId="{DF120B43-6890-FDA1-49DA-4E63ED559C8B}"/>
          </ac:spMkLst>
        </pc:spChg>
        <pc:graphicFrameChg chg="del">
          <ac:chgData name="Nguyen Chi Son" userId="606856d02e9d83ac" providerId="LiveId" clId="{F3E6067D-FF15-4DA6-B076-5B32DDDCEEEF}" dt="2022-05-27T02:53:59.613" v="191" actId="478"/>
          <ac:graphicFrameMkLst>
            <pc:docMk/>
            <pc:sldMk cId="3716057380" sldId="899"/>
            <ac:graphicFrameMk id="5" creationId="{DE07B4D3-4528-E698-038D-14F696737A4F}"/>
          </ac:graphicFrameMkLst>
        </pc:graphicFrameChg>
        <pc:graphicFrameChg chg="add del mod">
          <ac:chgData name="Nguyen Chi Son" userId="606856d02e9d83ac" providerId="LiveId" clId="{F3E6067D-FF15-4DA6-B076-5B32DDDCEEEF}" dt="2022-05-27T03:32:11.865" v="696" actId="478"/>
          <ac:graphicFrameMkLst>
            <pc:docMk/>
            <pc:sldMk cId="3716057380" sldId="899"/>
            <ac:graphicFrameMk id="10" creationId="{E75B32CE-10C4-9D94-16F8-6AF2B30A3CD8}"/>
          </ac:graphicFrameMkLst>
        </pc:graphicFrameChg>
        <pc:graphicFrameChg chg="add mod">
          <ac:chgData name="Nguyen Chi Son" userId="606856d02e9d83ac" providerId="LiveId" clId="{F3E6067D-FF15-4DA6-B076-5B32DDDCEEEF}" dt="2022-05-27T03:32:49.748" v="707" actId="1076"/>
          <ac:graphicFrameMkLst>
            <pc:docMk/>
            <pc:sldMk cId="3716057380" sldId="899"/>
            <ac:graphicFrameMk id="21" creationId="{BB15A863-C35B-BEF0-FA1F-D81796AAA674}"/>
          </ac:graphicFrameMkLst>
        </pc:graphicFrameChg>
        <pc:graphicFrameChg chg="add mod">
          <ac:chgData name="Nguyen Chi Son" userId="606856d02e9d83ac" providerId="LiveId" clId="{F3E6067D-FF15-4DA6-B076-5B32DDDCEEEF}" dt="2022-05-27T03:34:08.932" v="958"/>
          <ac:graphicFrameMkLst>
            <pc:docMk/>
            <pc:sldMk cId="3716057380" sldId="899"/>
            <ac:graphicFrameMk id="24" creationId="{CF9776F5-3ED3-336C-FC8A-579E28276E40}"/>
          </ac:graphicFrameMkLst>
        </pc:graphicFrameChg>
        <pc:picChg chg="del">
          <ac:chgData name="Nguyen Chi Son" userId="606856d02e9d83ac" providerId="LiveId" clId="{F3E6067D-FF15-4DA6-B076-5B32DDDCEEEF}" dt="2022-05-27T02:53:58.292" v="189" actId="478"/>
          <ac:picMkLst>
            <pc:docMk/>
            <pc:sldMk cId="3716057380" sldId="899"/>
            <ac:picMk id="13" creationId="{13317062-07A2-90F9-B61E-940D94A4D265}"/>
          </ac:picMkLst>
        </pc:picChg>
        <pc:picChg chg="del">
          <ac:chgData name="Nguyen Chi Son" userId="606856d02e9d83ac" providerId="LiveId" clId="{F3E6067D-FF15-4DA6-B076-5B32DDDCEEEF}" dt="2022-05-27T02:53:58.790" v="190" actId="478"/>
          <ac:picMkLst>
            <pc:docMk/>
            <pc:sldMk cId="3716057380" sldId="899"/>
            <ac:picMk id="14" creationId="{B7FDC633-95C1-7867-ADA5-B5B9CE2FFB66}"/>
          </ac:picMkLst>
        </pc:picChg>
        <pc:picChg chg="add mod">
          <ac:chgData name="Nguyen Chi Son" userId="606856d02e9d83ac" providerId="LiveId" clId="{F3E6067D-FF15-4DA6-B076-5B32DDDCEEEF}" dt="2022-05-27T03:34:22.603" v="962" actId="1076"/>
          <ac:picMkLst>
            <pc:docMk/>
            <pc:sldMk cId="3716057380" sldId="899"/>
            <ac:picMk id="1026" creationId="{15D092EF-11AB-8897-DFE3-672F3C413786}"/>
          </ac:picMkLst>
        </pc:picChg>
        <pc:cxnChg chg="add mod">
          <ac:chgData name="Nguyen Chi Son" userId="606856d02e9d83ac" providerId="LiveId" clId="{F3E6067D-FF15-4DA6-B076-5B32DDDCEEEF}" dt="2022-05-27T03:32:49.748" v="707" actId="1076"/>
          <ac:cxnSpMkLst>
            <pc:docMk/>
            <pc:sldMk cId="3716057380" sldId="899"/>
            <ac:cxnSpMk id="8" creationId="{913B2BDD-8C25-17F2-B875-3C64BC06B906}"/>
          </ac:cxnSpMkLst>
        </pc:cxnChg>
        <pc:cxnChg chg="add mod">
          <ac:chgData name="Nguyen Chi Son" userId="606856d02e9d83ac" providerId="LiveId" clId="{F3E6067D-FF15-4DA6-B076-5B32DDDCEEEF}" dt="2022-05-27T03:33:49.673" v="950" actId="14100"/>
          <ac:cxnSpMkLst>
            <pc:docMk/>
            <pc:sldMk cId="3716057380" sldId="899"/>
            <ac:cxnSpMk id="9" creationId="{C2F0D9FB-F55C-460A-6643-BD567C3FFCC1}"/>
          </ac:cxnSpMkLst>
        </pc:cxnChg>
        <pc:cxnChg chg="add mod">
          <ac:chgData name="Nguyen Chi Son" userId="606856d02e9d83ac" providerId="LiveId" clId="{F3E6067D-FF15-4DA6-B076-5B32DDDCEEEF}" dt="2022-05-27T03:34:00.889" v="955" actId="208"/>
          <ac:cxnSpMkLst>
            <pc:docMk/>
            <pc:sldMk cId="3716057380" sldId="899"/>
            <ac:cxnSpMk id="23" creationId="{27A9C8CB-DCEE-C263-3180-905D5FFBFC26}"/>
          </ac:cxnSpMkLst>
        </pc:cxnChg>
      </pc:sldChg>
      <pc:sldChg chg="addSp delSp modSp mod delAnim modAnim">
        <pc:chgData name="Nguyen Chi Son" userId="606856d02e9d83ac" providerId="LiveId" clId="{F3E6067D-FF15-4DA6-B076-5B32DDDCEEEF}" dt="2022-05-27T03:54:08.244" v="1708" actId="20577"/>
        <pc:sldMkLst>
          <pc:docMk/>
          <pc:sldMk cId="2460070583" sldId="900"/>
        </pc:sldMkLst>
        <pc:spChg chg="add del mod">
          <ac:chgData name="Nguyen Chi Son" userId="606856d02e9d83ac" providerId="LiveId" clId="{F3E6067D-FF15-4DA6-B076-5B32DDDCEEEF}" dt="2022-05-27T03:36:11.395" v="1285"/>
          <ac:spMkLst>
            <pc:docMk/>
            <pc:sldMk cId="2460070583" sldId="900"/>
            <ac:spMk id="12" creationId="{BABB9331-F330-F610-4BB0-2B8AF869B0D9}"/>
          </ac:spMkLst>
        </pc:spChg>
        <pc:spChg chg="add mod">
          <ac:chgData name="Nguyen Chi Son" userId="606856d02e9d83ac" providerId="LiveId" clId="{F3E6067D-FF15-4DA6-B076-5B32DDDCEEEF}" dt="2022-05-27T03:36:29.226" v="1289" actId="12788"/>
          <ac:spMkLst>
            <pc:docMk/>
            <pc:sldMk cId="2460070583" sldId="900"/>
            <ac:spMk id="13" creationId="{B0E76534-40CC-7B0E-60C6-05E6103601BA}"/>
          </ac:spMkLst>
        </pc:spChg>
        <pc:spChg chg="del">
          <ac:chgData name="Nguyen Chi Son" userId="606856d02e9d83ac" providerId="LiveId" clId="{F3E6067D-FF15-4DA6-B076-5B32DDDCEEEF}" dt="2022-05-27T03:35:07.335" v="966" actId="478"/>
          <ac:spMkLst>
            <pc:docMk/>
            <pc:sldMk cId="2460070583" sldId="900"/>
            <ac:spMk id="14" creationId="{E1E77DCA-C0CC-2A7C-04C8-08F650B95C33}"/>
          </ac:spMkLst>
        </pc:spChg>
        <pc:spChg chg="add mod">
          <ac:chgData name="Nguyen Chi Son" userId="606856d02e9d83ac" providerId="LiveId" clId="{F3E6067D-FF15-4DA6-B076-5B32DDDCEEEF}" dt="2022-05-27T03:53:42.197" v="1691"/>
          <ac:spMkLst>
            <pc:docMk/>
            <pc:sldMk cId="2460070583" sldId="900"/>
            <ac:spMk id="15" creationId="{832FFACD-4AC8-1314-5A81-9394A6ED8908}"/>
          </ac:spMkLst>
        </pc:spChg>
        <pc:spChg chg="del">
          <ac:chgData name="Nguyen Chi Son" userId="606856d02e9d83ac" providerId="LiveId" clId="{F3E6067D-FF15-4DA6-B076-5B32DDDCEEEF}" dt="2022-05-27T03:35:07.335" v="966" actId="478"/>
          <ac:spMkLst>
            <pc:docMk/>
            <pc:sldMk cId="2460070583" sldId="900"/>
            <ac:spMk id="16" creationId="{4FFAAAF5-61C3-0799-3607-CAC3FDA728DD}"/>
          </ac:spMkLst>
        </pc:spChg>
        <pc:spChg chg="del">
          <ac:chgData name="Nguyen Chi Son" userId="606856d02e9d83ac" providerId="LiveId" clId="{F3E6067D-FF15-4DA6-B076-5B32DDDCEEEF}" dt="2022-05-27T03:35:07.335" v="966" actId="478"/>
          <ac:spMkLst>
            <pc:docMk/>
            <pc:sldMk cId="2460070583" sldId="900"/>
            <ac:spMk id="17" creationId="{7E7B6505-D3B4-3552-8272-9D2C206472B0}"/>
          </ac:spMkLst>
        </pc:spChg>
        <pc:spChg chg="del">
          <ac:chgData name="Nguyen Chi Son" userId="606856d02e9d83ac" providerId="LiveId" clId="{F3E6067D-FF15-4DA6-B076-5B32DDDCEEEF}" dt="2022-05-27T03:35:07.335" v="966" actId="478"/>
          <ac:spMkLst>
            <pc:docMk/>
            <pc:sldMk cId="2460070583" sldId="900"/>
            <ac:spMk id="18" creationId="{A225B61F-71D4-834E-313C-660EEDFDDCE6}"/>
          </ac:spMkLst>
        </pc:spChg>
        <pc:spChg chg="mod">
          <ac:chgData name="Nguyen Chi Son" userId="606856d02e9d83ac" providerId="LiveId" clId="{F3E6067D-FF15-4DA6-B076-5B32DDDCEEEF}" dt="2022-05-27T03:54:08.244" v="1708" actId="20577"/>
          <ac:spMkLst>
            <pc:docMk/>
            <pc:sldMk cId="2460070583" sldId="900"/>
            <ac:spMk id="19" creationId="{9C339D16-68E4-43C4-A62E-D0146138D23B}"/>
          </ac:spMkLst>
        </pc:spChg>
        <pc:graphicFrameChg chg="del">
          <ac:chgData name="Nguyen Chi Son" userId="606856d02e9d83ac" providerId="LiveId" clId="{F3E6067D-FF15-4DA6-B076-5B32DDDCEEEF}" dt="2022-05-27T03:35:07.335" v="966" actId="478"/>
          <ac:graphicFrameMkLst>
            <pc:docMk/>
            <pc:sldMk cId="2460070583" sldId="900"/>
            <ac:graphicFrameMk id="21" creationId="{26ECDDEE-559E-EC54-02A7-00683DEFA119}"/>
          </ac:graphicFrameMkLst>
        </pc:graphicFrameChg>
        <pc:graphicFrameChg chg="del">
          <ac:chgData name="Nguyen Chi Son" userId="606856d02e9d83ac" providerId="LiveId" clId="{F3E6067D-FF15-4DA6-B076-5B32DDDCEEEF}" dt="2022-05-27T03:35:07.335" v="966" actId="478"/>
          <ac:graphicFrameMkLst>
            <pc:docMk/>
            <pc:sldMk cId="2460070583" sldId="900"/>
            <ac:graphicFrameMk id="23" creationId="{4E9281B2-81DE-9954-63FA-9B74CCC3E071}"/>
          </ac:graphicFrameMkLst>
        </pc:graphicFrameChg>
        <pc:picChg chg="add mod">
          <ac:chgData name="Nguyen Chi Son" userId="606856d02e9d83ac" providerId="LiveId" clId="{F3E6067D-FF15-4DA6-B076-5B32DDDCEEEF}" dt="2022-05-27T03:54:02.822" v="1695" actId="1076"/>
          <ac:picMkLst>
            <pc:docMk/>
            <pc:sldMk cId="2460070583" sldId="900"/>
            <ac:picMk id="3" creationId="{B2C20CA0-02F6-7EFE-4865-AEDD58395CA0}"/>
          </ac:picMkLst>
        </pc:picChg>
      </pc:sldChg>
      <pc:sldChg chg="del">
        <pc:chgData name="Nguyen Chi Son" userId="606856d02e9d83ac" providerId="LiveId" clId="{F3E6067D-FF15-4DA6-B076-5B32DDDCEEEF}" dt="2022-05-27T03:54:22.483" v="1709" actId="47"/>
        <pc:sldMkLst>
          <pc:docMk/>
          <pc:sldMk cId="2247582823" sldId="901"/>
        </pc:sldMkLst>
      </pc:sldChg>
      <pc:sldChg chg="del">
        <pc:chgData name="Nguyen Chi Son" userId="606856d02e9d83ac" providerId="LiveId" clId="{F3E6067D-FF15-4DA6-B076-5B32DDDCEEEF}" dt="2022-05-27T03:54:22.483" v="1709" actId="47"/>
        <pc:sldMkLst>
          <pc:docMk/>
          <pc:sldMk cId="4120104486" sldId="902"/>
        </pc:sldMkLst>
      </pc:sldChg>
      <pc:sldChg chg="delSp modSp mod delAnim">
        <pc:chgData name="Nguyen Chi Son" userId="606856d02e9d83ac" providerId="LiveId" clId="{F3E6067D-FF15-4DA6-B076-5B32DDDCEEEF}" dt="2022-05-27T04:19:53.917" v="3284" actId="20577"/>
        <pc:sldMkLst>
          <pc:docMk/>
          <pc:sldMk cId="4202886892" sldId="903"/>
        </pc:sldMkLst>
        <pc:spChg chg="mod">
          <ac:chgData name="Nguyen Chi Son" userId="606856d02e9d83ac" providerId="LiveId" clId="{F3E6067D-FF15-4DA6-B076-5B32DDDCEEEF}" dt="2022-05-27T04:19:53.917" v="3284" actId="20577"/>
          <ac:spMkLst>
            <pc:docMk/>
            <pc:sldMk cId="4202886892" sldId="903"/>
            <ac:spMk id="2" creationId="{BA8A6260-CA4B-46A9-A06E-C71EE59E6992}"/>
          </ac:spMkLst>
        </pc:spChg>
        <pc:spChg chg="del">
          <ac:chgData name="Nguyen Chi Son" userId="606856d02e9d83ac" providerId="LiveId" clId="{F3E6067D-FF15-4DA6-B076-5B32DDDCEEEF}" dt="2022-05-27T04:19:20.187" v="2969" actId="478"/>
          <ac:spMkLst>
            <pc:docMk/>
            <pc:sldMk cId="4202886892" sldId="903"/>
            <ac:spMk id="8" creationId="{0104C2A8-D4B6-3EC1-1DC3-024D3C7ADC85}"/>
          </ac:spMkLst>
        </pc:spChg>
        <pc:spChg chg="del">
          <ac:chgData name="Nguyen Chi Son" userId="606856d02e9d83ac" providerId="LiveId" clId="{F3E6067D-FF15-4DA6-B076-5B32DDDCEEEF}" dt="2022-05-27T04:19:20.187" v="2969" actId="478"/>
          <ac:spMkLst>
            <pc:docMk/>
            <pc:sldMk cId="4202886892" sldId="903"/>
            <ac:spMk id="9" creationId="{2FFBCBB0-0897-D2EC-014C-01B69A099D1B}"/>
          </ac:spMkLst>
        </pc:spChg>
        <pc:spChg chg="del">
          <ac:chgData name="Nguyen Chi Son" userId="606856d02e9d83ac" providerId="LiveId" clId="{F3E6067D-FF15-4DA6-B076-5B32DDDCEEEF}" dt="2022-05-27T04:19:20.187" v="2969" actId="478"/>
          <ac:spMkLst>
            <pc:docMk/>
            <pc:sldMk cId="4202886892" sldId="903"/>
            <ac:spMk id="10" creationId="{C39324D0-0E63-B880-05DB-F98EDD4E0204}"/>
          </ac:spMkLst>
        </pc:spChg>
        <pc:spChg chg="del">
          <ac:chgData name="Nguyen Chi Son" userId="606856d02e9d83ac" providerId="LiveId" clId="{F3E6067D-FF15-4DA6-B076-5B32DDDCEEEF}" dt="2022-05-27T04:19:20.187" v="2969" actId="478"/>
          <ac:spMkLst>
            <pc:docMk/>
            <pc:sldMk cId="4202886892" sldId="903"/>
            <ac:spMk id="11" creationId="{8AE254B8-1FA8-902D-6C50-19A27A73A7EF}"/>
          </ac:spMkLst>
        </pc:spChg>
        <pc:spChg chg="del">
          <ac:chgData name="Nguyen Chi Son" userId="606856d02e9d83ac" providerId="LiveId" clId="{F3E6067D-FF15-4DA6-B076-5B32DDDCEEEF}" dt="2022-05-27T04:19:20.187" v="2969" actId="478"/>
          <ac:spMkLst>
            <pc:docMk/>
            <pc:sldMk cId="4202886892" sldId="903"/>
            <ac:spMk id="12" creationId="{B647DAF0-3122-F88D-6F61-AA945B469E25}"/>
          </ac:spMkLst>
        </pc:spChg>
        <pc:spChg chg="del">
          <ac:chgData name="Nguyen Chi Son" userId="606856d02e9d83ac" providerId="LiveId" clId="{F3E6067D-FF15-4DA6-B076-5B32DDDCEEEF}" dt="2022-05-27T04:19:20.187" v="2969" actId="478"/>
          <ac:spMkLst>
            <pc:docMk/>
            <pc:sldMk cId="4202886892" sldId="903"/>
            <ac:spMk id="13" creationId="{D583BB8F-7B7F-EA35-DDF3-30B7F35C0319}"/>
          </ac:spMkLst>
        </pc:spChg>
        <pc:spChg chg="del">
          <ac:chgData name="Nguyen Chi Son" userId="606856d02e9d83ac" providerId="LiveId" clId="{F3E6067D-FF15-4DA6-B076-5B32DDDCEEEF}" dt="2022-05-27T04:19:20.187" v="2969" actId="478"/>
          <ac:spMkLst>
            <pc:docMk/>
            <pc:sldMk cId="4202886892" sldId="903"/>
            <ac:spMk id="15" creationId="{DE8F3BC9-5311-7000-FCB1-99B5B1EACEAE}"/>
          </ac:spMkLst>
        </pc:spChg>
        <pc:spChg chg="del">
          <ac:chgData name="Nguyen Chi Son" userId="606856d02e9d83ac" providerId="LiveId" clId="{F3E6067D-FF15-4DA6-B076-5B32DDDCEEEF}" dt="2022-05-27T04:19:20.187" v="2969" actId="478"/>
          <ac:spMkLst>
            <pc:docMk/>
            <pc:sldMk cId="4202886892" sldId="903"/>
            <ac:spMk id="16" creationId="{F2907589-B32E-BF2B-E672-34EAD0439F8F}"/>
          </ac:spMkLst>
        </pc:spChg>
        <pc:spChg chg="del">
          <ac:chgData name="Nguyen Chi Son" userId="606856d02e9d83ac" providerId="LiveId" clId="{F3E6067D-FF15-4DA6-B076-5B32DDDCEEEF}" dt="2022-05-27T04:19:20.187" v="2969" actId="478"/>
          <ac:spMkLst>
            <pc:docMk/>
            <pc:sldMk cId="4202886892" sldId="903"/>
            <ac:spMk id="19" creationId="{A02F6AEB-4C74-B2B3-A810-19B40A0F3DDE}"/>
          </ac:spMkLst>
        </pc:spChg>
        <pc:graphicFrameChg chg="del">
          <ac:chgData name="Nguyen Chi Son" userId="606856d02e9d83ac" providerId="LiveId" clId="{F3E6067D-FF15-4DA6-B076-5B32DDDCEEEF}" dt="2022-05-27T04:19:20.187" v="2969" actId="478"/>
          <ac:graphicFrameMkLst>
            <pc:docMk/>
            <pc:sldMk cId="4202886892" sldId="903"/>
            <ac:graphicFrameMk id="7" creationId="{1CF7B34D-EE33-8BB9-A5D3-440175C19268}"/>
          </ac:graphicFrameMkLst>
        </pc:graphicFrameChg>
        <pc:graphicFrameChg chg="del">
          <ac:chgData name="Nguyen Chi Son" userId="606856d02e9d83ac" providerId="LiveId" clId="{F3E6067D-FF15-4DA6-B076-5B32DDDCEEEF}" dt="2022-05-27T04:19:20.187" v="2969" actId="478"/>
          <ac:graphicFrameMkLst>
            <pc:docMk/>
            <pc:sldMk cId="4202886892" sldId="903"/>
            <ac:graphicFrameMk id="17" creationId="{A685B23B-1C2C-5925-A167-EF88254340F5}"/>
          </ac:graphicFrameMkLst>
        </pc:graphicFrameChg>
        <pc:graphicFrameChg chg="del">
          <ac:chgData name="Nguyen Chi Son" userId="606856d02e9d83ac" providerId="LiveId" clId="{F3E6067D-FF15-4DA6-B076-5B32DDDCEEEF}" dt="2022-05-27T04:19:20.187" v="2969" actId="478"/>
          <ac:graphicFrameMkLst>
            <pc:docMk/>
            <pc:sldMk cId="4202886892" sldId="903"/>
            <ac:graphicFrameMk id="20" creationId="{62C35CD6-AABC-5392-D7D9-53699E95734D}"/>
          </ac:graphicFrameMkLst>
        </pc:graphicFrameChg>
        <pc:cxnChg chg="del">
          <ac:chgData name="Nguyen Chi Son" userId="606856d02e9d83ac" providerId="LiveId" clId="{F3E6067D-FF15-4DA6-B076-5B32DDDCEEEF}" dt="2022-05-27T04:19:20.187" v="2969" actId="478"/>
          <ac:cxnSpMkLst>
            <pc:docMk/>
            <pc:sldMk cId="4202886892" sldId="903"/>
            <ac:cxnSpMk id="4" creationId="{95D1A614-5BC0-F962-9981-BA1B2FAACD24}"/>
          </ac:cxnSpMkLst>
        </pc:cxnChg>
        <pc:cxnChg chg="del">
          <ac:chgData name="Nguyen Chi Son" userId="606856d02e9d83ac" providerId="LiveId" clId="{F3E6067D-FF15-4DA6-B076-5B32DDDCEEEF}" dt="2022-05-27T04:19:20.187" v="2969" actId="478"/>
          <ac:cxnSpMkLst>
            <pc:docMk/>
            <pc:sldMk cId="4202886892" sldId="903"/>
            <ac:cxnSpMk id="5" creationId="{7737AC29-E3F1-29CA-C58E-F34A2AF650E5}"/>
          </ac:cxnSpMkLst>
        </pc:cxnChg>
      </pc:sldChg>
      <pc:sldChg chg="addSp delSp modSp mod delAnim modAnim">
        <pc:chgData name="Nguyen Chi Son" userId="606856d02e9d83ac" providerId="LiveId" clId="{F3E6067D-FF15-4DA6-B076-5B32DDDCEEEF}" dt="2022-05-27T06:11:55.841" v="5533" actId="1076"/>
        <pc:sldMkLst>
          <pc:docMk/>
          <pc:sldMk cId="3927825265" sldId="904"/>
        </pc:sldMkLst>
        <pc:spChg chg="add mod">
          <ac:chgData name="Nguyen Chi Son" userId="606856d02e9d83ac" providerId="LiveId" clId="{F3E6067D-FF15-4DA6-B076-5B32DDDCEEEF}" dt="2022-05-27T06:00:58.646" v="4672" actId="1076"/>
          <ac:spMkLst>
            <pc:docMk/>
            <pc:sldMk cId="3927825265" sldId="904"/>
            <ac:spMk id="6" creationId="{1067562F-CC3A-AA7C-EEA0-9EF37C3D41AB}"/>
          </ac:spMkLst>
        </pc:spChg>
        <pc:spChg chg="add mod">
          <ac:chgData name="Nguyen Chi Son" userId="606856d02e9d83ac" providerId="LiveId" clId="{F3E6067D-FF15-4DA6-B076-5B32DDDCEEEF}" dt="2022-05-27T06:01:12.583" v="4692" actId="1076"/>
          <ac:spMkLst>
            <pc:docMk/>
            <pc:sldMk cId="3927825265" sldId="904"/>
            <ac:spMk id="11" creationId="{C1F704CA-851C-D357-3544-DCFDCC744D3C}"/>
          </ac:spMkLst>
        </pc:spChg>
        <pc:spChg chg="add mod">
          <ac:chgData name="Nguyen Chi Son" userId="606856d02e9d83ac" providerId="LiveId" clId="{F3E6067D-FF15-4DA6-B076-5B32DDDCEEEF}" dt="2022-05-27T06:01:18.422" v="4695" actId="1076"/>
          <ac:spMkLst>
            <pc:docMk/>
            <pc:sldMk cId="3927825265" sldId="904"/>
            <ac:spMk id="12" creationId="{6C5307C4-A1B8-DBD3-C541-F9FFA5883DDF}"/>
          </ac:spMkLst>
        </pc:spChg>
        <pc:spChg chg="del">
          <ac:chgData name="Nguyen Chi Son" userId="606856d02e9d83ac" providerId="LiveId" clId="{F3E6067D-FF15-4DA6-B076-5B32DDDCEEEF}" dt="2022-05-27T04:44:57.758" v="4389" actId="478"/>
          <ac:spMkLst>
            <pc:docMk/>
            <pc:sldMk cId="3927825265" sldId="904"/>
            <ac:spMk id="12" creationId="{9151D402-7A2D-0271-F14E-D7E366127261}"/>
          </ac:spMkLst>
        </pc:spChg>
        <pc:spChg chg="del">
          <ac:chgData name="Nguyen Chi Son" userId="606856d02e9d83ac" providerId="LiveId" clId="{F3E6067D-FF15-4DA6-B076-5B32DDDCEEEF}" dt="2022-05-27T04:44:57.758" v="4389" actId="478"/>
          <ac:spMkLst>
            <pc:docMk/>
            <pc:sldMk cId="3927825265" sldId="904"/>
            <ac:spMk id="13" creationId="{3EC622C2-B91E-6045-796A-B7A0408870A5}"/>
          </ac:spMkLst>
        </pc:spChg>
        <pc:spChg chg="add mod">
          <ac:chgData name="Nguyen Chi Son" userId="606856d02e9d83ac" providerId="LiveId" clId="{F3E6067D-FF15-4DA6-B076-5B32DDDCEEEF}" dt="2022-05-27T06:01:30.639" v="4697" actId="1076"/>
          <ac:spMkLst>
            <pc:docMk/>
            <pc:sldMk cId="3927825265" sldId="904"/>
            <ac:spMk id="13" creationId="{CD09D070-18B9-BCAF-0DFD-9E17F81E7EC7}"/>
          </ac:spMkLst>
        </pc:spChg>
        <pc:spChg chg="add mod">
          <ac:chgData name="Nguyen Chi Son" userId="606856d02e9d83ac" providerId="LiveId" clId="{F3E6067D-FF15-4DA6-B076-5B32DDDCEEEF}" dt="2022-05-27T06:02:03.846" v="4723" actId="1076"/>
          <ac:spMkLst>
            <pc:docMk/>
            <pc:sldMk cId="3927825265" sldId="904"/>
            <ac:spMk id="14" creationId="{862CFA1A-E3CA-7343-A75F-1814FC07FB0A}"/>
          </ac:spMkLst>
        </pc:spChg>
        <pc:spChg chg="del">
          <ac:chgData name="Nguyen Chi Son" userId="606856d02e9d83ac" providerId="LiveId" clId="{F3E6067D-FF15-4DA6-B076-5B32DDDCEEEF}" dt="2022-05-27T04:44:57.758" v="4389" actId="478"/>
          <ac:spMkLst>
            <pc:docMk/>
            <pc:sldMk cId="3927825265" sldId="904"/>
            <ac:spMk id="15" creationId="{687CF24E-22E3-37E9-9FF3-462555BC8461}"/>
          </ac:spMkLst>
        </pc:spChg>
        <pc:spChg chg="add mod">
          <ac:chgData name="Nguyen Chi Son" userId="606856d02e9d83ac" providerId="LiveId" clId="{F3E6067D-FF15-4DA6-B076-5B32DDDCEEEF}" dt="2022-05-27T06:02:13.138" v="4752" actId="1036"/>
          <ac:spMkLst>
            <pc:docMk/>
            <pc:sldMk cId="3927825265" sldId="904"/>
            <ac:spMk id="15" creationId="{DAD6644C-DE40-7805-2B3D-0180D9802C0C}"/>
          </ac:spMkLst>
        </pc:spChg>
        <pc:spChg chg="add mod">
          <ac:chgData name="Nguyen Chi Son" userId="606856d02e9d83ac" providerId="LiveId" clId="{F3E6067D-FF15-4DA6-B076-5B32DDDCEEEF}" dt="2022-05-27T06:02:13.138" v="4752" actId="1036"/>
          <ac:spMkLst>
            <pc:docMk/>
            <pc:sldMk cId="3927825265" sldId="904"/>
            <ac:spMk id="16" creationId="{764B223D-F073-AED5-B5FA-BB98206A4EFF}"/>
          </ac:spMkLst>
        </pc:spChg>
        <pc:spChg chg="mod">
          <ac:chgData name="Nguyen Chi Son" userId="606856d02e9d83ac" providerId="LiveId" clId="{F3E6067D-FF15-4DA6-B076-5B32DDDCEEEF}" dt="2022-05-27T04:45:38.136" v="4661" actId="20577"/>
          <ac:spMkLst>
            <pc:docMk/>
            <pc:sldMk cId="3927825265" sldId="904"/>
            <ac:spMk id="19" creationId="{9C339D16-68E4-43C4-A62E-D0146138D23B}"/>
          </ac:spMkLst>
        </pc:spChg>
        <pc:spChg chg="del">
          <ac:chgData name="Nguyen Chi Son" userId="606856d02e9d83ac" providerId="LiveId" clId="{F3E6067D-FF15-4DA6-B076-5B32DDDCEEEF}" dt="2022-05-27T04:44:57.758" v="4389" actId="478"/>
          <ac:spMkLst>
            <pc:docMk/>
            <pc:sldMk cId="3927825265" sldId="904"/>
            <ac:spMk id="22" creationId="{3F1878D1-6E0D-93D5-B4D9-3759C30453D4}"/>
          </ac:spMkLst>
        </pc:spChg>
        <pc:spChg chg="add mod">
          <ac:chgData name="Nguyen Chi Son" userId="606856d02e9d83ac" providerId="LiveId" clId="{F3E6067D-FF15-4DA6-B076-5B32DDDCEEEF}" dt="2022-05-27T06:02:24.150" v="4795" actId="1035"/>
          <ac:spMkLst>
            <pc:docMk/>
            <pc:sldMk cId="3927825265" sldId="904"/>
            <ac:spMk id="25" creationId="{8919CF43-53DE-EBE0-6913-7EF317CC36DC}"/>
          </ac:spMkLst>
        </pc:spChg>
        <pc:spChg chg="add mod">
          <ac:chgData name="Nguyen Chi Son" userId="606856d02e9d83ac" providerId="LiveId" clId="{F3E6067D-FF15-4DA6-B076-5B32DDDCEEEF}" dt="2022-05-27T06:04:13.397" v="4958" actId="20577"/>
          <ac:spMkLst>
            <pc:docMk/>
            <pc:sldMk cId="3927825265" sldId="904"/>
            <ac:spMk id="26" creationId="{86FE388F-0935-6ABF-8038-4E5EED764BB2}"/>
          </ac:spMkLst>
        </pc:spChg>
        <pc:graphicFrameChg chg="add del mod">
          <ac:chgData name="Nguyen Chi Son" userId="606856d02e9d83ac" providerId="LiveId" clId="{F3E6067D-FF15-4DA6-B076-5B32DDDCEEEF}" dt="2022-05-27T06:00:55.043" v="4671" actId="478"/>
          <ac:graphicFrameMkLst>
            <pc:docMk/>
            <pc:sldMk cId="3927825265" sldId="904"/>
            <ac:graphicFrameMk id="7" creationId="{0354F68B-D546-7DB9-8886-4ACD61203765}"/>
          </ac:graphicFrameMkLst>
        </pc:graphicFrameChg>
        <pc:graphicFrameChg chg="add del mod">
          <ac:chgData name="Nguyen Chi Son" userId="606856d02e9d83ac" providerId="LiveId" clId="{F3E6067D-FF15-4DA6-B076-5B32DDDCEEEF}" dt="2022-05-27T06:00:42.092" v="4665" actId="478"/>
          <ac:graphicFrameMkLst>
            <pc:docMk/>
            <pc:sldMk cId="3927825265" sldId="904"/>
            <ac:graphicFrameMk id="10" creationId="{D0B002F2-0A5A-FBE4-58E2-430F6A07C906}"/>
          </ac:graphicFrameMkLst>
        </pc:graphicFrameChg>
        <pc:graphicFrameChg chg="add mod">
          <ac:chgData name="Nguyen Chi Son" userId="606856d02e9d83ac" providerId="LiveId" clId="{F3E6067D-FF15-4DA6-B076-5B32DDDCEEEF}" dt="2022-05-27T06:03:26.710" v="4803" actId="1076"/>
          <ac:graphicFrameMkLst>
            <pc:docMk/>
            <pc:sldMk cId="3927825265" sldId="904"/>
            <ac:graphicFrameMk id="17" creationId="{841101F2-F9A1-84C2-D40D-675DE110B425}"/>
          </ac:graphicFrameMkLst>
        </pc:graphicFrameChg>
        <pc:graphicFrameChg chg="add del mod">
          <ac:chgData name="Nguyen Chi Son" userId="606856d02e9d83ac" providerId="LiveId" clId="{F3E6067D-FF15-4DA6-B076-5B32DDDCEEEF}" dt="2022-05-27T06:02:14.301" v="4753" actId="478"/>
          <ac:graphicFrameMkLst>
            <pc:docMk/>
            <pc:sldMk cId="3927825265" sldId="904"/>
            <ac:graphicFrameMk id="18" creationId="{DEF6861E-761B-FC36-6EEE-A3886EAF566D}"/>
          </ac:graphicFrameMkLst>
        </pc:graphicFrameChg>
        <pc:graphicFrameChg chg="add del mod">
          <ac:chgData name="Nguyen Chi Son" userId="606856d02e9d83ac" providerId="LiveId" clId="{F3E6067D-FF15-4DA6-B076-5B32DDDCEEEF}" dt="2022-05-27T06:02:15.849" v="4754" actId="478"/>
          <ac:graphicFrameMkLst>
            <pc:docMk/>
            <pc:sldMk cId="3927825265" sldId="904"/>
            <ac:graphicFrameMk id="20" creationId="{C20A968C-E860-9088-7703-1926A82F58A2}"/>
          </ac:graphicFrameMkLst>
        </pc:graphicFrameChg>
        <pc:graphicFrameChg chg="add del mod">
          <ac:chgData name="Nguyen Chi Son" userId="606856d02e9d83ac" providerId="LiveId" clId="{F3E6067D-FF15-4DA6-B076-5B32DDDCEEEF}" dt="2022-05-27T06:02:15.849" v="4754" actId="478"/>
          <ac:graphicFrameMkLst>
            <pc:docMk/>
            <pc:sldMk cId="3927825265" sldId="904"/>
            <ac:graphicFrameMk id="21" creationId="{DF022770-38C8-2120-42FD-5187449D07D4}"/>
          </ac:graphicFrameMkLst>
        </pc:graphicFrameChg>
        <pc:graphicFrameChg chg="del">
          <ac:chgData name="Nguyen Chi Son" userId="606856d02e9d83ac" providerId="LiveId" clId="{F3E6067D-FF15-4DA6-B076-5B32DDDCEEEF}" dt="2022-05-27T04:44:57.758" v="4389" actId="478"/>
          <ac:graphicFrameMkLst>
            <pc:docMk/>
            <pc:sldMk cId="3927825265" sldId="904"/>
            <ac:graphicFrameMk id="23" creationId="{DCF1513F-FF50-08D3-6DED-B7B472C25DBF}"/>
          </ac:graphicFrameMkLst>
        </pc:graphicFrameChg>
        <pc:graphicFrameChg chg="del">
          <ac:chgData name="Nguyen Chi Son" userId="606856d02e9d83ac" providerId="LiveId" clId="{F3E6067D-FF15-4DA6-B076-5B32DDDCEEEF}" dt="2022-05-27T04:44:57.758" v="4389" actId="478"/>
          <ac:graphicFrameMkLst>
            <pc:docMk/>
            <pc:sldMk cId="3927825265" sldId="904"/>
            <ac:graphicFrameMk id="24" creationId="{A6B55209-BED9-1298-060A-6194D887BA4C}"/>
          </ac:graphicFrameMkLst>
        </pc:graphicFrameChg>
        <pc:graphicFrameChg chg="del">
          <ac:chgData name="Nguyen Chi Son" userId="606856d02e9d83ac" providerId="LiveId" clId="{F3E6067D-FF15-4DA6-B076-5B32DDDCEEEF}" dt="2022-05-27T04:44:57.758" v="4389" actId="478"/>
          <ac:graphicFrameMkLst>
            <pc:docMk/>
            <pc:sldMk cId="3927825265" sldId="904"/>
            <ac:graphicFrameMk id="25" creationId="{E24F574C-2B44-F0EA-5B7D-C3EA9C797A48}"/>
          </ac:graphicFrameMkLst>
        </pc:graphicFrameChg>
        <pc:graphicFrameChg chg="del">
          <ac:chgData name="Nguyen Chi Son" userId="606856d02e9d83ac" providerId="LiveId" clId="{F3E6067D-FF15-4DA6-B076-5B32DDDCEEEF}" dt="2022-05-27T04:44:57.758" v="4389" actId="478"/>
          <ac:graphicFrameMkLst>
            <pc:docMk/>
            <pc:sldMk cId="3927825265" sldId="904"/>
            <ac:graphicFrameMk id="26" creationId="{ADD69E30-74FF-88C9-886C-DEF86D4F6607}"/>
          </ac:graphicFrameMkLst>
        </pc:graphicFrameChg>
        <pc:graphicFrameChg chg="add del mod">
          <ac:chgData name="Nguyen Chi Son" userId="606856d02e9d83ac" providerId="LiveId" clId="{F3E6067D-FF15-4DA6-B076-5B32DDDCEEEF}" dt="2022-05-27T06:04:18.952" v="4960" actId="478"/>
          <ac:graphicFrameMkLst>
            <pc:docMk/>
            <pc:sldMk cId="3927825265" sldId="904"/>
            <ac:graphicFrameMk id="27" creationId="{D2F2E3F3-138D-6FD3-EE07-57F5595CF637}"/>
          </ac:graphicFrameMkLst>
        </pc:graphicFrameChg>
        <pc:graphicFrameChg chg="add mod">
          <ac:chgData name="Nguyen Chi Son" userId="606856d02e9d83ac" providerId="LiveId" clId="{F3E6067D-FF15-4DA6-B076-5B32DDDCEEEF}" dt="2022-05-27T06:11:55.841" v="5533" actId="1076"/>
          <ac:graphicFrameMkLst>
            <pc:docMk/>
            <pc:sldMk cId="3927825265" sldId="904"/>
            <ac:graphicFrameMk id="28" creationId="{B23BABAC-5B81-EF46-A347-050E89A9F1BF}"/>
          </ac:graphicFrameMkLst>
        </pc:graphicFrameChg>
        <pc:picChg chg="del">
          <ac:chgData name="Nguyen Chi Son" userId="606856d02e9d83ac" providerId="LiveId" clId="{F3E6067D-FF15-4DA6-B076-5B32DDDCEEEF}" dt="2022-05-27T04:44:58.320" v="4390" actId="478"/>
          <ac:picMkLst>
            <pc:docMk/>
            <pc:sldMk cId="3927825265" sldId="904"/>
            <ac:picMk id="3" creationId="{2E5422DB-F4DB-B0C1-3E5A-6162196EE966}"/>
          </ac:picMkLst>
        </pc:picChg>
        <pc:cxnChg chg="add mod">
          <ac:chgData name="Nguyen Chi Son" userId="606856d02e9d83ac" providerId="LiveId" clId="{F3E6067D-FF15-4DA6-B076-5B32DDDCEEEF}" dt="2022-05-27T06:02:06.174" v="4724" actId="1076"/>
          <ac:cxnSpMkLst>
            <pc:docMk/>
            <pc:sldMk cId="3927825265" sldId="904"/>
            <ac:cxnSpMk id="4" creationId="{8E4CA6BF-9AED-F1E4-F6F6-68EE0FD42B6C}"/>
          </ac:cxnSpMkLst>
        </pc:cxnChg>
        <pc:cxnChg chg="add mod">
          <ac:chgData name="Nguyen Chi Son" userId="606856d02e9d83ac" providerId="LiveId" clId="{F3E6067D-FF15-4DA6-B076-5B32DDDCEEEF}" dt="2022-05-27T06:00:58.646" v="4672" actId="1076"/>
          <ac:cxnSpMkLst>
            <pc:docMk/>
            <pc:sldMk cId="3927825265" sldId="904"/>
            <ac:cxnSpMk id="5" creationId="{19519E60-07FF-9A99-9B79-8975EA5BE5F3}"/>
          </ac:cxnSpMkLst>
        </pc:cxnChg>
        <pc:cxnChg chg="add del mod">
          <ac:chgData name="Nguyen Chi Son" userId="606856d02e9d83ac" providerId="LiveId" clId="{F3E6067D-FF15-4DA6-B076-5B32DDDCEEEF}" dt="2022-05-27T06:00:41.459" v="4664" actId="478"/>
          <ac:cxnSpMkLst>
            <pc:docMk/>
            <pc:sldMk cId="3927825265" sldId="904"/>
            <ac:cxnSpMk id="8" creationId="{D49CED9D-FE24-1B5F-8A4C-7FA7EB2EB167}"/>
          </ac:cxnSpMkLst>
        </pc:cxnChg>
        <pc:cxnChg chg="add del mod">
          <ac:chgData name="Nguyen Chi Son" userId="606856d02e9d83ac" providerId="LiveId" clId="{F3E6067D-FF15-4DA6-B076-5B32DDDCEEEF}" dt="2022-05-27T06:03:42.145" v="4804" actId="478"/>
          <ac:cxnSpMkLst>
            <pc:docMk/>
            <pc:sldMk cId="3927825265" sldId="904"/>
            <ac:cxnSpMk id="22" creationId="{B8CC8759-C49B-1924-1A4A-218672E7640F}"/>
          </ac:cxnSpMkLst>
        </pc:cxnChg>
        <pc:cxnChg chg="add del mod">
          <ac:chgData name="Nguyen Chi Son" userId="606856d02e9d83ac" providerId="LiveId" clId="{F3E6067D-FF15-4DA6-B076-5B32DDDCEEEF}" dt="2022-05-27T06:02:15.849" v="4754" actId="478"/>
          <ac:cxnSpMkLst>
            <pc:docMk/>
            <pc:sldMk cId="3927825265" sldId="904"/>
            <ac:cxnSpMk id="23" creationId="{FAE36990-63B1-C49B-EDEC-80185E8D6083}"/>
          </ac:cxnSpMkLst>
        </pc:cxnChg>
        <pc:cxnChg chg="add del mod">
          <ac:chgData name="Nguyen Chi Son" userId="606856d02e9d83ac" providerId="LiveId" clId="{F3E6067D-FF15-4DA6-B076-5B32DDDCEEEF}" dt="2022-05-27T06:02:15.849" v="4754" actId="478"/>
          <ac:cxnSpMkLst>
            <pc:docMk/>
            <pc:sldMk cId="3927825265" sldId="904"/>
            <ac:cxnSpMk id="24" creationId="{E06E3222-2643-3798-9B58-0B3AD9110533}"/>
          </ac:cxnSpMkLst>
        </pc:cxnChg>
      </pc:sldChg>
      <pc:sldChg chg="del">
        <pc:chgData name="Nguyen Chi Son" userId="606856d02e9d83ac" providerId="LiveId" clId="{F3E6067D-FF15-4DA6-B076-5B32DDDCEEEF}" dt="2022-05-27T04:21:20.959" v="3285" actId="47"/>
        <pc:sldMkLst>
          <pc:docMk/>
          <pc:sldMk cId="1339357404" sldId="905"/>
        </pc:sldMkLst>
      </pc:sldChg>
      <pc:sldChg chg="del">
        <pc:chgData name="Nguyen Chi Son" userId="606856d02e9d83ac" providerId="LiveId" clId="{F3E6067D-FF15-4DA6-B076-5B32DDDCEEEF}" dt="2022-05-27T04:21:22.133" v="3286" actId="47"/>
        <pc:sldMkLst>
          <pc:docMk/>
          <pc:sldMk cId="380557996" sldId="906"/>
        </pc:sldMkLst>
      </pc:sldChg>
      <pc:sldChg chg="del">
        <pc:chgData name="Nguyen Chi Son" userId="606856d02e9d83ac" providerId="LiveId" clId="{F3E6067D-FF15-4DA6-B076-5B32DDDCEEEF}" dt="2022-05-27T04:44:59.414" v="4391" actId="47"/>
        <pc:sldMkLst>
          <pc:docMk/>
          <pc:sldMk cId="1105009828" sldId="907"/>
        </pc:sldMkLst>
      </pc:sldChg>
      <pc:sldChg chg="addSp delSp modSp add mod delAnim">
        <pc:chgData name="Nguyen Chi Son" userId="606856d02e9d83ac" providerId="LiveId" clId="{F3E6067D-FF15-4DA6-B076-5B32DDDCEEEF}" dt="2022-05-27T03:58:23.091" v="2017" actId="1076"/>
        <pc:sldMkLst>
          <pc:docMk/>
          <pc:sldMk cId="1394142104" sldId="908"/>
        </pc:sldMkLst>
        <pc:spChg chg="mod">
          <ac:chgData name="Nguyen Chi Son" userId="606856d02e9d83ac" providerId="LiveId" clId="{F3E6067D-FF15-4DA6-B076-5B32DDDCEEEF}" dt="2022-05-27T03:57:14.610" v="2004" actId="20577"/>
          <ac:spMkLst>
            <pc:docMk/>
            <pc:sldMk cId="1394142104" sldId="908"/>
            <ac:spMk id="2" creationId="{BA8A6260-CA4B-46A9-A06E-C71EE59E6992}"/>
          </ac:spMkLst>
        </pc:spChg>
        <pc:spChg chg="del">
          <ac:chgData name="Nguyen Chi Son" userId="606856d02e9d83ac" providerId="LiveId" clId="{F3E6067D-FF15-4DA6-B076-5B32DDDCEEEF}" dt="2022-05-27T03:57:42.911" v="2011" actId="478"/>
          <ac:spMkLst>
            <pc:docMk/>
            <pc:sldMk cId="1394142104" sldId="908"/>
            <ac:spMk id="7" creationId="{35953A7D-D3A3-0DB8-5E3E-1EB380D4FF9F}"/>
          </ac:spMkLst>
        </pc:spChg>
        <pc:spChg chg="del">
          <ac:chgData name="Nguyen Chi Son" userId="606856d02e9d83ac" providerId="LiveId" clId="{F3E6067D-FF15-4DA6-B076-5B32DDDCEEEF}" dt="2022-05-27T03:56:50.457" v="1770" actId="478"/>
          <ac:spMkLst>
            <pc:docMk/>
            <pc:sldMk cId="1394142104" sldId="908"/>
            <ac:spMk id="15" creationId="{C3AE832C-155A-07BD-6238-E5847C8CDBE2}"/>
          </ac:spMkLst>
        </pc:spChg>
        <pc:spChg chg="del">
          <ac:chgData name="Nguyen Chi Son" userId="606856d02e9d83ac" providerId="LiveId" clId="{F3E6067D-FF15-4DA6-B076-5B32DDDCEEEF}" dt="2022-05-27T03:57:42.911" v="2011" actId="478"/>
          <ac:spMkLst>
            <pc:docMk/>
            <pc:sldMk cId="1394142104" sldId="908"/>
            <ac:spMk id="22" creationId="{DF120B43-6890-FDA1-49DA-4E63ED559C8B}"/>
          </ac:spMkLst>
        </pc:spChg>
        <pc:graphicFrameChg chg="add mod">
          <ac:chgData name="Nguyen Chi Son" userId="606856d02e9d83ac" providerId="LiveId" clId="{F3E6067D-FF15-4DA6-B076-5B32DDDCEEEF}" dt="2022-05-27T03:58:16.692" v="2014" actId="1076"/>
          <ac:graphicFrameMkLst>
            <pc:docMk/>
            <pc:sldMk cId="1394142104" sldId="908"/>
            <ac:graphicFrameMk id="12" creationId="{424EEAB6-013F-EDB5-B346-BEC2F6E8678F}"/>
          </ac:graphicFrameMkLst>
        </pc:graphicFrameChg>
        <pc:graphicFrameChg chg="del">
          <ac:chgData name="Nguyen Chi Son" userId="606856d02e9d83ac" providerId="LiveId" clId="{F3E6067D-FF15-4DA6-B076-5B32DDDCEEEF}" dt="2022-05-27T03:56:50.457" v="1770" actId="478"/>
          <ac:graphicFrameMkLst>
            <pc:docMk/>
            <pc:sldMk cId="1394142104" sldId="908"/>
            <ac:graphicFrameMk id="21" creationId="{BB15A863-C35B-BEF0-FA1F-D81796AAA674}"/>
          </ac:graphicFrameMkLst>
        </pc:graphicFrameChg>
        <pc:graphicFrameChg chg="del">
          <ac:chgData name="Nguyen Chi Son" userId="606856d02e9d83ac" providerId="LiveId" clId="{F3E6067D-FF15-4DA6-B076-5B32DDDCEEEF}" dt="2022-05-27T03:56:50.457" v="1770" actId="478"/>
          <ac:graphicFrameMkLst>
            <pc:docMk/>
            <pc:sldMk cId="1394142104" sldId="908"/>
            <ac:graphicFrameMk id="24" creationId="{CF9776F5-3ED3-336C-FC8A-579E28276E40}"/>
          </ac:graphicFrameMkLst>
        </pc:graphicFrameChg>
        <pc:picChg chg="del">
          <ac:chgData name="Nguyen Chi Son" userId="606856d02e9d83ac" providerId="LiveId" clId="{F3E6067D-FF15-4DA6-B076-5B32DDDCEEEF}" dt="2022-05-27T03:56:49.030" v="1769" actId="478"/>
          <ac:picMkLst>
            <pc:docMk/>
            <pc:sldMk cId="1394142104" sldId="908"/>
            <ac:picMk id="1026" creationId="{15D092EF-11AB-8897-DFE3-672F3C413786}"/>
          </ac:picMkLst>
        </pc:picChg>
        <pc:picChg chg="add mod">
          <ac:chgData name="Nguyen Chi Son" userId="606856d02e9d83ac" providerId="LiveId" clId="{F3E6067D-FF15-4DA6-B076-5B32DDDCEEEF}" dt="2022-05-27T03:58:23.091" v="2017" actId="1076"/>
          <ac:picMkLst>
            <pc:docMk/>
            <pc:sldMk cId="1394142104" sldId="908"/>
            <ac:picMk id="4098" creationId="{8628410B-CEAB-DD4D-ADA3-E11372EAB365}"/>
          </ac:picMkLst>
        </pc:picChg>
        <pc:cxnChg chg="del">
          <ac:chgData name="Nguyen Chi Son" userId="606856d02e9d83ac" providerId="LiveId" clId="{F3E6067D-FF15-4DA6-B076-5B32DDDCEEEF}" dt="2022-05-27T03:56:50.457" v="1770" actId="478"/>
          <ac:cxnSpMkLst>
            <pc:docMk/>
            <pc:sldMk cId="1394142104" sldId="908"/>
            <ac:cxnSpMk id="8" creationId="{913B2BDD-8C25-17F2-B875-3C64BC06B906}"/>
          </ac:cxnSpMkLst>
        </pc:cxnChg>
        <pc:cxnChg chg="del">
          <ac:chgData name="Nguyen Chi Son" userId="606856d02e9d83ac" providerId="LiveId" clId="{F3E6067D-FF15-4DA6-B076-5B32DDDCEEEF}" dt="2022-05-27T03:56:50.457" v="1770" actId="478"/>
          <ac:cxnSpMkLst>
            <pc:docMk/>
            <pc:sldMk cId="1394142104" sldId="908"/>
            <ac:cxnSpMk id="9" creationId="{C2F0D9FB-F55C-460A-6643-BD567C3FFCC1}"/>
          </ac:cxnSpMkLst>
        </pc:cxnChg>
        <pc:cxnChg chg="del">
          <ac:chgData name="Nguyen Chi Son" userId="606856d02e9d83ac" providerId="LiveId" clId="{F3E6067D-FF15-4DA6-B076-5B32DDDCEEEF}" dt="2022-05-27T03:56:50.457" v="1770" actId="478"/>
          <ac:cxnSpMkLst>
            <pc:docMk/>
            <pc:sldMk cId="1394142104" sldId="908"/>
            <ac:cxnSpMk id="23" creationId="{27A9C8CB-DCEE-C263-3180-905D5FFBFC26}"/>
          </ac:cxnSpMkLst>
        </pc:cxnChg>
      </pc:sldChg>
      <pc:sldChg chg="delSp modSp add mod delAnim">
        <pc:chgData name="Nguyen Chi Son" userId="606856d02e9d83ac" providerId="LiveId" clId="{F3E6067D-FF15-4DA6-B076-5B32DDDCEEEF}" dt="2022-05-27T04:44:35.767" v="4388" actId="1076"/>
        <pc:sldMkLst>
          <pc:docMk/>
          <pc:sldMk cId="2747924667" sldId="909"/>
        </pc:sldMkLst>
        <pc:spChg chg="mod">
          <ac:chgData name="Nguyen Chi Son" userId="606856d02e9d83ac" providerId="LiveId" clId="{F3E6067D-FF15-4DA6-B076-5B32DDDCEEEF}" dt="2022-05-27T04:43:39.107" v="4375" actId="6549"/>
          <ac:spMkLst>
            <pc:docMk/>
            <pc:sldMk cId="2747924667" sldId="909"/>
            <ac:spMk id="17" creationId="{F4539AF0-9691-804C-DB5B-69CC7B27989A}"/>
          </ac:spMkLst>
        </pc:spChg>
        <pc:graphicFrameChg chg="del">
          <ac:chgData name="Nguyen Chi Son" userId="606856d02e9d83ac" providerId="LiveId" clId="{F3E6067D-FF15-4DA6-B076-5B32DDDCEEEF}" dt="2022-05-27T04:43:40.093" v="4376" actId="478"/>
          <ac:graphicFrameMkLst>
            <pc:docMk/>
            <pc:sldMk cId="2747924667" sldId="909"/>
            <ac:graphicFrameMk id="20" creationId="{E5AF8D45-C500-A7EB-03F5-DD031C1833AA}"/>
          </ac:graphicFrameMkLst>
        </pc:graphicFrameChg>
        <pc:graphicFrameChg chg="mod">
          <ac:chgData name="Nguyen Chi Son" userId="606856d02e9d83ac" providerId="LiveId" clId="{F3E6067D-FF15-4DA6-B076-5B32DDDCEEEF}" dt="2022-05-27T04:44:35.767" v="4388" actId="1076"/>
          <ac:graphicFrameMkLst>
            <pc:docMk/>
            <pc:sldMk cId="2747924667" sldId="909"/>
            <ac:graphicFrameMk id="25" creationId="{E4D29957-293D-0C3B-F8FF-8615DDBF7CC0}"/>
          </ac:graphicFrameMkLst>
        </pc:graphicFrameChg>
      </pc:sldChg>
      <pc:sldChg chg="addSp delSp modSp add mod delAnim modAnim">
        <pc:chgData name="Nguyen Chi Son" userId="606856d02e9d83ac" providerId="LiveId" clId="{F3E6067D-FF15-4DA6-B076-5B32DDDCEEEF}" dt="2022-05-27T06:11:29.490" v="5529" actId="1076"/>
        <pc:sldMkLst>
          <pc:docMk/>
          <pc:sldMk cId="3054991725" sldId="910"/>
        </pc:sldMkLst>
        <pc:spChg chg="del">
          <ac:chgData name="Nguyen Chi Son" userId="606856d02e9d83ac" providerId="LiveId" clId="{F3E6067D-FF15-4DA6-B076-5B32DDDCEEEF}" dt="2022-05-27T06:05:15.423" v="4973" actId="478"/>
          <ac:spMkLst>
            <pc:docMk/>
            <pc:sldMk cId="3054991725" sldId="910"/>
            <ac:spMk id="6" creationId="{1067562F-CC3A-AA7C-EEA0-9EF37C3D41AB}"/>
          </ac:spMkLst>
        </pc:spChg>
        <pc:spChg chg="del">
          <ac:chgData name="Nguyen Chi Son" userId="606856d02e9d83ac" providerId="LiveId" clId="{F3E6067D-FF15-4DA6-B076-5B32DDDCEEEF}" dt="2022-05-27T06:05:15.423" v="4973" actId="478"/>
          <ac:spMkLst>
            <pc:docMk/>
            <pc:sldMk cId="3054991725" sldId="910"/>
            <ac:spMk id="11" creationId="{C1F704CA-851C-D357-3544-DCFDCC744D3C}"/>
          </ac:spMkLst>
        </pc:spChg>
        <pc:spChg chg="del">
          <ac:chgData name="Nguyen Chi Son" userId="606856d02e9d83ac" providerId="LiveId" clId="{F3E6067D-FF15-4DA6-B076-5B32DDDCEEEF}" dt="2022-05-27T06:05:15.423" v="4973" actId="478"/>
          <ac:spMkLst>
            <pc:docMk/>
            <pc:sldMk cId="3054991725" sldId="910"/>
            <ac:spMk id="12" creationId="{6C5307C4-A1B8-DBD3-C541-F9FFA5883DDF}"/>
          </ac:spMkLst>
        </pc:spChg>
        <pc:spChg chg="del">
          <ac:chgData name="Nguyen Chi Son" userId="606856d02e9d83ac" providerId="LiveId" clId="{F3E6067D-FF15-4DA6-B076-5B32DDDCEEEF}" dt="2022-05-27T06:05:15.423" v="4973" actId="478"/>
          <ac:spMkLst>
            <pc:docMk/>
            <pc:sldMk cId="3054991725" sldId="910"/>
            <ac:spMk id="13" creationId="{CD09D070-18B9-BCAF-0DFD-9E17F81E7EC7}"/>
          </ac:spMkLst>
        </pc:spChg>
        <pc:spChg chg="del">
          <ac:chgData name="Nguyen Chi Son" userId="606856d02e9d83ac" providerId="LiveId" clId="{F3E6067D-FF15-4DA6-B076-5B32DDDCEEEF}" dt="2022-05-27T06:05:15.423" v="4973" actId="478"/>
          <ac:spMkLst>
            <pc:docMk/>
            <pc:sldMk cId="3054991725" sldId="910"/>
            <ac:spMk id="14" creationId="{862CFA1A-E3CA-7343-A75F-1814FC07FB0A}"/>
          </ac:spMkLst>
        </pc:spChg>
        <pc:spChg chg="del">
          <ac:chgData name="Nguyen Chi Son" userId="606856d02e9d83ac" providerId="LiveId" clId="{F3E6067D-FF15-4DA6-B076-5B32DDDCEEEF}" dt="2022-05-27T06:05:15.423" v="4973" actId="478"/>
          <ac:spMkLst>
            <pc:docMk/>
            <pc:sldMk cId="3054991725" sldId="910"/>
            <ac:spMk id="15" creationId="{DAD6644C-DE40-7805-2B3D-0180D9802C0C}"/>
          </ac:spMkLst>
        </pc:spChg>
        <pc:spChg chg="del">
          <ac:chgData name="Nguyen Chi Son" userId="606856d02e9d83ac" providerId="LiveId" clId="{F3E6067D-FF15-4DA6-B076-5B32DDDCEEEF}" dt="2022-05-27T06:05:15.423" v="4973" actId="478"/>
          <ac:spMkLst>
            <pc:docMk/>
            <pc:sldMk cId="3054991725" sldId="910"/>
            <ac:spMk id="16" creationId="{764B223D-F073-AED5-B5FA-BB98206A4EFF}"/>
          </ac:spMkLst>
        </pc:spChg>
        <pc:spChg chg="mod">
          <ac:chgData name="Nguyen Chi Son" userId="606856d02e9d83ac" providerId="LiveId" clId="{F3E6067D-FF15-4DA6-B076-5B32DDDCEEEF}" dt="2022-05-27T06:06:31.478" v="5279" actId="20577"/>
          <ac:spMkLst>
            <pc:docMk/>
            <pc:sldMk cId="3054991725" sldId="910"/>
            <ac:spMk id="19" creationId="{9C339D16-68E4-43C4-A62E-D0146138D23B}"/>
          </ac:spMkLst>
        </pc:spChg>
        <pc:spChg chg="add mod">
          <ac:chgData name="Nguyen Chi Son" userId="606856d02e9d83ac" providerId="LiveId" clId="{F3E6067D-FF15-4DA6-B076-5B32DDDCEEEF}" dt="2022-05-27T06:06:16.101" v="5256"/>
          <ac:spMkLst>
            <pc:docMk/>
            <pc:sldMk cId="3054991725" sldId="910"/>
            <ac:spMk id="21" creationId="{BEE43585-8DE7-81E3-4CEA-A5CF8D5EBF42}"/>
          </ac:spMkLst>
        </pc:spChg>
        <pc:spChg chg="add mod">
          <ac:chgData name="Nguyen Chi Son" userId="606856d02e9d83ac" providerId="LiveId" clId="{F3E6067D-FF15-4DA6-B076-5B32DDDCEEEF}" dt="2022-05-27T06:06:25.855" v="5264" actId="1038"/>
          <ac:spMkLst>
            <pc:docMk/>
            <pc:sldMk cId="3054991725" sldId="910"/>
            <ac:spMk id="22" creationId="{18CA1333-D01F-CF04-634B-141B1381F3A9}"/>
          </ac:spMkLst>
        </pc:spChg>
        <pc:spChg chg="add mod">
          <ac:chgData name="Nguyen Chi Son" userId="606856d02e9d83ac" providerId="LiveId" clId="{F3E6067D-FF15-4DA6-B076-5B32DDDCEEEF}" dt="2022-05-27T06:06:21.681" v="5259" actId="20577"/>
          <ac:spMkLst>
            <pc:docMk/>
            <pc:sldMk cId="3054991725" sldId="910"/>
            <ac:spMk id="23" creationId="{884C2B31-BC7C-DE80-06EB-CEE64F9E333A}"/>
          </ac:spMkLst>
        </pc:spChg>
        <pc:spChg chg="add mod">
          <ac:chgData name="Nguyen Chi Son" userId="606856d02e9d83ac" providerId="LiveId" clId="{F3E6067D-FF15-4DA6-B076-5B32DDDCEEEF}" dt="2022-05-27T06:06:16.101" v="5256"/>
          <ac:spMkLst>
            <pc:docMk/>
            <pc:sldMk cId="3054991725" sldId="910"/>
            <ac:spMk id="24" creationId="{9AA58E07-B0E9-259A-EFCE-4877FF7D089F}"/>
          </ac:spMkLst>
        </pc:spChg>
        <pc:spChg chg="del">
          <ac:chgData name="Nguyen Chi Son" userId="606856d02e9d83ac" providerId="LiveId" clId="{F3E6067D-FF15-4DA6-B076-5B32DDDCEEEF}" dt="2022-05-27T06:05:15.423" v="4973" actId="478"/>
          <ac:spMkLst>
            <pc:docMk/>
            <pc:sldMk cId="3054991725" sldId="910"/>
            <ac:spMk id="25" creationId="{8919CF43-53DE-EBE0-6913-7EF317CC36DC}"/>
          </ac:spMkLst>
        </pc:spChg>
        <pc:spChg chg="del">
          <ac:chgData name="Nguyen Chi Son" userId="606856d02e9d83ac" providerId="LiveId" clId="{F3E6067D-FF15-4DA6-B076-5B32DDDCEEEF}" dt="2022-05-27T06:05:15.423" v="4973" actId="478"/>
          <ac:spMkLst>
            <pc:docMk/>
            <pc:sldMk cId="3054991725" sldId="910"/>
            <ac:spMk id="26" creationId="{86FE388F-0935-6ABF-8038-4E5EED764BB2}"/>
          </ac:spMkLst>
        </pc:spChg>
        <pc:spChg chg="add del mod">
          <ac:chgData name="Nguyen Chi Son" userId="606856d02e9d83ac" providerId="LiveId" clId="{F3E6067D-FF15-4DA6-B076-5B32DDDCEEEF}" dt="2022-05-27T06:06:33.933" v="5280" actId="478"/>
          <ac:spMkLst>
            <pc:docMk/>
            <pc:sldMk cId="3054991725" sldId="910"/>
            <ac:spMk id="27" creationId="{57460DFA-36A8-36AE-9094-7F4BE03FA3AB}"/>
          </ac:spMkLst>
        </pc:spChg>
        <pc:spChg chg="add mod">
          <ac:chgData name="Nguyen Chi Son" userId="606856d02e9d83ac" providerId="LiveId" clId="{F3E6067D-FF15-4DA6-B076-5B32DDDCEEEF}" dt="2022-05-27T06:07:42.985" v="5434" actId="20577"/>
          <ac:spMkLst>
            <pc:docMk/>
            <pc:sldMk cId="3054991725" sldId="910"/>
            <ac:spMk id="29" creationId="{41B42FC9-D6F0-862E-0935-EB47B2282092}"/>
          </ac:spMkLst>
        </pc:spChg>
        <pc:spChg chg="add mod">
          <ac:chgData name="Nguyen Chi Son" userId="606856d02e9d83ac" providerId="LiveId" clId="{F3E6067D-FF15-4DA6-B076-5B32DDDCEEEF}" dt="2022-05-27T06:06:49.654" v="5287"/>
          <ac:spMkLst>
            <pc:docMk/>
            <pc:sldMk cId="3054991725" sldId="910"/>
            <ac:spMk id="30" creationId="{C8AFE20D-5ACD-28F5-F0DD-3A47A8B67D2C}"/>
          </ac:spMkLst>
        </pc:spChg>
        <pc:spChg chg="add mod">
          <ac:chgData name="Nguyen Chi Son" userId="606856d02e9d83ac" providerId="LiveId" clId="{F3E6067D-FF15-4DA6-B076-5B32DDDCEEEF}" dt="2022-05-27T06:08:28.908" v="5439"/>
          <ac:spMkLst>
            <pc:docMk/>
            <pc:sldMk cId="3054991725" sldId="910"/>
            <ac:spMk id="32" creationId="{2B2FF6AA-CA07-EE3F-07A7-6AE90558AE0E}"/>
          </ac:spMkLst>
        </pc:spChg>
        <pc:spChg chg="add mod">
          <ac:chgData name="Nguyen Chi Son" userId="606856d02e9d83ac" providerId="LiveId" clId="{F3E6067D-FF15-4DA6-B076-5B32DDDCEEEF}" dt="2022-05-27T06:09:43.977" v="5514" actId="20577"/>
          <ac:spMkLst>
            <pc:docMk/>
            <pc:sldMk cId="3054991725" sldId="910"/>
            <ac:spMk id="33" creationId="{47ECFC57-59FD-19FD-8AB9-103566F1B23B}"/>
          </ac:spMkLst>
        </pc:spChg>
        <pc:graphicFrameChg chg="del">
          <ac:chgData name="Nguyen Chi Son" userId="606856d02e9d83ac" providerId="LiveId" clId="{F3E6067D-FF15-4DA6-B076-5B32DDDCEEEF}" dt="2022-05-27T06:05:15.423" v="4973" actId="478"/>
          <ac:graphicFrameMkLst>
            <pc:docMk/>
            <pc:sldMk cId="3054991725" sldId="910"/>
            <ac:graphicFrameMk id="17" creationId="{841101F2-F9A1-84C2-D40D-675DE110B425}"/>
          </ac:graphicFrameMkLst>
        </pc:graphicFrameChg>
        <pc:graphicFrameChg chg="del">
          <ac:chgData name="Nguyen Chi Son" userId="606856d02e9d83ac" providerId="LiveId" clId="{F3E6067D-FF15-4DA6-B076-5B32DDDCEEEF}" dt="2022-05-27T06:05:15.423" v="4973" actId="478"/>
          <ac:graphicFrameMkLst>
            <pc:docMk/>
            <pc:sldMk cId="3054991725" sldId="910"/>
            <ac:graphicFrameMk id="28" creationId="{B23BABAC-5B81-EF46-A347-050E89A9F1BF}"/>
          </ac:graphicFrameMkLst>
        </pc:graphicFrameChg>
        <pc:graphicFrameChg chg="add mod">
          <ac:chgData name="Nguyen Chi Son" userId="606856d02e9d83ac" providerId="LiveId" clId="{F3E6067D-FF15-4DA6-B076-5B32DDDCEEEF}" dt="2022-05-27T06:08:13.560" v="5438"/>
          <ac:graphicFrameMkLst>
            <pc:docMk/>
            <pc:sldMk cId="3054991725" sldId="910"/>
            <ac:graphicFrameMk id="31" creationId="{44ED2031-DE26-1DF8-9541-80D5A2E552FC}"/>
          </ac:graphicFrameMkLst>
        </pc:graphicFrameChg>
        <pc:graphicFrameChg chg="add del mod">
          <ac:chgData name="Nguyen Chi Son" userId="606856d02e9d83ac" providerId="LiveId" clId="{F3E6067D-FF15-4DA6-B076-5B32DDDCEEEF}" dt="2022-05-27T06:09:50.957" v="5518" actId="478"/>
          <ac:graphicFrameMkLst>
            <pc:docMk/>
            <pc:sldMk cId="3054991725" sldId="910"/>
            <ac:graphicFrameMk id="34" creationId="{007194F6-0581-9963-0A4F-3AFD97E2A616}"/>
          </ac:graphicFrameMkLst>
        </pc:graphicFrameChg>
        <pc:graphicFrameChg chg="add mod">
          <ac:chgData name="Nguyen Chi Son" userId="606856d02e9d83ac" providerId="LiveId" clId="{F3E6067D-FF15-4DA6-B076-5B32DDDCEEEF}" dt="2022-05-27T06:09:46.947" v="5516" actId="1076"/>
          <ac:graphicFrameMkLst>
            <pc:docMk/>
            <pc:sldMk cId="3054991725" sldId="910"/>
            <ac:graphicFrameMk id="35" creationId="{1F488B78-4C92-110F-3C79-648F16DB457A}"/>
          </ac:graphicFrameMkLst>
        </pc:graphicFrameChg>
        <pc:graphicFrameChg chg="add mod">
          <ac:chgData name="Nguyen Chi Son" userId="606856d02e9d83ac" providerId="LiveId" clId="{F3E6067D-FF15-4DA6-B076-5B32DDDCEEEF}" dt="2022-05-27T06:11:29.490" v="5529" actId="1076"/>
          <ac:graphicFrameMkLst>
            <pc:docMk/>
            <pc:sldMk cId="3054991725" sldId="910"/>
            <ac:graphicFrameMk id="36" creationId="{46A56167-7BB9-B694-AD9C-C6B3E0830678}"/>
          </ac:graphicFrameMkLst>
        </pc:graphicFrameChg>
        <pc:cxnChg chg="del">
          <ac:chgData name="Nguyen Chi Son" userId="606856d02e9d83ac" providerId="LiveId" clId="{F3E6067D-FF15-4DA6-B076-5B32DDDCEEEF}" dt="2022-05-27T06:05:15.423" v="4973" actId="478"/>
          <ac:cxnSpMkLst>
            <pc:docMk/>
            <pc:sldMk cId="3054991725" sldId="910"/>
            <ac:cxnSpMk id="4" creationId="{8E4CA6BF-9AED-F1E4-F6F6-68EE0FD42B6C}"/>
          </ac:cxnSpMkLst>
        </pc:cxnChg>
        <pc:cxnChg chg="del">
          <ac:chgData name="Nguyen Chi Son" userId="606856d02e9d83ac" providerId="LiveId" clId="{F3E6067D-FF15-4DA6-B076-5B32DDDCEEEF}" dt="2022-05-27T06:05:15.423" v="4973" actId="478"/>
          <ac:cxnSpMkLst>
            <pc:docMk/>
            <pc:sldMk cId="3054991725" sldId="910"/>
            <ac:cxnSpMk id="5" creationId="{19519E60-07FF-9A99-9B79-8975EA5BE5F3}"/>
          </ac:cxnSpMkLst>
        </pc:cxnChg>
        <pc:cxnChg chg="add mod">
          <ac:chgData name="Nguyen Chi Son" userId="606856d02e9d83ac" providerId="LiveId" clId="{F3E6067D-FF15-4DA6-B076-5B32DDDCEEEF}" dt="2022-05-27T06:06:43.593" v="5286" actId="1037"/>
          <ac:cxnSpMkLst>
            <pc:docMk/>
            <pc:sldMk cId="3054991725" sldId="910"/>
            <ac:cxnSpMk id="18" creationId="{B8020BE7-2FD0-7383-6E18-7CFA8D2794F8}"/>
          </ac:cxnSpMkLst>
        </pc:cxnChg>
        <pc:cxnChg chg="add mod">
          <ac:chgData name="Nguyen Chi Son" userId="606856d02e9d83ac" providerId="LiveId" clId="{F3E6067D-FF15-4DA6-B076-5B32DDDCEEEF}" dt="2022-05-27T06:06:16.101" v="5256"/>
          <ac:cxnSpMkLst>
            <pc:docMk/>
            <pc:sldMk cId="3054991725" sldId="910"/>
            <ac:cxnSpMk id="20" creationId="{B98AB879-09E0-3DD4-6F8F-27B421F30543}"/>
          </ac:cxnSpMkLst>
        </pc:cxnChg>
      </pc:sldChg>
    </pc:docChg>
  </pc:docChgLst>
  <pc:docChgLst>
    <pc:chgData name="Nguyen Chi Son" userId="606856d02e9d83ac" providerId="LiveId" clId="{83B5CC54-D964-450A-A380-D48B46F9BC73}"/>
    <pc:docChg chg="addSld delSld modSld">
      <pc:chgData name="Nguyen Chi Son" userId="606856d02e9d83ac" providerId="LiveId" clId="{83B5CC54-D964-450A-A380-D48B46F9BC73}" dt="2021-03-30T12:23:10.857" v="173"/>
      <pc:docMkLst>
        <pc:docMk/>
      </pc:docMkLst>
      <pc:sldChg chg="modTransition">
        <pc:chgData name="Nguyen Chi Son" userId="606856d02e9d83ac" providerId="LiveId" clId="{83B5CC54-D964-450A-A380-D48B46F9BC73}" dt="2021-03-30T03:33:24.743" v="9"/>
        <pc:sldMkLst>
          <pc:docMk/>
          <pc:sldMk cId="2922349590" sldId="256"/>
        </pc:sldMkLst>
      </pc:sldChg>
      <pc:sldChg chg="add del setBg">
        <pc:chgData name="Nguyen Chi Son" userId="606856d02e9d83ac" providerId="LiveId" clId="{83B5CC54-D964-450A-A380-D48B46F9BC73}" dt="2021-03-30T12:23:10.857" v="173"/>
        <pc:sldMkLst>
          <pc:docMk/>
          <pc:sldMk cId="0" sldId="257"/>
        </pc:sldMkLst>
      </pc:sldChg>
      <pc:sldChg chg="modTransition">
        <pc:chgData name="Nguyen Chi Son" userId="606856d02e9d83ac" providerId="LiveId" clId="{83B5CC54-D964-450A-A380-D48B46F9BC73}" dt="2021-03-30T03:33:24.743" v="9"/>
        <pc:sldMkLst>
          <pc:docMk/>
          <pc:sldMk cId="545819995" sldId="285"/>
        </pc:sldMkLst>
      </pc:sldChg>
      <pc:sldChg chg="modTransition">
        <pc:chgData name="Nguyen Chi Son" userId="606856d02e9d83ac" providerId="LiveId" clId="{83B5CC54-D964-450A-A380-D48B46F9BC73}" dt="2021-03-30T03:33:24.743" v="9"/>
        <pc:sldMkLst>
          <pc:docMk/>
          <pc:sldMk cId="803455691" sldId="286"/>
        </pc:sldMkLst>
      </pc:sldChg>
      <pc:sldChg chg="modSp modTransition modAnim">
        <pc:chgData name="Nguyen Chi Son" userId="606856d02e9d83ac" providerId="LiveId" clId="{83B5CC54-D964-450A-A380-D48B46F9BC73}" dt="2021-03-30T03:34:34.679" v="62" actId="20577"/>
        <pc:sldMkLst>
          <pc:docMk/>
          <pc:sldMk cId="1089127959" sldId="287"/>
        </pc:sldMkLst>
        <pc:spChg chg="mod">
          <ac:chgData name="Nguyen Chi Son" userId="606856d02e9d83ac" providerId="LiveId" clId="{83B5CC54-D964-450A-A380-D48B46F9BC73}" dt="2021-03-30T03:34:34.679" v="62" actId="20577"/>
          <ac:spMkLst>
            <pc:docMk/>
            <pc:sldMk cId="1089127959" sldId="287"/>
            <ac:spMk id="96" creationId="{67D4E9BA-307D-40F8-A176-0B1CB4790984}"/>
          </ac:spMkLst>
        </pc:spChg>
      </pc:sldChg>
      <pc:sldChg chg="addSp modSp mod modTransition modAnim">
        <pc:chgData name="Nguyen Chi Son" userId="606856d02e9d83ac" providerId="LiveId" clId="{83B5CC54-D964-450A-A380-D48B46F9BC73}" dt="2021-03-30T03:37:08.413" v="171"/>
        <pc:sldMkLst>
          <pc:docMk/>
          <pc:sldMk cId="865346601" sldId="288"/>
        </pc:sldMkLst>
        <pc:spChg chg="add mod">
          <ac:chgData name="Nguyen Chi Son" userId="606856d02e9d83ac" providerId="LiveId" clId="{83B5CC54-D964-450A-A380-D48B46F9BC73}" dt="2021-03-30T03:37:04.116" v="170" actId="1076"/>
          <ac:spMkLst>
            <pc:docMk/>
            <pc:sldMk cId="865346601" sldId="288"/>
            <ac:spMk id="151" creationId="{E8A1F23C-B9CD-4609-AA5E-877854871A59}"/>
          </ac:spMkLst>
        </pc:spChg>
      </pc:sldChg>
      <pc:sldChg chg="modTransition">
        <pc:chgData name="Nguyen Chi Son" userId="606856d02e9d83ac" providerId="LiveId" clId="{83B5CC54-D964-450A-A380-D48B46F9BC73}" dt="2021-03-30T03:33:24.743" v="9"/>
        <pc:sldMkLst>
          <pc:docMk/>
          <pc:sldMk cId="3911041858" sldId="289"/>
        </pc:sldMkLst>
      </pc:sldChg>
      <pc:sldChg chg="modTransition">
        <pc:chgData name="Nguyen Chi Son" userId="606856d02e9d83ac" providerId="LiveId" clId="{83B5CC54-D964-450A-A380-D48B46F9BC73}" dt="2021-03-30T03:33:24.743" v="9"/>
        <pc:sldMkLst>
          <pc:docMk/>
          <pc:sldMk cId="1323769493" sldId="290"/>
        </pc:sldMkLst>
      </pc:sldChg>
      <pc:sldChg chg="modTransition">
        <pc:chgData name="Nguyen Chi Son" userId="606856d02e9d83ac" providerId="LiveId" clId="{83B5CC54-D964-450A-A380-D48B46F9BC73}" dt="2021-03-30T03:33:24.743" v="9"/>
        <pc:sldMkLst>
          <pc:docMk/>
          <pc:sldMk cId="474543356" sldId="291"/>
        </pc:sldMkLst>
      </pc:sldChg>
      <pc:sldChg chg="modTransition">
        <pc:chgData name="Nguyen Chi Son" userId="606856d02e9d83ac" providerId="LiveId" clId="{83B5CC54-D964-450A-A380-D48B46F9BC73}" dt="2021-03-30T03:33:24.743" v="9"/>
        <pc:sldMkLst>
          <pc:docMk/>
          <pc:sldMk cId="1066337925" sldId="292"/>
        </pc:sldMkLst>
      </pc:sldChg>
      <pc:sldChg chg="modTransition">
        <pc:chgData name="Nguyen Chi Son" userId="606856d02e9d83ac" providerId="LiveId" clId="{83B5CC54-D964-450A-A380-D48B46F9BC73}" dt="2021-03-30T03:33:24.743" v="9"/>
        <pc:sldMkLst>
          <pc:docMk/>
          <pc:sldMk cId="3202271339" sldId="293"/>
        </pc:sldMkLst>
      </pc:sldChg>
      <pc:sldChg chg="modTransition">
        <pc:chgData name="Nguyen Chi Son" userId="606856d02e9d83ac" providerId="LiveId" clId="{83B5CC54-D964-450A-A380-D48B46F9BC73}" dt="2021-03-30T03:33:24.743" v="9"/>
        <pc:sldMkLst>
          <pc:docMk/>
          <pc:sldMk cId="3118415587" sldId="294"/>
        </pc:sldMkLst>
      </pc:sldChg>
      <pc:sldChg chg="modSp mod modTransition">
        <pc:chgData name="Nguyen Chi Son" userId="606856d02e9d83ac" providerId="LiveId" clId="{83B5CC54-D964-450A-A380-D48B46F9BC73}" dt="2021-03-30T03:33:24.743" v="9"/>
        <pc:sldMkLst>
          <pc:docMk/>
          <pc:sldMk cId="1787147001" sldId="295"/>
        </pc:sldMkLst>
        <pc:grpChg chg="mod">
          <ac:chgData name="Nguyen Chi Son" userId="606856d02e9d83ac" providerId="LiveId" clId="{83B5CC54-D964-450A-A380-D48B46F9BC73}" dt="2021-03-30T03:32:52.727" v="5" actId="1076"/>
          <ac:grpSpMkLst>
            <pc:docMk/>
            <pc:sldMk cId="1787147001" sldId="295"/>
            <ac:grpSpMk id="31" creationId="{55BCB9D0-E6D1-427E-8229-3DA36591D4E9}"/>
          </ac:grpSpMkLst>
        </pc:grpChg>
        <pc:picChg chg="mod modCrop">
          <ac:chgData name="Nguyen Chi Son" userId="606856d02e9d83ac" providerId="LiveId" clId="{83B5CC54-D964-450A-A380-D48B46F9BC73}" dt="2021-03-30T03:32:56.962" v="8" actId="1076"/>
          <ac:picMkLst>
            <pc:docMk/>
            <pc:sldMk cId="1787147001" sldId="295"/>
            <ac:picMk id="5" creationId="{ACBAD275-8DF4-411D-9242-56BC55967052}"/>
          </ac:picMkLst>
        </pc:picChg>
      </pc:sldChg>
      <pc:sldChg chg="modTransition">
        <pc:chgData name="Nguyen Chi Son" userId="606856d02e9d83ac" providerId="LiveId" clId="{83B5CC54-D964-450A-A380-D48B46F9BC73}" dt="2021-03-30T03:33:24.743" v="9"/>
        <pc:sldMkLst>
          <pc:docMk/>
          <pc:sldMk cId="2396549877" sldId="296"/>
        </pc:sldMkLst>
      </pc:sldChg>
      <pc:sldChg chg="modTransition">
        <pc:chgData name="Nguyen Chi Son" userId="606856d02e9d83ac" providerId="LiveId" clId="{83B5CC54-D964-450A-A380-D48B46F9BC73}" dt="2021-03-30T03:33:24.743" v="9"/>
        <pc:sldMkLst>
          <pc:docMk/>
          <pc:sldMk cId="3511912938" sldId="298"/>
        </pc:sldMkLst>
      </pc:sldChg>
      <pc:sldChg chg="modTransition">
        <pc:chgData name="Nguyen Chi Son" userId="606856d02e9d83ac" providerId="LiveId" clId="{83B5CC54-D964-450A-A380-D48B46F9BC73}" dt="2021-03-30T03:33:24.743" v="9"/>
        <pc:sldMkLst>
          <pc:docMk/>
          <pc:sldMk cId="990179661" sldId="299"/>
        </pc:sldMkLst>
      </pc:sldChg>
      <pc:sldChg chg="modTransition">
        <pc:chgData name="Nguyen Chi Son" userId="606856d02e9d83ac" providerId="LiveId" clId="{83B5CC54-D964-450A-A380-D48B46F9BC73}" dt="2021-03-30T03:33:24.743" v="9"/>
        <pc:sldMkLst>
          <pc:docMk/>
          <pc:sldMk cId="2890249241" sldId="300"/>
        </pc:sldMkLst>
      </pc:sldChg>
      <pc:sldChg chg="modTransition">
        <pc:chgData name="Nguyen Chi Son" userId="606856d02e9d83ac" providerId="LiveId" clId="{83B5CC54-D964-450A-A380-D48B46F9BC73}" dt="2021-03-30T03:33:24.743" v="9"/>
        <pc:sldMkLst>
          <pc:docMk/>
          <pc:sldMk cId="1633053431" sldId="301"/>
        </pc:sldMkLst>
      </pc:sldChg>
    </pc:docChg>
  </pc:docChgLst>
  <pc:docChgLst>
    <pc:chgData name="Nguyen Chi Son" userId="606856d02e9d83ac" providerId="LiveId" clId="{60F999BA-B899-40E7-9C9A-BEACEE2AA221}"/>
    <pc:docChg chg="undo custSel addSld delSld modSld">
      <pc:chgData name="Nguyen Chi Son" userId="606856d02e9d83ac" providerId="LiveId" clId="{60F999BA-B899-40E7-9C9A-BEACEE2AA221}" dt="2021-10-13T18:42:17.773" v="7843"/>
      <pc:docMkLst>
        <pc:docMk/>
      </pc:docMkLst>
      <pc:sldChg chg="modSp mod">
        <pc:chgData name="Nguyen Chi Son" userId="606856d02e9d83ac" providerId="LiveId" clId="{60F999BA-B899-40E7-9C9A-BEACEE2AA221}" dt="2021-10-13T14:40:54.966" v="60" actId="20577"/>
        <pc:sldMkLst>
          <pc:docMk/>
          <pc:sldMk cId="2922349590" sldId="256"/>
        </pc:sldMkLst>
        <pc:spChg chg="mod">
          <ac:chgData name="Nguyen Chi Son" userId="606856d02e9d83ac" providerId="LiveId" clId="{60F999BA-B899-40E7-9C9A-BEACEE2AA221}" dt="2021-10-13T14:40:54.966" v="60" actId="20577"/>
          <ac:spMkLst>
            <pc:docMk/>
            <pc:sldMk cId="2922349590" sldId="256"/>
            <ac:spMk id="136" creationId="{C574B640-0199-463F-87CA-8E3956B46E10}"/>
          </ac:spMkLst>
        </pc:spChg>
      </pc:sldChg>
      <pc:sldChg chg="modSp mod">
        <pc:chgData name="Nguyen Chi Son" userId="606856d02e9d83ac" providerId="LiveId" clId="{60F999BA-B899-40E7-9C9A-BEACEE2AA221}" dt="2021-10-13T14:41:09.174" v="105" actId="20577"/>
        <pc:sldMkLst>
          <pc:docMk/>
          <pc:sldMk cId="2812505328" sldId="362"/>
        </pc:sldMkLst>
        <pc:spChg chg="mod">
          <ac:chgData name="Nguyen Chi Son" userId="606856d02e9d83ac" providerId="LiveId" clId="{60F999BA-B899-40E7-9C9A-BEACEE2AA221}" dt="2021-10-13T14:41:09.174" v="105" actId="20577"/>
          <ac:spMkLst>
            <pc:docMk/>
            <pc:sldMk cId="2812505328" sldId="362"/>
            <ac:spMk id="2" creationId="{DAF08EC2-5D0D-48D9-855C-A59C0E5ED55B}"/>
          </ac:spMkLst>
        </pc:spChg>
      </pc:sldChg>
      <pc:sldChg chg="addSp delSp modSp mod">
        <pc:chgData name="Nguyen Chi Son" userId="606856d02e9d83ac" providerId="LiveId" clId="{60F999BA-B899-40E7-9C9A-BEACEE2AA221}" dt="2021-10-13T15:01:05.877" v="788" actId="14100"/>
        <pc:sldMkLst>
          <pc:docMk/>
          <pc:sldMk cId="3298182474" sldId="547"/>
        </pc:sldMkLst>
        <pc:spChg chg="mod">
          <ac:chgData name="Nguyen Chi Son" userId="606856d02e9d83ac" providerId="LiveId" clId="{60F999BA-B899-40E7-9C9A-BEACEE2AA221}" dt="2021-10-13T14:42:41.834" v="276" actId="20577"/>
          <ac:spMkLst>
            <pc:docMk/>
            <pc:sldMk cId="3298182474" sldId="547"/>
            <ac:spMk id="2" creationId="{BA8A6260-CA4B-46A9-A06E-C71EE59E6992}"/>
          </ac:spMkLst>
        </pc:spChg>
        <pc:spChg chg="mod">
          <ac:chgData name="Nguyen Chi Son" userId="606856d02e9d83ac" providerId="LiveId" clId="{60F999BA-B899-40E7-9C9A-BEACEE2AA221}" dt="2021-10-13T15:00:01.772" v="710" actId="207"/>
          <ac:spMkLst>
            <pc:docMk/>
            <pc:sldMk cId="3298182474" sldId="547"/>
            <ac:spMk id="7" creationId="{CF632240-EE73-4E45-BA66-6CA6C40409AF}"/>
          </ac:spMkLst>
        </pc:spChg>
        <pc:spChg chg="add mod">
          <ac:chgData name="Nguyen Chi Son" userId="606856d02e9d83ac" providerId="LiveId" clId="{60F999BA-B899-40E7-9C9A-BEACEE2AA221}" dt="2021-10-13T14:58:26.800" v="667" actId="1076"/>
          <ac:spMkLst>
            <pc:docMk/>
            <pc:sldMk cId="3298182474" sldId="547"/>
            <ac:spMk id="11" creationId="{6CF40600-D82A-4EA1-B2FB-E5E7F6990C86}"/>
          </ac:spMkLst>
        </pc:spChg>
        <pc:spChg chg="del">
          <ac:chgData name="Nguyen Chi Son" userId="606856d02e9d83ac" providerId="LiveId" clId="{60F999BA-B899-40E7-9C9A-BEACEE2AA221}" dt="2021-10-13T14:42:50.132" v="277" actId="478"/>
          <ac:spMkLst>
            <pc:docMk/>
            <pc:sldMk cId="3298182474" sldId="547"/>
            <ac:spMk id="12" creationId="{C106BD37-AB41-4F88-BF97-4F33395FC606}"/>
          </ac:spMkLst>
        </pc:spChg>
        <pc:spChg chg="add mod">
          <ac:chgData name="Nguyen Chi Son" userId="606856d02e9d83ac" providerId="LiveId" clId="{60F999BA-B899-40E7-9C9A-BEACEE2AA221}" dt="2021-10-13T15:00:00.362" v="709" actId="207"/>
          <ac:spMkLst>
            <pc:docMk/>
            <pc:sldMk cId="3298182474" sldId="547"/>
            <ac:spMk id="13" creationId="{28811683-A380-4293-A052-4ED20B00D3A1}"/>
          </ac:spMkLst>
        </pc:spChg>
        <pc:spChg chg="del">
          <ac:chgData name="Nguyen Chi Son" userId="606856d02e9d83ac" providerId="LiveId" clId="{60F999BA-B899-40E7-9C9A-BEACEE2AA221}" dt="2021-10-13T14:42:51.454" v="278" actId="478"/>
          <ac:spMkLst>
            <pc:docMk/>
            <pc:sldMk cId="3298182474" sldId="547"/>
            <ac:spMk id="15" creationId="{6A857EF1-52D9-4D64-A14C-EECC953EA1B1}"/>
          </ac:spMkLst>
        </pc:spChg>
        <pc:spChg chg="add del mod">
          <ac:chgData name="Nguyen Chi Son" userId="606856d02e9d83ac" providerId="LiveId" clId="{60F999BA-B899-40E7-9C9A-BEACEE2AA221}" dt="2021-10-13T14:58:37.212" v="671" actId="478"/>
          <ac:spMkLst>
            <pc:docMk/>
            <pc:sldMk cId="3298182474" sldId="547"/>
            <ac:spMk id="16" creationId="{BDBA5994-7E9D-4346-AE1F-9F6F101384DD}"/>
          </ac:spMkLst>
        </pc:spChg>
        <pc:spChg chg="add mod">
          <ac:chgData name="Nguyen Chi Son" userId="606856d02e9d83ac" providerId="LiveId" clId="{60F999BA-B899-40E7-9C9A-BEACEE2AA221}" dt="2021-10-13T15:00:05.475" v="712" actId="1076"/>
          <ac:spMkLst>
            <pc:docMk/>
            <pc:sldMk cId="3298182474" sldId="547"/>
            <ac:spMk id="17" creationId="{4F6F8A7E-D9F4-452F-9557-F3D4BA22C727}"/>
          </ac:spMkLst>
        </pc:spChg>
        <pc:spChg chg="add del mod">
          <ac:chgData name="Nguyen Chi Son" userId="606856d02e9d83ac" providerId="LiveId" clId="{60F999BA-B899-40E7-9C9A-BEACEE2AA221}" dt="2021-10-13T15:00:08.115" v="713" actId="478"/>
          <ac:spMkLst>
            <pc:docMk/>
            <pc:sldMk cId="3298182474" sldId="547"/>
            <ac:spMk id="18" creationId="{72F76C20-5B2F-4DB4-8DDF-A3F290C255AB}"/>
          </ac:spMkLst>
        </pc:spChg>
        <pc:spChg chg="add mod">
          <ac:chgData name="Nguyen Chi Son" userId="606856d02e9d83ac" providerId="LiveId" clId="{60F999BA-B899-40E7-9C9A-BEACEE2AA221}" dt="2021-10-13T14:58:24.316" v="666" actId="1076"/>
          <ac:spMkLst>
            <pc:docMk/>
            <pc:sldMk cId="3298182474" sldId="547"/>
            <ac:spMk id="19" creationId="{7FE1E98E-9EB8-4F5F-8FF4-F0994BDBABA4}"/>
          </ac:spMkLst>
        </pc:spChg>
        <pc:spChg chg="add mod">
          <ac:chgData name="Nguyen Chi Son" userId="606856d02e9d83ac" providerId="LiveId" clId="{60F999BA-B899-40E7-9C9A-BEACEE2AA221}" dt="2021-10-13T14:59:54.105" v="708" actId="1076"/>
          <ac:spMkLst>
            <pc:docMk/>
            <pc:sldMk cId="3298182474" sldId="547"/>
            <ac:spMk id="20" creationId="{143F37B3-25FF-439F-8BAD-3AFBA9141796}"/>
          </ac:spMkLst>
        </pc:spChg>
        <pc:spChg chg="add mod">
          <ac:chgData name="Nguyen Chi Son" userId="606856d02e9d83ac" providerId="LiveId" clId="{60F999BA-B899-40E7-9C9A-BEACEE2AA221}" dt="2021-10-13T14:59:54.105" v="708" actId="1076"/>
          <ac:spMkLst>
            <pc:docMk/>
            <pc:sldMk cId="3298182474" sldId="547"/>
            <ac:spMk id="21" creationId="{DD6D4EC0-C256-49A3-88C2-B0E1DB9BC5B4}"/>
          </ac:spMkLst>
        </pc:spChg>
        <pc:spChg chg="add mod">
          <ac:chgData name="Nguyen Chi Son" userId="606856d02e9d83ac" providerId="LiveId" clId="{60F999BA-B899-40E7-9C9A-BEACEE2AA221}" dt="2021-10-13T14:59:54.105" v="708" actId="1076"/>
          <ac:spMkLst>
            <pc:docMk/>
            <pc:sldMk cId="3298182474" sldId="547"/>
            <ac:spMk id="27" creationId="{44AB2BCC-4DCB-4EB3-9205-7EB5543B0915}"/>
          </ac:spMkLst>
        </pc:spChg>
        <pc:spChg chg="add mod">
          <ac:chgData name="Nguyen Chi Son" userId="606856d02e9d83ac" providerId="LiveId" clId="{60F999BA-B899-40E7-9C9A-BEACEE2AA221}" dt="2021-10-13T15:00:30.535" v="747" actId="1076"/>
          <ac:spMkLst>
            <pc:docMk/>
            <pc:sldMk cId="3298182474" sldId="547"/>
            <ac:spMk id="29" creationId="{74D1074E-AE41-4D7A-BA25-FED2D288FBB5}"/>
          </ac:spMkLst>
        </pc:spChg>
        <pc:spChg chg="add mod">
          <ac:chgData name="Nguyen Chi Son" userId="606856d02e9d83ac" providerId="LiveId" clId="{60F999BA-B899-40E7-9C9A-BEACEE2AA221}" dt="2021-10-13T15:00:37.574" v="750" actId="571"/>
          <ac:spMkLst>
            <pc:docMk/>
            <pc:sldMk cId="3298182474" sldId="547"/>
            <ac:spMk id="31" creationId="{B6F6047F-E0AD-49CA-9FC9-DEBE8FF45B22}"/>
          </ac:spMkLst>
        </pc:spChg>
        <pc:spChg chg="add mod">
          <ac:chgData name="Nguyen Chi Son" userId="606856d02e9d83ac" providerId="LiveId" clId="{60F999BA-B899-40E7-9C9A-BEACEE2AA221}" dt="2021-10-13T15:00:40.136" v="751" actId="571"/>
          <ac:spMkLst>
            <pc:docMk/>
            <pc:sldMk cId="3298182474" sldId="547"/>
            <ac:spMk id="32" creationId="{B8C18685-FBD3-4D04-82D7-33D5E390FEEC}"/>
          </ac:spMkLst>
        </pc:spChg>
        <pc:spChg chg="add mod">
          <ac:chgData name="Nguyen Chi Son" userId="606856d02e9d83ac" providerId="LiveId" clId="{60F999BA-B899-40E7-9C9A-BEACEE2AA221}" dt="2021-10-13T15:00:44.698" v="780" actId="20577"/>
          <ac:spMkLst>
            <pc:docMk/>
            <pc:sldMk cId="3298182474" sldId="547"/>
            <ac:spMk id="33" creationId="{6332ADD6-DFA1-4414-A64E-B4B7F2D9C4B8}"/>
          </ac:spMkLst>
        </pc:spChg>
        <pc:picChg chg="add mod">
          <ac:chgData name="Nguyen Chi Son" userId="606856d02e9d83ac" providerId="LiveId" clId="{60F999BA-B899-40E7-9C9A-BEACEE2AA221}" dt="2021-10-13T14:57:00.232" v="646" actId="1076"/>
          <ac:picMkLst>
            <pc:docMk/>
            <pc:sldMk cId="3298182474" sldId="547"/>
            <ac:picMk id="4" creationId="{47BC5398-1CE7-40CC-8792-8C62286B0656}"/>
          </ac:picMkLst>
        </pc:picChg>
        <pc:picChg chg="del">
          <ac:chgData name="Nguyen Chi Son" userId="606856d02e9d83ac" providerId="LiveId" clId="{60F999BA-B899-40E7-9C9A-BEACEE2AA221}" dt="2021-10-13T14:41:00.700" v="61" actId="478"/>
          <ac:picMkLst>
            <pc:docMk/>
            <pc:sldMk cId="3298182474" sldId="547"/>
            <ac:picMk id="5" creationId="{371D989D-9381-4EC7-968F-C1B4B4A1F422}"/>
          </ac:picMkLst>
        </pc:picChg>
        <pc:picChg chg="del">
          <ac:chgData name="Nguyen Chi Son" userId="606856d02e9d83ac" providerId="LiveId" clId="{60F999BA-B899-40E7-9C9A-BEACEE2AA221}" dt="2021-10-13T14:41:01.903" v="63" actId="478"/>
          <ac:picMkLst>
            <pc:docMk/>
            <pc:sldMk cId="3298182474" sldId="547"/>
            <ac:picMk id="8" creationId="{6534B307-162E-4B93-8C1D-B5D922FE1591}"/>
          </ac:picMkLst>
        </pc:picChg>
        <pc:picChg chg="del">
          <ac:chgData name="Nguyen Chi Son" userId="606856d02e9d83ac" providerId="LiveId" clId="{60F999BA-B899-40E7-9C9A-BEACEE2AA221}" dt="2021-10-13T14:41:01.309" v="62" actId="478"/>
          <ac:picMkLst>
            <pc:docMk/>
            <pc:sldMk cId="3298182474" sldId="547"/>
            <ac:picMk id="14" creationId="{15FDF2F8-67A2-4D5D-81E5-ACC31B9C223D}"/>
          </ac:picMkLst>
        </pc:picChg>
        <pc:cxnChg chg="add mod">
          <ac:chgData name="Nguyen Chi Son" userId="606856d02e9d83ac" providerId="LiveId" clId="{60F999BA-B899-40E7-9C9A-BEACEE2AA221}" dt="2021-10-13T14:58:19.025" v="663" actId="1076"/>
          <ac:cxnSpMkLst>
            <pc:docMk/>
            <pc:sldMk cId="3298182474" sldId="547"/>
            <ac:cxnSpMk id="9" creationId="{7D473569-4A2F-41F8-80E9-ACF2AC9F9418}"/>
          </ac:cxnSpMkLst>
        </pc:cxnChg>
        <pc:cxnChg chg="add mod">
          <ac:chgData name="Nguyen Chi Son" userId="606856d02e9d83ac" providerId="LiveId" clId="{60F999BA-B899-40E7-9C9A-BEACEE2AA221}" dt="2021-10-13T14:59:54.105" v="708" actId="1076"/>
          <ac:cxnSpMkLst>
            <pc:docMk/>
            <pc:sldMk cId="3298182474" sldId="547"/>
            <ac:cxnSpMk id="22" creationId="{35DB3A1A-55BF-4347-AF3E-D8FEF37B3F1B}"/>
          </ac:cxnSpMkLst>
        </pc:cxnChg>
        <pc:cxnChg chg="add mod">
          <ac:chgData name="Nguyen Chi Son" userId="606856d02e9d83ac" providerId="LiveId" clId="{60F999BA-B899-40E7-9C9A-BEACEE2AA221}" dt="2021-10-13T14:59:54.105" v="708" actId="1076"/>
          <ac:cxnSpMkLst>
            <pc:docMk/>
            <pc:sldMk cId="3298182474" sldId="547"/>
            <ac:cxnSpMk id="24" creationId="{683B5B64-5BE7-4653-878F-C7E4FF80A855}"/>
          </ac:cxnSpMkLst>
        </pc:cxnChg>
        <pc:cxnChg chg="add mod">
          <ac:chgData name="Nguyen Chi Son" userId="606856d02e9d83ac" providerId="LiveId" clId="{60F999BA-B899-40E7-9C9A-BEACEE2AA221}" dt="2021-10-13T15:01:02.705" v="787" actId="14100"/>
          <ac:cxnSpMkLst>
            <pc:docMk/>
            <pc:sldMk cId="3298182474" sldId="547"/>
            <ac:cxnSpMk id="30" creationId="{84475446-947B-4AFA-B971-C09C08B5A29B}"/>
          </ac:cxnSpMkLst>
        </pc:cxnChg>
        <pc:cxnChg chg="add mod">
          <ac:chgData name="Nguyen Chi Son" userId="606856d02e9d83ac" providerId="LiveId" clId="{60F999BA-B899-40E7-9C9A-BEACEE2AA221}" dt="2021-10-13T15:01:05.877" v="788" actId="14100"/>
          <ac:cxnSpMkLst>
            <pc:docMk/>
            <pc:sldMk cId="3298182474" sldId="547"/>
            <ac:cxnSpMk id="34" creationId="{210D1D64-FAED-42F7-8C70-62844553A7FB}"/>
          </ac:cxnSpMkLst>
        </pc:cxnChg>
      </pc:sldChg>
      <pc:sldChg chg="addSp delSp modSp mod">
        <pc:chgData name="Nguyen Chi Son" userId="606856d02e9d83ac" providerId="LiveId" clId="{60F999BA-B899-40E7-9C9A-BEACEE2AA221}" dt="2021-10-13T18:41:27.773" v="7809" actId="1076"/>
        <pc:sldMkLst>
          <pc:docMk/>
          <pc:sldMk cId="3023646297" sldId="614"/>
        </pc:sldMkLst>
        <pc:spChg chg="mod">
          <ac:chgData name="Nguyen Chi Son" userId="606856d02e9d83ac" providerId="LiveId" clId="{60F999BA-B899-40E7-9C9A-BEACEE2AA221}" dt="2021-10-13T16:02:06.053" v="4672" actId="20577"/>
          <ac:spMkLst>
            <pc:docMk/>
            <pc:sldMk cId="3023646297" sldId="614"/>
            <ac:spMk id="2" creationId="{BA8A6260-CA4B-46A9-A06E-C71EE59E6992}"/>
          </ac:spMkLst>
        </pc:spChg>
        <pc:spChg chg="add mod">
          <ac:chgData name="Nguyen Chi Son" userId="606856d02e9d83ac" providerId="LiveId" clId="{60F999BA-B899-40E7-9C9A-BEACEE2AA221}" dt="2021-10-13T18:41:27.773" v="7809" actId="1076"/>
          <ac:spMkLst>
            <pc:docMk/>
            <pc:sldMk cId="3023646297" sldId="614"/>
            <ac:spMk id="10" creationId="{745A3F19-618D-4648-B35D-B4E959951563}"/>
          </ac:spMkLst>
        </pc:spChg>
        <pc:graphicFrameChg chg="del">
          <ac:chgData name="Nguyen Chi Son" userId="606856d02e9d83ac" providerId="LiveId" clId="{60F999BA-B899-40E7-9C9A-BEACEE2AA221}" dt="2021-10-13T16:01:27.586" v="4382" actId="478"/>
          <ac:graphicFrameMkLst>
            <pc:docMk/>
            <pc:sldMk cId="3023646297" sldId="614"/>
            <ac:graphicFrameMk id="3" creationId="{5E466E66-F729-422C-B556-7F16DC921A34}"/>
          </ac:graphicFrameMkLst>
        </pc:graphicFrameChg>
        <pc:picChg chg="del">
          <ac:chgData name="Nguyen Chi Son" userId="606856d02e9d83ac" providerId="LiveId" clId="{60F999BA-B899-40E7-9C9A-BEACEE2AA221}" dt="2021-10-13T16:01:28.273" v="4383" actId="478"/>
          <ac:picMkLst>
            <pc:docMk/>
            <pc:sldMk cId="3023646297" sldId="614"/>
            <ac:picMk id="5" creationId="{06172EDA-468B-46C2-A8D2-9DDDEB9905FE}"/>
          </ac:picMkLst>
        </pc:picChg>
        <pc:picChg chg="add mod modCrop">
          <ac:chgData name="Nguyen Chi Son" userId="606856d02e9d83ac" providerId="LiveId" clId="{60F999BA-B899-40E7-9C9A-BEACEE2AA221}" dt="2021-10-13T18:41:27.773" v="7809" actId="1076"/>
          <ac:picMkLst>
            <pc:docMk/>
            <pc:sldMk cId="3023646297" sldId="614"/>
            <ac:picMk id="6" creationId="{6E5649AD-F9DB-4AA5-8B18-5BE0099A68F6}"/>
          </ac:picMkLst>
        </pc:picChg>
        <pc:picChg chg="del">
          <ac:chgData name="Nguyen Chi Son" userId="606856d02e9d83ac" providerId="LiveId" clId="{60F999BA-B899-40E7-9C9A-BEACEE2AA221}" dt="2021-10-13T16:01:28.742" v="4384" actId="478"/>
          <ac:picMkLst>
            <pc:docMk/>
            <pc:sldMk cId="3023646297" sldId="614"/>
            <ac:picMk id="8" creationId="{3FED42E0-3ED2-4125-9CF5-06B2CD2294CC}"/>
          </ac:picMkLst>
        </pc:picChg>
        <pc:picChg chg="add mod">
          <ac:chgData name="Nguyen Chi Son" userId="606856d02e9d83ac" providerId="LiveId" clId="{60F999BA-B899-40E7-9C9A-BEACEE2AA221}" dt="2021-10-13T18:41:27.773" v="7809" actId="1076"/>
          <ac:picMkLst>
            <pc:docMk/>
            <pc:sldMk cId="3023646297" sldId="614"/>
            <ac:picMk id="9" creationId="{7112C3ED-24FA-4C1A-87CD-8E01D87269A5}"/>
          </ac:picMkLst>
        </pc:picChg>
      </pc:sldChg>
      <pc:sldChg chg="modSp mod">
        <pc:chgData name="Nguyen Chi Son" userId="606856d02e9d83ac" providerId="LiveId" clId="{60F999BA-B899-40E7-9C9A-BEACEE2AA221}" dt="2021-10-13T15:21:23.461" v="4381" actId="20577"/>
        <pc:sldMkLst>
          <pc:docMk/>
          <pc:sldMk cId="3607990327" sldId="616"/>
        </pc:sldMkLst>
        <pc:spChg chg="mod">
          <ac:chgData name="Nguyen Chi Son" userId="606856d02e9d83ac" providerId="LiveId" clId="{60F999BA-B899-40E7-9C9A-BEACEE2AA221}" dt="2021-10-13T15:21:23.461" v="4381" actId="20577"/>
          <ac:spMkLst>
            <pc:docMk/>
            <pc:sldMk cId="3607990327" sldId="616"/>
            <ac:spMk id="2" creationId="{DAF08EC2-5D0D-48D9-855C-A59C0E5ED55B}"/>
          </ac:spMkLst>
        </pc:spChg>
      </pc:sldChg>
      <pc:sldChg chg="del">
        <pc:chgData name="Nguyen Chi Son" userId="606856d02e9d83ac" providerId="LiveId" clId="{60F999BA-B899-40E7-9C9A-BEACEE2AA221}" dt="2021-10-13T18:39:46.095" v="7708" actId="47"/>
        <pc:sldMkLst>
          <pc:docMk/>
          <pc:sldMk cId="2132589863" sldId="717"/>
        </pc:sldMkLst>
      </pc:sldChg>
      <pc:sldChg chg="del">
        <pc:chgData name="Nguyen Chi Son" userId="606856d02e9d83ac" providerId="LiveId" clId="{60F999BA-B899-40E7-9C9A-BEACEE2AA221}" dt="2021-10-13T18:39:46.095" v="7708" actId="47"/>
        <pc:sldMkLst>
          <pc:docMk/>
          <pc:sldMk cId="523868378" sldId="721"/>
        </pc:sldMkLst>
      </pc:sldChg>
      <pc:sldChg chg="del">
        <pc:chgData name="Nguyen Chi Son" userId="606856d02e9d83ac" providerId="LiveId" clId="{60F999BA-B899-40E7-9C9A-BEACEE2AA221}" dt="2021-10-13T18:39:46.095" v="7708" actId="47"/>
        <pc:sldMkLst>
          <pc:docMk/>
          <pc:sldMk cId="973533013" sldId="722"/>
        </pc:sldMkLst>
      </pc:sldChg>
      <pc:sldChg chg="del">
        <pc:chgData name="Nguyen Chi Son" userId="606856d02e9d83ac" providerId="LiveId" clId="{60F999BA-B899-40E7-9C9A-BEACEE2AA221}" dt="2021-10-13T18:39:46.095" v="7708" actId="47"/>
        <pc:sldMkLst>
          <pc:docMk/>
          <pc:sldMk cId="2704005240" sldId="723"/>
        </pc:sldMkLst>
      </pc:sldChg>
      <pc:sldChg chg="addSp delSp modSp add mod delAnim modAnim">
        <pc:chgData name="Nguyen Chi Son" userId="606856d02e9d83ac" providerId="LiveId" clId="{60F999BA-B899-40E7-9C9A-BEACEE2AA221}" dt="2021-10-13T18:42:17.773" v="7843"/>
        <pc:sldMkLst>
          <pc:docMk/>
          <pc:sldMk cId="2463127679" sldId="724"/>
        </pc:sldMkLst>
        <pc:spChg chg="add mod">
          <ac:chgData name="Nguyen Chi Son" userId="606856d02e9d83ac" providerId="LiveId" clId="{60F999BA-B899-40E7-9C9A-BEACEE2AA221}" dt="2021-10-13T18:40:17.914" v="7732" actId="1036"/>
          <ac:spMkLst>
            <pc:docMk/>
            <pc:sldMk cId="2463127679" sldId="724"/>
            <ac:spMk id="10" creationId="{2DEA87A2-0D95-48D5-B5DC-A79069C3756A}"/>
          </ac:spMkLst>
        </pc:spChg>
        <pc:spChg chg="add mod">
          <ac:chgData name="Nguyen Chi Son" userId="606856d02e9d83ac" providerId="LiveId" clId="{60F999BA-B899-40E7-9C9A-BEACEE2AA221}" dt="2021-10-13T18:40:17.914" v="7732" actId="1036"/>
          <ac:spMkLst>
            <pc:docMk/>
            <pc:sldMk cId="2463127679" sldId="724"/>
            <ac:spMk id="11" creationId="{A7C1F49B-1C63-47D1-82ED-903D01476FE3}"/>
          </ac:spMkLst>
        </pc:spChg>
        <pc:spChg chg="add mod">
          <ac:chgData name="Nguyen Chi Son" userId="606856d02e9d83ac" providerId="LiveId" clId="{60F999BA-B899-40E7-9C9A-BEACEE2AA221}" dt="2021-10-13T18:40:17.914" v="7732" actId="1036"/>
          <ac:spMkLst>
            <pc:docMk/>
            <pc:sldMk cId="2463127679" sldId="724"/>
            <ac:spMk id="12" creationId="{7F5DC5B2-858D-4AB4-A0A5-D6C8E4A33B2C}"/>
          </ac:spMkLst>
        </pc:spChg>
        <pc:spChg chg="add mod">
          <ac:chgData name="Nguyen Chi Son" userId="606856d02e9d83ac" providerId="LiveId" clId="{60F999BA-B899-40E7-9C9A-BEACEE2AA221}" dt="2021-10-13T18:40:17.914" v="7732" actId="1036"/>
          <ac:spMkLst>
            <pc:docMk/>
            <pc:sldMk cId="2463127679" sldId="724"/>
            <ac:spMk id="13" creationId="{93A94681-C6E7-4B84-94D3-A2F86D722163}"/>
          </ac:spMkLst>
        </pc:spChg>
        <pc:spChg chg="mod">
          <ac:chgData name="Nguyen Chi Son" userId="606856d02e9d83ac" providerId="LiveId" clId="{60F999BA-B899-40E7-9C9A-BEACEE2AA221}" dt="2021-10-13T18:40:17.914" v="7732" actId="1036"/>
          <ac:spMkLst>
            <pc:docMk/>
            <pc:sldMk cId="2463127679" sldId="724"/>
            <ac:spMk id="14" creationId="{A530074C-9975-4D4F-AC15-005B11433C74}"/>
          </ac:spMkLst>
        </pc:spChg>
        <pc:spChg chg="mod">
          <ac:chgData name="Nguyen Chi Son" userId="606856d02e9d83ac" providerId="LiveId" clId="{60F999BA-B899-40E7-9C9A-BEACEE2AA221}" dt="2021-10-13T18:40:17.914" v="7732" actId="1036"/>
          <ac:spMkLst>
            <pc:docMk/>
            <pc:sldMk cId="2463127679" sldId="724"/>
            <ac:spMk id="15" creationId="{EC5263CE-BE2F-44C4-BD89-2666D2873C33}"/>
          </ac:spMkLst>
        </pc:spChg>
        <pc:spChg chg="mod">
          <ac:chgData name="Nguyen Chi Son" userId="606856d02e9d83ac" providerId="LiveId" clId="{60F999BA-B899-40E7-9C9A-BEACEE2AA221}" dt="2021-10-13T15:02:34.538" v="1110" actId="20577"/>
          <ac:spMkLst>
            <pc:docMk/>
            <pc:sldMk cId="2463127679" sldId="724"/>
            <ac:spMk id="19" creationId="{9C339D16-68E4-43C4-A62E-D0146138D23B}"/>
          </ac:spMkLst>
        </pc:spChg>
        <pc:picChg chg="del">
          <ac:chgData name="Nguyen Chi Son" userId="606856d02e9d83ac" providerId="LiveId" clId="{60F999BA-B899-40E7-9C9A-BEACEE2AA221}" dt="2021-10-13T15:01:50.371" v="790" actId="478"/>
          <ac:picMkLst>
            <pc:docMk/>
            <pc:sldMk cId="2463127679" sldId="724"/>
            <ac:picMk id="3" creationId="{73B6171E-2343-4611-9FBE-7A60F5BED847}"/>
          </ac:picMkLst>
        </pc:picChg>
        <pc:picChg chg="add mod">
          <ac:chgData name="Nguyen Chi Son" userId="606856d02e9d83ac" providerId="LiveId" clId="{60F999BA-B899-40E7-9C9A-BEACEE2AA221}" dt="2021-10-13T18:40:13.941" v="7711" actId="1076"/>
          <ac:picMkLst>
            <pc:docMk/>
            <pc:sldMk cId="2463127679" sldId="724"/>
            <ac:picMk id="4" creationId="{A558A3FA-5866-4BA7-953A-111C1ACED532}"/>
          </ac:picMkLst>
        </pc:picChg>
        <pc:cxnChg chg="add mod">
          <ac:chgData name="Nguyen Chi Son" userId="606856d02e9d83ac" providerId="LiveId" clId="{60F999BA-B899-40E7-9C9A-BEACEE2AA221}" dt="2021-10-13T18:40:17.914" v="7732" actId="1036"/>
          <ac:cxnSpMkLst>
            <pc:docMk/>
            <pc:sldMk cId="2463127679" sldId="724"/>
            <ac:cxnSpMk id="16" creationId="{3221896F-54A6-443F-A329-08714C1B97A2}"/>
          </ac:cxnSpMkLst>
        </pc:cxnChg>
        <pc:cxnChg chg="add mod">
          <ac:chgData name="Nguyen Chi Son" userId="606856d02e9d83ac" providerId="LiveId" clId="{60F999BA-B899-40E7-9C9A-BEACEE2AA221}" dt="2021-10-13T18:40:17.914" v="7732" actId="1036"/>
          <ac:cxnSpMkLst>
            <pc:docMk/>
            <pc:sldMk cId="2463127679" sldId="724"/>
            <ac:cxnSpMk id="17" creationId="{9DFDC775-7AC4-4AA5-892A-5BB66FBFC45B}"/>
          </ac:cxnSpMkLst>
        </pc:cxnChg>
        <pc:cxnChg chg="add mod">
          <ac:chgData name="Nguyen Chi Son" userId="606856d02e9d83ac" providerId="LiveId" clId="{60F999BA-B899-40E7-9C9A-BEACEE2AA221}" dt="2021-10-13T18:40:17.914" v="7732" actId="1036"/>
          <ac:cxnSpMkLst>
            <pc:docMk/>
            <pc:sldMk cId="2463127679" sldId="724"/>
            <ac:cxnSpMk id="18" creationId="{FEC8261C-6E9E-473D-8237-002E0E7BE896}"/>
          </ac:cxnSpMkLst>
        </pc:cxnChg>
      </pc:sldChg>
      <pc:sldChg chg="addSp delSp modSp add mod modAnim">
        <pc:chgData name="Nguyen Chi Son" userId="606856d02e9d83ac" providerId="LiveId" clId="{60F999BA-B899-40E7-9C9A-BEACEE2AA221}" dt="2021-10-13T18:40:46.887" v="7798"/>
        <pc:sldMkLst>
          <pc:docMk/>
          <pc:sldMk cId="2868942840" sldId="725"/>
        </pc:sldMkLst>
        <pc:spChg chg="del">
          <ac:chgData name="Nguyen Chi Son" userId="606856d02e9d83ac" providerId="LiveId" clId="{60F999BA-B899-40E7-9C9A-BEACEE2AA221}" dt="2021-10-13T15:13:40.845" v="2212" actId="478"/>
          <ac:spMkLst>
            <pc:docMk/>
            <pc:sldMk cId="2868942840" sldId="725"/>
            <ac:spMk id="10" creationId="{2DEA87A2-0D95-48D5-B5DC-A79069C3756A}"/>
          </ac:spMkLst>
        </pc:spChg>
        <pc:spChg chg="del">
          <ac:chgData name="Nguyen Chi Son" userId="606856d02e9d83ac" providerId="LiveId" clId="{60F999BA-B899-40E7-9C9A-BEACEE2AA221}" dt="2021-10-13T15:13:40.845" v="2212" actId="478"/>
          <ac:spMkLst>
            <pc:docMk/>
            <pc:sldMk cId="2868942840" sldId="725"/>
            <ac:spMk id="11" creationId="{A7C1F49B-1C63-47D1-82ED-903D01476FE3}"/>
          </ac:spMkLst>
        </pc:spChg>
        <pc:spChg chg="del">
          <ac:chgData name="Nguyen Chi Son" userId="606856d02e9d83ac" providerId="LiveId" clId="{60F999BA-B899-40E7-9C9A-BEACEE2AA221}" dt="2021-10-13T15:13:40.845" v="2212" actId="478"/>
          <ac:spMkLst>
            <pc:docMk/>
            <pc:sldMk cId="2868942840" sldId="725"/>
            <ac:spMk id="12" creationId="{7F5DC5B2-858D-4AB4-A0A5-D6C8E4A33B2C}"/>
          </ac:spMkLst>
        </pc:spChg>
        <pc:spChg chg="del">
          <ac:chgData name="Nguyen Chi Son" userId="606856d02e9d83ac" providerId="LiveId" clId="{60F999BA-B899-40E7-9C9A-BEACEE2AA221}" dt="2021-10-13T15:13:40.845" v="2212" actId="478"/>
          <ac:spMkLst>
            <pc:docMk/>
            <pc:sldMk cId="2868942840" sldId="725"/>
            <ac:spMk id="13" creationId="{93A94681-C6E7-4B84-94D3-A2F86D722163}"/>
          </ac:spMkLst>
        </pc:spChg>
        <pc:spChg chg="mod">
          <ac:chgData name="Nguyen Chi Son" userId="606856d02e9d83ac" providerId="LiveId" clId="{60F999BA-B899-40E7-9C9A-BEACEE2AA221}" dt="2021-10-13T18:40:41.137" v="7794" actId="1035"/>
          <ac:spMkLst>
            <pc:docMk/>
            <pc:sldMk cId="2868942840" sldId="725"/>
            <ac:spMk id="14" creationId="{A530074C-9975-4D4F-AC15-005B11433C74}"/>
          </ac:spMkLst>
        </pc:spChg>
        <pc:spChg chg="mod">
          <ac:chgData name="Nguyen Chi Son" userId="606856d02e9d83ac" providerId="LiveId" clId="{60F999BA-B899-40E7-9C9A-BEACEE2AA221}" dt="2021-10-13T18:40:41.137" v="7794" actId="1035"/>
          <ac:spMkLst>
            <pc:docMk/>
            <pc:sldMk cId="2868942840" sldId="725"/>
            <ac:spMk id="15" creationId="{EC5263CE-BE2F-44C4-BD89-2666D2873C33}"/>
          </ac:spMkLst>
        </pc:spChg>
        <pc:spChg chg="mod">
          <ac:chgData name="Nguyen Chi Son" userId="606856d02e9d83ac" providerId="LiveId" clId="{60F999BA-B899-40E7-9C9A-BEACEE2AA221}" dt="2021-10-13T15:14:15.071" v="2347" actId="20577"/>
          <ac:spMkLst>
            <pc:docMk/>
            <pc:sldMk cId="2868942840" sldId="725"/>
            <ac:spMk id="19" creationId="{9C339D16-68E4-43C4-A62E-D0146138D23B}"/>
          </ac:spMkLst>
        </pc:spChg>
        <pc:picChg chg="add mod">
          <ac:chgData name="Nguyen Chi Son" userId="606856d02e9d83ac" providerId="LiveId" clId="{60F999BA-B899-40E7-9C9A-BEACEE2AA221}" dt="2021-10-13T18:40:38.380" v="7780" actId="1076"/>
          <ac:picMkLst>
            <pc:docMk/>
            <pc:sldMk cId="2868942840" sldId="725"/>
            <ac:picMk id="3" creationId="{4818A5A8-BB5C-4F76-B135-B9B1023DFA0D}"/>
          </ac:picMkLst>
        </pc:picChg>
        <pc:picChg chg="del">
          <ac:chgData name="Nguyen Chi Son" userId="606856d02e9d83ac" providerId="LiveId" clId="{60F999BA-B899-40E7-9C9A-BEACEE2AA221}" dt="2021-10-13T15:11:59.831" v="1546" actId="478"/>
          <ac:picMkLst>
            <pc:docMk/>
            <pc:sldMk cId="2868942840" sldId="725"/>
            <ac:picMk id="4" creationId="{A558A3FA-5866-4BA7-953A-111C1ACED532}"/>
          </ac:picMkLst>
        </pc:picChg>
        <pc:cxnChg chg="del">
          <ac:chgData name="Nguyen Chi Son" userId="606856d02e9d83ac" providerId="LiveId" clId="{60F999BA-B899-40E7-9C9A-BEACEE2AA221}" dt="2021-10-13T15:13:40.845" v="2212" actId="478"/>
          <ac:cxnSpMkLst>
            <pc:docMk/>
            <pc:sldMk cId="2868942840" sldId="725"/>
            <ac:cxnSpMk id="16" creationId="{3221896F-54A6-443F-A329-08714C1B97A2}"/>
          </ac:cxnSpMkLst>
        </pc:cxnChg>
        <pc:cxnChg chg="del">
          <ac:chgData name="Nguyen Chi Son" userId="606856d02e9d83ac" providerId="LiveId" clId="{60F999BA-B899-40E7-9C9A-BEACEE2AA221}" dt="2021-10-13T15:13:40.845" v="2212" actId="478"/>
          <ac:cxnSpMkLst>
            <pc:docMk/>
            <pc:sldMk cId="2868942840" sldId="725"/>
            <ac:cxnSpMk id="17" creationId="{9DFDC775-7AC4-4AA5-892A-5BB66FBFC45B}"/>
          </ac:cxnSpMkLst>
        </pc:cxnChg>
        <pc:cxnChg chg="del">
          <ac:chgData name="Nguyen Chi Son" userId="606856d02e9d83ac" providerId="LiveId" clId="{60F999BA-B899-40E7-9C9A-BEACEE2AA221}" dt="2021-10-13T15:13:40.845" v="2212" actId="478"/>
          <ac:cxnSpMkLst>
            <pc:docMk/>
            <pc:sldMk cId="2868942840" sldId="725"/>
            <ac:cxnSpMk id="18" creationId="{FEC8261C-6E9E-473D-8237-002E0E7BE896}"/>
          </ac:cxnSpMkLst>
        </pc:cxnChg>
      </pc:sldChg>
      <pc:sldChg chg="addSp delSp modSp add mod modAnim">
        <pc:chgData name="Nguyen Chi Son" userId="606856d02e9d83ac" providerId="LiveId" clId="{60F999BA-B899-40E7-9C9A-BEACEE2AA221}" dt="2021-10-13T18:41:02.129" v="7803"/>
        <pc:sldMkLst>
          <pc:docMk/>
          <pc:sldMk cId="1177629376" sldId="726"/>
        </pc:sldMkLst>
        <pc:spChg chg="mod">
          <ac:chgData name="Nguyen Chi Son" userId="606856d02e9d83ac" providerId="LiveId" clId="{60F999BA-B899-40E7-9C9A-BEACEE2AA221}" dt="2021-10-13T15:17:36.198" v="3253" actId="20577"/>
          <ac:spMkLst>
            <pc:docMk/>
            <pc:sldMk cId="1177629376" sldId="726"/>
            <ac:spMk id="14" creationId="{A530074C-9975-4D4F-AC15-005B11433C74}"/>
          </ac:spMkLst>
        </pc:spChg>
        <pc:spChg chg="mod">
          <ac:chgData name="Nguyen Chi Son" userId="606856d02e9d83ac" providerId="LiveId" clId="{60F999BA-B899-40E7-9C9A-BEACEE2AA221}" dt="2021-10-13T15:17:21.064" v="3198" actId="1035"/>
          <ac:spMkLst>
            <pc:docMk/>
            <pc:sldMk cId="1177629376" sldId="726"/>
            <ac:spMk id="15" creationId="{EC5263CE-BE2F-44C4-BD89-2666D2873C33}"/>
          </ac:spMkLst>
        </pc:spChg>
        <pc:spChg chg="mod">
          <ac:chgData name="Nguyen Chi Son" userId="606856d02e9d83ac" providerId="LiveId" clId="{60F999BA-B899-40E7-9C9A-BEACEE2AA221}" dt="2021-10-13T15:14:59.656" v="2569" actId="20577"/>
          <ac:spMkLst>
            <pc:docMk/>
            <pc:sldMk cId="1177629376" sldId="726"/>
            <ac:spMk id="19" creationId="{9C339D16-68E4-43C4-A62E-D0146138D23B}"/>
          </ac:spMkLst>
        </pc:spChg>
        <pc:picChg chg="del">
          <ac:chgData name="Nguyen Chi Son" userId="606856d02e9d83ac" providerId="LiveId" clId="{60F999BA-B899-40E7-9C9A-BEACEE2AA221}" dt="2021-10-13T15:14:48.990" v="2460" actId="478"/>
          <ac:picMkLst>
            <pc:docMk/>
            <pc:sldMk cId="1177629376" sldId="726"/>
            <ac:picMk id="3" creationId="{4818A5A8-BB5C-4F76-B135-B9B1023DFA0D}"/>
          </ac:picMkLst>
        </pc:picChg>
        <pc:picChg chg="add mod">
          <ac:chgData name="Nguyen Chi Son" userId="606856d02e9d83ac" providerId="LiveId" clId="{60F999BA-B899-40E7-9C9A-BEACEE2AA221}" dt="2021-10-13T18:40:55.945" v="7800" actId="1076"/>
          <ac:picMkLst>
            <pc:docMk/>
            <pc:sldMk cId="1177629376" sldId="726"/>
            <ac:picMk id="7" creationId="{5B5856EF-5D22-4A80-B895-E063EEE61C63}"/>
          </ac:picMkLst>
        </pc:picChg>
        <pc:picChg chg="add mod">
          <ac:chgData name="Nguyen Chi Son" userId="606856d02e9d83ac" providerId="LiveId" clId="{60F999BA-B899-40E7-9C9A-BEACEE2AA221}" dt="2021-10-13T18:40:56.960" v="7801" actId="1076"/>
          <ac:picMkLst>
            <pc:docMk/>
            <pc:sldMk cId="1177629376" sldId="726"/>
            <ac:picMk id="8" creationId="{72DB94CC-9F5D-4E3F-BDAB-04C0666BDCE9}"/>
          </ac:picMkLst>
        </pc:picChg>
      </pc:sldChg>
      <pc:sldChg chg="delSp modSp add mod modAnim">
        <pc:chgData name="Nguyen Chi Son" userId="606856d02e9d83ac" providerId="LiveId" clId="{60F999BA-B899-40E7-9C9A-BEACEE2AA221}" dt="2021-10-13T15:21:10.612" v="4311" actId="5793"/>
        <pc:sldMkLst>
          <pc:docMk/>
          <pc:sldMk cId="2298416066" sldId="727"/>
        </pc:sldMkLst>
        <pc:spChg chg="mod">
          <ac:chgData name="Nguyen Chi Son" userId="606856d02e9d83ac" providerId="LiveId" clId="{60F999BA-B899-40E7-9C9A-BEACEE2AA221}" dt="2021-10-13T15:21:09.471" v="4310" actId="5793"/>
          <ac:spMkLst>
            <pc:docMk/>
            <pc:sldMk cId="2298416066" sldId="727"/>
            <ac:spMk id="14" creationId="{A530074C-9975-4D4F-AC15-005B11433C74}"/>
          </ac:spMkLst>
        </pc:spChg>
        <pc:spChg chg="mod">
          <ac:chgData name="Nguyen Chi Son" userId="606856d02e9d83ac" providerId="LiveId" clId="{60F999BA-B899-40E7-9C9A-BEACEE2AA221}" dt="2021-10-13T15:18:19.803" v="3293" actId="1036"/>
          <ac:spMkLst>
            <pc:docMk/>
            <pc:sldMk cId="2298416066" sldId="727"/>
            <ac:spMk id="15" creationId="{EC5263CE-BE2F-44C4-BD89-2666D2873C33}"/>
          </ac:spMkLst>
        </pc:spChg>
        <pc:spChg chg="mod">
          <ac:chgData name="Nguyen Chi Son" userId="606856d02e9d83ac" providerId="LiveId" clId="{60F999BA-B899-40E7-9C9A-BEACEE2AA221}" dt="2021-10-13T15:20:02.924" v="4104" actId="20577"/>
          <ac:spMkLst>
            <pc:docMk/>
            <pc:sldMk cId="2298416066" sldId="727"/>
            <ac:spMk id="19" creationId="{9C339D16-68E4-43C4-A62E-D0146138D23B}"/>
          </ac:spMkLst>
        </pc:spChg>
        <pc:picChg chg="del">
          <ac:chgData name="Nguyen Chi Son" userId="606856d02e9d83ac" providerId="LiveId" clId="{60F999BA-B899-40E7-9C9A-BEACEE2AA221}" dt="2021-10-13T15:18:16.078" v="3259" actId="478"/>
          <ac:picMkLst>
            <pc:docMk/>
            <pc:sldMk cId="2298416066" sldId="727"/>
            <ac:picMk id="7" creationId="{5B5856EF-5D22-4A80-B895-E063EEE61C63}"/>
          </ac:picMkLst>
        </pc:picChg>
        <pc:picChg chg="del">
          <ac:chgData name="Nguyen Chi Son" userId="606856d02e9d83ac" providerId="LiveId" clId="{60F999BA-B899-40E7-9C9A-BEACEE2AA221}" dt="2021-10-13T15:18:16.526" v="3260" actId="478"/>
          <ac:picMkLst>
            <pc:docMk/>
            <pc:sldMk cId="2298416066" sldId="727"/>
            <ac:picMk id="8" creationId="{72DB94CC-9F5D-4E3F-BDAB-04C0666BDCE9}"/>
          </ac:picMkLst>
        </pc:picChg>
      </pc:sldChg>
      <pc:sldChg chg="addSp delSp modSp add mod modAnim">
        <pc:chgData name="Nguyen Chi Son" userId="606856d02e9d83ac" providerId="LiveId" clId="{60F999BA-B899-40E7-9C9A-BEACEE2AA221}" dt="2021-10-13T18:42:03.456" v="7841"/>
        <pc:sldMkLst>
          <pc:docMk/>
          <pc:sldMk cId="311276449" sldId="728"/>
        </pc:sldMkLst>
        <pc:spChg chg="del">
          <ac:chgData name="Nguyen Chi Son" userId="606856d02e9d83ac" providerId="LiveId" clId="{60F999BA-B899-40E7-9C9A-BEACEE2AA221}" dt="2021-10-13T17:12:13.192" v="5619" actId="478"/>
          <ac:spMkLst>
            <pc:docMk/>
            <pc:sldMk cId="311276449" sldId="728"/>
            <ac:spMk id="10" creationId="{2DEA87A2-0D95-48D5-B5DC-A79069C3756A}"/>
          </ac:spMkLst>
        </pc:spChg>
        <pc:spChg chg="del">
          <ac:chgData name="Nguyen Chi Son" userId="606856d02e9d83ac" providerId="LiveId" clId="{60F999BA-B899-40E7-9C9A-BEACEE2AA221}" dt="2021-10-13T17:12:13.192" v="5619" actId="478"/>
          <ac:spMkLst>
            <pc:docMk/>
            <pc:sldMk cId="311276449" sldId="728"/>
            <ac:spMk id="11" creationId="{A7C1F49B-1C63-47D1-82ED-903D01476FE3}"/>
          </ac:spMkLst>
        </pc:spChg>
        <pc:spChg chg="del">
          <ac:chgData name="Nguyen Chi Son" userId="606856d02e9d83ac" providerId="LiveId" clId="{60F999BA-B899-40E7-9C9A-BEACEE2AA221}" dt="2021-10-13T17:12:13.192" v="5619" actId="478"/>
          <ac:spMkLst>
            <pc:docMk/>
            <pc:sldMk cId="311276449" sldId="728"/>
            <ac:spMk id="12" creationId="{7F5DC5B2-858D-4AB4-A0A5-D6C8E4A33B2C}"/>
          </ac:spMkLst>
        </pc:spChg>
        <pc:spChg chg="del">
          <ac:chgData name="Nguyen Chi Son" userId="606856d02e9d83ac" providerId="LiveId" clId="{60F999BA-B899-40E7-9C9A-BEACEE2AA221}" dt="2021-10-13T17:12:13.192" v="5619" actId="478"/>
          <ac:spMkLst>
            <pc:docMk/>
            <pc:sldMk cId="311276449" sldId="728"/>
            <ac:spMk id="13" creationId="{93A94681-C6E7-4B84-94D3-A2F86D722163}"/>
          </ac:spMkLst>
        </pc:spChg>
        <pc:spChg chg="mod">
          <ac:chgData name="Nguyen Chi Son" userId="606856d02e9d83ac" providerId="LiveId" clId="{60F999BA-B899-40E7-9C9A-BEACEE2AA221}" dt="2021-10-13T18:41:51.018" v="7836" actId="1036"/>
          <ac:spMkLst>
            <pc:docMk/>
            <pc:sldMk cId="311276449" sldId="728"/>
            <ac:spMk id="14" creationId="{A530074C-9975-4D4F-AC15-005B11433C74}"/>
          </ac:spMkLst>
        </pc:spChg>
        <pc:spChg chg="mod">
          <ac:chgData name="Nguyen Chi Son" userId="606856d02e9d83ac" providerId="LiveId" clId="{60F999BA-B899-40E7-9C9A-BEACEE2AA221}" dt="2021-10-13T18:41:51.018" v="7836" actId="1036"/>
          <ac:spMkLst>
            <pc:docMk/>
            <pc:sldMk cId="311276449" sldId="728"/>
            <ac:spMk id="15" creationId="{EC5263CE-BE2F-44C4-BD89-2666D2873C33}"/>
          </ac:spMkLst>
        </pc:spChg>
        <pc:spChg chg="mod">
          <ac:chgData name="Nguyen Chi Son" userId="606856d02e9d83ac" providerId="LiveId" clId="{60F999BA-B899-40E7-9C9A-BEACEE2AA221}" dt="2021-10-13T17:11:53.383" v="5613" actId="20577"/>
          <ac:spMkLst>
            <pc:docMk/>
            <pc:sldMk cId="311276449" sldId="728"/>
            <ac:spMk id="19" creationId="{9C339D16-68E4-43C4-A62E-D0146138D23B}"/>
          </ac:spMkLst>
        </pc:spChg>
        <pc:picChg chg="add mod">
          <ac:chgData name="Nguyen Chi Son" userId="606856d02e9d83ac" providerId="LiveId" clId="{60F999BA-B899-40E7-9C9A-BEACEE2AA221}" dt="2021-10-13T18:41:47.631" v="7815" actId="1076"/>
          <ac:picMkLst>
            <pc:docMk/>
            <pc:sldMk cId="311276449" sldId="728"/>
            <ac:picMk id="3" creationId="{1436765C-A498-4D45-A33D-A2757ED786A0}"/>
          </ac:picMkLst>
        </pc:picChg>
        <pc:picChg chg="del">
          <ac:chgData name="Nguyen Chi Son" userId="606856d02e9d83ac" providerId="LiveId" clId="{60F999BA-B899-40E7-9C9A-BEACEE2AA221}" dt="2021-10-13T17:11:54.858" v="5614" actId="478"/>
          <ac:picMkLst>
            <pc:docMk/>
            <pc:sldMk cId="311276449" sldId="728"/>
            <ac:picMk id="4" creationId="{A558A3FA-5866-4BA7-953A-111C1ACED532}"/>
          </ac:picMkLst>
        </pc:picChg>
        <pc:cxnChg chg="del">
          <ac:chgData name="Nguyen Chi Son" userId="606856d02e9d83ac" providerId="LiveId" clId="{60F999BA-B899-40E7-9C9A-BEACEE2AA221}" dt="2021-10-13T17:12:13.192" v="5619" actId="478"/>
          <ac:cxnSpMkLst>
            <pc:docMk/>
            <pc:sldMk cId="311276449" sldId="728"/>
            <ac:cxnSpMk id="16" creationId="{3221896F-54A6-443F-A329-08714C1B97A2}"/>
          </ac:cxnSpMkLst>
        </pc:cxnChg>
        <pc:cxnChg chg="del">
          <ac:chgData name="Nguyen Chi Son" userId="606856d02e9d83ac" providerId="LiveId" clId="{60F999BA-B899-40E7-9C9A-BEACEE2AA221}" dt="2021-10-13T17:12:13.192" v="5619" actId="478"/>
          <ac:cxnSpMkLst>
            <pc:docMk/>
            <pc:sldMk cId="311276449" sldId="728"/>
            <ac:cxnSpMk id="17" creationId="{9DFDC775-7AC4-4AA5-892A-5BB66FBFC45B}"/>
          </ac:cxnSpMkLst>
        </pc:cxnChg>
        <pc:cxnChg chg="del">
          <ac:chgData name="Nguyen Chi Son" userId="606856d02e9d83ac" providerId="LiveId" clId="{60F999BA-B899-40E7-9C9A-BEACEE2AA221}" dt="2021-10-13T17:12:13.192" v="5619" actId="478"/>
          <ac:cxnSpMkLst>
            <pc:docMk/>
            <pc:sldMk cId="311276449" sldId="728"/>
            <ac:cxnSpMk id="18" creationId="{FEC8261C-6E9E-473D-8237-002E0E7BE896}"/>
          </ac:cxnSpMkLst>
        </pc:cxnChg>
      </pc:sldChg>
      <pc:sldChg chg="delSp modSp add mod modAnim">
        <pc:chgData name="Nguyen Chi Son" userId="606856d02e9d83ac" providerId="LiveId" clId="{60F999BA-B899-40E7-9C9A-BEACEE2AA221}" dt="2021-10-13T18:39:41.324" v="7707" actId="20577"/>
        <pc:sldMkLst>
          <pc:docMk/>
          <pc:sldMk cId="2416830813" sldId="729"/>
        </pc:sldMkLst>
        <pc:spChg chg="mod">
          <ac:chgData name="Nguyen Chi Son" userId="606856d02e9d83ac" providerId="LiveId" clId="{60F999BA-B899-40E7-9C9A-BEACEE2AA221}" dt="2021-10-13T18:39:41.324" v="7707" actId="20577"/>
          <ac:spMkLst>
            <pc:docMk/>
            <pc:sldMk cId="2416830813" sldId="729"/>
            <ac:spMk id="14" creationId="{A530074C-9975-4D4F-AC15-005B11433C74}"/>
          </ac:spMkLst>
        </pc:spChg>
        <pc:spChg chg="mod">
          <ac:chgData name="Nguyen Chi Son" userId="606856d02e9d83ac" providerId="LiveId" clId="{60F999BA-B899-40E7-9C9A-BEACEE2AA221}" dt="2021-10-13T18:38:12.811" v="7417" actId="1035"/>
          <ac:spMkLst>
            <pc:docMk/>
            <pc:sldMk cId="2416830813" sldId="729"/>
            <ac:spMk id="15" creationId="{EC5263CE-BE2F-44C4-BD89-2666D2873C33}"/>
          </ac:spMkLst>
        </pc:spChg>
        <pc:spChg chg="mod">
          <ac:chgData name="Nguyen Chi Son" userId="606856d02e9d83ac" providerId="LiveId" clId="{60F999BA-B899-40E7-9C9A-BEACEE2AA221}" dt="2021-10-13T18:38:08.342" v="7396" actId="20577"/>
          <ac:spMkLst>
            <pc:docMk/>
            <pc:sldMk cId="2416830813" sldId="729"/>
            <ac:spMk id="19" creationId="{9C339D16-68E4-43C4-A62E-D0146138D23B}"/>
          </ac:spMkLst>
        </pc:spChg>
        <pc:picChg chg="del">
          <ac:chgData name="Nguyen Chi Son" userId="606856d02e9d83ac" providerId="LiveId" clId="{60F999BA-B899-40E7-9C9A-BEACEE2AA221}" dt="2021-10-13T17:14:00.752" v="6077" actId="478"/>
          <ac:picMkLst>
            <pc:docMk/>
            <pc:sldMk cId="2416830813" sldId="729"/>
            <ac:picMk id="3" creationId="{1436765C-A498-4D45-A33D-A2757ED786A0}"/>
          </ac:picMkLst>
        </pc:picChg>
      </pc:sldChg>
      <pc:sldChg chg="addSp delSp modSp add mod modAnim">
        <pc:chgData name="Nguyen Chi Son" userId="606856d02e9d83ac" providerId="LiveId" clId="{60F999BA-B899-40E7-9C9A-BEACEE2AA221}" dt="2021-10-13T18:41:57.161" v="7837"/>
        <pc:sldMkLst>
          <pc:docMk/>
          <pc:sldMk cId="3158567965" sldId="730"/>
        </pc:sldMkLst>
        <pc:spChg chg="mod">
          <ac:chgData name="Nguyen Chi Son" userId="606856d02e9d83ac" providerId="LiveId" clId="{60F999BA-B899-40E7-9C9A-BEACEE2AA221}" dt="2021-10-13T18:41:35.750" v="7811" actId="14100"/>
          <ac:spMkLst>
            <pc:docMk/>
            <pc:sldMk cId="3158567965" sldId="730"/>
            <ac:spMk id="10" creationId="{745A3F19-618D-4648-B35D-B4E959951563}"/>
          </ac:spMkLst>
        </pc:spChg>
        <pc:picChg chg="del">
          <ac:chgData name="Nguyen Chi Son" userId="606856d02e9d83ac" providerId="LiveId" clId="{60F999BA-B899-40E7-9C9A-BEACEE2AA221}" dt="2021-10-13T18:33:13.410" v="6262" actId="478"/>
          <ac:picMkLst>
            <pc:docMk/>
            <pc:sldMk cId="3158567965" sldId="730"/>
            <ac:picMk id="6" creationId="{6E5649AD-F9DB-4AA5-8B18-5BE0099A68F6}"/>
          </ac:picMkLst>
        </pc:picChg>
        <pc:picChg chg="add mod">
          <ac:chgData name="Nguyen Chi Son" userId="606856d02e9d83ac" providerId="LiveId" clId="{60F999BA-B899-40E7-9C9A-BEACEE2AA221}" dt="2021-10-13T18:41:31.883" v="7810" actId="1076"/>
          <ac:picMkLst>
            <pc:docMk/>
            <pc:sldMk cId="3158567965" sldId="730"/>
            <ac:picMk id="7" creationId="{8EE1225A-993F-4941-81D1-A07D57E19AC4}"/>
          </ac:picMkLst>
        </pc:picChg>
        <pc:picChg chg="del">
          <ac:chgData name="Nguyen Chi Son" userId="606856d02e9d83ac" providerId="LiveId" clId="{60F999BA-B899-40E7-9C9A-BEACEE2AA221}" dt="2021-10-13T18:33:12.488" v="6261" actId="478"/>
          <ac:picMkLst>
            <pc:docMk/>
            <pc:sldMk cId="3158567965" sldId="730"/>
            <ac:picMk id="9" creationId="{7112C3ED-24FA-4C1A-87CD-8E01D87269A5}"/>
          </ac:picMkLst>
        </pc:picChg>
      </pc:sldChg>
    </pc:docChg>
  </pc:docChgLst>
  <pc:docChgLst>
    <pc:chgData name="Nguyen Chi Son" userId="606856d02e9d83ac" providerId="LiveId" clId="{6C87C6BF-2A0E-41FE-8AD8-605C65027DD2}"/>
    <pc:docChg chg="undo redo custSel addSld delSld modSld sldOrd">
      <pc:chgData name="Nguyen Chi Son" userId="606856d02e9d83ac" providerId="LiveId" clId="{6C87C6BF-2A0E-41FE-8AD8-605C65027DD2}" dt="2021-11-01T05:25:30.711" v="3890" actId="207"/>
      <pc:docMkLst>
        <pc:docMk/>
      </pc:docMkLst>
      <pc:sldChg chg="modSp mod">
        <pc:chgData name="Nguyen Chi Son" userId="606856d02e9d83ac" providerId="LiveId" clId="{6C87C6BF-2A0E-41FE-8AD8-605C65027DD2}" dt="2021-10-30T03:37:36.051" v="100" actId="255"/>
        <pc:sldMkLst>
          <pc:docMk/>
          <pc:sldMk cId="2922349590" sldId="256"/>
        </pc:sldMkLst>
        <pc:spChg chg="mod">
          <ac:chgData name="Nguyen Chi Son" userId="606856d02e9d83ac" providerId="LiveId" clId="{6C87C6BF-2A0E-41FE-8AD8-605C65027DD2}" dt="2021-10-30T03:37:36.051" v="100" actId="255"/>
          <ac:spMkLst>
            <pc:docMk/>
            <pc:sldMk cId="2922349590" sldId="256"/>
            <ac:spMk id="136" creationId="{C574B640-0199-463F-87CA-8E3956B46E10}"/>
          </ac:spMkLst>
        </pc:spChg>
      </pc:sldChg>
      <pc:sldChg chg="modSp del mod">
        <pc:chgData name="Nguyen Chi Son" userId="606856d02e9d83ac" providerId="LiveId" clId="{6C87C6BF-2A0E-41FE-8AD8-605C65027DD2}" dt="2021-10-30T03:42:43.671" v="223" actId="47"/>
        <pc:sldMkLst>
          <pc:docMk/>
          <pc:sldMk cId="2812505328" sldId="362"/>
        </pc:sldMkLst>
        <pc:spChg chg="mod">
          <ac:chgData name="Nguyen Chi Son" userId="606856d02e9d83ac" providerId="LiveId" clId="{6C87C6BF-2A0E-41FE-8AD8-605C65027DD2}" dt="2021-10-30T03:37:54.252" v="199" actId="20577"/>
          <ac:spMkLst>
            <pc:docMk/>
            <pc:sldMk cId="2812505328" sldId="362"/>
            <ac:spMk id="2" creationId="{DAF08EC2-5D0D-48D9-855C-A59C0E5ED55B}"/>
          </ac:spMkLst>
        </pc:spChg>
        <pc:spChg chg="mod">
          <ac:chgData name="Nguyen Chi Son" userId="606856d02e9d83ac" providerId="LiveId" clId="{6C87C6BF-2A0E-41FE-8AD8-605C65027DD2}" dt="2021-10-30T03:37:57.638" v="218" actId="1036"/>
          <ac:spMkLst>
            <pc:docMk/>
            <pc:sldMk cId="2812505328" sldId="362"/>
            <ac:spMk id="3" creationId="{8CD51C9F-FCB0-4185-93E6-835FC05E1B10}"/>
          </ac:spMkLst>
        </pc:spChg>
      </pc:sldChg>
      <pc:sldChg chg="delSp del mod">
        <pc:chgData name="Nguyen Chi Son" userId="606856d02e9d83ac" providerId="LiveId" clId="{6C87C6BF-2A0E-41FE-8AD8-605C65027DD2}" dt="2021-10-30T03:46:18.480" v="706" actId="47"/>
        <pc:sldMkLst>
          <pc:docMk/>
          <pc:sldMk cId="3298182474" sldId="547"/>
        </pc:sldMkLst>
        <pc:picChg chg="del">
          <ac:chgData name="Nguyen Chi Son" userId="606856d02e9d83ac" providerId="LiveId" clId="{6C87C6BF-2A0E-41FE-8AD8-605C65027DD2}" dt="2021-10-30T03:38:01.240" v="219" actId="478"/>
          <ac:picMkLst>
            <pc:docMk/>
            <pc:sldMk cId="3298182474" sldId="547"/>
            <ac:picMk id="14" creationId="{E06644B1-37E8-4F9F-8ADB-21D6E82A5F0D}"/>
          </ac:picMkLst>
        </pc:picChg>
        <pc:picChg chg="del">
          <ac:chgData name="Nguyen Chi Son" userId="606856d02e9d83ac" providerId="LiveId" clId="{6C87C6BF-2A0E-41FE-8AD8-605C65027DD2}" dt="2021-10-30T03:38:01.740" v="220" actId="478"/>
          <ac:picMkLst>
            <pc:docMk/>
            <pc:sldMk cId="3298182474" sldId="547"/>
            <ac:picMk id="1026" creationId="{07A327FF-01E8-47BD-8FDF-C4CB28FB2F90}"/>
          </ac:picMkLst>
        </pc:picChg>
        <pc:picChg chg="del">
          <ac:chgData name="Nguyen Chi Son" userId="606856d02e9d83ac" providerId="LiveId" clId="{6C87C6BF-2A0E-41FE-8AD8-605C65027DD2}" dt="2021-10-30T03:38:02.224" v="221" actId="478"/>
          <ac:picMkLst>
            <pc:docMk/>
            <pc:sldMk cId="3298182474" sldId="547"/>
            <ac:picMk id="1030" creationId="{E9213D61-5228-4355-B978-B4656C77655F}"/>
          </ac:picMkLst>
        </pc:picChg>
      </pc:sldChg>
      <pc:sldChg chg="modSp add mod">
        <pc:chgData name="Nguyen Chi Son" userId="606856d02e9d83ac" providerId="LiveId" clId="{6C87C6BF-2A0E-41FE-8AD8-605C65027DD2}" dt="2021-10-30T03:56:23.320" v="2232" actId="20577"/>
        <pc:sldMkLst>
          <pc:docMk/>
          <pc:sldMk cId="3319126272" sldId="622"/>
        </pc:sldMkLst>
        <pc:spChg chg="mod">
          <ac:chgData name="Nguyen Chi Son" userId="606856d02e9d83ac" providerId="LiveId" clId="{6C87C6BF-2A0E-41FE-8AD8-605C65027DD2}" dt="2021-10-30T03:56:16.148" v="2224" actId="20577"/>
          <ac:spMkLst>
            <pc:docMk/>
            <pc:sldMk cId="3319126272" sldId="622"/>
            <ac:spMk id="2" creationId="{DAF08EC2-5D0D-48D9-855C-A59C0E5ED55B}"/>
          </ac:spMkLst>
        </pc:spChg>
        <pc:spChg chg="mod">
          <ac:chgData name="Nguyen Chi Son" userId="606856d02e9d83ac" providerId="LiveId" clId="{6C87C6BF-2A0E-41FE-8AD8-605C65027DD2}" dt="2021-10-30T03:56:23.320" v="2232" actId="20577"/>
          <ac:spMkLst>
            <pc:docMk/>
            <pc:sldMk cId="3319126272" sldId="622"/>
            <ac:spMk id="3" creationId="{8CD51C9F-FCB0-4185-93E6-835FC05E1B10}"/>
          </ac:spMkLst>
        </pc:spChg>
      </pc:sldChg>
      <pc:sldChg chg="modSp add mod">
        <pc:chgData name="Nguyen Chi Son" userId="606856d02e9d83ac" providerId="LiveId" clId="{6C87C6BF-2A0E-41FE-8AD8-605C65027DD2}" dt="2021-10-30T03:45:11.320" v="705" actId="20577"/>
        <pc:sldMkLst>
          <pc:docMk/>
          <pc:sldMk cId="213563098" sldId="623"/>
        </pc:sldMkLst>
        <pc:spChg chg="mod">
          <ac:chgData name="Nguyen Chi Son" userId="606856d02e9d83ac" providerId="LiveId" clId="{6C87C6BF-2A0E-41FE-8AD8-605C65027DD2}" dt="2021-10-30T03:45:11.320" v="705" actId="20577"/>
          <ac:spMkLst>
            <pc:docMk/>
            <pc:sldMk cId="213563098" sldId="623"/>
            <ac:spMk id="2" creationId="{BA8A6260-CA4B-46A9-A06E-C71EE59E6992}"/>
          </ac:spMkLst>
        </pc:spChg>
      </pc:sldChg>
      <pc:sldChg chg="add">
        <pc:chgData name="Nguyen Chi Son" userId="606856d02e9d83ac" providerId="LiveId" clId="{6C87C6BF-2A0E-41FE-8AD8-605C65027DD2}" dt="2021-10-30T03:42:41.437" v="222"/>
        <pc:sldMkLst>
          <pc:docMk/>
          <pc:sldMk cId="1033004166" sldId="675"/>
        </pc:sldMkLst>
      </pc:sldChg>
      <pc:sldChg chg="add">
        <pc:chgData name="Nguyen Chi Son" userId="606856d02e9d83ac" providerId="LiveId" clId="{6C87C6BF-2A0E-41FE-8AD8-605C65027DD2}" dt="2021-10-30T03:42:41.437" v="222"/>
        <pc:sldMkLst>
          <pc:docMk/>
          <pc:sldMk cId="470225863" sldId="691"/>
        </pc:sldMkLst>
      </pc:sldChg>
      <pc:sldChg chg="addSp modSp add mod modAnim">
        <pc:chgData name="Nguyen Chi Son" userId="606856d02e9d83ac" providerId="LiveId" clId="{6C87C6BF-2A0E-41FE-8AD8-605C65027DD2}" dt="2021-11-01T05:24:28.313" v="3870"/>
        <pc:sldMkLst>
          <pc:docMk/>
          <pc:sldMk cId="3964383563" sldId="722"/>
        </pc:sldMkLst>
        <pc:spChg chg="mod">
          <ac:chgData name="Nguyen Chi Son" userId="606856d02e9d83ac" providerId="LiveId" clId="{6C87C6BF-2A0E-41FE-8AD8-605C65027DD2}" dt="2021-11-01T05:21:53.046" v="3826" actId="1036"/>
          <ac:spMkLst>
            <pc:docMk/>
            <pc:sldMk cId="3964383563" sldId="722"/>
            <ac:spMk id="14" creationId="{A530074C-9975-4D4F-AC15-005B11433C74}"/>
          </ac:spMkLst>
        </pc:spChg>
        <pc:spChg chg="mod">
          <ac:chgData name="Nguyen Chi Son" userId="606856d02e9d83ac" providerId="LiveId" clId="{6C87C6BF-2A0E-41FE-8AD8-605C65027DD2}" dt="2021-11-01T05:21:53.046" v="3826" actId="1036"/>
          <ac:spMkLst>
            <pc:docMk/>
            <pc:sldMk cId="3964383563" sldId="722"/>
            <ac:spMk id="15" creationId="{EC5263CE-BE2F-44C4-BD89-2666D2873C33}"/>
          </ac:spMkLst>
        </pc:spChg>
        <pc:spChg chg="mod">
          <ac:chgData name="Nguyen Chi Son" userId="606856d02e9d83ac" providerId="LiveId" clId="{6C87C6BF-2A0E-41FE-8AD8-605C65027DD2}" dt="2021-10-30T03:43:41.539" v="356" actId="20577"/>
          <ac:spMkLst>
            <pc:docMk/>
            <pc:sldMk cId="3964383563" sldId="722"/>
            <ac:spMk id="19" creationId="{9C339D16-68E4-43C4-A62E-D0146138D23B}"/>
          </ac:spMkLst>
        </pc:spChg>
        <pc:picChg chg="add mod">
          <ac:chgData name="Nguyen Chi Son" userId="606856d02e9d83ac" providerId="LiveId" clId="{6C87C6BF-2A0E-41FE-8AD8-605C65027DD2}" dt="2021-11-01T05:21:58.979" v="3829" actId="1076"/>
          <ac:picMkLst>
            <pc:docMk/>
            <pc:sldMk cId="3964383563" sldId="722"/>
            <ac:picMk id="3" creationId="{55FAB2E2-1702-4C13-8FD9-FFB0DA86431D}"/>
          </ac:picMkLst>
        </pc:picChg>
      </pc:sldChg>
      <pc:sldChg chg="del">
        <pc:chgData name="Nguyen Chi Son" userId="606856d02e9d83ac" providerId="LiveId" clId="{6C87C6BF-2A0E-41FE-8AD8-605C65027DD2}" dt="2021-10-30T03:46:24.164" v="707" actId="47"/>
        <pc:sldMkLst>
          <pc:docMk/>
          <pc:sldMk cId="2862655" sldId="735"/>
        </pc:sldMkLst>
      </pc:sldChg>
      <pc:sldChg chg="del">
        <pc:chgData name="Nguyen Chi Son" userId="606856d02e9d83ac" providerId="LiveId" clId="{6C87C6BF-2A0E-41FE-8AD8-605C65027DD2}" dt="2021-10-30T04:36:11.230" v="3776" actId="47"/>
        <pc:sldMkLst>
          <pc:docMk/>
          <pc:sldMk cId="2820191260" sldId="736"/>
        </pc:sldMkLst>
      </pc:sldChg>
      <pc:sldChg chg="del">
        <pc:chgData name="Nguyen Chi Son" userId="606856d02e9d83ac" providerId="LiveId" clId="{6C87C6BF-2A0E-41FE-8AD8-605C65027DD2}" dt="2021-10-30T04:36:11.230" v="3776" actId="47"/>
        <pc:sldMkLst>
          <pc:docMk/>
          <pc:sldMk cId="94835632" sldId="737"/>
        </pc:sldMkLst>
      </pc:sldChg>
      <pc:sldChg chg="del">
        <pc:chgData name="Nguyen Chi Son" userId="606856d02e9d83ac" providerId="LiveId" clId="{6C87C6BF-2A0E-41FE-8AD8-605C65027DD2}" dt="2021-10-30T04:36:11.230" v="3776" actId="47"/>
        <pc:sldMkLst>
          <pc:docMk/>
          <pc:sldMk cId="2955621063" sldId="739"/>
        </pc:sldMkLst>
      </pc:sldChg>
      <pc:sldChg chg="del">
        <pc:chgData name="Nguyen Chi Son" userId="606856d02e9d83ac" providerId="LiveId" clId="{6C87C6BF-2A0E-41FE-8AD8-605C65027DD2}" dt="2021-10-30T04:36:11.230" v="3776" actId="47"/>
        <pc:sldMkLst>
          <pc:docMk/>
          <pc:sldMk cId="1285046139" sldId="740"/>
        </pc:sldMkLst>
      </pc:sldChg>
      <pc:sldChg chg="del">
        <pc:chgData name="Nguyen Chi Son" userId="606856d02e9d83ac" providerId="LiveId" clId="{6C87C6BF-2A0E-41FE-8AD8-605C65027DD2}" dt="2021-10-30T04:36:11.230" v="3776" actId="47"/>
        <pc:sldMkLst>
          <pc:docMk/>
          <pc:sldMk cId="446764494" sldId="741"/>
        </pc:sldMkLst>
      </pc:sldChg>
      <pc:sldChg chg="addSp delSp modSp add mod ord modAnim">
        <pc:chgData name="Nguyen Chi Son" userId="606856d02e9d83ac" providerId="LiveId" clId="{6C87C6BF-2A0E-41FE-8AD8-605C65027DD2}" dt="2021-11-01T05:24:33.680" v="3874"/>
        <pc:sldMkLst>
          <pc:docMk/>
          <pc:sldMk cId="4013739178" sldId="742"/>
        </pc:sldMkLst>
        <pc:spChg chg="mod">
          <ac:chgData name="Nguyen Chi Son" userId="606856d02e9d83ac" providerId="LiveId" clId="{6C87C6BF-2A0E-41FE-8AD8-605C65027DD2}" dt="2021-10-30T03:48:20.243" v="1428" actId="1036"/>
          <ac:spMkLst>
            <pc:docMk/>
            <pc:sldMk cId="4013739178" sldId="742"/>
            <ac:spMk id="14" creationId="{A530074C-9975-4D4F-AC15-005B11433C74}"/>
          </ac:spMkLst>
        </pc:spChg>
        <pc:spChg chg="mod">
          <ac:chgData name="Nguyen Chi Son" userId="606856d02e9d83ac" providerId="LiveId" clId="{6C87C6BF-2A0E-41FE-8AD8-605C65027DD2}" dt="2021-10-30T03:48:20.243" v="1428" actId="1036"/>
          <ac:spMkLst>
            <pc:docMk/>
            <pc:sldMk cId="4013739178" sldId="742"/>
            <ac:spMk id="15" creationId="{EC5263CE-BE2F-44C4-BD89-2666D2873C33}"/>
          </ac:spMkLst>
        </pc:spChg>
        <pc:spChg chg="mod">
          <ac:chgData name="Nguyen Chi Son" userId="606856d02e9d83ac" providerId="LiveId" clId="{6C87C6BF-2A0E-41FE-8AD8-605C65027DD2}" dt="2021-10-30T03:46:59.339" v="969" actId="20577"/>
          <ac:spMkLst>
            <pc:docMk/>
            <pc:sldMk cId="4013739178" sldId="742"/>
            <ac:spMk id="19" creationId="{9C339D16-68E4-43C4-A62E-D0146138D23B}"/>
          </ac:spMkLst>
        </pc:spChg>
        <pc:picChg chg="del">
          <ac:chgData name="Nguyen Chi Son" userId="606856d02e9d83ac" providerId="LiveId" clId="{6C87C6BF-2A0E-41FE-8AD8-605C65027DD2}" dt="2021-10-30T03:46:27.723" v="709" actId="478"/>
          <ac:picMkLst>
            <pc:docMk/>
            <pc:sldMk cId="4013739178" sldId="742"/>
            <ac:picMk id="3" creationId="{55FAB2E2-1702-4C13-8FD9-FFB0DA86431D}"/>
          </ac:picMkLst>
        </pc:picChg>
        <pc:picChg chg="add mod">
          <ac:chgData name="Nguyen Chi Son" userId="606856d02e9d83ac" providerId="LiveId" clId="{6C87C6BF-2A0E-41FE-8AD8-605C65027DD2}" dt="2021-11-01T05:22:07.948" v="3831" actId="1076"/>
          <ac:picMkLst>
            <pc:docMk/>
            <pc:sldMk cId="4013739178" sldId="742"/>
            <ac:picMk id="7" creationId="{6609A9CA-A64D-40EB-9FDB-C3C34C23806A}"/>
          </ac:picMkLst>
        </pc:picChg>
      </pc:sldChg>
      <pc:sldChg chg="addSp delSp modSp add mod modAnim">
        <pc:chgData name="Nguyen Chi Son" userId="606856d02e9d83ac" providerId="LiveId" clId="{6C87C6BF-2A0E-41FE-8AD8-605C65027DD2}" dt="2021-11-01T05:24:47.958" v="3879"/>
        <pc:sldMkLst>
          <pc:docMk/>
          <pc:sldMk cId="309858905" sldId="743"/>
        </pc:sldMkLst>
        <pc:spChg chg="mod">
          <ac:chgData name="Nguyen Chi Son" userId="606856d02e9d83ac" providerId="LiveId" clId="{6C87C6BF-2A0E-41FE-8AD8-605C65027DD2}" dt="2021-10-30T03:53:53.583" v="2141" actId="1035"/>
          <ac:spMkLst>
            <pc:docMk/>
            <pc:sldMk cId="309858905" sldId="743"/>
            <ac:spMk id="14" creationId="{A530074C-9975-4D4F-AC15-005B11433C74}"/>
          </ac:spMkLst>
        </pc:spChg>
        <pc:spChg chg="mod">
          <ac:chgData name="Nguyen Chi Son" userId="606856d02e9d83ac" providerId="LiveId" clId="{6C87C6BF-2A0E-41FE-8AD8-605C65027DD2}" dt="2021-10-30T03:53:53.583" v="2141" actId="1035"/>
          <ac:spMkLst>
            <pc:docMk/>
            <pc:sldMk cId="309858905" sldId="743"/>
            <ac:spMk id="15" creationId="{EC5263CE-BE2F-44C4-BD89-2666D2873C33}"/>
          </ac:spMkLst>
        </pc:spChg>
        <pc:spChg chg="mod">
          <ac:chgData name="Nguyen Chi Son" userId="606856d02e9d83ac" providerId="LiveId" clId="{6C87C6BF-2A0E-41FE-8AD8-605C65027DD2}" dt="2021-10-30T03:50:18.375" v="1793" actId="20577"/>
          <ac:spMkLst>
            <pc:docMk/>
            <pc:sldMk cId="309858905" sldId="743"/>
            <ac:spMk id="19" creationId="{9C339D16-68E4-43C4-A62E-D0146138D23B}"/>
          </ac:spMkLst>
        </pc:spChg>
        <pc:graphicFrameChg chg="add del mod modGraphic">
          <ac:chgData name="Nguyen Chi Son" userId="606856d02e9d83ac" providerId="LiveId" clId="{6C87C6BF-2A0E-41FE-8AD8-605C65027DD2}" dt="2021-10-30T03:54:21.192" v="2144" actId="478"/>
          <ac:graphicFrameMkLst>
            <pc:docMk/>
            <pc:sldMk cId="309858905" sldId="743"/>
            <ac:graphicFrameMk id="6" creationId="{32F22B11-9A34-4006-9D8E-E7A9E183C93E}"/>
          </ac:graphicFrameMkLst>
        </pc:graphicFrameChg>
        <pc:graphicFrameChg chg="add mod modGraphic">
          <ac:chgData name="Nguyen Chi Son" userId="606856d02e9d83ac" providerId="LiveId" clId="{6C87C6BF-2A0E-41FE-8AD8-605C65027DD2}" dt="2021-11-01T05:24:41.814" v="3876"/>
          <ac:graphicFrameMkLst>
            <pc:docMk/>
            <pc:sldMk cId="309858905" sldId="743"/>
            <ac:graphicFrameMk id="8" creationId="{8703949A-44FF-4B9C-80EE-71943A3A14FB}"/>
          </ac:graphicFrameMkLst>
        </pc:graphicFrameChg>
        <pc:graphicFrameChg chg="add mod modGraphic">
          <ac:chgData name="Nguyen Chi Son" userId="606856d02e9d83ac" providerId="LiveId" clId="{6C87C6BF-2A0E-41FE-8AD8-605C65027DD2}" dt="2021-11-01T05:24:41.814" v="3876"/>
          <ac:graphicFrameMkLst>
            <pc:docMk/>
            <pc:sldMk cId="309858905" sldId="743"/>
            <ac:graphicFrameMk id="10" creationId="{DCCF3FE7-0DE2-481B-A767-341ABC9BCBA6}"/>
          </ac:graphicFrameMkLst>
        </pc:graphicFrameChg>
        <pc:picChg chg="add mod">
          <ac:chgData name="Nguyen Chi Son" userId="606856d02e9d83ac" providerId="LiveId" clId="{6C87C6BF-2A0E-41FE-8AD8-605C65027DD2}" dt="2021-10-30T03:55:13.947" v="2149" actId="1076"/>
          <ac:picMkLst>
            <pc:docMk/>
            <pc:sldMk cId="309858905" sldId="743"/>
            <ac:picMk id="3" creationId="{B8827690-30FC-4B9D-AE97-087F78EECA92}"/>
          </ac:picMkLst>
        </pc:picChg>
        <pc:picChg chg="add mod">
          <ac:chgData name="Nguyen Chi Son" userId="606856d02e9d83ac" providerId="LiveId" clId="{6C87C6BF-2A0E-41FE-8AD8-605C65027DD2}" dt="2021-10-30T03:55:13.947" v="2149" actId="1076"/>
          <ac:picMkLst>
            <pc:docMk/>
            <pc:sldMk cId="309858905" sldId="743"/>
            <ac:picMk id="5" creationId="{517E8FCF-FAF1-4541-85E2-DBE9B5F861DE}"/>
          </ac:picMkLst>
        </pc:picChg>
        <pc:picChg chg="del">
          <ac:chgData name="Nguyen Chi Son" userId="606856d02e9d83ac" providerId="LiveId" clId="{6C87C6BF-2A0E-41FE-8AD8-605C65027DD2}" dt="2021-10-30T03:49:38.224" v="1435" actId="478"/>
          <ac:picMkLst>
            <pc:docMk/>
            <pc:sldMk cId="309858905" sldId="743"/>
            <ac:picMk id="7" creationId="{6609A9CA-A64D-40EB-9FDB-C3C34C23806A}"/>
          </ac:picMkLst>
        </pc:picChg>
      </pc:sldChg>
      <pc:sldChg chg="modSp add mod">
        <pc:chgData name="Nguyen Chi Son" userId="606856d02e9d83ac" providerId="LiveId" clId="{6C87C6BF-2A0E-41FE-8AD8-605C65027DD2}" dt="2021-10-30T03:56:39.179" v="2279" actId="20577"/>
        <pc:sldMkLst>
          <pc:docMk/>
          <pc:sldMk cId="4213716247" sldId="744"/>
        </pc:sldMkLst>
        <pc:spChg chg="mod">
          <ac:chgData name="Nguyen Chi Son" userId="606856d02e9d83ac" providerId="LiveId" clId="{6C87C6BF-2A0E-41FE-8AD8-605C65027DD2}" dt="2021-10-30T03:56:39.179" v="2279" actId="20577"/>
          <ac:spMkLst>
            <pc:docMk/>
            <pc:sldMk cId="4213716247" sldId="744"/>
            <ac:spMk id="2" creationId="{DAF08EC2-5D0D-48D9-855C-A59C0E5ED55B}"/>
          </ac:spMkLst>
        </pc:spChg>
        <pc:spChg chg="mod">
          <ac:chgData name="Nguyen Chi Son" userId="606856d02e9d83ac" providerId="LiveId" clId="{6C87C6BF-2A0E-41FE-8AD8-605C65027DD2}" dt="2021-10-30T03:56:33.960" v="2235" actId="20577"/>
          <ac:spMkLst>
            <pc:docMk/>
            <pc:sldMk cId="4213716247" sldId="744"/>
            <ac:spMk id="3" creationId="{8CD51C9F-FCB0-4185-93E6-835FC05E1B10}"/>
          </ac:spMkLst>
        </pc:spChg>
      </pc:sldChg>
      <pc:sldChg chg="addSp delSp modSp add mod">
        <pc:chgData name="Nguyen Chi Son" userId="606856d02e9d83ac" providerId="LiveId" clId="{6C87C6BF-2A0E-41FE-8AD8-605C65027DD2}" dt="2021-11-01T05:25:19.670" v="3887" actId="207"/>
        <pc:sldMkLst>
          <pc:docMk/>
          <pc:sldMk cId="2379730907" sldId="745"/>
        </pc:sldMkLst>
        <pc:spChg chg="mod">
          <ac:chgData name="Nguyen Chi Son" userId="606856d02e9d83ac" providerId="LiveId" clId="{6C87C6BF-2A0E-41FE-8AD8-605C65027DD2}" dt="2021-10-30T04:08:13.559" v="2449" actId="20577"/>
          <ac:spMkLst>
            <pc:docMk/>
            <pc:sldMk cId="2379730907" sldId="745"/>
            <ac:spMk id="2" creationId="{BA8A6260-CA4B-46A9-A06E-C71EE59E6992}"/>
          </ac:spMkLst>
        </pc:spChg>
        <pc:spChg chg="add mod">
          <ac:chgData name="Nguyen Chi Son" userId="606856d02e9d83ac" providerId="LiveId" clId="{6C87C6BF-2A0E-41FE-8AD8-605C65027DD2}" dt="2021-11-01T05:25:16.894" v="3886" actId="207"/>
          <ac:spMkLst>
            <pc:docMk/>
            <pc:sldMk cId="2379730907" sldId="745"/>
            <ac:spMk id="5" creationId="{7ECD27BE-C4AA-4650-B8F5-6B558C0E15D1}"/>
          </ac:spMkLst>
        </pc:spChg>
        <pc:spChg chg="add mod">
          <ac:chgData name="Nguyen Chi Son" userId="606856d02e9d83ac" providerId="LiveId" clId="{6C87C6BF-2A0E-41FE-8AD8-605C65027DD2}" dt="2021-11-01T05:25:19.670" v="3887" actId="207"/>
          <ac:spMkLst>
            <pc:docMk/>
            <pc:sldMk cId="2379730907" sldId="745"/>
            <ac:spMk id="7" creationId="{BA56FDBE-BFF6-4065-B509-D7BA45FDD73A}"/>
          </ac:spMkLst>
        </pc:spChg>
        <pc:picChg chg="del">
          <ac:chgData name="Nguyen Chi Son" userId="606856d02e9d83ac" providerId="LiveId" clId="{6C87C6BF-2A0E-41FE-8AD8-605C65027DD2}" dt="2021-10-30T04:08:15.282" v="2450" actId="478"/>
          <ac:picMkLst>
            <pc:docMk/>
            <pc:sldMk cId="2379730907" sldId="745"/>
            <ac:picMk id="4" creationId="{4CC9391A-E529-47AD-9FC1-2BFB4D078BC2}"/>
          </ac:picMkLst>
        </pc:picChg>
        <pc:picChg chg="del">
          <ac:chgData name="Nguyen Chi Son" userId="606856d02e9d83ac" providerId="LiveId" clId="{6C87C6BF-2A0E-41FE-8AD8-605C65027DD2}" dt="2021-10-30T04:08:15.970" v="2451" actId="478"/>
          <ac:picMkLst>
            <pc:docMk/>
            <pc:sldMk cId="2379730907" sldId="745"/>
            <ac:picMk id="6" creationId="{F5AED2C0-06F4-4871-95CA-26B8E09C9799}"/>
          </ac:picMkLst>
        </pc:picChg>
        <pc:picChg chg="add mod">
          <ac:chgData name="Nguyen Chi Son" userId="606856d02e9d83ac" providerId="LiveId" clId="{6C87C6BF-2A0E-41FE-8AD8-605C65027DD2}" dt="2021-11-01T05:22:30.024" v="3834" actId="1076"/>
          <ac:picMkLst>
            <pc:docMk/>
            <pc:sldMk cId="2379730907" sldId="745"/>
            <ac:picMk id="8" creationId="{80D05FE9-1BBF-49F4-A236-1F73C3A681D0}"/>
          </ac:picMkLst>
        </pc:picChg>
        <pc:picChg chg="add mod">
          <ac:chgData name="Nguyen Chi Son" userId="606856d02e9d83ac" providerId="LiveId" clId="{6C87C6BF-2A0E-41FE-8AD8-605C65027DD2}" dt="2021-11-01T05:22:28.353" v="3833" actId="1076"/>
          <ac:picMkLst>
            <pc:docMk/>
            <pc:sldMk cId="2379730907" sldId="745"/>
            <ac:picMk id="1026" creationId="{875F98AD-4CBE-49F7-A480-F28A64ECC84D}"/>
          </ac:picMkLst>
        </pc:picChg>
      </pc:sldChg>
      <pc:sldChg chg="addSp delSp modSp add mod modAnim">
        <pc:chgData name="Nguyen Chi Son" userId="606856d02e9d83ac" providerId="LiveId" clId="{6C87C6BF-2A0E-41FE-8AD8-605C65027DD2}" dt="2021-11-01T05:25:26.781" v="3889" actId="207"/>
        <pc:sldMkLst>
          <pc:docMk/>
          <pc:sldMk cId="998579383" sldId="746"/>
        </pc:sldMkLst>
        <pc:spChg chg="mod">
          <ac:chgData name="Nguyen Chi Son" userId="606856d02e9d83ac" providerId="LiveId" clId="{6C87C6BF-2A0E-41FE-8AD8-605C65027DD2}" dt="2021-11-01T05:25:24.038" v="3888" actId="207"/>
          <ac:spMkLst>
            <pc:docMk/>
            <pc:sldMk cId="998579383" sldId="746"/>
            <ac:spMk id="5" creationId="{7ECD27BE-C4AA-4650-B8F5-6B558C0E15D1}"/>
          </ac:spMkLst>
        </pc:spChg>
        <pc:spChg chg="mod">
          <ac:chgData name="Nguyen Chi Son" userId="606856d02e9d83ac" providerId="LiveId" clId="{6C87C6BF-2A0E-41FE-8AD8-605C65027DD2}" dt="2021-11-01T05:25:26.781" v="3889" actId="207"/>
          <ac:spMkLst>
            <pc:docMk/>
            <pc:sldMk cId="998579383" sldId="746"/>
            <ac:spMk id="7" creationId="{BA56FDBE-BFF6-4065-B509-D7BA45FDD73A}"/>
          </ac:spMkLst>
        </pc:spChg>
        <pc:picChg chg="del">
          <ac:chgData name="Nguyen Chi Son" userId="606856d02e9d83ac" providerId="LiveId" clId="{6C87C6BF-2A0E-41FE-8AD8-605C65027DD2}" dt="2021-10-30T04:29:52.797" v="2602" actId="478"/>
          <ac:picMkLst>
            <pc:docMk/>
            <pc:sldMk cId="998579383" sldId="746"/>
            <ac:picMk id="8" creationId="{80D05FE9-1BBF-49F4-A236-1F73C3A681D0}"/>
          </ac:picMkLst>
        </pc:picChg>
        <pc:picChg chg="del">
          <ac:chgData name="Nguyen Chi Son" userId="606856d02e9d83ac" providerId="LiveId" clId="{6C87C6BF-2A0E-41FE-8AD8-605C65027DD2}" dt="2021-10-30T04:29:53.454" v="2603" actId="478"/>
          <ac:picMkLst>
            <pc:docMk/>
            <pc:sldMk cId="998579383" sldId="746"/>
            <ac:picMk id="1026" creationId="{875F98AD-4CBE-49F7-A480-F28A64ECC84D}"/>
          </ac:picMkLst>
        </pc:picChg>
        <pc:picChg chg="add mod">
          <ac:chgData name="Nguyen Chi Son" userId="606856d02e9d83ac" providerId="LiveId" clId="{6C87C6BF-2A0E-41FE-8AD8-605C65027DD2}" dt="2021-11-01T05:23:05.086" v="3845" actId="14100"/>
          <ac:picMkLst>
            <pc:docMk/>
            <pc:sldMk cId="998579383" sldId="746"/>
            <ac:picMk id="2050" creationId="{A26AC7B0-2A76-4F72-89E6-149C1924AE49}"/>
          </ac:picMkLst>
        </pc:picChg>
        <pc:picChg chg="add mod">
          <ac:chgData name="Nguyen Chi Son" userId="606856d02e9d83ac" providerId="LiveId" clId="{6C87C6BF-2A0E-41FE-8AD8-605C65027DD2}" dt="2021-11-01T05:23:09.164" v="3846" actId="1076"/>
          <ac:picMkLst>
            <pc:docMk/>
            <pc:sldMk cId="998579383" sldId="746"/>
            <ac:picMk id="2052" creationId="{60A8FC11-2832-48A2-B543-A773337F5C93}"/>
          </ac:picMkLst>
        </pc:picChg>
      </pc:sldChg>
      <pc:sldChg chg="addSp delSp modSp add mod modAnim">
        <pc:chgData name="Nguyen Chi Son" userId="606856d02e9d83ac" providerId="LiveId" clId="{6C87C6BF-2A0E-41FE-8AD8-605C65027DD2}" dt="2021-11-01T05:25:30.711" v="3890" actId="207"/>
        <pc:sldMkLst>
          <pc:docMk/>
          <pc:sldMk cId="3232506973" sldId="747"/>
        </pc:sldMkLst>
        <pc:spChg chg="mod">
          <ac:chgData name="Nguyen Chi Son" userId="606856d02e9d83ac" providerId="LiveId" clId="{6C87C6BF-2A0E-41FE-8AD8-605C65027DD2}" dt="2021-11-01T05:25:30.711" v="3890" actId="207"/>
          <ac:spMkLst>
            <pc:docMk/>
            <pc:sldMk cId="3232506973" sldId="747"/>
            <ac:spMk id="5" creationId="{7ECD27BE-C4AA-4650-B8F5-6B558C0E15D1}"/>
          </ac:spMkLst>
        </pc:spChg>
        <pc:spChg chg="del">
          <ac:chgData name="Nguyen Chi Son" userId="606856d02e9d83ac" providerId="LiveId" clId="{6C87C6BF-2A0E-41FE-8AD8-605C65027DD2}" dt="2021-10-30T04:32:32.058" v="3111" actId="478"/>
          <ac:spMkLst>
            <pc:docMk/>
            <pc:sldMk cId="3232506973" sldId="747"/>
            <ac:spMk id="7" creationId="{BA56FDBE-BFF6-4065-B509-D7BA45FDD73A}"/>
          </ac:spMkLst>
        </pc:spChg>
        <pc:picChg chg="del">
          <ac:chgData name="Nguyen Chi Son" userId="606856d02e9d83ac" providerId="LiveId" clId="{6C87C6BF-2A0E-41FE-8AD8-605C65027DD2}" dt="2021-10-30T04:32:08.450" v="2894" actId="478"/>
          <ac:picMkLst>
            <pc:docMk/>
            <pc:sldMk cId="3232506973" sldId="747"/>
            <ac:picMk id="2050" creationId="{A26AC7B0-2A76-4F72-89E6-149C1924AE49}"/>
          </ac:picMkLst>
        </pc:picChg>
        <pc:picChg chg="del">
          <ac:chgData name="Nguyen Chi Son" userId="606856d02e9d83ac" providerId="LiveId" clId="{6C87C6BF-2A0E-41FE-8AD8-605C65027DD2}" dt="2021-10-30T04:32:08.965" v="2895" actId="478"/>
          <ac:picMkLst>
            <pc:docMk/>
            <pc:sldMk cId="3232506973" sldId="747"/>
            <ac:picMk id="2052" creationId="{60A8FC11-2832-48A2-B543-A773337F5C93}"/>
          </ac:picMkLst>
        </pc:picChg>
        <pc:picChg chg="add mod">
          <ac:chgData name="Nguyen Chi Son" userId="606856d02e9d83ac" providerId="LiveId" clId="{6C87C6BF-2A0E-41FE-8AD8-605C65027DD2}" dt="2021-11-01T05:23:39.200" v="3855" actId="1076"/>
          <ac:picMkLst>
            <pc:docMk/>
            <pc:sldMk cId="3232506973" sldId="747"/>
            <ac:picMk id="3074" creationId="{5BEA7686-1023-45E3-BA0E-376C7BE5A258}"/>
          </ac:picMkLst>
        </pc:picChg>
      </pc:sldChg>
      <pc:sldChg chg="addSp delSp modSp add mod modAnim">
        <pc:chgData name="Nguyen Chi Son" userId="606856d02e9d83ac" providerId="LiveId" clId="{6C87C6BF-2A0E-41FE-8AD8-605C65027DD2}" dt="2021-11-01T05:25:08.806" v="3885"/>
        <pc:sldMkLst>
          <pc:docMk/>
          <pc:sldMk cId="2754773967" sldId="748"/>
        </pc:sldMkLst>
        <pc:spChg chg="mod">
          <ac:chgData name="Nguyen Chi Son" userId="606856d02e9d83ac" providerId="LiveId" clId="{6C87C6BF-2A0E-41FE-8AD8-605C65027DD2}" dt="2021-11-01T05:24:15.848" v="3866" actId="1036"/>
          <ac:spMkLst>
            <pc:docMk/>
            <pc:sldMk cId="2754773967" sldId="748"/>
            <ac:spMk id="14" creationId="{A530074C-9975-4D4F-AC15-005B11433C74}"/>
          </ac:spMkLst>
        </pc:spChg>
        <pc:spChg chg="mod">
          <ac:chgData name="Nguyen Chi Son" userId="606856d02e9d83ac" providerId="LiveId" clId="{6C87C6BF-2A0E-41FE-8AD8-605C65027DD2}" dt="2021-11-01T05:24:15.848" v="3866" actId="1036"/>
          <ac:spMkLst>
            <pc:docMk/>
            <pc:sldMk cId="2754773967" sldId="748"/>
            <ac:spMk id="15" creationId="{EC5263CE-BE2F-44C4-BD89-2666D2873C33}"/>
          </ac:spMkLst>
        </pc:spChg>
        <pc:spChg chg="mod">
          <ac:chgData name="Nguyen Chi Son" userId="606856d02e9d83ac" providerId="LiveId" clId="{6C87C6BF-2A0E-41FE-8AD8-605C65027DD2}" dt="2021-10-30T04:35:24.963" v="3607"/>
          <ac:spMkLst>
            <pc:docMk/>
            <pc:sldMk cId="2754773967" sldId="748"/>
            <ac:spMk id="19" creationId="{9C339D16-68E4-43C4-A62E-D0146138D23B}"/>
          </ac:spMkLst>
        </pc:spChg>
        <pc:graphicFrameChg chg="del">
          <ac:chgData name="Nguyen Chi Son" userId="606856d02e9d83ac" providerId="LiveId" clId="{6C87C6BF-2A0E-41FE-8AD8-605C65027DD2}" dt="2021-10-30T04:36:03.336" v="3775" actId="478"/>
          <ac:graphicFrameMkLst>
            <pc:docMk/>
            <pc:sldMk cId="2754773967" sldId="748"/>
            <ac:graphicFrameMk id="8" creationId="{8703949A-44FF-4B9C-80EE-71943A3A14FB}"/>
          </ac:graphicFrameMkLst>
        </pc:graphicFrameChg>
        <pc:graphicFrameChg chg="del">
          <ac:chgData name="Nguyen Chi Son" userId="606856d02e9d83ac" providerId="LiveId" clId="{6C87C6BF-2A0E-41FE-8AD8-605C65027DD2}" dt="2021-10-30T04:36:03.336" v="3775" actId="478"/>
          <ac:graphicFrameMkLst>
            <pc:docMk/>
            <pc:sldMk cId="2754773967" sldId="748"/>
            <ac:graphicFrameMk id="10" creationId="{DCCF3FE7-0DE2-481B-A767-341ABC9BCBA6}"/>
          </ac:graphicFrameMkLst>
        </pc:graphicFrameChg>
        <pc:picChg chg="del">
          <ac:chgData name="Nguyen Chi Son" userId="606856d02e9d83ac" providerId="LiveId" clId="{6C87C6BF-2A0E-41FE-8AD8-605C65027DD2}" dt="2021-10-30T04:36:03.336" v="3775" actId="478"/>
          <ac:picMkLst>
            <pc:docMk/>
            <pc:sldMk cId="2754773967" sldId="748"/>
            <ac:picMk id="3" creationId="{B8827690-30FC-4B9D-AE97-087F78EECA92}"/>
          </ac:picMkLst>
        </pc:picChg>
        <pc:picChg chg="del">
          <ac:chgData name="Nguyen Chi Son" userId="606856d02e9d83ac" providerId="LiveId" clId="{6C87C6BF-2A0E-41FE-8AD8-605C65027DD2}" dt="2021-10-30T04:36:03.336" v="3775" actId="478"/>
          <ac:picMkLst>
            <pc:docMk/>
            <pc:sldMk cId="2754773967" sldId="748"/>
            <ac:picMk id="5" creationId="{517E8FCF-FAF1-4541-85E2-DBE9B5F861DE}"/>
          </ac:picMkLst>
        </pc:picChg>
        <pc:picChg chg="add mod">
          <ac:chgData name="Nguyen Chi Son" userId="606856d02e9d83ac" providerId="LiveId" clId="{6C87C6BF-2A0E-41FE-8AD8-605C65027DD2}" dt="2021-11-01T05:24:13.072" v="3861" actId="1076"/>
          <ac:picMkLst>
            <pc:docMk/>
            <pc:sldMk cId="2754773967" sldId="748"/>
            <ac:picMk id="4098" creationId="{78A34681-33BC-4117-9AD3-BE5AE36FDBDD}"/>
          </ac:picMkLst>
        </pc:picChg>
      </pc:sldChg>
    </pc:docChg>
  </pc:docChgLst>
  <pc:docChgLst>
    <pc:chgData name="Nguyen Chi Son" userId="606856d02e9d83ac" providerId="LiveId" clId="{9FC513B0-8B8E-4F9D-B691-50C8BB0F64D2}"/>
    <pc:docChg chg="undo custSel addSld delSld modSld">
      <pc:chgData name="Nguyen Chi Son" userId="606856d02e9d83ac" providerId="LiveId" clId="{9FC513B0-8B8E-4F9D-B691-50C8BB0F64D2}" dt="2022-05-19T08:30:12.531" v="3626"/>
      <pc:docMkLst>
        <pc:docMk/>
      </pc:docMkLst>
      <pc:sldChg chg="modSp mod">
        <pc:chgData name="Nguyen Chi Son" userId="606856d02e9d83ac" providerId="LiveId" clId="{9FC513B0-8B8E-4F9D-B691-50C8BB0F64D2}" dt="2022-05-19T07:42:51.703" v="1" actId="20577"/>
        <pc:sldMkLst>
          <pc:docMk/>
          <pc:sldMk cId="2922349590" sldId="256"/>
        </pc:sldMkLst>
        <pc:spChg chg="mod">
          <ac:chgData name="Nguyen Chi Son" userId="606856d02e9d83ac" providerId="LiveId" clId="{9FC513B0-8B8E-4F9D-B691-50C8BB0F64D2}" dt="2022-05-19T07:42:51.703" v="1" actId="20577"/>
          <ac:spMkLst>
            <pc:docMk/>
            <pc:sldMk cId="2922349590" sldId="256"/>
            <ac:spMk id="136" creationId="{C574B640-0199-463F-87CA-8E3956B46E10}"/>
          </ac:spMkLst>
        </pc:spChg>
      </pc:sldChg>
      <pc:sldChg chg="modSp mod">
        <pc:chgData name="Nguyen Chi Son" userId="606856d02e9d83ac" providerId="LiveId" clId="{9FC513B0-8B8E-4F9D-B691-50C8BB0F64D2}" dt="2022-05-19T07:51:26.009" v="863" actId="20577"/>
        <pc:sldMkLst>
          <pc:docMk/>
          <pc:sldMk cId="3319126272" sldId="622"/>
        </pc:sldMkLst>
        <pc:spChg chg="mod">
          <ac:chgData name="Nguyen Chi Son" userId="606856d02e9d83ac" providerId="LiveId" clId="{9FC513B0-8B8E-4F9D-B691-50C8BB0F64D2}" dt="2022-05-19T07:51:26.009" v="863" actId="20577"/>
          <ac:spMkLst>
            <pc:docMk/>
            <pc:sldMk cId="3319126272" sldId="622"/>
            <ac:spMk id="2" creationId="{DAF08EC2-5D0D-48D9-855C-A59C0E5ED55B}"/>
          </ac:spMkLst>
        </pc:spChg>
        <pc:spChg chg="mod">
          <ac:chgData name="Nguyen Chi Son" userId="606856d02e9d83ac" providerId="LiveId" clId="{9FC513B0-8B8E-4F9D-B691-50C8BB0F64D2}" dt="2022-05-19T07:51:15.884" v="794" actId="20577"/>
          <ac:spMkLst>
            <pc:docMk/>
            <pc:sldMk cId="3319126272" sldId="622"/>
            <ac:spMk id="3" creationId="{8CD51C9F-FCB0-4185-93E6-835FC05E1B10}"/>
          </ac:spMkLst>
        </pc:spChg>
      </pc:sldChg>
      <pc:sldChg chg="modSp mod">
        <pc:chgData name="Nguyen Chi Son" userId="606856d02e9d83ac" providerId="LiveId" clId="{9FC513B0-8B8E-4F9D-B691-50C8BB0F64D2}" dt="2022-05-19T07:43:05.655" v="58" actId="20577"/>
        <pc:sldMkLst>
          <pc:docMk/>
          <pc:sldMk cId="1033004166" sldId="675"/>
        </pc:sldMkLst>
        <pc:spChg chg="mod">
          <ac:chgData name="Nguyen Chi Son" userId="606856d02e9d83ac" providerId="LiveId" clId="{9FC513B0-8B8E-4F9D-B691-50C8BB0F64D2}" dt="2022-05-19T07:43:05.655" v="58" actId="20577"/>
          <ac:spMkLst>
            <pc:docMk/>
            <pc:sldMk cId="1033004166" sldId="675"/>
            <ac:spMk id="2" creationId="{DAF08EC2-5D0D-48D9-855C-A59C0E5ED55B}"/>
          </ac:spMkLst>
        </pc:spChg>
      </pc:sldChg>
      <pc:sldChg chg="addSp delSp modSp mod">
        <pc:chgData name="Nguyen Chi Son" userId="606856d02e9d83ac" providerId="LiveId" clId="{9FC513B0-8B8E-4F9D-B691-50C8BB0F64D2}" dt="2022-05-19T08:14:37.692" v="2190" actId="1076"/>
        <pc:sldMkLst>
          <pc:docMk/>
          <pc:sldMk cId="3014091475" sldId="782"/>
        </pc:sldMkLst>
        <pc:spChg chg="mod">
          <ac:chgData name="Nguyen Chi Son" userId="606856d02e9d83ac" providerId="LiveId" clId="{9FC513B0-8B8E-4F9D-B691-50C8BB0F64D2}" dt="2022-05-19T08:14:10.749" v="2178" actId="20577"/>
          <ac:spMkLst>
            <pc:docMk/>
            <pc:sldMk cId="3014091475" sldId="782"/>
            <ac:spMk id="2" creationId="{BA8A6260-CA4B-46A9-A06E-C71EE59E6992}"/>
          </ac:spMkLst>
        </pc:spChg>
        <pc:spChg chg="del mod">
          <ac:chgData name="Nguyen Chi Son" userId="606856d02e9d83ac" providerId="LiveId" clId="{9FC513B0-8B8E-4F9D-B691-50C8BB0F64D2}" dt="2022-05-19T08:14:14.745" v="2179" actId="478"/>
          <ac:spMkLst>
            <pc:docMk/>
            <pc:sldMk cId="3014091475" sldId="782"/>
            <ac:spMk id="9" creationId="{EC4E9A14-5869-6E45-C2AA-6C023336F424}"/>
          </ac:spMkLst>
        </pc:spChg>
        <pc:spChg chg="del">
          <ac:chgData name="Nguyen Chi Son" userId="606856d02e9d83ac" providerId="LiveId" clId="{9FC513B0-8B8E-4F9D-B691-50C8BB0F64D2}" dt="2022-05-19T07:53:56.826" v="866" actId="478"/>
          <ac:spMkLst>
            <pc:docMk/>
            <pc:sldMk cId="3014091475" sldId="782"/>
            <ac:spMk id="13" creationId="{E501F4AA-0C97-89C1-4462-FFF45B0CA31A}"/>
          </ac:spMkLst>
        </pc:spChg>
        <pc:picChg chg="add mod">
          <ac:chgData name="Nguyen Chi Son" userId="606856d02e9d83ac" providerId="LiveId" clId="{9FC513B0-8B8E-4F9D-B691-50C8BB0F64D2}" dt="2022-05-19T08:14:31.909" v="2189" actId="1076"/>
          <ac:picMkLst>
            <pc:docMk/>
            <pc:sldMk cId="3014091475" sldId="782"/>
            <ac:picMk id="7" creationId="{94B706CA-2F5E-87EE-966F-A6079CA5E5D9}"/>
          </ac:picMkLst>
        </pc:picChg>
        <pc:picChg chg="del">
          <ac:chgData name="Nguyen Chi Son" userId="606856d02e9d83ac" providerId="LiveId" clId="{9FC513B0-8B8E-4F9D-B691-50C8BB0F64D2}" dt="2022-05-19T07:53:55.483" v="865" actId="478"/>
          <ac:picMkLst>
            <pc:docMk/>
            <pc:sldMk cId="3014091475" sldId="782"/>
            <ac:picMk id="8" creationId="{4638A4EF-E253-DE5D-2511-CD2BFCE0ACAA}"/>
          </ac:picMkLst>
        </pc:picChg>
        <pc:picChg chg="add mod">
          <ac:chgData name="Nguyen Chi Son" userId="606856d02e9d83ac" providerId="LiveId" clId="{9FC513B0-8B8E-4F9D-B691-50C8BB0F64D2}" dt="2022-05-19T08:14:37.692" v="2190" actId="1076"/>
          <ac:picMkLst>
            <pc:docMk/>
            <pc:sldMk cId="3014091475" sldId="782"/>
            <ac:picMk id="10" creationId="{27373A48-0CFA-9245-68AE-861614FBB6FD}"/>
          </ac:picMkLst>
        </pc:picChg>
        <pc:picChg chg="add del mod">
          <ac:chgData name="Nguyen Chi Son" userId="606856d02e9d83ac" providerId="LiveId" clId="{9FC513B0-8B8E-4F9D-B691-50C8BB0F64D2}" dt="2022-05-19T08:14:16.960" v="2181" actId="478"/>
          <ac:picMkLst>
            <pc:docMk/>
            <pc:sldMk cId="3014091475" sldId="782"/>
            <ac:picMk id="11" creationId="{C75135CB-23FF-9A9E-FB12-BE8806C5A0F0}"/>
          </ac:picMkLst>
        </pc:picChg>
        <pc:picChg chg="del">
          <ac:chgData name="Nguyen Chi Son" userId="606856d02e9d83ac" providerId="LiveId" clId="{9FC513B0-8B8E-4F9D-B691-50C8BB0F64D2}" dt="2022-05-19T07:53:54.842" v="864" actId="478"/>
          <ac:picMkLst>
            <pc:docMk/>
            <pc:sldMk cId="3014091475" sldId="782"/>
            <ac:picMk id="2050" creationId="{B06717B1-19EF-63E1-9B57-C70603CA8AF3}"/>
          </ac:picMkLst>
        </pc:picChg>
      </pc:sldChg>
      <pc:sldChg chg="addSp delSp modSp mod">
        <pc:chgData name="Nguyen Chi Son" userId="606856d02e9d83ac" providerId="LiveId" clId="{9FC513B0-8B8E-4F9D-B691-50C8BB0F64D2}" dt="2022-05-19T08:28:59.778" v="3613" actId="20577"/>
        <pc:sldMkLst>
          <pc:docMk/>
          <pc:sldMk cId="4090454743" sldId="854"/>
        </pc:sldMkLst>
        <pc:spChg chg="mod">
          <ac:chgData name="Nguyen Chi Son" userId="606856d02e9d83ac" providerId="LiveId" clId="{9FC513B0-8B8E-4F9D-B691-50C8BB0F64D2}" dt="2022-05-19T08:28:59.778" v="3613" actId="20577"/>
          <ac:spMkLst>
            <pc:docMk/>
            <pc:sldMk cId="4090454743" sldId="854"/>
            <ac:spMk id="2" creationId="{BA8A6260-CA4B-46A9-A06E-C71EE59E6992}"/>
          </ac:spMkLst>
        </pc:spChg>
        <pc:spChg chg="del">
          <ac:chgData name="Nguyen Chi Son" userId="606856d02e9d83ac" providerId="LiveId" clId="{9FC513B0-8B8E-4F9D-B691-50C8BB0F64D2}" dt="2022-05-19T07:48:10.277" v="585" actId="478"/>
          <ac:spMkLst>
            <pc:docMk/>
            <pc:sldMk cId="4090454743" sldId="854"/>
            <ac:spMk id="14" creationId="{9DD867F1-DFA9-92A9-1DBE-D5E885823439}"/>
          </ac:spMkLst>
        </pc:spChg>
        <pc:spChg chg="add mod">
          <ac:chgData name="Nguyen Chi Son" userId="606856d02e9d83ac" providerId="LiveId" clId="{9FC513B0-8B8E-4F9D-B691-50C8BB0F64D2}" dt="2022-05-19T07:50:40.198" v="781" actId="1076"/>
          <ac:spMkLst>
            <pc:docMk/>
            <pc:sldMk cId="4090454743" sldId="854"/>
            <ac:spMk id="15" creationId="{AC426AE2-7F47-0E3D-BB54-38C12BD20D73}"/>
          </ac:spMkLst>
        </pc:spChg>
        <pc:graphicFrameChg chg="mod">
          <ac:chgData name="Nguyen Chi Son" userId="606856d02e9d83ac" providerId="LiveId" clId="{9FC513B0-8B8E-4F9D-B691-50C8BB0F64D2}" dt="2022-05-19T07:50:42.198" v="782" actId="1076"/>
          <ac:graphicFrameMkLst>
            <pc:docMk/>
            <pc:sldMk cId="4090454743" sldId="854"/>
            <ac:graphicFrameMk id="9" creationId="{786A72E9-F6BF-1EB6-4466-D8522AC66303}"/>
          </ac:graphicFrameMkLst>
        </pc:graphicFrameChg>
        <pc:graphicFrameChg chg="del">
          <ac:chgData name="Nguyen Chi Son" userId="606856d02e9d83ac" providerId="LiveId" clId="{9FC513B0-8B8E-4F9D-B691-50C8BB0F64D2}" dt="2022-05-19T07:48:10.777" v="586" actId="478"/>
          <ac:graphicFrameMkLst>
            <pc:docMk/>
            <pc:sldMk cId="4090454743" sldId="854"/>
            <ac:graphicFrameMk id="11" creationId="{B068D446-B556-7083-46A1-AD77CDEDF099}"/>
          </ac:graphicFrameMkLst>
        </pc:graphicFrameChg>
        <pc:graphicFrameChg chg="del">
          <ac:chgData name="Nguyen Chi Son" userId="606856d02e9d83ac" providerId="LiveId" clId="{9FC513B0-8B8E-4F9D-B691-50C8BB0F64D2}" dt="2022-05-19T07:45:01.561" v="60" actId="478"/>
          <ac:graphicFrameMkLst>
            <pc:docMk/>
            <pc:sldMk cId="4090454743" sldId="854"/>
            <ac:graphicFrameMk id="17" creationId="{F775CF44-6F76-30C0-1D44-4783CD209E3C}"/>
          </ac:graphicFrameMkLst>
        </pc:graphicFrameChg>
        <pc:graphicFrameChg chg="del">
          <ac:chgData name="Nguyen Chi Son" userId="606856d02e9d83ac" providerId="LiveId" clId="{9FC513B0-8B8E-4F9D-B691-50C8BB0F64D2}" dt="2022-05-19T07:45:01.561" v="60" actId="478"/>
          <ac:graphicFrameMkLst>
            <pc:docMk/>
            <pc:sldMk cId="4090454743" sldId="854"/>
            <ac:graphicFrameMk id="18" creationId="{2F25CDF1-816D-5D39-230D-44232414FA22}"/>
          </ac:graphicFrameMkLst>
        </pc:graphicFrameChg>
        <pc:picChg chg="add mod">
          <ac:chgData name="Nguyen Chi Son" userId="606856d02e9d83ac" providerId="LiveId" clId="{9FC513B0-8B8E-4F9D-B691-50C8BB0F64D2}" dt="2022-05-19T07:50:40.198" v="781" actId="1076"/>
          <ac:picMkLst>
            <pc:docMk/>
            <pc:sldMk cId="4090454743" sldId="854"/>
            <ac:picMk id="5" creationId="{FDABDA9F-5F97-DCCC-A8E6-19F59E7EDEC8}"/>
          </ac:picMkLst>
        </pc:picChg>
        <pc:picChg chg="add del mod">
          <ac:chgData name="Nguyen Chi Son" userId="606856d02e9d83ac" providerId="LiveId" clId="{9FC513B0-8B8E-4F9D-B691-50C8BB0F64D2}" dt="2022-05-19T07:49:13.993" v="596" actId="478"/>
          <ac:picMkLst>
            <pc:docMk/>
            <pc:sldMk cId="4090454743" sldId="854"/>
            <ac:picMk id="7" creationId="{A97E6B1D-847A-EA2C-66BA-1273E0023479}"/>
          </ac:picMkLst>
        </pc:picChg>
        <pc:picChg chg="add mod">
          <ac:chgData name="Nguyen Chi Son" userId="606856d02e9d83ac" providerId="LiveId" clId="{9FC513B0-8B8E-4F9D-B691-50C8BB0F64D2}" dt="2022-05-19T07:50:53.244" v="788" actId="1076"/>
          <ac:picMkLst>
            <pc:docMk/>
            <pc:sldMk cId="4090454743" sldId="854"/>
            <ac:picMk id="10" creationId="{6230151C-B189-BCA5-501E-00DBD936CC40}"/>
          </ac:picMkLst>
        </pc:picChg>
        <pc:picChg chg="add mod">
          <ac:chgData name="Nguyen Chi Son" userId="606856d02e9d83ac" providerId="LiveId" clId="{9FC513B0-8B8E-4F9D-B691-50C8BB0F64D2}" dt="2022-05-19T07:50:55.385" v="789" actId="1076"/>
          <ac:picMkLst>
            <pc:docMk/>
            <pc:sldMk cId="4090454743" sldId="854"/>
            <ac:picMk id="13" creationId="{9012E897-9323-0106-1C68-546028F93637}"/>
          </ac:picMkLst>
        </pc:picChg>
        <pc:picChg chg="del">
          <ac:chgData name="Nguyen Chi Son" userId="606856d02e9d83ac" providerId="LiveId" clId="{9FC513B0-8B8E-4F9D-B691-50C8BB0F64D2}" dt="2022-05-19T07:43:08.186" v="59" actId="478"/>
          <ac:picMkLst>
            <pc:docMk/>
            <pc:sldMk cId="4090454743" sldId="854"/>
            <ac:picMk id="1026" creationId="{C99199C0-3408-D404-5592-A8087DDFE382}"/>
          </ac:picMkLst>
        </pc:picChg>
        <pc:cxnChg chg="del">
          <ac:chgData name="Nguyen Chi Son" userId="606856d02e9d83ac" providerId="LiveId" clId="{9FC513B0-8B8E-4F9D-B691-50C8BB0F64D2}" dt="2022-05-19T07:45:01.561" v="60" actId="478"/>
          <ac:cxnSpMkLst>
            <pc:docMk/>
            <pc:sldMk cId="4090454743" sldId="854"/>
            <ac:cxnSpMk id="4" creationId="{4CBEDF58-F0BD-40DB-6B67-9A6B8D295C89}"/>
          </ac:cxnSpMkLst>
        </pc:cxnChg>
        <pc:cxnChg chg="del">
          <ac:chgData name="Nguyen Chi Son" userId="606856d02e9d83ac" providerId="LiveId" clId="{9FC513B0-8B8E-4F9D-B691-50C8BB0F64D2}" dt="2022-05-19T07:45:01.561" v="60" actId="478"/>
          <ac:cxnSpMkLst>
            <pc:docMk/>
            <pc:sldMk cId="4090454743" sldId="854"/>
            <ac:cxnSpMk id="16" creationId="{D906C4BD-5FDB-9580-0680-E30103CE470A}"/>
          </ac:cxnSpMkLst>
        </pc:cxnChg>
      </pc:sldChg>
      <pc:sldChg chg="del">
        <pc:chgData name="Nguyen Chi Son" userId="606856d02e9d83ac" providerId="LiveId" clId="{9FC513B0-8B8E-4F9D-B691-50C8BB0F64D2}" dt="2022-05-19T08:28:09.310" v="3377" actId="47"/>
        <pc:sldMkLst>
          <pc:docMk/>
          <pc:sldMk cId="3465111237" sldId="858"/>
        </pc:sldMkLst>
      </pc:sldChg>
      <pc:sldChg chg="del">
        <pc:chgData name="Nguyen Chi Son" userId="606856d02e9d83ac" providerId="LiveId" clId="{9FC513B0-8B8E-4F9D-B691-50C8BB0F64D2}" dt="2022-05-19T08:28:09.310" v="3377" actId="47"/>
        <pc:sldMkLst>
          <pc:docMk/>
          <pc:sldMk cId="2564726876" sldId="859"/>
        </pc:sldMkLst>
      </pc:sldChg>
      <pc:sldChg chg="del">
        <pc:chgData name="Nguyen Chi Son" userId="606856d02e9d83ac" providerId="LiveId" clId="{9FC513B0-8B8E-4F9D-B691-50C8BB0F64D2}" dt="2022-05-19T07:51:10.806" v="790" actId="47"/>
        <pc:sldMkLst>
          <pc:docMk/>
          <pc:sldMk cId="2522316162" sldId="860"/>
        </pc:sldMkLst>
      </pc:sldChg>
      <pc:sldChg chg="del">
        <pc:chgData name="Nguyen Chi Son" userId="606856d02e9d83ac" providerId="LiveId" clId="{9FC513B0-8B8E-4F9D-B691-50C8BB0F64D2}" dt="2022-05-19T08:28:09.310" v="3377" actId="47"/>
        <pc:sldMkLst>
          <pc:docMk/>
          <pc:sldMk cId="2661812338" sldId="861"/>
        </pc:sldMkLst>
      </pc:sldChg>
      <pc:sldChg chg="del">
        <pc:chgData name="Nguyen Chi Son" userId="606856d02e9d83ac" providerId="LiveId" clId="{9FC513B0-8B8E-4F9D-B691-50C8BB0F64D2}" dt="2022-05-19T08:28:09.310" v="3377" actId="47"/>
        <pc:sldMkLst>
          <pc:docMk/>
          <pc:sldMk cId="4032949450" sldId="862"/>
        </pc:sldMkLst>
      </pc:sldChg>
      <pc:sldChg chg="del">
        <pc:chgData name="Nguyen Chi Son" userId="606856d02e9d83ac" providerId="LiveId" clId="{9FC513B0-8B8E-4F9D-B691-50C8BB0F64D2}" dt="2022-05-19T08:28:09.310" v="3377" actId="47"/>
        <pc:sldMkLst>
          <pc:docMk/>
          <pc:sldMk cId="822007567" sldId="863"/>
        </pc:sldMkLst>
      </pc:sldChg>
      <pc:sldChg chg="addSp delSp modSp mod delAnim modAnim">
        <pc:chgData name="Nguyen Chi Son" userId="606856d02e9d83ac" providerId="LiveId" clId="{9FC513B0-8B8E-4F9D-B691-50C8BB0F64D2}" dt="2022-05-19T08:29:43.556" v="3621"/>
        <pc:sldMkLst>
          <pc:docMk/>
          <pc:sldMk cId="388516391" sldId="865"/>
        </pc:sldMkLst>
        <pc:spChg chg="del mod">
          <ac:chgData name="Nguyen Chi Son" userId="606856d02e9d83ac" providerId="LiveId" clId="{9FC513B0-8B8E-4F9D-B691-50C8BB0F64D2}" dt="2022-05-19T08:02:01.811" v="1522" actId="478"/>
          <ac:spMkLst>
            <pc:docMk/>
            <pc:sldMk cId="388516391" sldId="865"/>
            <ac:spMk id="8" creationId="{B7487CE1-BE7F-8691-B354-58B28BF06969}"/>
          </ac:spMkLst>
        </pc:spChg>
        <pc:spChg chg="mod">
          <ac:chgData name="Nguyen Chi Son" userId="606856d02e9d83ac" providerId="LiveId" clId="{9FC513B0-8B8E-4F9D-B691-50C8BB0F64D2}" dt="2022-05-19T08:22:33.767" v="2210" actId="1076"/>
          <ac:spMkLst>
            <pc:docMk/>
            <pc:sldMk cId="388516391" sldId="865"/>
            <ac:spMk id="10" creationId="{D98CE14C-9A27-2914-79C0-C7B48EB2DECD}"/>
          </ac:spMkLst>
        </pc:spChg>
        <pc:spChg chg="mod">
          <ac:chgData name="Nguyen Chi Son" userId="606856d02e9d83ac" providerId="LiveId" clId="{9FC513B0-8B8E-4F9D-B691-50C8BB0F64D2}" dt="2022-05-19T08:22:28.846" v="2209" actId="14100"/>
          <ac:spMkLst>
            <pc:docMk/>
            <pc:sldMk cId="388516391" sldId="865"/>
            <ac:spMk id="13" creationId="{8567C54E-DBCB-0D35-F240-006D821F72BD}"/>
          </ac:spMkLst>
        </pc:spChg>
        <pc:spChg chg="del mod">
          <ac:chgData name="Nguyen Chi Son" userId="606856d02e9d83ac" providerId="LiveId" clId="{9FC513B0-8B8E-4F9D-B691-50C8BB0F64D2}" dt="2022-05-19T08:02:01.811" v="1522" actId="478"/>
          <ac:spMkLst>
            <pc:docMk/>
            <pc:sldMk cId="388516391" sldId="865"/>
            <ac:spMk id="14" creationId="{F6ACE9BF-FEFB-C7E1-DA44-57E7C60CE628}"/>
          </ac:spMkLst>
        </pc:spChg>
        <pc:spChg chg="mod">
          <ac:chgData name="Nguyen Chi Son" userId="606856d02e9d83ac" providerId="LiveId" clId="{9FC513B0-8B8E-4F9D-B691-50C8BB0F64D2}" dt="2022-05-19T08:01:49.624" v="1520" actId="20577"/>
          <ac:spMkLst>
            <pc:docMk/>
            <pc:sldMk cId="388516391" sldId="865"/>
            <ac:spMk id="19" creationId="{9C339D16-68E4-43C4-A62E-D0146138D23B}"/>
          </ac:spMkLst>
        </pc:spChg>
        <pc:graphicFrameChg chg="del mod">
          <ac:chgData name="Nguyen Chi Son" userId="606856d02e9d83ac" providerId="LiveId" clId="{9FC513B0-8B8E-4F9D-B691-50C8BB0F64D2}" dt="2022-05-19T08:02:01.811" v="1522" actId="478"/>
          <ac:graphicFrameMkLst>
            <pc:docMk/>
            <pc:sldMk cId="388516391" sldId="865"/>
            <ac:graphicFrameMk id="15" creationId="{9C176E8B-4CDA-7ECE-444C-1B29055D7389}"/>
          </ac:graphicFrameMkLst>
        </pc:graphicFrameChg>
        <pc:graphicFrameChg chg="del mod">
          <ac:chgData name="Nguyen Chi Son" userId="606856d02e9d83ac" providerId="LiveId" clId="{9FC513B0-8B8E-4F9D-B691-50C8BB0F64D2}" dt="2022-05-19T08:07:24.750" v="1527" actId="478"/>
          <ac:graphicFrameMkLst>
            <pc:docMk/>
            <pc:sldMk cId="388516391" sldId="865"/>
            <ac:graphicFrameMk id="16" creationId="{7CBA0B82-8470-12AB-EFE3-0C0B677A690C}"/>
          </ac:graphicFrameMkLst>
        </pc:graphicFrameChg>
        <pc:graphicFrameChg chg="add del mod">
          <ac:chgData name="Nguyen Chi Son" userId="606856d02e9d83ac" providerId="LiveId" clId="{9FC513B0-8B8E-4F9D-B691-50C8BB0F64D2}" dt="2022-05-19T08:11:55.021" v="1881" actId="478"/>
          <ac:graphicFrameMkLst>
            <pc:docMk/>
            <pc:sldMk cId="388516391" sldId="865"/>
            <ac:graphicFrameMk id="25" creationId="{28E20DA4-6EDA-2085-881B-E620C28D7ADC}"/>
          </ac:graphicFrameMkLst>
        </pc:graphicFrameChg>
        <pc:graphicFrameChg chg="add mod">
          <ac:chgData name="Nguyen Chi Son" userId="606856d02e9d83ac" providerId="LiveId" clId="{9FC513B0-8B8E-4F9D-B691-50C8BB0F64D2}" dt="2022-05-19T08:22:05.065" v="2201" actId="1076"/>
          <ac:graphicFrameMkLst>
            <pc:docMk/>
            <pc:sldMk cId="388516391" sldId="865"/>
            <ac:graphicFrameMk id="26" creationId="{EF086FC4-F9A0-6340-C43B-C5EDE97A886E}"/>
          </ac:graphicFrameMkLst>
        </pc:graphicFrameChg>
        <pc:graphicFrameChg chg="add mod">
          <ac:chgData name="Nguyen Chi Son" userId="606856d02e9d83ac" providerId="LiveId" clId="{9FC513B0-8B8E-4F9D-B691-50C8BB0F64D2}" dt="2022-05-19T08:22:12.400" v="2203" actId="1076"/>
          <ac:graphicFrameMkLst>
            <pc:docMk/>
            <pc:sldMk cId="388516391" sldId="865"/>
            <ac:graphicFrameMk id="27" creationId="{F7A5916E-7446-65F6-BB4D-2724CB809F62}"/>
          </ac:graphicFrameMkLst>
        </pc:graphicFrameChg>
        <pc:graphicFrameChg chg="add mod">
          <ac:chgData name="Nguyen Chi Son" userId="606856d02e9d83ac" providerId="LiveId" clId="{9FC513B0-8B8E-4F9D-B691-50C8BB0F64D2}" dt="2022-05-19T08:22:19.912" v="2207" actId="1076"/>
          <ac:graphicFrameMkLst>
            <pc:docMk/>
            <pc:sldMk cId="388516391" sldId="865"/>
            <ac:graphicFrameMk id="28" creationId="{91403DA3-0F34-2902-EB1E-83277D5E211D}"/>
          </ac:graphicFrameMkLst>
        </pc:graphicFrameChg>
        <pc:graphicFrameChg chg="add mod">
          <ac:chgData name="Nguyen Chi Son" userId="606856d02e9d83ac" providerId="LiveId" clId="{9FC513B0-8B8E-4F9D-B691-50C8BB0F64D2}" dt="2022-05-19T08:22:05.065" v="2201" actId="1076"/>
          <ac:graphicFrameMkLst>
            <pc:docMk/>
            <pc:sldMk cId="388516391" sldId="865"/>
            <ac:graphicFrameMk id="29" creationId="{C43DEEB4-F1C2-6BF5-B106-FB1D0BD2EEFA}"/>
          </ac:graphicFrameMkLst>
        </pc:graphicFrameChg>
        <pc:graphicFrameChg chg="add mod">
          <ac:chgData name="Nguyen Chi Son" userId="606856d02e9d83ac" providerId="LiveId" clId="{9FC513B0-8B8E-4F9D-B691-50C8BB0F64D2}" dt="2022-05-19T08:12:02.158" v="1884" actId="571"/>
          <ac:graphicFrameMkLst>
            <pc:docMk/>
            <pc:sldMk cId="388516391" sldId="865"/>
            <ac:graphicFrameMk id="30" creationId="{FCDF0C54-48FA-F262-08A6-63248FE67597}"/>
          </ac:graphicFrameMkLst>
        </pc:graphicFrameChg>
        <pc:picChg chg="del">
          <ac:chgData name="Nguyen Chi Son" userId="606856d02e9d83ac" providerId="LiveId" clId="{9FC513B0-8B8E-4F9D-B691-50C8BB0F64D2}" dt="2022-05-19T08:00:43.782" v="1245" actId="478"/>
          <ac:picMkLst>
            <pc:docMk/>
            <pc:sldMk cId="388516391" sldId="865"/>
            <ac:picMk id="3" creationId="{16CB0135-561B-2462-39F1-F2A1F4A2E790}"/>
          </ac:picMkLst>
        </pc:picChg>
        <pc:picChg chg="add mod">
          <ac:chgData name="Nguyen Chi Son" userId="606856d02e9d83ac" providerId="LiveId" clId="{9FC513B0-8B8E-4F9D-B691-50C8BB0F64D2}" dt="2022-05-19T08:22:05.065" v="2201" actId="1076"/>
          <ac:picMkLst>
            <pc:docMk/>
            <pc:sldMk cId="388516391" sldId="865"/>
            <ac:picMk id="4" creationId="{65D48CDF-8870-1D0A-AC1E-53B03089D5B9}"/>
          </ac:picMkLst>
        </pc:picChg>
        <pc:picChg chg="add del mod">
          <ac:chgData name="Nguyen Chi Son" userId="606856d02e9d83ac" providerId="LiveId" clId="{9FC513B0-8B8E-4F9D-B691-50C8BB0F64D2}" dt="2022-05-19T08:21:40.905" v="2191" actId="478"/>
          <ac:picMkLst>
            <pc:docMk/>
            <pc:sldMk cId="388516391" sldId="865"/>
            <ac:picMk id="6" creationId="{B92A0112-B46F-43C6-4929-5C831E1956ED}"/>
          </ac:picMkLst>
        </pc:picChg>
        <pc:picChg chg="add mod">
          <ac:chgData name="Nguyen Chi Son" userId="606856d02e9d83ac" providerId="LiveId" clId="{9FC513B0-8B8E-4F9D-B691-50C8BB0F64D2}" dt="2022-05-19T08:22:01.103" v="2200" actId="1076"/>
          <ac:picMkLst>
            <pc:docMk/>
            <pc:sldMk cId="388516391" sldId="865"/>
            <ac:picMk id="2050" creationId="{BDF25857-BBC9-1984-25BB-D0E782DE5B68}"/>
          </ac:picMkLst>
        </pc:picChg>
        <pc:cxnChg chg="add mod">
          <ac:chgData name="Nguyen Chi Son" userId="606856d02e9d83ac" providerId="LiveId" clId="{9FC513B0-8B8E-4F9D-B691-50C8BB0F64D2}" dt="2022-05-19T08:22:05.065" v="2201" actId="1076"/>
          <ac:cxnSpMkLst>
            <pc:docMk/>
            <pc:sldMk cId="388516391" sldId="865"/>
            <ac:cxnSpMk id="17" creationId="{573AB9C2-A189-12C4-40E7-596A6DA9EC17}"/>
          </ac:cxnSpMkLst>
        </pc:cxnChg>
        <pc:cxnChg chg="add mod">
          <ac:chgData name="Nguyen Chi Son" userId="606856d02e9d83ac" providerId="LiveId" clId="{9FC513B0-8B8E-4F9D-B691-50C8BB0F64D2}" dt="2022-05-19T08:22:05.065" v="2201" actId="1076"/>
          <ac:cxnSpMkLst>
            <pc:docMk/>
            <pc:sldMk cId="388516391" sldId="865"/>
            <ac:cxnSpMk id="18" creationId="{224648FA-9990-7951-9795-F7B227F7C478}"/>
          </ac:cxnSpMkLst>
        </pc:cxnChg>
        <pc:cxnChg chg="add mod">
          <ac:chgData name="Nguyen Chi Son" userId="606856d02e9d83ac" providerId="LiveId" clId="{9FC513B0-8B8E-4F9D-B691-50C8BB0F64D2}" dt="2022-05-19T08:22:09.823" v="2202" actId="1076"/>
          <ac:cxnSpMkLst>
            <pc:docMk/>
            <pc:sldMk cId="388516391" sldId="865"/>
            <ac:cxnSpMk id="22" creationId="{25CF8F87-08D5-3280-71A8-B29480C42B25}"/>
          </ac:cxnSpMkLst>
        </pc:cxnChg>
        <pc:cxnChg chg="add mod">
          <ac:chgData name="Nguyen Chi Son" userId="606856d02e9d83ac" providerId="LiveId" clId="{9FC513B0-8B8E-4F9D-B691-50C8BB0F64D2}" dt="2022-05-19T08:22:17.677" v="2206" actId="1037"/>
          <ac:cxnSpMkLst>
            <pc:docMk/>
            <pc:sldMk cId="388516391" sldId="865"/>
            <ac:cxnSpMk id="23" creationId="{A623A7EB-7C38-DF63-5028-6FD7BBAFD265}"/>
          </ac:cxnSpMkLst>
        </pc:cxnChg>
      </pc:sldChg>
      <pc:sldChg chg="del">
        <pc:chgData name="Nguyen Chi Son" userId="606856d02e9d83ac" providerId="LiveId" clId="{9FC513B0-8B8E-4F9D-B691-50C8BB0F64D2}" dt="2022-05-19T08:28:09.310" v="3377" actId="47"/>
        <pc:sldMkLst>
          <pc:docMk/>
          <pc:sldMk cId="2165467798" sldId="866"/>
        </pc:sldMkLst>
      </pc:sldChg>
      <pc:sldChg chg="addSp delSp modSp add mod delAnim modAnim">
        <pc:chgData name="Nguyen Chi Son" userId="606856d02e9d83ac" providerId="LiveId" clId="{9FC513B0-8B8E-4F9D-B691-50C8BB0F64D2}" dt="2022-05-19T08:30:12.531" v="3626"/>
        <pc:sldMkLst>
          <pc:docMk/>
          <pc:sldMk cId="3000388248" sldId="867"/>
        </pc:sldMkLst>
        <pc:spChg chg="mod">
          <ac:chgData name="Nguyen Chi Son" userId="606856d02e9d83ac" providerId="LiveId" clId="{9FC513B0-8B8E-4F9D-B691-50C8BB0F64D2}" dt="2022-05-19T08:24:59.262" v="2757" actId="1076"/>
          <ac:spMkLst>
            <pc:docMk/>
            <pc:sldMk cId="3000388248" sldId="867"/>
            <ac:spMk id="10" creationId="{D98CE14C-9A27-2914-79C0-C7B48EB2DECD}"/>
          </ac:spMkLst>
        </pc:spChg>
        <pc:spChg chg="mod">
          <ac:chgData name="Nguyen Chi Son" userId="606856d02e9d83ac" providerId="LiveId" clId="{9FC513B0-8B8E-4F9D-B691-50C8BB0F64D2}" dt="2022-05-19T08:25:06.626" v="2769" actId="1035"/>
          <ac:spMkLst>
            <pc:docMk/>
            <pc:sldMk cId="3000388248" sldId="867"/>
            <ac:spMk id="13" creationId="{8567C54E-DBCB-0D35-F240-006D821F72BD}"/>
          </ac:spMkLst>
        </pc:spChg>
        <pc:spChg chg="mod">
          <ac:chgData name="Nguyen Chi Son" userId="606856d02e9d83ac" providerId="LiveId" clId="{9FC513B0-8B8E-4F9D-B691-50C8BB0F64D2}" dt="2022-05-19T08:23:15.722" v="2407" actId="20577"/>
          <ac:spMkLst>
            <pc:docMk/>
            <pc:sldMk cId="3000388248" sldId="867"/>
            <ac:spMk id="19" creationId="{9C339D16-68E4-43C4-A62E-D0146138D23B}"/>
          </ac:spMkLst>
        </pc:spChg>
        <pc:graphicFrameChg chg="add mod">
          <ac:chgData name="Nguyen Chi Son" userId="606856d02e9d83ac" providerId="LiveId" clId="{9FC513B0-8B8E-4F9D-B691-50C8BB0F64D2}" dt="2022-05-19T08:24:44.910" v="2749" actId="1076"/>
          <ac:graphicFrameMkLst>
            <pc:docMk/>
            <pc:sldMk cId="3000388248" sldId="867"/>
            <ac:graphicFrameMk id="20" creationId="{16AEA1FC-C742-7807-51A9-975974AA0190}"/>
          </ac:graphicFrameMkLst>
        </pc:graphicFrameChg>
        <pc:graphicFrameChg chg="mod">
          <ac:chgData name="Nguyen Chi Son" userId="606856d02e9d83ac" providerId="LiveId" clId="{9FC513B0-8B8E-4F9D-B691-50C8BB0F64D2}" dt="2022-05-19T08:24:51.688" v="2755" actId="1035"/>
          <ac:graphicFrameMkLst>
            <pc:docMk/>
            <pc:sldMk cId="3000388248" sldId="867"/>
            <ac:graphicFrameMk id="26" creationId="{EF086FC4-F9A0-6340-C43B-C5EDE97A886E}"/>
          </ac:graphicFrameMkLst>
        </pc:graphicFrameChg>
        <pc:graphicFrameChg chg="del">
          <ac:chgData name="Nguyen Chi Son" userId="606856d02e9d83ac" providerId="LiveId" clId="{9FC513B0-8B8E-4F9D-B691-50C8BB0F64D2}" dt="2022-05-19T08:22:46.746" v="2213" actId="478"/>
          <ac:graphicFrameMkLst>
            <pc:docMk/>
            <pc:sldMk cId="3000388248" sldId="867"/>
            <ac:graphicFrameMk id="27" creationId="{F7A5916E-7446-65F6-BB4D-2724CB809F62}"/>
          </ac:graphicFrameMkLst>
        </pc:graphicFrameChg>
        <pc:graphicFrameChg chg="del">
          <ac:chgData name="Nguyen Chi Son" userId="606856d02e9d83ac" providerId="LiveId" clId="{9FC513B0-8B8E-4F9D-B691-50C8BB0F64D2}" dt="2022-05-19T08:22:46.746" v="2213" actId="478"/>
          <ac:graphicFrameMkLst>
            <pc:docMk/>
            <pc:sldMk cId="3000388248" sldId="867"/>
            <ac:graphicFrameMk id="28" creationId="{91403DA3-0F34-2902-EB1E-83277D5E211D}"/>
          </ac:graphicFrameMkLst>
        </pc:graphicFrameChg>
        <pc:graphicFrameChg chg="mod">
          <ac:chgData name="Nguyen Chi Son" userId="606856d02e9d83ac" providerId="LiveId" clId="{9FC513B0-8B8E-4F9D-B691-50C8BB0F64D2}" dt="2022-05-19T08:24:32.734" v="2744" actId="1076"/>
          <ac:graphicFrameMkLst>
            <pc:docMk/>
            <pc:sldMk cId="3000388248" sldId="867"/>
            <ac:graphicFrameMk id="29" creationId="{C43DEEB4-F1C2-6BF5-B106-FB1D0BD2EEFA}"/>
          </ac:graphicFrameMkLst>
        </pc:graphicFrameChg>
        <pc:picChg chg="mod">
          <ac:chgData name="Nguyen Chi Son" userId="606856d02e9d83ac" providerId="LiveId" clId="{9FC513B0-8B8E-4F9D-B691-50C8BB0F64D2}" dt="2022-05-19T08:24:10.559" v="2737" actId="1076"/>
          <ac:picMkLst>
            <pc:docMk/>
            <pc:sldMk cId="3000388248" sldId="867"/>
            <ac:picMk id="4" creationId="{65D48CDF-8870-1D0A-AC1E-53B03089D5B9}"/>
          </ac:picMkLst>
        </pc:picChg>
        <pc:picChg chg="del">
          <ac:chgData name="Nguyen Chi Son" userId="606856d02e9d83ac" providerId="LiveId" clId="{9FC513B0-8B8E-4F9D-B691-50C8BB0F64D2}" dt="2022-05-19T08:22:45.383" v="2212" actId="478"/>
          <ac:picMkLst>
            <pc:docMk/>
            <pc:sldMk cId="3000388248" sldId="867"/>
            <ac:picMk id="2050" creationId="{BDF25857-BBC9-1984-25BB-D0E782DE5B68}"/>
          </ac:picMkLst>
        </pc:picChg>
        <pc:cxnChg chg="add mod">
          <ac:chgData name="Nguyen Chi Son" userId="606856d02e9d83ac" providerId="LiveId" clId="{9FC513B0-8B8E-4F9D-B691-50C8BB0F64D2}" dt="2022-05-19T08:24:35.230" v="2745" actId="14100"/>
          <ac:cxnSpMkLst>
            <pc:docMk/>
            <pc:sldMk cId="3000388248" sldId="867"/>
            <ac:cxnSpMk id="16" creationId="{40425266-B60F-30BA-C581-515F3BD2F0B5}"/>
          </ac:cxnSpMkLst>
        </pc:cxnChg>
        <pc:cxnChg chg="mod">
          <ac:chgData name="Nguyen Chi Son" userId="606856d02e9d83ac" providerId="LiveId" clId="{9FC513B0-8B8E-4F9D-B691-50C8BB0F64D2}" dt="2022-05-19T08:24:10.559" v="2737" actId="1076"/>
          <ac:cxnSpMkLst>
            <pc:docMk/>
            <pc:sldMk cId="3000388248" sldId="867"/>
            <ac:cxnSpMk id="17" creationId="{573AB9C2-A189-12C4-40E7-596A6DA9EC17}"/>
          </ac:cxnSpMkLst>
        </pc:cxnChg>
        <pc:cxnChg chg="mod">
          <ac:chgData name="Nguyen Chi Son" userId="606856d02e9d83ac" providerId="LiveId" clId="{9FC513B0-8B8E-4F9D-B691-50C8BB0F64D2}" dt="2022-05-19T08:24:55.854" v="2756" actId="14100"/>
          <ac:cxnSpMkLst>
            <pc:docMk/>
            <pc:sldMk cId="3000388248" sldId="867"/>
            <ac:cxnSpMk id="18" creationId="{224648FA-9990-7951-9795-F7B227F7C478}"/>
          </ac:cxnSpMkLst>
        </pc:cxnChg>
        <pc:cxnChg chg="del">
          <ac:chgData name="Nguyen Chi Son" userId="606856d02e9d83ac" providerId="LiveId" clId="{9FC513B0-8B8E-4F9D-B691-50C8BB0F64D2}" dt="2022-05-19T08:22:46.746" v="2213" actId="478"/>
          <ac:cxnSpMkLst>
            <pc:docMk/>
            <pc:sldMk cId="3000388248" sldId="867"/>
            <ac:cxnSpMk id="22" creationId="{25CF8F87-08D5-3280-71A8-B29480C42B25}"/>
          </ac:cxnSpMkLst>
        </pc:cxnChg>
        <pc:cxnChg chg="del">
          <ac:chgData name="Nguyen Chi Son" userId="606856d02e9d83ac" providerId="LiveId" clId="{9FC513B0-8B8E-4F9D-B691-50C8BB0F64D2}" dt="2022-05-19T08:22:46.746" v="2213" actId="478"/>
          <ac:cxnSpMkLst>
            <pc:docMk/>
            <pc:sldMk cId="3000388248" sldId="867"/>
            <ac:cxnSpMk id="23" creationId="{A623A7EB-7C38-DF63-5028-6FD7BBAFD265}"/>
          </ac:cxnSpMkLst>
        </pc:cxnChg>
      </pc:sldChg>
      <pc:sldChg chg="addSp delSp modSp add mod delAnim modAnim">
        <pc:chgData name="Nguyen Chi Son" userId="606856d02e9d83ac" providerId="LiveId" clId="{9FC513B0-8B8E-4F9D-B691-50C8BB0F64D2}" dt="2022-05-19T08:28:05.639" v="3376" actId="1035"/>
        <pc:sldMkLst>
          <pc:docMk/>
          <pc:sldMk cId="2384085377" sldId="868"/>
        </pc:sldMkLst>
        <pc:spChg chg="mod">
          <ac:chgData name="Nguyen Chi Son" userId="606856d02e9d83ac" providerId="LiveId" clId="{9FC513B0-8B8E-4F9D-B691-50C8BB0F64D2}" dt="2022-05-19T08:28:05.639" v="3376" actId="1035"/>
          <ac:spMkLst>
            <pc:docMk/>
            <pc:sldMk cId="2384085377" sldId="868"/>
            <ac:spMk id="10" creationId="{D98CE14C-9A27-2914-79C0-C7B48EB2DECD}"/>
          </ac:spMkLst>
        </pc:spChg>
        <pc:spChg chg="mod">
          <ac:chgData name="Nguyen Chi Son" userId="606856d02e9d83ac" providerId="LiveId" clId="{9FC513B0-8B8E-4F9D-B691-50C8BB0F64D2}" dt="2022-05-19T08:28:05.639" v="3376" actId="1035"/>
          <ac:spMkLst>
            <pc:docMk/>
            <pc:sldMk cId="2384085377" sldId="868"/>
            <ac:spMk id="13" creationId="{8567C54E-DBCB-0D35-F240-006D821F72BD}"/>
          </ac:spMkLst>
        </pc:spChg>
        <pc:spChg chg="mod">
          <ac:chgData name="Nguyen Chi Son" userId="606856d02e9d83ac" providerId="LiveId" clId="{9FC513B0-8B8E-4F9D-B691-50C8BB0F64D2}" dt="2022-05-19T08:27:44.773" v="3311" actId="20577"/>
          <ac:spMkLst>
            <pc:docMk/>
            <pc:sldMk cId="2384085377" sldId="868"/>
            <ac:spMk id="19" creationId="{9C339D16-68E4-43C4-A62E-D0146138D23B}"/>
          </ac:spMkLst>
        </pc:spChg>
        <pc:graphicFrameChg chg="del">
          <ac:chgData name="Nguyen Chi Son" userId="606856d02e9d83ac" providerId="LiveId" clId="{9FC513B0-8B8E-4F9D-B691-50C8BB0F64D2}" dt="2022-05-19T08:26:14.641" v="3117" actId="478"/>
          <ac:graphicFrameMkLst>
            <pc:docMk/>
            <pc:sldMk cId="2384085377" sldId="868"/>
            <ac:graphicFrameMk id="20" creationId="{16AEA1FC-C742-7807-51A9-975974AA0190}"/>
          </ac:graphicFrameMkLst>
        </pc:graphicFrameChg>
        <pc:graphicFrameChg chg="del">
          <ac:chgData name="Nguyen Chi Son" userId="606856d02e9d83ac" providerId="LiveId" clId="{9FC513B0-8B8E-4F9D-B691-50C8BB0F64D2}" dt="2022-05-19T08:26:14.641" v="3117" actId="478"/>
          <ac:graphicFrameMkLst>
            <pc:docMk/>
            <pc:sldMk cId="2384085377" sldId="868"/>
            <ac:graphicFrameMk id="26" creationId="{EF086FC4-F9A0-6340-C43B-C5EDE97A886E}"/>
          </ac:graphicFrameMkLst>
        </pc:graphicFrameChg>
        <pc:graphicFrameChg chg="del">
          <ac:chgData name="Nguyen Chi Son" userId="606856d02e9d83ac" providerId="LiveId" clId="{9FC513B0-8B8E-4F9D-B691-50C8BB0F64D2}" dt="2022-05-19T08:26:14.641" v="3117" actId="478"/>
          <ac:graphicFrameMkLst>
            <pc:docMk/>
            <pc:sldMk cId="2384085377" sldId="868"/>
            <ac:graphicFrameMk id="29" creationId="{C43DEEB4-F1C2-6BF5-B106-FB1D0BD2EEFA}"/>
          </ac:graphicFrameMkLst>
        </pc:graphicFrameChg>
        <pc:picChg chg="add mod">
          <ac:chgData name="Nguyen Chi Son" userId="606856d02e9d83ac" providerId="LiveId" clId="{9FC513B0-8B8E-4F9D-B691-50C8BB0F64D2}" dt="2022-05-19T08:27:30.917" v="3290" actId="1076"/>
          <ac:picMkLst>
            <pc:docMk/>
            <pc:sldMk cId="2384085377" sldId="868"/>
            <ac:picMk id="3" creationId="{1D49D7E1-BE45-750C-FAE9-9AE0209E39CF}"/>
          </ac:picMkLst>
        </pc:picChg>
        <pc:picChg chg="del">
          <ac:chgData name="Nguyen Chi Son" userId="606856d02e9d83ac" providerId="LiveId" clId="{9FC513B0-8B8E-4F9D-B691-50C8BB0F64D2}" dt="2022-05-19T08:26:13.363" v="3116" actId="478"/>
          <ac:picMkLst>
            <pc:docMk/>
            <pc:sldMk cId="2384085377" sldId="868"/>
            <ac:picMk id="4" creationId="{65D48CDF-8870-1D0A-AC1E-53B03089D5B9}"/>
          </ac:picMkLst>
        </pc:picChg>
        <pc:cxnChg chg="del">
          <ac:chgData name="Nguyen Chi Son" userId="606856d02e9d83ac" providerId="LiveId" clId="{9FC513B0-8B8E-4F9D-B691-50C8BB0F64D2}" dt="2022-05-19T08:26:14.641" v="3117" actId="478"/>
          <ac:cxnSpMkLst>
            <pc:docMk/>
            <pc:sldMk cId="2384085377" sldId="868"/>
            <ac:cxnSpMk id="16" creationId="{40425266-B60F-30BA-C581-515F3BD2F0B5}"/>
          </ac:cxnSpMkLst>
        </pc:cxnChg>
        <pc:cxnChg chg="del">
          <ac:chgData name="Nguyen Chi Son" userId="606856d02e9d83ac" providerId="LiveId" clId="{9FC513B0-8B8E-4F9D-B691-50C8BB0F64D2}" dt="2022-05-19T08:26:14.641" v="3117" actId="478"/>
          <ac:cxnSpMkLst>
            <pc:docMk/>
            <pc:sldMk cId="2384085377" sldId="868"/>
            <ac:cxnSpMk id="17" creationId="{573AB9C2-A189-12C4-40E7-596A6DA9EC17}"/>
          </ac:cxnSpMkLst>
        </pc:cxnChg>
        <pc:cxnChg chg="del">
          <ac:chgData name="Nguyen Chi Son" userId="606856d02e9d83ac" providerId="LiveId" clId="{9FC513B0-8B8E-4F9D-B691-50C8BB0F64D2}" dt="2022-05-19T08:26:14.641" v="3117" actId="478"/>
          <ac:cxnSpMkLst>
            <pc:docMk/>
            <pc:sldMk cId="2384085377" sldId="868"/>
            <ac:cxnSpMk id="18" creationId="{224648FA-9990-7951-9795-F7B227F7C478}"/>
          </ac:cxnSpMkLst>
        </pc:cxnChg>
      </pc:sldChg>
    </pc:docChg>
  </pc:docChgLst>
  <pc:docChgLst>
    <pc:chgData name="Nguyen Chi Son" userId="606856d02e9d83ac" providerId="LiveId" clId="{EBE80330-3139-4433-B4E3-A12BD067AE14}"/>
    <pc:docChg chg="undo custSel addSld delSld modSld">
      <pc:chgData name="Nguyen Chi Son" userId="606856d02e9d83ac" providerId="LiveId" clId="{EBE80330-3139-4433-B4E3-A12BD067AE14}" dt="2022-05-23T11:49:52.523" v="6039"/>
      <pc:docMkLst>
        <pc:docMk/>
      </pc:docMkLst>
      <pc:sldChg chg="modSp mod">
        <pc:chgData name="Nguyen Chi Son" userId="606856d02e9d83ac" providerId="LiveId" clId="{EBE80330-3139-4433-B4E3-A12BD067AE14}" dt="2022-05-23T06:49:40.062" v="76" actId="20577"/>
        <pc:sldMkLst>
          <pc:docMk/>
          <pc:sldMk cId="2922349590" sldId="256"/>
        </pc:sldMkLst>
        <pc:spChg chg="mod">
          <ac:chgData name="Nguyen Chi Son" userId="606856d02e9d83ac" providerId="LiveId" clId="{EBE80330-3139-4433-B4E3-A12BD067AE14}" dt="2022-05-23T06:49:40.062" v="76" actId="20577"/>
          <ac:spMkLst>
            <pc:docMk/>
            <pc:sldMk cId="2922349590" sldId="256"/>
            <ac:spMk id="136" creationId="{C574B640-0199-463F-87CA-8E3956B46E10}"/>
          </ac:spMkLst>
        </pc:spChg>
      </pc:sldChg>
      <pc:sldChg chg="modSp mod">
        <pc:chgData name="Nguyen Chi Son" userId="606856d02e9d83ac" providerId="LiveId" clId="{EBE80330-3139-4433-B4E3-A12BD067AE14}" dt="2022-05-23T07:55:20.889" v="1990" actId="20577"/>
        <pc:sldMkLst>
          <pc:docMk/>
          <pc:sldMk cId="3319126272" sldId="622"/>
        </pc:sldMkLst>
        <pc:spChg chg="mod">
          <ac:chgData name="Nguyen Chi Son" userId="606856d02e9d83ac" providerId="LiveId" clId="{EBE80330-3139-4433-B4E3-A12BD067AE14}" dt="2022-05-23T07:55:20.889" v="1990" actId="20577"/>
          <ac:spMkLst>
            <pc:docMk/>
            <pc:sldMk cId="3319126272" sldId="622"/>
            <ac:spMk id="2" creationId="{DAF08EC2-5D0D-48D9-855C-A59C0E5ED55B}"/>
          </ac:spMkLst>
        </pc:spChg>
      </pc:sldChg>
      <pc:sldChg chg="modSp mod">
        <pc:chgData name="Nguyen Chi Son" userId="606856d02e9d83ac" providerId="LiveId" clId="{EBE80330-3139-4433-B4E3-A12BD067AE14}" dt="2022-05-23T06:49:45.678" v="91" actId="20577"/>
        <pc:sldMkLst>
          <pc:docMk/>
          <pc:sldMk cId="1033004166" sldId="675"/>
        </pc:sldMkLst>
        <pc:spChg chg="mod">
          <ac:chgData name="Nguyen Chi Son" userId="606856d02e9d83ac" providerId="LiveId" clId="{EBE80330-3139-4433-B4E3-A12BD067AE14}" dt="2022-05-23T06:49:45.678" v="91" actId="20577"/>
          <ac:spMkLst>
            <pc:docMk/>
            <pc:sldMk cId="1033004166" sldId="675"/>
            <ac:spMk id="2" creationId="{DAF08EC2-5D0D-48D9-855C-A59C0E5ED55B}"/>
          </ac:spMkLst>
        </pc:spChg>
      </pc:sldChg>
      <pc:sldChg chg="addSp delSp modSp mod">
        <pc:chgData name="Nguyen Chi Son" userId="606856d02e9d83ac" providerId="LiveId" clId="{EBE80330-3139-4433-B4E3-A12BD067AE14}" dt="2022-05-23T08:07:36.564" v="3308" actId="1076"/>
        <pc:sldMkLst>
          <pc:docMk/>
          <pc:sldMk cId="3014091475" sldId="782"/>
        </pc:sldMkLst>
        <pc:spChg chg="mod">
          <ac:chgData name="Nguyen Chi Son" userId="606856d02e9d83ac" providerId="LiveId" clId="{EBE80330-3139-4433-B4E3-A12BD067AE14}" dt="2022-05-23T07:58:17.632" v="2430" actId="20577"/>
          <ac:spMkLst>
            <pc:docMk/>
            <pc:sldMk cId="3014091475" sldId="782"/>
            <ac:spMk id="2" creationId="{BA8A6260-CA4B-46A9-A06E-C71EE59E6992}"/>
          </ac:spMkLst>
        </pc:spChg>
        <pc:spChg chg="del">
          <ac:chgData name="Nguyen Chi Son" userId="606856d02e9d83ac" providerId="LiveId" clId="{EBE80330-3139-4433-B4E3-A12BD067AE14}" dt="2022-05-23T07:59:48.379" v="2433" actId="478"/>
          <ac:spMkLst>
            <pc:docMk/>
            <pc:sldMk cId="3014091475" sldId="782"/>
            <ac:spMk id="8" creationId="{CBCED125-8E53-ADE2-8F9F-80600B2C144C}"/>
          </ac:spMkLst>
        </pc:spChg>
        <pc:spChg chg="mod">
          <ac:chgData name="Nguyen Chi Son" userId="606856d02e9d83ac" providerId="LiveId" clId="{EBE80330-3139-4433-B4E3-A12BD067AE14}" dt="2022-05-23T08:07:36.564" v="3308" actId="1076"/>
          <ac:spMkLst>
            <pc:docMk/>
            <pc:sldMk cId="3014091475" sldId="782"/>
            <ac:spMk id="9" creationId="{E3A1964F-4B9E-0EEC-7228-640C17629044}"/>
          </ac:spMkLst>
        </pc:spChg>
        <pc:picChg chg="del">
          <ac:chgData name="Nguyen Chi Son" userId="606856d02e9d83ac" providerId="LiveId" clId="{EBE80330-3139-4433-B4E3-A12BD067AE14}" dt="2022-05-23T07:55:23.716" v="1992" actId="478"/>
          <ac:picMkLst>
            <pc:docMk/>
            <pc:sldMk cId="3014091475" sldId="782"/>
            <ac:picMk id="4" creationId="{DF579228-53E5-FD8D-156F-0F2FDEC8D617}"/>
          </ac:picMkLst>
        </pc:picChg>
        <pc:picChg chg="add mod">
          <ac:chgData name="Nguyen Chi Son" userId="606856d02e9d83ac" providerId="LiveId" clId="{EBE80330-3139-4433-B4E3-A12BD067AE14}" dt="2022-05-23T08:05:06.985" v="2683" actId="1076"/>
          <ac:picMkLst>
            <pc:docMk/>
            <pc:sldMk cId="3014091475" sldId="782"/>
            <ac:picMk id="5" creationId="{112F8B35-5FAD-4B0E-ACFC-72BAFBF5BE8B}"/>
          </ac:picMkLst>
        </pc:picChg>
        <pc:picChg chg="del">
          <ac:chgData name="Nguyen Chi Son" userId="606856d02e9d83ac" providerId="LiveId" clId="{EBE80330-3139-4433-B4E3-A12BD067AE14}" dt="2022-05-23T07:55:23.302" v="1991" actId="478"/>
          <ac:picMkLst>
            <pc:docMk/>
            <pc:sldMk cId="3014091475" sldId="782"/>
            <ac:picMk id="7" creationId="{822F4E22-9A9F-0CE8-F770-68562A4ACCB3}"/>
          </ac:picMkLst>
        </pc:picChg>
      </pc:sldChg>
      <pc:sldChg chg="addSp delSp modSp mod modAnim">
        <pc:chgData name="Nguyen Chi Son" userId="606856d02e9d83ac" providerId="LiveId" clId="{EBE80330-3139-4433-B4E3-A12BD067AE14}" dt="2022-05-23T11:48:59.240" v="6027"/>
        <pc:sldMkLst>
          <pc:docMk/>
          <pc:sldMk cId="4090454743" sldId="854"/>
        </pc:sldMkLst>
        <pc:spChg chg="mod">
          <ac:chgData name="Nguyen Chi Son" userId="606856d02e9d83ac" providerId="LiveId" clId="{EBE80330-3139-4433-B4E3-A12BD067AE14}" dt="2022-05-23T07:25:34.638" v="368" actId="20577"/>
          <ac:spMkLst>
            <pc:docMk/>
            <pc:sldMk cId="4090454743" sldId="854"/>
            <ac:spMk id="2" creationId="{BA8A6260-CA4B-46A9-A06E-C71EE59E6992}"/>
          </ac:spMkLst>
        </pc:spChg>
        <pc:spChg chg="add mod">
          <ac:chgData name="Nguyen Chi Son" userId="606856d02e9d83ac" providerId="LiveId" clId="{EBE80330-3139-4433-B4E3-A12BD067AE14}" dt="2022-05-23T07:46:03.450" v="969" actId="1076"/>
          <ac:spMkLst>
            <pc:docMk/>
            <pc:sldMk cId="4090454743" sldId="854"/>
            <ac:spMk id="15" creationId="{7FC42C4A-791D-D439-93DD-4F8CDED36158}"/>
          </ac:spMkLst>
        </pc:spChg>
        <pc:spChg chg="add del mod">
          <ac:chgData name="Nguyen Chi Son" userId="606856d02e9d83ac" providerId="LiveId" clId="{EBE80330-3139-4433-B4E3-A12BD067AE14}" dt="2022-05-23T07:42:00.576" v="843"/>
          <ac:spMkLst>
            <pc:docMk/>
            <pc:sldMk cId="4090454743" sldId="854"/>
            <ac:spMk id="17" creationId="{A688CC7E-24B5-43F1-F917-E8A8DC5A33E5}"/>
          </ac:spMkLst>
        </pc:spChg>
        <pc:spChg chg="del">
          <ac:chgData name="Nguyen Chi Son" userId="606856d02e9d83ac" providerId="LiveId" clId="{EBE80330-3139-4433-B4E3-A12BD067AE14}" dt="2022-05-23T06:49:51.704" v="92" actId="478"/>
          <ac:spMkLst>
            <pc:docMk/>
            <pc:sldMk cId="4090454743" sldId="854"/>
            <ac:spMk id="18" creationId="{6FB222EC-568D-F1E2-85E2-B2D8E02C5C9F}"/>
          </ac:spMkLst>
        </pc:spChg>
        <pc:spChg chg="del">
          <ac:chgData name="Nguyen Chi Son" userId="606856d02e9d83ac" providerId="LiveId" clId="{EBE80330-3139-4433-B4E3-A12BD067AE14}" dt="2022-05-23T06:49:51.704" v="92" actId="478"/>
          <ac:spMkLst>
            <pc:docMk/>
            <pc:sldMk cId="4090454743" sldId="854"/>
            <ac:spMk id="19" creationId="{AFD59EF4-408B-D470-D0B1-674C61F73410}"/>
          </ac:spMkLst>
        </pc:spChg>
        <pc:spChg chg="del">
          <ac:chgData name="Nguyen Chi Son" userId="606856d02e9d83ac" providerId="LiveId" clId="{EBE80330-3139-4433-B4E3-A12BD067AE14}" dt="2022-05-23T06:49:51.704" v="92" actId="478"/>
          <ac:spMkLst>
            <pc:docMk/>
            <pc:sldMk cId="4090454743" sldId="854"/>
            <ac:spMk id="20" creationId="{517FA567-24D6-B97B-A326-F26D28444A85}"/>
          </ac:spMkLst>
        </pc:spChg>
        <pc:spChg chg="del">
          <ac:chgData name="Nguyen Chi Son" userId="606856d02e9d83ac" providerId="LiveId" clId="{EBE80330-3139-4433-B4E3-A12BD067AE14}" dt="2022-05-23T06:49:53.439" v="93" actId="478"/>
          <ac:spMkLst>
            <pc:docMk/>
            <pc:sldMk cId="4090454743" sldId="854"/>
            <ac:spMk id="21" creationId="{6A27FD37-6709-C90C-F7A6-4F75721055C5}"/>
          </ac:spMkLst>
        </pc:spChg>
        <pc:spChg chg="add del mod">
          <ac:chgData name="Nguyen Chi Son" userId="606856d02e9d83ac" providerId="LiveId" clId="{EBE80330-3139-4433-B4E3-A12BD067AE14}" dt="2022-05-23T07:42:00.576" v="843"/>
          <ac:spMkLst>
            <pc:docMk/>
            <pc:sldMk cId="4090454743" sldId="854"/>
            <ac:spMk id="27" creationId="{178823CE-0ADA-CE9A-19CA-B91CBC52D3EC}"/>
          </ac:spMkLst>
        </pc:spChg>
        <pc:spChg chg="add del mod">
          <ac:chgData name="Nguyen Chi Son" userId="606856d02e9d83ac" providerId="LiveId" clId="{EBE80330-3139-4433-B4E3-A12BD067AE14}" dt="2022-05-23T07:42:00.576" v="843"/>
          <ac:spMkLst>
            <pc:docMk/>
            <pc:sldMk cId="4090454743" sldId="854"/>
            <ac:spMk id="28" creationId="{1370700B-7136-728A-F74C-60E703593270}"/>
          </ac:spMkLst>
        </pc:spChg>
        <pc:spChg chg="add del mod">
          <ac:chgData name="Nguyen Chi Son" userId="606856d02e9d83ac" providerId="LiveId" clId="{EBE80330-3139-4433-B4E3-A12BD067AE14}" dt="2022-05-23T07:42:00.576" v="843"/>
          <ac:spMkLst>
            <pc:docMk/>
            <pc:sldMk cId="4090454743" sldId="854"/>
            <ac:spMk id="30" creationId="{6D21F4B9-779C-2EC9-9639-E1B2A03A896B}"/>
          </ac:spMkLst>
        </pc:spChg>
        <pc:spChg chg="add del mod">
          <ac:chgData name="Nguyen Chi Son" userId="606856d02e9d83ac" providerId="LiveId" clId="{EBE80330-3139-4433-B4E3-A12BD067AE14}" dt="2022-05-23T07:42:27.044" v="914" actId="478"/>
          <ac:spMkLst>
            <pc:docMk/>
            <pc:sldMk cId="4090454743" sldId="854"/>
            <ac:spMk id="32" creationId="{8A2099D1-C1F4-EBDF-5FDF-B65F0275F693}"/>
          </ac:spMkLst>
        </pc:spChg>
        <pc:spChg chg="del">
          <ac:chgData name="Nguyen Chi Son" userId="606856d02e9d83ac" providerId="LiveId" clId="{EBE80330-3139-4433-B4E3-A12BD067AE14}" dt="2022-05-23T07:41:31.123" v="831" actId="478"/>
          <ac:spMkLst>
            <pc:docMk/>
            <pc:sldMk cId="4090454743" sldId="854"/>
            <ac:spMk id="35" creationId="{86905E33-4D46-8F36-5CEB-D39A3933A9D3}"/>
          </ac:spMkLst>
        </pc:spChg>
        <pc:spChg chg="add mod">
          <ac:chgData name="Nguyen Chi Son" userId="606856d02e9d83ac" providerId="LiveId" clId="{EBE80330-3139-4433-B4E3-A12BD067AE14}" dt="2022-05-23T07:46:45.058" v="976" actId="207"/>
          <ac:spMkLst>
            <pc:docMk/>
            <pc:sldMk cId="4090454743" sldId="854"/>
            <ac:spMk id="39" creationId="{F1EEC23D-627E-0314-526D-74174DA106DA}"/>
          </ac:spMkLst>
        </pc:spChg>
        <pc:spChg chg="add mod">
          <ac:chgData name="Nguyen Chi Son" userId="606856d02e9d83ac" providerId="LiveId" clId="{EBE80330-3139-4433-B4E3-A12BD067AE14}" dt="2022-05-23T07:46:20.987" v="971" actId="208"/>
          <ac:spMkLst>
            <pc:docMk/>
            <pc:sldMk cId="4090454743" sldId="854"/>
            <ac:spMk id="40" creationId="{358E7EC0-D8F4-7164-A354-E4A80A2D7E3D}"/>
          </ac:spMkLst>
        </pc:spChg>
        <pc:spChg chg="add del mod">
          <ac:chgData name="Nguyen Chi Son" userId="606856d02e9d83ac" providerId="LiveId" clId="{EBE80330-3139-4433-B4E3-A12BD067AE14}" dt="2022-05-23T07:42:35.496" v="916" actId="478"/>
          <ac:spMkLst>
            <pc:docMk/>
            <pc:sldMk cId="4090454743" sldId="854"/>
            <ac:spMk id="42" creationId="{CC05F1D5-6D43-1A53-1E40-0B0E1F19D78B}"/>
          </ac:spMkLst>
        </pc:spChg>
        <pc:spChg chg="add mod">
          <ac:chgData name="Nguyen Chi Son" userId="606856d02e9d83ac" providerId="LiveId" clId="{EBE80330-3139-4433-B4E3-A12BD067AE14}" dt="2022-05-23T07:45:50.051" v="967" actId="1076"/>
          <ac:spMkLst>
            <pc:docMk/>
            <pc:sldMk cId="4090454743" sldId="854"/>
            <ac:spMk id="47" creationId="{D1C68BFA-1AAB-3693-62EE-9547755F3D1F}"/>
          </ac:spMkLst>
        </pc:spChg>
        <pc:spChg chg="add del mod">
          <ac:chgData name="Nguyen Chi Son" userId="606856d02e9d83ac" providerId="LiveId" clId="{EBE80330-3139-4433-B4E3-A12BD067AE14}" dt="2022-05-23T07:45:27.575" v="965" actId="478"/>
          <ac:spMkLst>
            <pc:docMk/>
            <pc:sldMk cId="4090454743" sldId="854"/>
            <ac:spMk id="48" creationId="{7BE41F23-29E1-AADF-9A4D-FD71F92B156B}"/>
          </ac:spMkLst>
        </pc:spChg>
        <pc:spChg chg="add mod">
          <ac:chgData name="Nguyen Chi Son" userId="606856d02e9d83ac" providerId="LiveId" clId="{EBE80330-3139-4433-B4E3-A12BD067AE14}" dt="2022-05-23T07:47:37.640" v="983" actId="688"/>
          <ac:spMkLst>
            <pc:docMk/>
            <pc:sldMk cId="4090454743" sldId="854"/>
            <ac:spMk id="54" creationId="{DF36A575-5C89-0CF2-F8FD-0F8A949903E6}"/>
          </ac:spMkLst>
        </pc:spChg>
        <pc:graphicFrameChg chg="add mod">
          <ac:chgData name="Nguyen Chi Son" userId="606856d02e9d83ac" providerId="LiveId" clId="{EBE80330-3139-4433-B4E3-A12BD067AE14}" dt="2022-05-23T07:47:46.033" v="984" actId="1076"/>
          <ac:graphicFrameMkLst>
            <pc:docMk/>
            <pc:sldMk cId="4090454743" sldId="854"/>
            <ac:graphicFrameMk id="14" creationId="{596BA76F-D322-8907-68E3-C6D58B2623A7}"/>
          </ac:graphicFrameMkLst>
        </pc:graphicFrameChg>
        <pc:graphicFrameChg chg="add del mod">
          <ac:chgData name="Nguyen Chi Son" userId="606856d02e9d83ac" providerId="LiveId" clId="{EBE80330-3139-4433-B4E3-A12BD067AE14}" dt="2022-05-23T07:42:00.576" v="843"/>
          <ac:graphicFrameMkLst>
            <pc:docMk/>
            <pc:sldMk cId="4090454743" sldId="854"/>
            <ac:graphicFrameMk id="24" creationId="{8E1A8C5E-6502-C589-467D-01F870875BF2}"/>
          </ac:graphicFrameMkLst>
        </pc:graphicFrameChg>
        <pc:graphicFrameChg chg="add mod">
          <ac:chgData name="Nguyen Chi Son" userId="606856d02e9d83ac" providerId="LiveId" clId="{EBE80330-3139-4433-B4E3-A12BD067AE14}" dt="2022-05-23T07:46:37.866" v="975" actId="1076"/>
          <ac:graphicFrameMkLst>
            <pc:docMk/>
            <pc:sldMk cId="4090454743" sldId="854"/>
            <ac:graphicFrameMk id="37" creationId="{D566E9DA-8F5A-EB52-E03F-D142E255CF5E}"/>
          </ac:graphicFrameMkLst>
        </pc:graphicFrameChg>
        <pc:graphicFrameChg chg="add mod">
          <ac:chgData name="Nguyen Chi Son" userId="606856d02e9d83ac" providerId="LiveId" clId="{EBE80330-3139-4433-B4E3-A12BD067AE14}" dt="2022-05-23T07:46:56.800" v="979"/>
          <ac:graphicFrameMkLst>
            <pc:docMk/>
            <pc:sldMk cId="4090454743" sldId="854"/>
            <ac:graphicFrameMk id="46" creationId="{D37D4F31-87D3-2556-3BFD-F14AD9B4E4D9}"/>
          </ac:graphicFrameMkLst>
        </pc:graphicFrameChg>
        <pc:picChg chg="del">
          <ac:chgData name="Nguyen Chi Son" userId="606856d02e9d83ac" providerId="LiveId" clId="{EBE80330-3139-4433-B4E3-A12BD067AE14}" dt="2022-05-23T06:49:51.704" v="92" actId="478"/>
          <ac:picMkLst>
            <pc:docMk/>
            <pc:sldMk cId="4090454743" sldId="854"/>
            <ac:picMk id="4" creationId="{D071DF63-8F2D-F0EB-3D57-95A46F1CB44D}"/>
          </ac:picMkLst>
        </pc:picChg>
        <pc:picChg chg="del">
          <ac:chgData name="Nguyen Chi Son" userId="606856d02e9d83ac" providerId="LiveId" clId="{EBE80330-3139-4433-B4E3-A12BD067AE14}" dt="2022-05-23T06:49:51.704" v="92" actId="478"/>
          <ac:picMkLst>
            <pc:docMk/>
            <pc:sldMk cId="4090454743" sldId="854"/>
            <ac:picMk id="6" creationId="{26F8150F-F852-9591-C51F-C296A658E4A9}"/>
          </ac:picMkLst>
        </pc:picChg>
        <pc:picChg chg="del">
          <ac:chgData name="Nguyen Chi Son" userId="606856d02e9d83ac" providerId="LiveId" clId="{EBE80330-3139-4433-B4E3-A12BD067AE14}" dt="2022-05-23T06:49:51.704" v="92" actId="478"/>
          <ac:picMkLst>
            <pc:docMk/>
            <pc:sldMk cId="4090454743" sldId="854"/>
            <ac:picMk id="9" creationId="{DA55235F-7765-77AA-DDD6-93A5D4D51A4E}"/>
          </ac:picMkLst>
        </pc:picChg>
        <pc:picChg chg="del">
          <ac:chgData name="Nguyen Chi Son" userId="606856d02e9d83ac" providerId="LiveId" clId="{EBE80330-3139-4433-B4E3-A12BD067AE14}" dt="2022-05-23T06:49:51.704" v="92" actId="478"/>
          <ac:picMkLst>
            <pc:docMk/>
            <pc:sldMk cId="4090454743" sldId="854"/>
            <ac:picMk id="13" creationId="{760D78CD-9463-29C1-BB1B-7761F7C587DA}"/>
          </ac:picMkLst>
        </pc:picChg>
        <pc:picChg chg="add del mod">
          <ac:chgData name="Nguyen Chi Son" userId="606856d02e9d83ac" providerId="LiveId" clId="{EBE80330-3139-4433-B4E3-A12BD067AE14}" dt="2022-05-23T07:42:00.576" v="843"/>
          <ac:picMkLst>
            <pc:docMk/>
            <pc:sldMk cId="4090454743" sldId="854"/>
            <ac:picMk id="16" creationId="{F848ED50-C6DC-1A71-5CBC-3E45A866BB09}"/>
          </ac:picMkLst>
        </pc:picChg>
        <pc:picChg chg="del">
          <ac:chgData name="Nguyen Chi Son" userId="606856d02e9d83ac" providerId="LiveId" clId="{EBE80330-3139-4433-B4E3-A12BD067AE14}" dt="2022-05-23T06:49:51.704" v="92" actId="478"/>
          <ac:picMkLst>
            <pc:docMk/>
            <pc:sldMk cId="4090454743" sldId="854"/>
            <ac:picMk id="26" creationId="{3FF536CC-C04F-AD09-299A-F95325E4CFCE}"/>
          </ac:picMkLst>
        </pc:picChg>
        <pc:picChg chg="add mod">
          <ac:chgData name="Nguyen Chi Son" userId="606856d02e9d83ac" providerId="LiveId" clId="{EBE80330-3139-4433-B4E3-A12BD067AE14}" dt="2022-05-23T07:43:26.028" v="936" actId="1076"/>
          <ac:picMkLst>
            <pc:docMk/>
            <pc:sldMk cId="4090454743" sldId="854"/>
            <ac:picMk id="31" creationId="{9DA55954-7D70-92C7-5896-2A4C403D9B5A}"/>
          </ac:picMkLst>
        </pc:picChg>
        <pc:picChg chg="del">
          <ac:chgData name="Nguyen Chi Son" userId="606856d02e9d83ac" providerId="LiveId" clId="{EBE80330-3139-4433-B4E3-A12BD067AE14}" dt="2022-05-23T06:49:51.704" v="92" actId="478"/>
          <ac:picMkLst>
            <pc:docMk/>
            <pc:sldMk cId="4090454743" sldId="854"/>
            <ac:picMk id="34" creationId="{1C61670B-C49D-2E30-F99B-2F39532066AA}"/>
          </ac:picMkLst>
        </pc:picChg>
        <pc:picChg chg="add mod">
          <ac:chgData name="Nguyen Chi Son" userId="606856d02e9d83ac" providerId="LiveId" clId="{EBE80330-3139-4433-B4E3-A12BD067AE14}" dt="2022-05-23T07:45:50.051" v="967" actId="1076"/>
          <ac:picMkLst>
            <pc:docMk/>
            <pc:sldMk cId="4090454743" sldId="854"/>
            <ac:picMk id="43" creationId="{491D6FD6-4210-4B82-D6D3-56B2ADEA3B92}"/>
          </ac:picMkLst>
        </pc:picChg>
        <pc:cxnChg chg="add del mod">
          <ac:chgData name="Nguyen Chi Son" userId="606856d02e9d83ac" providerId="LiveId" clId="{EBE80330-3139-4433-B4E3-A12BD067AE14}" dt="2022-05-23T07:42:00.576" v="843"/>
          <ac:cxnSpMkLst>
            <pc:docMk/>
            <pc:sldMk cId="4090454743" sldId="854"/>
            <ac:cxnSpMk id="22" creationId="{9B0515E1-711F-866E-0EA6-1DD1B7B1A9F9}"/>
          </ac:cxnSpMkLst>
        </pc:cxnChg>
        <pc:cxnChg chg="add del mod">
          <ac:chgData name="Nguyen Chi Son" userId="606856d02e9d83ac" providerId="LiveId" clId="{EBE80330-3139-4433-B4E3-A12BD067AE14}" dt="2022-05-23T07:42:00.576" v="843"/>
          <ac:cxnSpMkLst>
            <pc:docMk/>
            <pc:sldMk cId="4090454743" sldId="854"/>
            <ac:cxnSpMk id="23" creationId="{CE088832-0F24-894F-1D6C-C43DE1585E3E}"/>
          </ac:cxnSpMkLst>
        </pc:cxnChg>
        <pc:cxnChg chg="add del mod">
          <ac:chgData name="Nguyen Chi Son" userId="606856d02e9d83ac" providerId="LiveId" clId="{EBE80330-3139-4433-B4E3-A12BD067AE14}" dt="2022-05-23T07:42:00.576" v="843"/>
          <ac:cxnSpMkLst>
            <pc:docMk/>
            <pc:sldMk cId="4090454743" sldId="854"/>
            <ac:cxnSpMk id="25" creationId="{DD043251-14EC-8247-DE82-BC4EA885662C}"/>
          </ac:cxnSpMkLst>
        </pc:cxnChg>
        <pc:cxnChg chg="add del mod">
          <ac:chgData name="Nguyen Chi Son" userId="606856d02e9d83ac" providerId="LiveId" clId="{EBE80330-3139-4433-B4E3-A12BD067AE14}" dt="2022-05-23T07:42:00.576" v="843"/>
          <ac:cxnSpMkLst>
            <pc:docMk/>
            <pc:sldMk cId="4090454743" sldId="854"/>
            <ac:cxnSpMk id="29" creationId="{0D42E4C1-5ED3-A18C-C027-F7E20C93EBFE}"/>
          </ac:cxnSpMkLst>
        </pc:cxnChg>
        <pc:cxnChg chg="add mod">
          <ac:chgData name="Nguyen Chi Son" userId="606856d02e9d83ac" providerId="LiveId" clId="{EBE80330-3139-4433-B4E3-A12BD067AE14}" dt="2022-05-23T07:46:20.987" v="971" actId="208"/>
          <ac:cxnSpMkLst>
            <pc:docMk/>
            <pc:sldMk cId="4090454743" sldId="854"/>
            <ac:cxnSpMk id="33" creationId="{FC4E776E-DD73-6DAC-FCFF-CD1BBC422D77}"/>
          </ac:cxnSpMkLst>
        </pc:cxnChg>
        <pc:cxnChg chg="add mod">
          <ac:chgData name="Nguyen Chi Son" userId="606856d02e9d83ac" providerId="LiveId" clId="{EBE80330-3139-4433-B4E3-A12BD067AE14}" dt="2022-05-23T07:46:10.643" v="970" actId="208"/>
          <ac:cxnSpMkLst>
            <pc:docMk/>
            <pc:sldMk cId="4090454743" sldId="854"/>
            <ac:cxnSpMk id="36" creationId="{EA261DFE-9642-FF1E-1A28-13D38DA6AD4D}"/>
          </ac:cxnSpMkLst>
        </pc:cxnChg>
        <pc:cxnChg chg="add del mod">
          <ac:chgData name="Nguyen Chi Son" userId="606856d02e9d83ac" providerId="LiveId" clId="{EBE80330-3139-4433-B4E3-A12BD067AE14}" dt="2022-05-23T07:42:26.343" v="913" actId="478"/>
          <ac:cxnSpMkLst>
            <pc:docMk/>
            <pc:sldMk cId="4090454743" sldId="854"/>
            <ac:cxnSpMk id="38" creationId="{F2F09B55-5A1F-5D95-89D1-D56738FF6E68}"/>
          </ac:cxnSpMkLst>
        </pc:cxnChg>
        <pc:cxnChg chg="add mod">
          <ac:chgData name="Nguyen Chi Son" userId="606856d02e9d83ac" providerId="LiveId" clId="{EBE80330-3139-4433-B4E3-A12BD067AE14}" dt="2022-05-23T07:46:20.987" v="971" actId="208"/>
          <ac:cxnSpMkLst>
            <pc:docMk/>
            <pc:sldMk cId="4090454743" sldId="854"/>
            <ac:cxnSpMk id="41" creationId="{C9E088C1-8E6D-135E-FF34-DBAA703B1112}"/>
          </ac:cxnSpMkLst>
        </pc:cxnChg>
        <pc:cxnChg chg="add mod">
          <ac:chgData name="Nguyen Chi Son" userId="606856d02e9d83ac" providerId="LiveId" clId="{EBE80330-3139-4433-B4E3-A12BD067AE14}" dt="2022-05-23T07:46:52.050" v="977" actId="208"/>
          <ac:cxnSpMkLst>
            <pc:docMk/>
            <pc:sldMk cId="4090454743" sldId="854"/>
            <ac:cxnSpMk id="44" creationId="{2700CA92-403F-CF1E-1BE2-604C490E0930}"/>
          </ac:cxnSpMkLst>
        </pc:cxnChg>
        <pc:cxnChg chg="add mod">
          <ac:chgData name="Nguyen Chi Son" userId="606856d02e9d83ac" providerId="LiveId" clId="{EBE80330-3139-4433-B4E3-A12BD067AE14}" dt="2022-05-23T07:46:52.050" v="977" actId="208"/>
          <ac:cxnSpMkLst>
            <pc:docMk/>
            <pc:sldMk cId="4090454743" sldId="854"/>
            <ac:cxnSpMk id="45" creationId="{C4150935-3456-F577-A9A7-9B8DB489402F}"/>
          </ac:cxnSpMkLst>
        </pc:cxnChg>
        <pc:cxnChg chg="add del mod">
          <ac:chgData name="Nguyen Chi Son" userId="606856d02e9d83ac" providerId="LiveId" clId="{EBE80330-3139-4433-B4E3-A12BD067AE14}" dt="2022-05-23T07:43:42.807" v="940" actId="478"/>
          <ac:cxnSpMkLst>
            <pc:docMk/>
            <pc:sldMk cId="4090454743" sldId="854"/>
            <ac:cxnSpMk id="49" creationId="{46A58C43-2A5D-AA8B-D415-A85D02BB6DCD}"/>
          </ac:cxnSpMkLst>
        </pc:cxnChg>
        <pc:cxnChg chg="add mod">
          <ac:chgData name="Nguyen Chi Son" userId="606856d02e9d83ac" providerId="LiveId" clId="{EBE80330-3139-4433-B4E3-A12BD067AE14}" dt="2022-05-23T07:46:52.050" v="977" actId="208"/>
          <ac:cxnSpMkLst>
            <pc:docMk/>
            <pc:sldMk cId="4090454743" sldId="854"/>
            <ac:cxnSpMk id="50" creationId="{094E4570-9774-4F50-6DF2-FEB657159DE3}"/>
          </ac:cxnSpMkLst>
        </pc:cxnChg>
        <pc:cxnChg chg="add mod">
          <ac:chgData name="Nguyen Chi Son" userId="606856d02e9d83ac" providerId="LiveId" clId="{EBE80330-3139-4433-B4E3-A12BD067AE14}" dt="2022-05-23T07:45:50.051" v="967" actId="1076"/>
          <ac:cxnSpMkLst>
            <pc:docMk/>
            <pc:sldMk cId="4090454743" sldId="854"/>
            <ac:cxnSpMk id="51" creationId="{B0CFC144-0BF5-BCCB-5070-56E7AF776322}"/>
          </ac:cxnSpMkLst>
        </pc:cxnChg>
      </pc:sldChg>
      <pc:sldChg chg="addSp delSp modSp mod addAnim delAnim modAnim">
        <pc:chgData name="Nguyen Chi Son" userId="606856d02e9d83ac" providerId="LiveId" clId="{EBE80330-3139-4433-B4E3-A12BD067AE14}" dt="2022-05-23T07:54:54.981" v="1961" actId="1035"/>
        <pc:sldMkLst>
          <pc:docMk/>
          <pc:sldMk cId="3086765662" sldId="871"/>
        </pc:sldMkLst>
        <pc:spChg chg="add mod">
          <ac:chgData name="Nguyen Chi Son" userId="606856d02e9d83ac" providerId="LiveId" clId="{EBE80330-3139-4433-B4E3-A12BD067AE14}" dt="2022-05-23T07:54:54.981" v="1961" actId="1035"/>
          <ac:spMkLst>
            <pc:docMk/>
            <pc:sldMk cId="3086765662" sldId="871"/>
            <ac:spMk id="10" creationId="{CF0C9446-2F26-D40E-C1C6-5F5C203DDE36}"/>
          </ac:spMkLst>
        </pc:spChg>
        <pc:spChg chg="add mod">
          <ac:chgData name="Nguyen Chi Son" userId="606856d02e9d83ac" providerId="LiveId" clId="{EBE80330-3139-4433-B4E3-A12BD067AE14}" dt="2022-05-23T07:54:54.981" v="1961" actId="1035"/>
          <ac:spMkLst>
            <pc:docMk/>
            <pc:sldMk cId="3086765662" sldId="871"/>
            <ac:spMk id="11" creationId="{782A46CE-0E90-1D77-1860-B2FF85583504}"/>
          </ac:spMkLst>
        </pc:spChg>
        <pc:spChg chg="add mod">
          <ac:chgData name="Nguyen Chi Son" userId="606856d02e9d83ac" providerId="LiveId" clId="{EBE80330-3139-4433-B4E3-A12BD067AE14}" dt="2022-05-23T07:54:54.981" v="1961" actId="1035"/>
          <ac:spMkLst>
            <pc:docMk/>
            <pc:sldMk cId="3086765662" sldId="871"/>
            <ac:spMk id="12" creationId="{064DFD11-7DE4-9735-5E71-34E806CCF01F}"/>
          </ac:spMkLst>
        </pc:spChg>
        <pc:spChg chg="add mod">
          <ac:chgData name="Nguyen Chi Son" userId="606856d02e9d83ac" providerId="LiveId" clId="{EBE80330-3139-4433-B4E3-A12BD067AE14}" dt="2022-05-23T07:54:54.981" v="1961" actId="1035"/>
          <ac:spMkLst>
            <pc:docMk/>
            <pc:sldMk cId="3086765662" sldId="871"/>
            <ac:spMk id="13" creationId="{0A928B56-61A0-E917-8C51-3338CF1DF709}"/>
          </ac:spMkLst>
        </pc:spChg>
        <pc:spChg chg="mod">
          <ac:chgData name="Nguyen Chi Son" userId="606856d02e9d83ac" providerId="LiveId" clId="{EBE80330-3139-4433-B4E3-A12BD067AE14}" dt="2022-05-23T07:50:26.152" v="1559" actId="5793"/>
          <ac:spMkLst>
            <pc:docMk/>
            <pc:sldMk cId="3086765662" sldId="871"/>
            <ac:spMk id="19" creationId="{9C339D16-68E4-43C4-A62E-D0146138D23B}"/>
          </ac:spMkLst>
        </pc:spChg>
        <pc:spChg chg="del">
          <ac:chgData name="Nguyen Chi Son" userId="606856d02e9d83ac" providerId="LiveId" clId="{EBE80330-3139-4433-B4E3-A12BD067AE14}" dt="2022-05-23T07:50:47.977" v="1560" actId="478"/>
          <ac:spMkLst>
            <pc:docMk/>
            <pc:sldMk cId="3086765662" sldId="871"/>
            <ac:spMk id="20" creationId="{AA812A8D-1184-096F-7DA1-2E4382EF0D68}"/>
          </ac:spMkLst>
        </pc:spChg>
        <pc:spChg chg="del">
          <ac:chgData name="Nguyen Chi Son" userId="606856d02e9d83ac" providerId="LiveId" clId="{EBE80330-3139-4433-B4E3-A12BD067AE14}" dt="2022-05-23T07:50:47.977" v="1560" actId="478"/>
          <ac:spMkLst>
            <pc:docMk/>
            <pc:sldMk cId="3086765662" sldId="871"/>
            <ac:spMk id="21" creationId="{F9E2EBBC-7647-CD87-6AB5-DE097EE238A8}"/>
          </ac:spMkLst>
        </pc:spChg>
        <pc:graphicFrameChg chg="add del mod">
          <ac:chgData name="Nguyen Chi Son" userId="606856d02e9d83ac" providerId="LiveId" clId="{EBE80330-3139-4433-B4E3-A12BD067AE14}" dt="2022-05-23T07:54:41.083" v="1947" actId="478"/>
          <ac:graphicFrameMkLst>
            <pc:docMk/>
            <pc:sldMk cId="3086765662" sldId="871"/>
            <ac:graphicFrameMk id="14" creationId="{458D7C2D-3FCA-FC03-B969-E65EDCE045A3}"/>
          </ac:graphicFrameMkLst>
        </pc:graphicFrameChg>
        <pc:graphicFrameChg chg="add del mod">
          <ac:chgData name="Nguyen Chi Son" userId="606856d02e9d83ac" providerId="LiveId" clId="{EBE80330-3139-4433-B4E3-A12BD067AE14}" dt="2022-05-23T07:54:40.508" v="1946" actId="478"/>
          <ac:graphicFrameMkLst>
            <pc:docMk/>
            <pc:sldMk cId="3086765662" sldId="871"/>
            <ac:graphicFrameMk id="15" creationId="{61C181A3-1E18-A67E-8FDA-A0DB85F0F9E0}"/>
          </ac:graphicFrameMkLst>
        </pc:graphicFrameChg>
        <pc:graphicFrameChg chg="add del mod">
          <ac:chgData name="Nguyen Chi Son" userId="606856d02e9d83ac" providerId="LiveId" clId="{EBE80330-3139-4433-B4E3-A12BD067AE14}" dt="2022-05-23T07:51:44.933" v="1660" actId="478"/>
          <ac:graphicFrameMkLst>
            <pc:docMk/>
            <pc:sldMk cId="3086765662" sldId="871"/>
            <ac:graphicFrameMk id="16" creationId="{D7BFCBCE-4062-55B2-CF97-CC9E62DC8C04}"/>
          </ac:graphicFrameMkLst>
        </pc:graphicFrameChg>
        <pc:graphicFrameChg chg="add del mod">
          <ac:chgData name="Nguyen Chi Son" userId="606856d02e9d83ac" providerId="LiveId" clId="{EBE80330-3139-4433-B4E3-A12BD067AE14}" dt="2022-05-23T07:51:44.307" v="1659" actId="478"/>
          <ac:graphicFrameMkLst>
            <pc:docMk/>
            <pc:sldMk cId="3086765662" sldId="871"/>
            <ac:graphicFrameMk id="17" creationId="{B8DFADB0-3054-CD73-4608-A70B8BCCCD9B}"/>
          </ac:graphicFrameMkLst>
        </pc:graphicFrameChg>
        <pc:picChg chg="del">
          <ac:chgData name="Nguyen Chi Son" userId="606856d02e9d83ac" providerId="LiveId" clId="{EBE80330-3139-4433-B4E3-A12BD067AE14}" dt="2022-05-23T07:48:13.460" v="985" actId="478"/>
          <ac:picMkLst>
            <pc:docMk/>
            <pc:sldMk cId="3086765662" sldId="871"/>
            <ac:picMk id="3" creationId="{15130B80-4A63-2A52-A735-A6C8EFB0F1C1}"/>
          </ac:picMkLst>
        </pc:picChg>
        <pc:picChg chg="add mod">
          <ac:chgData name="Nguyen Chi Son" userId="606856d02e9d83ac" providerId="LiveId" clId="{EBE80330-3139-4433-B4E3-A12BD067AE14}" dt="2022-05-23T07:50:16.864" v="1541" actId="1076"/>
          <ac:picMkLst>
            <pc:docMk/>
            <pc:sldMk cId="3086765662" sldId="871"/>
            <ac:picMk id="4" creationId="{5C3D952B-62DC-C026-71BE-1A340835EC3B}"/>
          </ac:picMkLst>
        </pc:picChg>
      </pc:sldChg>
      <pc:sldChg chg="addSp delSp modSp mod delAnim modAnim">
        <pc:chgData name="Nguyen Chi Son" userId="606856d02e9d83ac" providerId="LiveId" clId="{EBE80330-3139-4433-B4E3-A12BD067AE14}" dt="2022-05-23T11:49:52.523" v="6039"/>
        <pc:sldMkLst>
          <pc:docMk/>
          <pc:sldMk cId="1193280490" sldId="875"/>
        </pc:sldMkLst>
        <pc:spChg chg="add mod">
          <ac:chgData name="Nguyen Chi Son" userId="606856d02e9d83ac" providerId="LiveId" clId="{EBE80330-3139-4433-B4E3-A12BD067AE14}" dt="2022-05-23T08:12:45.349" v="3874" actId="20577"/>
          <ac:spMkLst>
            <pc:docMk/>
            <pc:sldMk cId="1193280490" sldId="875"/>
            <ac:spMk id="10" creationId="{F4205AE1-636D-BDDB-4225-92233C151819}"/>
          </ac:spMkLst>
        </pc:spChg>
        <pc:spChg chg="add mod">
          <ac:chgData name="Nguyen Chi Son" userId="606856d02e9d83ac" providerId="LiveId" clId="{EBE80330-3139-4433-B4E3-A12BD067AE14}" dt="2022-05-23T08:08:46.401" v="3358" actId="1036"/>
          <ac:spMkLst>
            <pc:docMk/>
            <pc:sldMk cId="1193280490" sldId="875"/>
            <ac:spMk id="11" creationId="{37FD3D5F-6F2A-B0D9-413D-61A29CD4E631}"/>
          </ac:spMkLst>
        </pc:spChg>
        <pc:spChg chg="add mod">
          <ac:chgData name="Nguyen Chi Son" userId="606856d02e9d83ac" providerId="LiveId" clId="{EBE80330-3139-4433-B4E3-A12BD067AE14}" dt="2022-05-23T08:13:13.722" v="3892" actId="58"/>
          <ac:spMkLst>
            <pc:docMk/>
            <pc:sldMk cId="1193280490" sldId="875"/>
            <ac:spMk id="12" creationId="{A09936E7-D4EC-50C5-E56D-BC010AD323C0}"/>
          </ac:spMkLst>
        </pc:spChg>
        <pc:spChg chg="add mod">
          <ac:chgData name="Nguyen Chi Son" userId="606856d02e9d83ac" providerId="LiveId" clId="{EBE80330-3139-4433-B4E3-A12BD067AE14}" dt="2022-05-23T08:08:46.401" v="3358" actId="1036"/>
          <ac:spMkLst>
            <pc:docMk/>
            <pc:sldMk cId="1193280490" sldId="875"/>
            <ac:spMk id="13" creationId="{1689C147-E1D9-D170-B80A-E08C63BA3A52}"/>
          </ac:spMkLst>
        </pc:spChg>
        <pc:spChg chg="mod">
          <ac:chgData name="Nguyen Chi Son" userId="606856d02e9d83ac" providerId="LiveId" clId="{EBE80330-3139-4433-B4E3-A12BD067AE14}" dt="2022-05-23T08:08:33.470" v="3335" actId="20577"/>
          <ac:spMkLst>
            <pc:docMk/>
            <pc:sldMk cId="1193280490" sldId="875"/>
            <ac:spMk id="19" creationId="{9C339D16-68E4-43C4-A62E-D0146138D23B}"/>
          </ac:spMkLst>
        </pc:spChg>
        <pc:spChg chg="del">
          <ac:chgData name="Nguyen Chi Son" userId="606856d02e9d83ac" providerId="LiveId" clId="{EBE80330-3139-4433-B4E3-A12BD067AE14}" dt="2022-05-23T08:07:41.200" v="3309" actId="478"/>
          <ac:spMkLst>
            <pc:docMk/>
            <pc:sldMk cId="1193280490" sldId="875"/>
            <ac:spMk id="20" creationId="{AA812A8D-1184-096F-7DA1-2E4382EF0D68}"/>
          </ac:spMkLst>
        </pc:spChg>
        <pc:spChg chg="del">
          <ac:chgData name="Nguyen Chi Son" userId="606856d02e9d83ac" providerId="LiveId" clId="{EBE80330-3139-4433-B4E3-A12BD067AE14}" dt="2022-05-23T08:07:41.200" v="3309" actId="478"/>
          <ac:spMkLst>
            <pc:docMk/>
            <pc:sldMk cId="1193280490" sldId="875"/>
            <ac:spMk id="21" creationId="{F9E2EBBC-7647-CD87-6AB5-DE097EE238A8}"/>
          </ac:spMkLst>
        </pc:spChg>
        <pc:graphicFrameChg chg="add mod">
          <ac:chgData name="Nguyen Chi Son" userId="606856d02e9d83ac" providerId="LiveId" clId="{EBE80330-3139-4433-B4E3-A12BD067AE14}" dt="2022-05-23T08:10:16.691" v="3467" actId="1076"/>
          <ac:graphicFrameMkLst>
            <pc:docMk/>
            <pc:sldMk cId="1193280490" sldId="875"/>
            <ac:graphicFrameMk id="17" creationId="{8F7E92AE-1962-F9EE-9C1D-008AD59EE0C3}"/>
          </ac:graphicFrameMkLst>
        </pc:graphicFrameChg>
        <pc:graphicFrameChg chg="add mod">
          <ac:chgData name="Nguyen Chi Son" userId="606856d02e9d83ac" providerId="LiveId" clId="{EBE80330-3139-4433-B4E3-A12BD067AE14}" dt="2022-05-23T08:10:30.242" v="3474" actId="1037"/>
          <ac:graphicFrameMkLst>
            <pc:docMk/>
            <pc:sldMk cId="1193280490" sldId="875"/>
            <ac:graphicFrameMk id="18" creationId="{E02672A3-DC99-32FC-0D05-5B1C81745851}"/>
          </ac:graphicFrameMkLst>
        </pc:graphicFrameChg>
        <pc:graphicFrameChg chg="add mod">
          <ac:chgData name="Nguyen Chi Son" userId="606856d02e9d83ac" providerId="LiveId" clId="{EBE80330-3139-4433-B4E3-A12BD067AE14}" dt="2022-05-23T08:12:49.002" v="3875" actId="1076"/>
          <ac:graphicFrameMkLst>
            <pc:docMk/>
            <pc:sldMk cId="1193280490" sldId="875"/>
            <ac:graphicFrameMk id="22" creationId="{7677A667-558C-E6FD-204F-CB18D8AEB9BD}"/>
          </ac:graphicFrameMkLst>
        </pc:graphicFrameChg>
        <pc:graphicFrameChg chg="add mod">
          <ac:chgData name="Nguyen Chi Son" userId="606856d02e9d83ac" providerId="LiveId" clId="{EBE80330-3139-4433-B4E3-A12BD067AE14}" dt="2022-05-23T08:14:49.712" v="3910" actId="1035"/>
          <ac:graphicFrameMkLst>
            <pc:docMk/>
            <pc:sldMk cId="1193280490" sldId="875"/>
            <ac:graphicFrameMk id="23" creationId="{28C1E386-07AB-F59C-9336-964FA158C179}"/>
          </ac:graphicFrameMkLst>
        </pc:graphicFrameChg>
        <pc:picChg chg="del">
          <ac:chgData name="Nguyen Chi Son" userId="606856d02e9d83ac" providerId="LiveId" clId="{EBE80330-3139-4433-B4E3-A12BD067AE14}" dt="2022-05-23T08:05:44.071" v="2685" actId="478"/>
          <ac:picMkLst>
            <pc:docMk/>
            <pc:sldMk cId="1193280490" sldId="875"/>
            <ac:picMk id="3" creationId="{8FC54498-FD53-41A0-BEAC-7C2A0B6294A4}"/>
          </ac:picMkLst>
        </pc:picChg>
        <pc:picChg chg="add mod">
          <ac:chgData name="Nguyen Chi Son" userId="606856d02e9d83ac" providerId="LiveId" clId="{EBE80330-3139-4433-B4E3-A12BD067AE14}" dt="2022-05-23T08:08:14.907" v="3314" actId="1076"/>
          <ac:picMkLst>
            <pc:docMk/>
            <pc:sldMk cId="1193280490" sldId="875"/>
            <ac:picMk id="4" creationId="{D80F3516-19D2-B9F8-AF65-AD2C077014EA}"/>
          </ac:picMkLst>
        </pc:picChg>
        <pc:cxnChg chg="add mod">
          <ac:chgData name="Nguyen Chi Son" userId="606856d02e9d83ac" providerId="LiveId" clId="{EBE80330-3139-4433-B4E3-A12BD067AE14}" dt="2022-05-23T08:09:48.187" v="3461" actId="208"/>
          <ac:cxnSpMkLst>
            <pc:docMk/>
            <pc:sldMk cId="1193280490" sldId="875"/>
            <ac:cxnSpMk id="14" creationId="{FF571E42-CE6D-D119-31B5-23B517169557}"/>
          </ac:cxnSpMkLst>
        </pc:cxnChg>
        <pc:cxnChg chg="add mod">
          <ac:chgData name="Nguyen Chi Son" userId="606856d02e9d83ac" providerId="LiveId" clId="{EBE80330-3139-4433-B4E3-A12BD067AE14}" dt="2022-05-23T08:09:52.483" v="3462" actId="571"/>
          <ac:cxnSpMkLst>
            <pc:docMk/>
            <pc:sldMk cId="1193280490" sldId="875"/>
            <ac:cxnSpMk id="16" creationId="{F55BCC44-D0D5-D936-2E45-E48CE336CFA1}"/>
          </ac:cxnSpMkLst>
        </pc:cxnChg>
      </pc:sldChg>
      <pc:sldChg chg="del">
        <pc:chgData name="Nguyen Chi Son" userId="606856d02e9d83ac" providerId="LiveId" clId="{EBE80330-3139-4433-B4E3-A12BD067AE14}" dt="2022-05-23T08:15:02.136" v="3911" actId="47"/>
        <pc:sldMkLst>
          <pc:docMk/>
          <pc:sldMk cId="2252974847" sldId="876"/>
        </pc:sldMkLst>
      </pc:sldChg>
      <pc:sldChg chg="del">
        <pc:chgData name="Nguyen Chi Son" userId="606856d02e9d83ac" providerId="LiveId" clId="{EBE80330-3139-4433-B4E3-A12BD067AE14}" dt="2022-05-23T08:15:02.136" v="3911" actId="47"/>
        <pc:sldMkLst>
          <pc:docMk/>
          <pc:sldMk cId="2807470781" sldId="878"/>
        </pc:sldMkLst>
      </pc:sldChg>
      <pc:sldChg chg="del">
        <pc:chgData name="Nguyen Chi Son" userId="606856d02e9d83ac" providerId="LiveId" clId="{EBE80330-3139-4433-B4E3-A12BD067AE14}" dt="2022-05-23T08:15:02.136" v="3911" actId="47"/>
        <pc:sldMkLst>
          <pc:docMk/>
          <pc:sldMk cId="1325680507" sldId="879"/>
        </pc:sldMkLst>
      </pc:sldChg>
      <pc:sldChg chg="addSp delSp modSp add mod modAnim">
        <pc:chgData name="Nguyen Chi Son" userId="606856d02e9d83ac" providerId="LiveId" clId="{EBE80330-3139-4433-B4E3-A12BD067AE14}" dt="2022-05-23T11:48:56.207" v="6026"/>
        <pc:sldMkLst>
          <pc:docMk/>
          <pc:sldMk cId="780006894" sldId="880"/>
        </pc:sldMkLst>
        <pc:spChg chg="mod">
          <ac:chgData name="Nguyen Chi Son" userId="606856d02e9d83ac" providerId="LiveId" clId="{EBE80330-3139-4433-B4E3-A12BD067AE14}" dt="2022-05-23T07:25:45.846" v="435" actId="20577"/>
          <ac:spMkLst>
            <pc:docMk/>
            <pc:sldMk cId="780006894" sldId="880"/>
            <ac:spMk id="2" creationId="{BA8A6260-CA4B-46A9-A06E-C71EE59E6992}"/>
          </ac:spMkLst>
        </pc:spChg>
        <pc:spChg chg="add mod">
          <ac:chgData name="Nguyen Chi Son" userId="606856d02e9d83ac" providerId="LiveId" clId="{EBE80330-3139-4433-B4E3-A12BD067AE14}" dt="2022-05-23T07:39:02.219" v="661" actId="1076"/>
          <ac:spMkLst>
            <pc:docMk/>
            <pc:sldMk cId="780006894" sldId="880"/>
            <ac:spMk id="20" creationId="{823CAC3F-A0D2-CCF9-0856-4798DE750E06}"/>
          </ac:spMkLst>
        </pc:spChg>
        <pc:spChg chg="add mod">
          <ac:chgData name="Nguyen Chi Son" userId="606856d02e9d83ac" providerId="LiveId" clId="{EBE80330-3139-4433-B4E3-A12BD067AE14}" dt="2022-05-23T07:38:26.820" v="650" actId="1035"/>
          <ac:spMkLst>
            <pc:docMk/>
            <pc:sldMk cId="780006894" sldId="880"/>
            <ac:spMk id="23" creationId="{AC9534D1-2644-C4BC-6248-AF1058BFE69F}"/>
          </ac:spMkLst>
        </pc:spChg>
        <pc:spChg chg="add mod ord">
          <ac:chgData name="Nguyen Chi Son" userId="606856d02e9d83ac" providerId="LiveId" clId="{EBE80330-3139-4433-B4E3-A12BD067AE14}" dt="2022-05-23T07:38:26.820" v="650" actId="1035"/>
          <ac:spMkLst>
            <pc:docMk/>
            <pc:sldMk cId="780006894" sldId="880"/>
            <ac:spMk id="24" creationId="{19FA1A04-8C5B-3552-0A56-843FBECA8CE8}"/>
          </ac:spMkLst>
        </pc:spChg>
        <pc:spChg chg="add mod">
          <ac:chgData name="Nguyen Chi Son" userId="606856d02e9d83ac" providerId="LiveId" clId="{EBE80330-3139-4433-B4E3-A12BD067AE14}" dt="2022-05-23T07:39:51.763" v="746" actId="1076"/>
          <ac:spMkLst>
            <pc:docMk/>
            <pc:sldMk cId="780006894" sldId="880"/>
            <ac:spMk id="32" creationId="{0095E367-542D-43F8-F174-FD37A44D5A41}"/>
          </ac:spMkLst>
        </pc:spChg>
        <pc:spChg chg="mod">
          <ac:chgData name="Nguyen Chi Son" userId="606856d02e9d83ac" providerId="LiveId" clId="{EBE80330-3139-4433-B4E3-A12BD067AE14}" dt="2022-05-23T07:38:26.820" v="650" actId="1035"/>
          <ac:spMkLst>
            <pc:docMk/>
            <pc:sldMk cId="780006894" sldId="880"/>
            <ac:spMk id="35" creationId="{86905E33-4D46-8F36-5CEB-D39A3933A9D3}"/>
          </ac:spMkLst>
        </pc:spChg>
        <pc:graphicFrameChg chg="add mod">
          <ac:chgData name="Nguyen Chi Son" userId="606856d02e9d83ac" providerId="LiveId" clId="{EBE80330-3139-4433-B4E3-A12BD067AE14}" dt="2022-05-23T07:38:26.820" v="650" actId="1035"/>
          <ac:graphicFrameMkLst>
            <pc:docMk/>
            <pc:sldMk cId="780006894" sldId="880"/>
            <ac:graphicFrameMk id="14" creationId="{1449CE65-FE23-1751-CCE6-B78B3042067A}"/>
          </ac:graphicFrameMkLst>
        </pc:graphicFrameChg>
        <pc:picChg chg="add del mod ord">
          <ac:chgData name="Nguyen Chi Son" userId="606856d02e9d83ac" providerId="LiveId" clId="{EBE80330-3139-4433-B4E3-A12BD067AE14}" dt="2022-05-23T07:33:02.192" v="534" actId="478"/>
          <ac:picMkLst>
            <pc:docMk/>
            <pc:sldMk cId="780006894" sldId="880"/>
            <ac:picMk id="4" creationId="{9F70781B-904E-D439-A1A7-0F46F4BA23E1}"/>
          </ac:picMkLst>
        </pc:picChg>
        <pc:picChg chg="add mod ord">
          <ac:chgData name="Nguyen Chi Son" userId="606856d02e9d83ac" providerId="LiveId" clId="{EBE80330-3139-4433-B4E3-A12BD067AE14}" dt="2022-05-23T07:39:00.888" v="660" actId="1076"/>
          <ac:picMkLst>
            <pc:docMk/>
            <pc:sldMk cId="780006894" sldId="880"/>
            <ac:picMk id="21" creationId="{481D9F4D-F3EF-2209-9280-6D892AB28E92}"/>
          </ac:picMkLst>
        </pc:picChg>
        <pc:cxnChg chg="add mod">
          <ac:chgData name="Nguyen Chi Son" userId="606856d02e9d83ac" providerId="LiveId" clId="{EBE80330-3139-4433-B4E3-A12BD067AE14}" dt="2022-05-23T07:38:26.820" v="650" actId="1035"/>
          <ac:cxnSpMkLst>
            <pc:docMk/>
            <pc:sldMk cId="780006894" sldId="880"/>
            <ac:cxnSpMk id="6" creationId="{F6495F48-1BFE-890F-A984-A0F19368D879}"/>
          </ac:cxnSpMkLst>
        </pc:cxnChg>
        <pc:cxnChg chg="add mod">
          <ac:chgData name="Nguyen Chi Son" userId="606856d02e9d83ac" providerId="LiveId" clId="{EBE80330-3139-4433-B4E3-A12BD067AE14}" dt="2022-05-23T07:38:26.820" v="650" actId="1035"/>
          <ac:cxnSpMkLst>
            <pc:docMk/>
            <pc:sldMk cId="780006894" sldId="880"/>
            <ac:cxnSpMk id="9" creationId="{5B949A35-97FF-07BC-6E9D-FC4969F76FBC}"/>
          </ac:cxnSpMkLst>
        </pc:cxnChg>
        <pc:cxnChg chg="add mod">
          <ac:chgData name="Nguyen Chi Son" userId="606856d02e9d83ac" providerId="LiveId" clId="{EBE80330-3139-4433-B4E3-A12BD067AE14}" dt="2022-05-23T07:38:26.820" v="650" actId="1035"/>
          <ac:cxnSpMkLst>
            <pc:docMk/>
            <pc:sldMk cId="780006894" sldId="880"/>
            <ac:cxnSpMk id="15" creationId="{CDF0AE06-AA39-2C8B-9303-A2A10F17B809}"/>
          </ac:cxnSpMkLst>
        </pc:cxnChg>
        <pc:cxnChg chg="add del mod">
          <ac:chgData name="Nguyen Chi Son" userId="606856d02e9d83ac" providerId="LiveId" clId="{EBE80330-3139-4433-B4E3-A12BD067AE14}" dt="2022-05-23T07:33:42.679" v="575" actId="478"/>
          <ac:cxnSpMkLst>
            <pc:docMk/>
            <pc:sldMk cId="780006894" sldId="880"/>
            <ac:cxnSpMk id="18" creationId="{45529678-DAA7-9C5A-05C2-E4B32B1F7A8E}"/>
          </ac:cxnSpMkLst>
        </pc:cxnChg>
        <pc:cxnChg chg="add mod">
          <ac:chgData name="Nguyen Chi Son" userId="606856d02e9d83ac" providerId="LiveId" clId="{EBE80330-3139-4433-B4E3-A12BD067AE14}" dt="2022-05-23T07:38:33.133" v="652" actId="571"/>
          <ac:cxnSpMkLst>
            <pc:docMk/>
            <pc:sldMk cId="780006894" sldId="880"/>
            <ac:cxnSpMk id="28" creationId="{2A6D1FF7-017C-F21A-31B3-EC85579E6D3D}"/>
          </ac:cxnSpMkLst>
        </pc:cxnChg>
        <pc:cxnChg chg="add mod">
          <ac:chgData name="Nguyen Chi Son" userId="606856d02e9d83ac" providerId="LiveId" clId="{EBE80330-3139-4433-B4E3-A12BD067AE14}" dt="2022-05-23T07:38:57.709" v="658" actId="693"/>
          <ac:cxnSpMkLst>
            <pc:docMk/>
            <pc:sldMk cId="780006894" sldId="880"/>
            <ac:cxnSpMk id="29" creationId="{17067C27-B3CB-97E8-403A-2CE5254316C6}"/>
          </ac:cxnSpMkLst>
        </pc:cxnChg>
      </pc:sldChg>
      <pc:sldChg chg="modSp add mod">
        <pc:chgData name="Nguyen Chi Son" userId="606856d02e9d83ac" providerId="LiveId" clId="{EBE80330-3139-4433-B4E3-A12BD067AE14}" dt="2022-05-23T08:15:12.927" v="3933" actId="20577"/>
        <pc:sldMkLst>
          <pc:docMk/>
          <pc:sldMk cId="1612227362" sldId="881"/>
        </pc:sldMkLst>
        <pc:spChg chg="mod">
          <ac:chgData name="Nguyen Chi Son" userId="606856d02e9d83ac" providerId="LiveId" clId="{EBE80330-3139-4433-B4E3-A12BD067AE14}" dt="2022-05-23T08:15:12.927" v="3933" actId="20577"/>
          <ac:spMkLst>
            <pc:docMk/>
            <pc:sldMk cId="1612227362" sldId="881"/>
            <ac:spMk id="2" creationId="{DAF08EC2-5D0D-48D9-855C-A59C0E5ED55B}"/>
          </ac:spMkLst>
        </pc:spChg>
        <pc:spChg chg="mod">
          <ac:chgData name="Nguyen Chi Son" userId="606856d02e9d83ac" providerId="LiveId" clId="{EBE80330-3139-4433-B4E3-A12BD067AE14}" dt="2022-05-23T08:15:08.774" v="3914" actId="20577"/>
          <ac:spMkLst>
            <pc:docMk/>
            <pc:sldMk cId="1612227362" sldId="881"/>
            <ac:spMk id="3" creationId="{8CD51C9F-FCB0-4185-93E6-835FC05E1B10}"/>
          </ac:spMkLst>
        </pc:spChg>
      </pc:sldChg>
      <pc:sldChg chg="addSp delSp modSp add mod">
        <pc:chgData name="Nguyen Chi Son" userId="606856d02e9d83ac" providerId="LiveId" clId="{EBE80330-3139-4433-B4E3-A12BD067AE14}" dt="2022-05-23T11:18:45.589" v="4792"/>
        <pc:sldMkLst>
          <pc:docMk/>
          <pc:sldMk cId="2380511150" sldId="882"/>
        </pc:sldMkLst>
        <pc:spChg chg="mod">
          <ac:chgData name="Nguyen Chi Son" userId="606856d02e9d83ac" providerId="LiveId" clId="{EBE80330-3139-4433-B4E3-A12BD067AE14}" dt="2022-05-23T08:19:33.977" v="4376" actId="20577"/>
          <ac:spMkLst>
            <pc:docMk/>
            <pc:sldMk cId="2380511150" sldId="882"/>
            <ac:spMk id="2" creationId="{BA8A6260-CA4B-46A9-A06E-C71EE59E6992}"/>
          </ac:spMkLst>
        </pc:spChg>
        <pc:spChg chg="add mod">
          <ac:chgData name="Nguyen Chi Son" userId="606856d02e9d83ac" providerId="LiveId" clId="{EBE80330-3139-4433-B4E3-A12BD067AE14}" dt="2022-05-23T11:16:08.153" v="4440" actId="1076"/>
          <ac:spMkLst>
            <pc:docMk/>
            <pc:sldMk cId="2380511150" sldId="882"/>
            <ac:spMk id="8" creationId="{BD3A41F2-4855-37DB-A0EA-8CF56122A8C2}"/>
          </ac:spMkLst>
        </pc:spChg>
        <pc:spChg chg="del mod">
          <ac:chgData name="Nguyen Chi Son" userId="606856d02e9d83ac" providerId="LiveId" clId="{EBE80330-3139-4433-B4E3-A12BD067AE14}" dt="2022-05-23T11:15:46.109" v="4430" actId="478"/>
          <ac:spMkLst>
            <pc:docMk/>
            <pc:sldMk cId="2380511150" sldId="882"/>
            <ac:spMk id="9" creationId="{E3A1964F-4B9E-0EEC-7228-640C17629044}"/>
          </ac:spMkLst>
        </pc:spChg>
        <pc:graphicFrameChg chg="add mod">
          <ac:chgData name="Nguyen Chi Son" userId="606856d02e9d83ac" providerId="LiveId" clId="{EBE80330-3139-4433-B4E3-A12BD067AE14}" dt="2022-05-23T11:18:45.589" v="4792"/>
          <ac:graphicFrameMkLst>
            <pc:docMk/>
            <pc:sldMk cId="2380511150" sldId="882"/>
            <ac:graphicFrameMk id="7" creationId="{B1DADA15-8C14-60F8-18D9-D5688254E236}"/>
          </ac:graphicFrameMkLst>
        </pc:graphicFrameChg>
        <pc:picChg chg="add del mod">
          <ac:chgData name="Nguyen Chi Son" userId="606856d02e9d83ac" providerId="LiveId" clId="{EBE80330-3139-4433-B4E3-A12BD067AE14}" dt="2022-05-23T11:15:31.664" v="4427" actId="478"/>
          <ac:picMkLst>
            <pc:docMk/>
            <pc:sldMk cId="2380511150" sldId="882"/>
            <ac:picMk id="4" creationId="{0E285A2B-4A9B-D703-2F21-05F51A508A5A}"/>
          </ac:picMkLst>
        </pc:picChg>
        <pc:picChg chg="del">
          <ac:chgData name="Nguyen Chi Son" userId="606856d02e9d83ac" providerId="LiveId" clId="{EBE80330-3139-4433-B4E3-A12BD067AE14}" dt="2022-05-23T08:15:15.724" v="3934" actId="478"/>
          <ac:picMkLst>
            <pc:docMk/>
            <pc:sldMk cId="2380511150" sldId="882"/>
            <ac:picMk id="5" creationId="{112F8B35-5FAD-4B0E-ACFC-72BAFBF5BE8B}"/>
          </ac:picMkLst>
        </pc:picChg>
        <pc:picChg chg="add mod">
          <ac:chgData name="Nguyen Chi Son" userId="606856d02e9d83ac" providerId="LiveId" clId="{EBE80330-3139-4433-B4E3-A12BD067AE14}" dt="2022-05-23T11:16:04.353" v="4438" actId="1076"/>
          <ac:picMkLst>
            <pc:docMk/>
            <pc:sldMk cId="2380511150" sldId="882"/>
            <ac:picMk id="10" creationId="{10722464-D81E-4D1C-096D-162D32B3C5CF}"/>
          </ac:picMkLst>
        </pc:picChg>
      </pc:sldChg>
      <pc:sldChg chg="modSp add mod">
        <pc:chgData name="Nguyen Chi Son" userId="606856d02e9d83ac" providerId="LiveId" clId="{EBE80330-3139-4433-B4E3-A12BD067AE14}" dt="2022-05-23T11:16:46.617" v="4540" actId="12788"/>
        <pc:sldMkLst>
          <pc:docMk/>
          <pc:sldMk cId="236285017" sldId="883"/>
        </pc:sldMkLst>
        <pc:spChg chg="mod">
          <ac:chgData name="Nguyen Chi Son" userId="606856d02e9d83ac" providerId="LiveId" clId="{EBE80330-3139-4433-B4E3-A12BD067AE14}" dt="2022-05-23T11:16:46.617" v="4540" actId="12788"/>
          <ac:spMkLst>
            <pc:docMk/>
            <pc:sldMk cId="236285017" sldId="883"/>
            <ac:spMk id="2" creationId="{DAF08EC2-5D0D-48D9-855C-A59C0E5ED55B}"/>
          </ac:spMkLst>
        </pc:spChg>
        <pc:spChg chg="mod">
          <ac:chgData name="Nguyen Chi Son" userId="606856d02e9d83ac" providerId="LiveId" clId="{EBE80330-3139-4433-B4E3-A12BD067AE14}" dt="2022-05-23T11:16:27.050" v="4443" actId="20577"/>
          <ac:spMkLst>
            <pc:docMk/>
            <pc:sldMk cId="236285017" sldId="883"/>
            <ac:spMk id="3" creationId="{8CD51C9F-FCB0-4185-93E6-835FC05E1B10}"/>
          </ac:spMkLst>
        </pc:spChg>
      </pc:sldChg>
      <pc:sldChg chg="addSp delSp modSp add mod addAnim delAnim modAnim">
        <pc:chgData name="Nguyen Chi Son" userId="606856d02e9d83ac" providerId="LiveId" clId="{EBE80330-3139-4433-B4E3-A12BD067AE14}" dt="2022-05-23T11:47:57.918" v="6025" actId="1035"/>
        <pc:sldMkLst>
          <pc:docMk/>
          <pc:sldMk cId="373218266" sldId="884"/>
        </pc:sldMkLst>
        <pc:spChg chg="mod">
          <ac:chgData name="Nguyen Chi Son" userId="606856d02e9d83ac" providerId="LiveId" clId="{EBE80330-3139-4433-B4E3-A12BD067AE14}" dt="2022-05-23T11:44:34.793" v="5376" actId="20577"/>
          <ac:spMkLst>
            <pc:docMk/>
            <pc:sldMk cId="373218266" sldId="884"/>
            <ac:spMk id="2" creationId="{BA8A6260-CA4B-46A9-A06E-C71EE59E6992}"/>
          </ac:spMkLst>
        </pc:spChg>
        <pc:spChg chg="del">
          <ac:chgData name="Nguyen Chi Son" userId="606856d02e9d83ac" providerId="LiveId" clId="{EBE80330-3139-4433-B4E3-A12BD067AE14}" dt="2022-05-23T11:16:52.863" v="4542" actId="478"/>
          <ac:spMkLst>
            <pc:docMk/>
            <pc:sldMk cId="373218266" sldId="884"/>
            <ac:spMk id="8" creationId="{BD3A41F2-4855-37DB-A0EA-8CF56122A8C2}"/>
          </ac:spMkLst>
        </pc:spChg>
        <pc:spChg chg="add mod">
          <ac:chgData name="Nguyen Chi Son" userId="606856d02e9d83ac" providerId="LiveId" clId="{EBE80330-3139-4433-B4E3-A12BD067AE14}" dt="2022-05-23T11:47:57.918" v="6025" actId="1035"/>
          <ac:spMkLst>
            <pc:docMk/>
            <pc:sldMk cId="373218266" sldId="884"/>
            <ac:spMk id="27" creationId="{91AE6088-8FD2-5A34-5417-3D996691E667}"/>
          </ac:spMkLst>
        </pc:spChg>
        <pc:graphicFrameChg chg="del">
          <ac:chgData name="Nguyen Chi Son" userId="606856d02e9d83ac" providerId="LiveId" clId="{EBE80330-3139-4433-B4E3-A12BD067AE14}" dt="2022-05-23T11:16:52.863" v="4542" actId="478"/>
          <ac:graphicFrameMkLst>
            <pc:docMk/>
            <pc:sldMk cId="373218266" sldId="884"/>
            <ac:graphicFrameMk id="7" creationId="{B1DADA15-8C14-60F8-18D9-D5688254E236}"/>
          </ac:graphicFrameMkLst>
        </pc:graphicFrameChg>
        <pc:graphicFrameChg chg="add del mod">
          <ac:chgData name="Nguyen Chi Son" userId="606856d02e9d83ac" providerId="LiveId" clId="{EBE80330-3139-4433-B4E3-A12BD067AE14}" dt="2022-05-23T11:43:26.689" v="4859" actId="478"/>
          <ac:graphicFrameMkLst>
            <pc:docMk/>
            <pc:sldMk cId="373218266" sldId="884"/>
            <ac:graphicFrameMk id="13" creationId="{985CEFA6-7D53-74EE-EDDB-AD3FF0382C3A}"/>
          </ac:graphicFrameMkLst>
        </pc:graphicFrameChg>
        <pc:graphicFrameChg chg="add del mod">
          <ac:chgData name="Nguyen Chi Son" userId="606856d02e9d83ac" providerId="LiveId" clId="{EBE80330-3139-4433-B4E3-A12BD067AE14}" dt="2022-05-23T11:43:26.689" v="4859" actId="478"/>
          <ac:graphicFrameMkLst>
            <pc:docMk/>
            <pc:sldMk cId="373218266" sldId="884"/>
            <ac:graphicFrameMk id="20" creationId="{61DC73FD-94AB-72D5-5FE8-FD6BE25AF50C}"/>
          </ac:graphicFrameMkLst>
        </pc:graphicFrameChg>
        <pc:graphicFrameChg chg="add del mod">
          <ac:chgData name="Nguyen Chi Son" userId="606856d02e9d83ac" providerId="LiveId" clId="{EBE80330-3139-4433-B4E3-A12BD067AE14}" dt="2022-05-23T11:43:26.689" v="4859" actId="478"/>
          <ac:graphicFrameMkLst>
            <pc:docMk/>
            <pc:sldMk cId="373218266" sldId="884"/>
            <ac:graphicFrameMk id="24" creationId="{4FD0AAEB-C5B1-D177-694B-DC1CE7B6B99F}"/>
          </ac:graphicFrameMkLst>
        </pc:graphicFrameChg>
        <pc:picChg chg="add del mod">
          <ac:chgData name="Nguyen Chi Son" userId="606856d02e9d83ac" providerId="LiveId" clId="{EBE80330-3139-4433-B4E3-A12BD067AE14}" dt="2022-05-23T11:33:25.066" v="4809" actId="478"/>
          <ac:picMkLst>
            <pc:docMk/>
            <pc:sldMk cId="373218266" sldId="884"/>
            <ac:picMk id="4" creationId="{15D84BD7-D69C-C25F-CE46-D7079CF013E8}"/>
          </ac:picMkLst>
        </pc:picChg>
        <pc:picChg chg="add del mod">
          <ac:chgData name="Nguyen Chi Son" userId="606856d02e9d83ac" providerId="LiveId" clId="{EBE80330-3139-4433-B4E3-A12BD067AE14}" dt="2022-05-23T11:38:52.176" v="4826" actId="478"/>
          <ac:picMkLst>
            <pc:docMk/>
            <pc:sldMk cId="373218266" sldId="884"/>
            <ac:picMk id="6" creationId="{0BD0ECEE-6B4B-86AD-2DC7-E729E8B66C3B}"/>
          </ac:picMkLst>
        </pc:picChg>
        <pc:picChg chg="del">
          <ac:chgData name="Nguyen Chi Son" userId="606856d02e9d83ac" providerId="LiveId" clId="{EBE80330-3139-4433-B4E3-A12BD067AE14}" dt="2022-05-23T11:16:52.863" v="4542" actId="478"/>
          <ac:picMkLst>
            <pc:docMk/>
            <pc:sldMk cId="373218266" sldId="884"/>
            <ac:picMk id="10" creationId="{10722464-D81E-4D1C-096D-162D32B3C5CF}"/>
          </ac:picMkLst>
        </pc:picChg>
        <pc:picChg chg="add del mod ord">
          <ac:chgData name="Nguyen Chi Son" userId="606856d02e9d83ac" providerId="LiveId" clId="{EBE80330-3139-4433-B4E3-A12BD067AE14}" dt="2022-05-23T11:43:26.689" v="4859" actId="478"/>
          <ac:picMkLst>
            <pc:docMk/>
            <pc:sldMk cId="373218266" sldId="884"/>
            <ac:picMk id="16" creationId="{763B31A2-C620-5357-7AC4-20BEA536150D}"/>
          </ac:picMkLst>
        </pc:picChg>
        <pc:picChg chg="add mod">
          <ac:chgData name="Nguyen Chi Son" userId="606856d02e9d83ac" providerId="LiveId" clId="{EBE80330-3139-4433-B4E3-A12BD067AE14}" dt="2022-05-23T11:47:57.918" v="6025" actId="1035"/>
          <ac:picMkLst>
            <pc:docMk/>
            <pc:sldMk cId="373218266" sldId="884"/>
            <ac:picMk id="26" creationId="{680CBB14-451F-DF67-BAAE-1F08E3586415}"/>
          </ac:picMkLst>
        </pc:picChg>
        <pc:cxnChg chg="add del mod">
          <ac:chgData name="Nguyen Chi Son" userId="606856d02e9d83ac" providerId="LiveId" clId="{EBE80330-3139-4433-B4E3-A12BD067AE14}" dt="2022-05-23T11:43:26.689" v="4859" actId="478"/>
          <ac:cxnSpMkLst>
            <pc:docMk/>
            <pc:sldMk cId="373218266" sldId="884"/>
            <ac:cxnSpMk id="11" creationId="{EC5C7197-F309-85BC-5247-173121B221BE}"/>
          </ac:cxnSpMkLst>
        </pc:cxnChg>
        <pc:cxnChg chg="add del mod">
          <ac:chgData name="Nguyen Chi Son" userId="606856d02e9d83ac" providerId="LiveId" clId="{EBE80330-3139-4433-B4E3-A12BD067AE14}" dt="2022-05-23T11:34:10.947" v="4825" actId="478"/>
          <ac:cxnSpMkLst>
            <pc:docMk/>
            <pc:sldMk cId="373218266" sldId="884"/>
            <ac:cxnSpMk id="14" creationId="{B1537947-EAC7-A171-82ED-0FF57E88B104}"/>
          </ac:cxnSpMkLst>
        </pc:cxnChg>
        <pc:cxnChg chg="add del mod">
          <ac:chgData name="Nguyen Chi Son" userId="606856d02e9d83ac" providerId="LiveId" clId="{EBE80330-3139-4433-B4E3-A12BD067AE14}" dt="2022-05-23T11:43:26.689" v="4859" actId="478"/>
          <ac:cxnSpMkLst>
            <pc:docMk/>
            <pc:sldMk cId="373218266" sldId="884"/>
            <ac:cxnSpMk id="18" creationId="{5045AFF1-B106-0453-1D2B-B88C03D4B73C}"/>
          </ac:cxnSpMkLst>
        </pc:cxnChg>
        <pc:cxnChg chg="add del mod">
          <ac:chgData name="Nguyen Chi Son" userId="606856d02e9d83ac" providerId="LiveId" clId="{EBE80330-3139-4433-B4E3-A12BD067AE14}" dt="2022-05-23T11:43:26.689" v="4859" actId="478"/>
          <ac:cxnSpMkLst>
            <pc:docMk/>
            <pc:sldMk cId="373218266" sldId="884"/>
            <ac:cxnSpMk id="21" creationId="{E37EE9FB-B88F-F756-F3A9-F374CA58C83C}"/>
          </ac:cxnSpMkLst>
        </pc:cxnChg>
      </pc:sldChg>
    </pc:docChg>
  </pc:docChgLst>
  <pc:docChgLst>
    <pc:chgData name="Nguyen Chi Son" userId="606856d02e9d83ac" providerId="LiveId" clId="{BE16DB02-8C76-4369-B962-4C62D34E4EEA}"/>
    <pc:docChg chg="custSel addSld modSld">
      <pc:chgData name="Nguyen Chi Son" userId="606856d02e9d83ac" providerId="LiveId" clId="{BE16DB02-8C76-4369-B962-4C62D34E4EEA}" dt="2021-10-12T15:50:11.153" v="5497" actId="20577"/>
      <pc:docMkLst>
        <pc:docMk/>
      </pc:docMkLst>
      <pc:sldChg chg="modSp mod">
        <pc:chgData name="Nguyen Chi Son" userId="606856d02e9d83ac" providerId="LiveId" clId="{BE16DB02-8C76-4369-B962-4C62D34E4EEA}" dt="2021-10-12T15:08:20.149" v="82" actId="255"/>
        <pc:sldMkLst>
          <pc:docMk/>
          <pc:sldMk cId="2922349590" sldId="256"/>
        </pc:sldMkLst>
        <pc:spChg chg="mod">
          <ac:chgData name="Nguyen Chi Son" userId="606856d02e9d83ac" providerId="LiveId" clId="{BE16DB02-8C76-4369-B962-4C62D34E4EEA}" dt="2021-10-12T15:08:20.149" v="82" actId="255"/>
          <ac:spMkLst>
            <pc:docMk/>
            <pc:sldMk cId="2922349590" sldId="256"/>
            <ac:spMk id="136" creationId="{C574B640-0199-463F-87CA-8E3956B46E10}"/>
          </ac:spMkLst>
        </pc:spChg>
      </pc:sldChg>
      <pc:sldChg chg="modSp mod">
        <pc:chgData name="Nguyen Chi Son" userId="606856d02e9d83ac" providerId="LiveId" clId="{BE16DB02-8C76-4369-B962-4C62D34E4EEA}" dt="2021-10-12T15:10:37.712" v="105" actId="20577"/>
        <pc:sldMkLst>
          <pc:docMk/>
          <pc:sldMk cId="2812505328" sldId="362"/>
        </pc:sldMkLst>
        <pc:spChg chg="mod">
          <ac:chgData name="Nguyen Chi Son" userId="606856d02e9d83ac" providerId="LiveId" clId="{BE16DB02-8C76-4369-B962-4C62D34E4EEA}" dt="2021-10-12T15:10:37.712" v="105" actId="20577"/>
          <ac:spMkLst>
            <pc:docMk/>
            <pc:sldMk cId="2812505328" sldId="362"/>
            <ac:spMk id="2" creationId="{DAF08EC2-5D0D-48D9-855C-A59C0E5ED55B}"/>
          </ac:spMkLst>
        </pc:spChg>
      </pc:sldChg>
      <pc:sldChg chg="addSp delSp modSp mod">
        <pc:chgData name="Nguyen Chi Son" userId="606856d02e9d83ac" providerId="LiveId" clId="{BE16DB02-8C76-4369-B962-4C62D34E4EEA}" dt="2021-10-12T15:23:49.685" v="1829" actId="20577"/>
        <pc:sldMkLst>
          <pc:docMk/>
          <pc:sldMk cId="3298182474" sldId="547"/>
        </pc:sldMkLst>
        <pc:spChg chg="mod">
          <ac:chgData name="Nguyen Chi Son" userId="606856d02e9d83ac" providerId="LiveId" clId="{BE16DB02-8C76-4369-B962-4C62D34E4EEA}" dt="2021-10-12T15:11:27.435" v="265" actId="20577"/>
          <ac:spMkLst>
            <pc:docMk/>
            <pc:sldMk cId="3298182474" sldId="547"/>
            <ac:spMk id="2" creationId="{BA8A6260-CA4B-46A9-A06E-C71EE59E6992}"/>
          </ac:spMkLst>
        </pc:spChg>
        <pc:spChg chg="mod">
          <ac:chgData name="Nguyen Chi Son" userId="606856d02e9d83ac" providerId="LiveId" clId="{BE16DB02-8C76-4369-B962-4C62D34E4EEA}" dt="2021-10-12T15:21:28.939" v="1023" actId="207"/>
          <ac:spMkLst>
            <pc:docMk/>
            <pc:sldMk cId="3298182474" sldId="547"/>
            <ac:spMk id="7" creationId="{CF632240-EE73-4E45-BA66-6CA6C40409AF}"/>
          </ac:spMkLst>
        </pc:spChg>
        <pc:spChg chg="del">
          <ac:chgData name="Nguyen Chi Son" userId="606856d02e9d83ac" providerId="LiveId" clId="{BE16DB02-8C76-4369-B962-4C62D34E4EEA}" dt="2021-10-12T15:11:14.505" v="135" actId="478"/>
          <ac:spMkLst>
            <pc:docMk/>
            <pc:sldMk cId="3298182474" sldId="547"/>
            <ac:spMk id="8" creationId="{528EE5ED-EA1C-459C-BF71-590A3ADCFD9D}"/>
          </ac:spMkLst>
        </pc:spChg>
        <pc:spChg chg="add mod">
          <ac:chgData name="Nguyen Chi Son" userId="606856d02e9d83ac" providerId="LiveId" clId="{BE16DB02-8C76-4369-B962-4C62D34E4EEA}" dt="2021-10-12T15:16:51.440" v="562" actId="571"/>
          <ac:spMkLst>
            <pc:docMk/>
            <pc:sldMk cId="3298182474" sldId="547"/>
            <ac:spMk id="9" creationId="{40854511-88CB-46AD-B032-86C8945C40D4}"/>
          </ac:spMkLst>
        </pc:spChg>
        <pc:spChg chg="add mod">
          <ac:chgData name="Nguyen Chi Son" userId="606856d02e9d83ac" providerId="LiveId" clId="{BE16DB02-8C76-4369-B962-4C62D34E4EEA}" dt="2021-10-12T15:21:32.986" v="1024" actId="207"/>
          <ac:spMkLst>
            <pc:docMk/>
            <pc:sldMk cId="3298182474" sldId="547"/>
            <ac:spMk id="11" creationId="{0E59A2E7-621A-42C1-8E81-C8083687088B}"/>
          </ac:spMkLst>
        </pc:spChg>
        <pc:spChg chg="add mod">
          <ac:chgData name="Nguyen Chi Son" userId="606856d02e9d83ac" providerId="LiveId" clId="{BE16DB02-8C76-4369-B962-4C62D34E4EEA}" dt="2021-10-12T15:23:49.685" v="1829" actId="20577"/>
          <ac:spMkLst>
            <pc:docMk/>
            <pc:sldMk cId="3298182474" sldId="547"/>
            <ac:spMk id="13" creationId="{A1F05AB6-6F21-4D52-B849-E0B5A3D4629A}"/>
          </ac:spMkLst>
        </pc:spChg>
        <pc:picChg chg="del">
          <ac:chgData name="Nguyen Chi Son" userId="606856d02e9d83ac" providerId="LiveId" clId="{BE16DB02-8C76-4369-B962-4C62D34E4EEA}" dt="2021-10-12T15:11:13.229" v="134" actId="478"/>
          <ac:picMkLst>
            <pc:docMk/>
            <pc:sldMk cId="3298182474" sldId="547"/>
            <ac:picMk id="5" creationId="{5E9AE56D-8530-4F15-B3B2-B1842EEAB76A}"/>
          </ac:picMkLst>
        </pc:picChg>
        <pc:picChg chg="del">
          <ac:chgData name="Nguyen Chi Son" userId="606856d02e9d83ac" providerId="LiveId" clId="{BE16DB02-8C76-4369-B962-4C62D34E4EEA}" dt="2021-10-12T15:11:12.792" v="133" actId="478"/>
          <ac:picMkLst>
            <pc:docMk/>
            <pc:sldMk cId="3298182474" sldId="547"/>
            <ac:picMk id="6" creationId="{F3576036-A3D2-4364-A527-D17001D3E79F}"/>
          </ac:picMkLst>
        </pc:picChg>
        <pc:picChg chg="add mod">
          <ac:chgData name="Nguyen Chi Son" userId="606856d02e9d83ac" providerId="LiveId" clId="{BE16DB02-8C76-4369-B962-4C62D34E4EEA}" dt="2021-10-12T15:16:51.440" v="562" actId="571"/>
          <ac:picMkLst>
            <pc:docMk/>
            <pc:sldMk cId="3298182474" sldId="547"/>
            <ac:picMk id="10" creationId="{BB979E39-2BD8-40AD-8345-ED757D07F8C3}"/>
          </ac:picMkLst>
        </pc:picChg>
        <pc:picChg chg="add mod">
          <ac:chgData name="Nguyen Chi Son" userId="606856d02e9d83ac" providerId="LiveId" clId="{BE16DB02-8C76-4369-B962-4C62D34E4EEA}" dt="2021-10-12T15:21:13.268" v="1018" actId="1035"/>
          <ac:picMkLst>
            <pc:docMk/>
            <pc:sldMk cId="3298182474" sldId="547"/>
            <ac:picMk id="1026" creationId="{738B9090-97ED-476D-B3D4-DB890F7DEF89}"/>
          </ac:picMkLst>
        </pc:picChg>
        <pc:picChg chg="add mod">
          <ac:chgData name="Nguyen Chi Son" userId="606856d02e9d83ac" providerId="LiveId" clId="{BE16DB02-8C76-4369-B962-4C62D34E4EEA}" dt="2021-10-12T15:21:13.268" v="1018" actId="1035"/>
          <ac:picMkLst>
            <pc:docMk/>
            <pc:sldMk cId="3298182474" sldId="547"/>
            <ac:picMk id="1028" creationId="{58F1461E-FC0D-4DA4-B5E8-799D8B592AE5}"/>
          </ac:picMkLst>
        </pc:picChg>
        <pc:picChg chg="add mod">
          <ac:chgData name="Nguyen Chi Son" userId="606856d02e9d83ac" providerId="LiveId" clId="{BE16DB02-8C76-4369-B962-4C62D34E4EEA}" dt="2021-10-12T15:21:13.268" v="1018" actId="1035"/>
          <ac:picMkLst>
            <pc:docMk/>
            <pc:sldMk cId="3298182474" sldId="547"/>
            <ac:picMk id="1030" creationId="{102AA4A5-BA3D-4ED1-BCC6-2F941822B4D1}"/>
          </ac:picMkLst>
        </pc:picChg>
      </pc:sldChg>
      <pc:sldChg chg="addSp delSp modSp mod">
        <pc:chgData name="Nguyen Chi Son" userId="606856d02e9d83ac" providerId="LiveId" clId="{BE16DB02-8C76-4369-B962-4C62D34E4EEA}" dt="2021-10-12T15:33:56.255" v="2721" actId="207"/>
        <pc:sldMkLst>
          <pc:docMk/>
          <pc:sldMk cId="3023646297" sldId="614"/>
        </pc:sldMkLst>
        <pc:spChg chg="mod">
          <ac:chgData name="Nguyen Chi Son" userId="606856d02e9d83ac" providerId="LiveId" clId="{BE16DB02-8C76-4369-B962-4C62D34E4EEA}" dt="2021-10-12T15:28:19.392" v="2187" actId="20577"/>
          <ac:spMkLst>
            <pc:docMk/>
            <pc:sldMk cId="3023646297" sldId="614"/>
            <ac:spMk id="2" creationId="{BA8A6260-CA4B-46A9-A06E-C71EE59E6992}"/>
          </ac:spMkLst>
        </pc:spChg>
        <pc:spChg chg="add mod">
          <ac:chgData name="Nguyen Chi Son" userId="606856d02e9d83ac" providerId="LiveId" clId="{BE16DB02-8C76-4369-B962-4C62D34E4EEA}" dt="2021-10-12T15:33:56.255" v="2721" actId="207"/>
          <ac:spMkLst>
            <pc:docMk/>
            <pc:sldMk cId="3023646297" sldId="614"/>
            <ac:spMk id="9" creationId="{0A435016-268D-49D1-8B57-6BD98FB8EBD9}"/>
          </ac:spMkLst>
        </pc:spChg>
        <pc:picChg chg="add del mod">
          <ac:chgData name="Nguyen Chi Son" userId="606856d02e9d83ac" providerId="LiveId" clId="{BE16DB02-8C76-4369-B962-4C62D34E4EEA}" dt="2021-10-12T15:27:26.754" v="2000" actId="478"/>
          <ac:picMkLst>
            <pc:docMk/>
            <pc:sldMk cId="3023646297" sldId="614"/>
            <ac:picMk id="4" creationId="{0A973C47-5DA8-4D3E-9999-0E91F332F876}"/>
          </ac:picMkLst>
        </pc:picChg>
        <pc:picChg chg="add mod modCrop">
          <ac:chgData name="Nguyen Chi Son" userId="606856d02e9d83ac" providerId="LiveId" clId="{BE16DB02-8C76-4369-B962-4C62D34E4EEA}" dt="2021-10-12T15:33:25.365" v="2714" actId="1076"/>
          <ac:picMkLst>
            <pc:docMk/>
            <pc:sldMk cId="3023646297" sldId="614"/>
            <ac:picMk id="6" creationId="{F4ADB876-31CA-4F54-9853-F72A623A5823}"/>
          </ac:picMkLst>
        </pc:picChg>
        <pc:picChg chg="del">
          <ac:chgData name="Nguyen Chi Son" userId="606856d02e9d83ac" providerId="LiveId" clId="{BE16DB02-8C76-4369-B962-4C62D34E4EEA}" dt="2021-10-12T15:24:16.708" v="1910" actId="478"/>
          <ac:picMkLst>
            <pc:docMk/>
            <pc:sldMk cId="3023646297" sldId="614"/>
            <ac:picMk id="12" creationId="{9B9EC51C-3591-4FF4-ADDB-1CF1D9A9DD81}"/>
          </ac:picMkLst>
        </pc:picChg>
        <pc:picChg chg="del">
          <ac:chgData name="Nguyen Chi Son" userId="606856d02e9d83ac" providerId="LiveId" clId="{BE16DB02-8C76-4369-B962-4C62D34E4EEA}" dt="2021-10-12T15:24:14.216" v="1909" actId="478"/>
          <ac:picMkLst>
            <pc:docMk/>
            <pc:sldMk cId="3023646297" sldId="614"/>
            <ac:picMk id="1026" creationId="{310F6338-0061-4384-AB4B-3E1FC47C01A2}"/>
          </ac:picMkLst>
        </pc:picChg>
      </pc:sldChg>
      <pc:sldChg chg="modSp mod">
        <pc:chgData name="Nguyen Chi Son" userId="606856d02e9d83ac" providerId="LiveId" clId="{BE16DB02-8C76-4369-B962-4C62D34E4EEA}" dt="2021-10-12T15:24:10.091" v="1908" actId="1036"/>
        <pc:sldMkLst>
          <pc:docMk/>
          <pc:sldMk cId="3607990327" sldId="616"/>
        </pc:sldMkLst>
        <pc:spChg chg="mod">
          <ac:chgData name="Nguyen Chi Son" userId="606856d02e9d83ac" providerId="LiveId" clId="{BE16DB02-8C76-4369-B962-4C62D34E4EEA}" dt="2021-10-12T15:24:05.216" v="1884" actId="20577"/>
          <ac:spMkLst>
            <pc:docMk/>
            <pc:sldMk cId="3607990327" sldId="616"/>
            <ac:spMk id="2" creationId="{DAF08EC2-5D0D-48D9-855C-A59C0E5ED55B}"/>
          </ac:spMkLst>
        </pc:spChg>
        <pc:spChg chg="mod">
          <ac:chgData name="Nguyen Chi Son" userId="606856d02e9d83ac" providerId="LiveId" clId="{BE16DB02-8C76-4369-B962-4C62D34E4EEA}" dt="2021-10-12T15:24:10.091" v="1908" actId="1036"/>
          <ac:spMkLst>
            <pc:docMk/>
            <pc:sldMk cId="3607990327" sldId="616"/>
            <ac:spMk id="3" creationId="{8CD51C9F-FCB0-4185-93E6-835FC05E1B10}"/>
          </ac:spMkLst>
        </pc:spChg>
      </pc:sldChg>
      <pc:sldChg chg="addSp modSp mod modAnim">
        <pc:chgData name="Nguyen Chi Son" userId="606856d02e9d83ac" providerId="LiveId" clId="{BE16DB02-8C76-4369-B962-4C62D34E4EEA}" dt="2021-10-12T15:48:52.233" v="5473"/>
        <pc:sldMkLst>
          <pc:docMk/>
          <pc:sldMk cId="3964383563" sldId="716"/>
        </pc:sldMkLst>
        <pc:spChg chg="mod">
          <ac:chgData name="Nguyen Chi Son" userId="606856d02e9d83ac" providerId="LiveId" clId="{BE16DB02-8C76-4369-B962-4C62D34E4EEA}" dt="2021-10-12T15:23:44.326" v="1813" actId="20577"/>
          <ac:spMkLst>
            <pc:docMk/>
            <pc:sldMk cId="3964383563" sldId="716"/>
            <ac:spMk id="14" creationId="{A530074C-9975-4D4F-AC15-005B11433C74}"/>
          </ac:spMkLst>
        </pc:spChg>
        <pc:spChg chg="mod">
          <ac:chgData name="Nguyen Chi Son" userId="606856d02e9d83ac" providerId="LiveId" clId="{BE16DB02-8C76-4369-B962-4C62D34E4EEA}" dt="2021-10-12T15:22:46.322" v="1293" actId="1036"/>
          <ac:spMkLst>
            <pc:docMk/>
            <pc:sldMk cId="3964383563" sldId="716"/>
            <ac:spMk id="15" creationId="{EC5263CE-BE2F-44C4-BD89-2666D2873C33}"/>
          </ac:spMkLst>
        </pc:spChg>
        <pc:spChg chg="mod">
          <ac:chgData name="Nguyen Chi Son" userId="606856d02e9d83ac" providerId="LiveId" clId="{BE16DB02-8C76-4369-B962-4C62D34E4EEA}" dt="2021-10-12T15:22:42.010" v="1283" actId="20577"/>
          <ac:spMkLst>
            <pc:docMk/>
            <pc:sldMk cId="3964383563" sldId="716"/>
            <ac:spMk id="19" creationId="{9C339D16-68E4-43C4-A62E-D0146138D23B}"/>
          </ac:spMkLst>
        </pc:spChg>
        <pc:picChg chg="add mod">
          <ac:chgData name="Nguyen Chi Son" userId="606856d02e9d83ac" providerId="LiveId" clId="{BE16DB02-8C76-4369-B962-4C62D34E4EEA}" dt="2021-10-12T15:48:45.108" v="5471" actId="1076"/>
          <ac:picMkLst>
            <pc:docMk/>
            <pc:sldMk cId="3964383563" sldId="716"/>
            <ac:picMk id="6" creationId="{DE3022AF-48EB-49FE-8CE8-F8A7272039EC}"/>
          </ac:picMkLst>
        </pc:picChg>
        <pc:picChg chg="add mod">
          <ac:chgData name="Nguyen Chi Son" userId="606856d02e9d83ac" providerId="LiveId" clId="{BE16DB02-8C76-4369-B962-4C62D34E4EEA}" dt="2021-10-12T15:48:45.108" v="5471" actId="1076"/>
          <ac:picMkLst>
            <pc:docMk/>
            <pc:sldMk cId="3964383563" sldId="716"/>
            <ac:picMk id="7" creationId="{3A6A3E84-FCB4-4246-801E-AB686CD7FFDE}"/>
          </ac:picMkLst>
        </pc:picChg>
        <pc:picChg chg="add mod">
          <ac:chgData name="Nguyen Chi Son" userId="606856d02e9d83ac" providerId="LiveId" clId="{BE16DB02-8C76-4369-B962-4C62D34E4EEA}" dt="2021-10-12T15:48:45.108" v="5471" actId="1076"/>
          <ac:picMkLst>
            <pc:docMk/>
            <pc:sldMk cId="3964383563" sldId="716"/>
            <ac:picMk id="8" creationId="{C50E3AB7-F288-482A-A051-3F1B40A7A38B}"/>
          </ac:picMkLst>
        </pc:picChg>
      </pc:sldChg>
      <pc:sldChg chg="delSp modSp mod modAnim">
        <pc:chgData name="Nguyen Chi Son" userId="606856d02e9d83ac" providerId="LiveId" clId="{BE16DB02-8C76-4369-B962-4C62D34E4EEA}" dt="2021-10-12T15:49:45.091" v="5496" actId="20577"/>
        <pc:sldMkLst>
          <pc:docMk/>
          <pc:sldMk cId="2132589863" sldId="717"/>
        </pc:sldMkLst>
        <pc:spChg chg="mod">
          <ac:chgData name="Nguyen Chi Son" userId="606856d02e9d83ac" providerId="LiveId" clId="{BE16DB02-8C76-4369-B962-4C62D34E4EEA}" dt="2021-10-12T15:49:45.091" v="5496" actId="20577"/>
          <ac:spMkLst>
            <pc:docMk/>
            <pc:sldMk cId="2132589863" sldId="717"/>
            <ac:spMk id="14" creationId="{A530074C-9975-4D4F-AC15-005B11433C74}"/>
          </ac:spMkLst>
        </pc:spChg>
        <pc:spChg chg="mod">
          <ac:chgData name="Nguyen Chi Son" userId="606856d02e9d83ac" providerId="LiveId" clId="{BE16DB02-8C76-4369-B962-4C62D34E4EEA}" dt="2021-10-12T15:37:41.789" v="4094" actId="1035"/>
          <ac:spMkLst>
            <pc:docMk/>
            <pc:sldMk cId="2132589863" sldId="717"/>
            <ac:spMk id="15" creationId="{EC5263CE-BE2F-44C4-BD89-2666D2873C33}"/>
          </ac:spMkLst>
        </pc:spChg>
        <pc:spChg chg="mod">
          <ac:chgData name="Nguyen Chi Son" userId="606856d02e9d83ac" providerId="LiveId" clId="{BE16DB02-8C76-4369-B962-4C62D34E4EEA}" dt="2021-10-12T15:37:38.243" v="4070" actId="20577"/>
          <ac:spMkLst>
            <pc:docMk/>
            <pc:sldMk cId="2132589863" sldId="717"/>
            <ac:spMk id="19" creationId="{9C339D16-68E4-43C4-A62E-D0146138D23B}"/>
          </ac:spMkLst>
        </pc:spChg>
        <pc:picChg chg="del">
          <ac:chgData name="Nguyen Chi Son" userId="606856d02e9d83ac" providerId="LiveId" clId="{BE16DB02-8C76-4369-B962-4C62D34E4EEA}" dt="2021-10-12T15:34:33.385" v="2722" actId="478"/>
          <ac:picMkLst>
            <pc:docMk/>
            <pc:sldMk cId="2132589863" sldId="717"/>
            <ac:picMk id="6" creationId="{E2DB30ED-A651-4A99-99FF-98B5DFD609B0}"/>
          </ac:picMkLst>
        </pc:picChg>
      </pc:sldChg>
      <pc:sldChg chg="modSp add mod">
        <pc:chgData name="Nguyen Chi Son" userId="606856d02e9d83ac" providerId="LiveId" clId="{BE16DB02-8C76-4369-B962-4C62D34E4EEA}" dt="2021-10-12T15:38:56.872" v="4321" actId="20577"/>
        <pc:sldMkLst>
          <pc:docMk/>
          <pc:sldMk cId="2563395140" sldId="718"/>
        </pc:sldMkLst>
        <pc:spChg chg="mod">
          <ac:chgData name="Nguyen Chi Son" userId="606856d02e9d83ac" providerId="LiveId" clId="{BE16DB02-8C76-4369-B962-4C62D34E4EEA}" dt="2021-10-12T15:38:56.872" v="4321" actId="20577"/>
          <ac:spMkLst>
            <pc:docMk/>
            <pc:sldMk cId="2563395140" sldId="718"/>
            <ac:spMk id="2" creationId="{DAF08EC2-5D0D-48D9-855C-A59C0E5ED55B}"/>
          </ac:spMkLst>
        </pc:spChg>
        <pc:spChg chg="mod">
          <ac:chgData name="Nguyen Chi Son" userId="606856d02e9d83ac" providerId="LiveId" clId="{BE16DB02-8C76-4369-B962-4C62D34E4EEA}" dt="2021-10-12T15:38:52.183" v="4278" actId="20577"/>
          <ac:spMkLst>
            <pc:docMk/>
            <pc:sldMk cId="2563395140" sldId="718"/>
            <ac:spMk id="3" creationId="{8CD51C9F-FCB0-4185-93E6-835FC05E1B10}"/>
          </ac:spMkLst>
        </pc:spChg>
      </pc:sldChg>
      <pc:sldChg chg="addSp delSp modSp add mod modAnim">
        <pc:chgData name="Nguyen Chi Son" userId="606856d02e9d83ac" providerId="LiveId" clId="{BE16DB02-8C76-4369-B962-4C62D34E4EEA}" dt="2021-10-12T15:49:01.082" v="5474"/>
        <pc:sldMkLst>
          <pc:docMk/>
          <pc:sldMk cId="1775800129" sldId="719"/>
        </pc:sldMkLst>
        <pc:spChg chg="mod">
          <ac:chgData name="Nguyen Chi Son" userId="606856d02e9d83ac" providerId="LiveId" clId="{BE16DB02-8C76-4369-B962-4C62D34E4EEA}" dt="2021-10-12T15:39:23.394" v="4486" actId="20577"/>
          <ac:spMkLst>
            <pc:docMk/>
            <pc:sldMk cId="1775800129" sldId="719"/>
            <ac:spMk id="2" creationId="{BA8A6260-CA4B-46A9-A06E-C71EE59E6992}"/>
          </ac:spMkLst>
        </pc:spChg>
        <pc:spChg chg="add mod">
          <ac:chgData name="Nguyen Chi Son" userId="606856d02e9d83ac" providerId="LiveId" clId="{BE16DB02-8C76-4369-B962-4C62D34E4EEA}" dt="2021-10-12T15:42:14.967" v="4865" actId="207"/>
          <ac:spMkLst>
            <pc:docMk/>
            <pc:sldMk cId="1775800129" sldId="719"/>
            <ac:spMk id="8" creationId="{535DF136-E233-4A03-B7AD-044EB6D9A3FE}"/>
          </ac:spMkLst>
        </pc:spChg>
        <pc:spChg chg="mod">
          <ac:chgData name="Nguyen Chi Son" userId="606856d02e9d83ac" providerId="LiveId" clId="{BE16DB02-8C76-4369-B962-4C62D34E4EEA}" dt="2021-10-12T15:42:14.967" v="4865" actId="207"/>
          <ac:spMkLst>
            <pc:docMk/>
            <pc:sldMk cId="1775800129" sldId="719"/>
            <ac:spMk id="9" creationId="{0A435016-268D-49D1-8B57-6BD98FB8EBD9}"/>
          </ac:spMkLst>
        </pc:spChg>
        <pc:picChg chg="add mod">
          <ac:chgData name="Nguyen Chi Son" userId="606856d02e9d83ac" providerId="LiveId" clId="{BE16DB02-8C76-4369-B962-4C62D34E4EEA}" dt="2021-10-12T15:42:00.589" v="4861" actId="1076"/>
          <ac:picMkLst>
            <pc:docMk/>
            <pc:sldMk cId="1775800129" sldId="719"/>
            <ac:picMk id="5" creationId="{941E28AC-C8D1-49F9-B26E-F771C07652D3}"/>
          </ac:picMkLst>
        </pc:picChg>
        <pc:picChg chg="del">
          <ac:chgData name="Nguyen Chi Son" userId="606856d02e9d83ac" providerId="LiveId" clId="{BE16DB02-8C76-4369-B962-4C62D34E4EEA}" dt="2021-10-12T15:39:01.139" v="4323" actId="478"/>
          <ac:picMkLst>
            <pc:docMk/>
            <pc:sldMk cId="1775800129" sldId="719"/>
            <ac:picMk id="6" creationId="{F4ADB876-31CA-4F54-9853-F72A623A5823}"/>
          </ac:picMkLst>
        </pc:picChg>
        <pc:picChg chg="add mod">
          <ac:chgData name="Nguyen Chi Son" userId="606856d02e9d83ac" providerId="LiveId" clId="{BE16DB02-8C76-4369-B962-4C62D34E4EEA}" dt="2021-10-12T15:41:56.287" v="4860" actId="1076"/>
          <ac:picMkLst>
            <pc:docMk/>
            <pc:sldMk cId="1775800129" sldId="719"/>
            <ac:picMk id="7" creationId="{4B536C8D-AEED-4657-845A-BE2DE2B651B9}"/>
          </ac:picMkLst>
        </pc:picChg>
      </pc:sldChg>
      <pc:sldChg chg="addSp delSp modSp add mod modAnim">
        <pc:chgData name="Nguyen Chi Son" userId="606856d02e9d83ac" providerId="LiveId" clId="{BE16DB02-8C76-4369-B962-4C62D34E4EEA}" dt="2021-10-12T15:50:11.153" v="5497" actId="20577"/>
        <pc:sldMkLst>
          <pc:docMk/>
          <pc:sldMk cId="358649922" sldId="720"/>
        </pc:sldMkLst>
        <pc:spChg chg="add del">
          <ac:chgData name="Nguyen Chi Son" userId="606856d02e9d83ac" providerId="LiveId" clId="{BE16DB02-8C76-4369-B962-4C62D34E4EEA}" dt="2021-10-12T15:45:59.313" v="5243" actId="478"/>
          <ac:spMkLst>
            <pc:docMk/>
            <pc:sldMk cId="358649922" sldId="720"/>
            <ac:spMk id="2" creationId="{8283F6B5-1DD6-46A0-B64B-D4BA1128564D}"/>
          </ac:spMkLst>
        </pc:spChg>
        <pc:spChg chg="mod">
          <ac:chgData name="Nguyen Chi Son" userId="606856d02e9d83ac" providerId="LiveId" clId="{BE16DB02-8C76-4369-B962-4C62D34E4EEA}" dt="2021-10-12T15:50:11.153" v="5497" actId="20577"/>
          <ac:spMkLst>
            <pc:docMk/>
            <pc:sldMk cId="358649922" sldId="720"/>
            <ac:spMk id="14" creationId="{A530074C-9975-4D4F-AC15-005B11433C74}"/>
          </ac:spMkLst>
        </pc:spChg>
        <pc:spChg chg="mod">
          <ac:chgData name="Nguyen Chi Son" userId="606856d02e9d83ac" providerId="LiveId" clId="{BE16DB02-8C76-4369-B962-4C62D34E4EEA}" dt="2021-10-12T15:42:38.132" v="5009" actId="1035"/>
          <ac:spMkLst>
            <pc:docMk/>
            <pc:sldMk cId="358649922" sldId="720"/>
            <ac:spMk id="15" creationId="{EC5263CE-BE2F-44C4-BD89-2666D2873C33}"/>
          </ac:spMkLst>
        </pc:spChg>
        <pc:spChg chg="mod">
          <ac:chgData name="Nguyen Chi Son" userId="606856d02e9d83ac" providerId="LiveId" clId="{BE16DB02-8C76-4369-B962-4C62D34E4EEA}" dt="2021-10-12T15:42:34.072" v="4978" actId="20577"/>
          <ac:spMkLst>
            <pc:docMk/>
            <pc:sldMk cId="358649922" sldId="720"/>
            <ac:spMk id="19" creationId="{9C339D16-68E4-43C4-A62E-D0146138D23B}"/>
          </ac:spMkLst>
        </pc:spChg>
        <pc:picChg chg="add mod">
          <ac:chgData name="Nguyen Chi Son" userId="606856d02e9d83ac" providerId="LiveId" clId="{BE16DB02-8C76-4369-B962-4C62D34E4EEA}" dt="2021-10-12T15:47:58.110" v="5458" actId="1076"/>
          <ac:picMkLst>
            <pc:docMk/>
            <pc:sldMk cId="358649922" sldId="720"/>
            <ac:picMk id="6" creationId="{20004E69-971B-42CA-AA9D-0F86947414D1}"/>
          </ac:picMkLst>
        </pc:picChg>
        <pc:picChg chg="add mod">
          <ac:chgData name="Nguyen Chi Son" userId="606856d02e9d83ac" providerId="LiveId" clId="{BE16DB02-8C76-4369-B962-4C62D34E4EEA}" dt="2021-10-12T15:47:55.454" v="5456" actId="1076"/>
          <ac:picMkLst>
            <pc:docMk/>
            <pc:sldMk cId="358649922" sldId="720"/>
            <ac:picMk id="2052" creationId="{F028C028-E2E6-444C-97AA-A2B8CF6E45E6}"/>
          </ac:picMkLst>
        </pc:picChg>
      </pc:sldChg>
    </pc:docChg>
  </pc:docChgLst>
  <pc:docChgLst>
    <pc:chgData name="Nguyen Chi Son" userId="606856d02e9d83ac" providerId="LiveId" clId="{43411EA5-83AA-4A26-A199-8A8BF982D6DB}"/>
    <pc:docChg chg="undo custSel addSld delSld modSld">
      <pc:chgData name="Nguyen Chi Son" userId="606856d02e9d83ac" providerId="LiveId" clId="{43411EA5-83AA-4A26-A199-8A8BF982D6DB}" dt="2022-05-16T14:09:53.091" v="7786"/>
      <pc:docMkLst>
        <pc:docMk/>
      </pc:docMkLst>
      <pc:sldChg chg="modSp mod">
        <pc:chgData name="Nguyen Chi Son" userId="606856d02e9d83ac" providerId="LiveId" clId="{43411EA5-83AA-4A26-A199-8A8BF982D6DB}" dt="2022-05-14T19:40:29.601" v="100" actId="255"/>
        <pc:sldMkLst>
          <pc:docMk/>
          <pc:sldMk cId="2922349590" sldId="256"/>
        </pc:sldMkLst>
        <pc:spChg chg="mod">
          <ac:chgData name="Nguyen Chi Son" userId="606856d02e9d83ac" providerId="LiveId" clId="{43411EA5-83AA-4A26-A199-8A8BF982D6DB}" dt="2022-05-14T19:40:29.601" v="100" actId="255"/>
          <ac:spMkLst>
            <pc:docMk/>
            <pc:sldMk cId="2922349590" sldId="256"/>
            <ac:spMk id="136" creationId="{C574B640-0199-463F-87CA-8E3956B46E10}"/>
          </ac:spMkLst>
        </pc:spChg>
      </pc:sldChg>
      <pc:sldChg chg="modSp mod">
        <pc:chgData name="Nguyen Chi Son" userId="606856d02e9d83ac" providerId="LiveId" clId="{43411EA5-83AA-4A26-A199-8A8BF982D6DB}" dt="2022-05-14T20:23:34.922" v="3460" actId="20577"/>
        <pc:sldMkLst>
          <pc:docMk/>
          <pc:sldMk cId="3319126272" sldId="622"/>
        </pc:sldMkLst>
        <pc:spChg chg="mod">
          <ac:chgData name="Nguyen Chi Son" userId="606856d02e9d83ac" providerId="LiveId" clId="{43411EA5-83AA-4A26-A199-8A8BF982D6DB}" dt="2022-05-14T20:23:34.922" v="3460" actId="20577"/>
          <ac:spMkLst>
            <pc:docMk/>
            <pc:sldMk cId="3319126272" sldId="622"/>
            <ac:spMk id="2" creationId="{DAF08EC2-5D0D-48D9-855C-A59C0E5ED55B}"/>
          </ac:spMkLst>
        </pc:spChg>
      </pc:sldChg>
      <pc:sldChg chg="modSp mod">
        <pc:chgData name="Nguyen Chi Son" userId="606856d02e9d83ac" providerId="LiveId" clId="{43411EA5-83AA-4A26-A199-8A8BF982D6DB}" dt="2022-05-14T19:40:47.380" v="175" actId="20577"/>
        <pc:sldMkLst>
          <pc:docMk/>
          <pc:sldMk cId="1033004166" sldId="675"/>
        </pc:sldMkLst>
        <pc:spChg chg="mod">
          <ac:chgData name="Nguyen Chi Son" userId="606856d02e9d83ac" providerId="LiveId" clId="{43411EA5-83AA-4A26-A199-8A8BF982D6DB}" dt="2022-05-14T19:40:47.380" v="175" actId="20577"/>
          <ac:spMkLst>
            <pc:docMk/>
            <pc:sldMk cId="1033004166" sldId="675"/>
            <ac:spMk id="2" creationId="{DAF08EC2-5D0D-48D9-855C-A59C0E5ED55B}"/>
          </ac:spMkLst>
        </pc:spChg>
      </pc:sldChg>
      <pc:sldChg chg="addSp delSp modSp del mod">
        <pc:chgData name="Nguyen Chi Son" userId="606856d02e9d83ac" providerId="LiveId" clId="{43411EA5-83AA-4A26-A199-8A8BF982D6DB}" dt="2022-05-14T19:45:36.538" v="698" actId="47"/>
        <pc:sldMkLst>
          <pc:docMk/>
          <pc:sldMk cId="1219282801" sldId="781"/>
        </pc:sldMkLst>
        <pc:spChg chg="mod">
          <ac:chgData name="Nguyen Chi Son" userId="606856d02e9d83ac" providerId="LiveId" clId="{43411EA5-83AA-4A26-A199-8A8BF982D6DB}" dt="2022-05-14T19:41:21.056" v="426" actId="20577"/>
          <ac:spMkLst>
            <pc:docMk/>
            <pc:sldMk cId="1219282801" sldId="781"/>
            <ac:spMk id="2" creationId="{BA8A6260-CA4B-46A9-A06E-C71EE59E6992}"/>
          </ac:spMkLst>
        </pc:spChg>
        <pc:spChg chg="mod">
          <ac:chgData name="Nguyen Chi Son" userId="606856d02e9d83ac" providerId="LiveId" clId="{43411EA5-83AA-4A26-A199-8A8BF982D6DB}" dt="2022-05-14T19:43:58.415" v="614" actId="1076"/>
          <ac:spMkLst>
            <pc:docMk/>
            <pc:sldMk cId="1219282801" sldId="781"/>
            <ac:spMk id="15" creationId="{D4A11C5C-895C-BC35-F8FA-178D9F3E9B51}"/>
          </ac:spMkLst>
        </pc:spChg>
        <pc:spChg chg="del">
          <ac:chgData name="Nguyen Chi Son" userId="606856d02e9d83ac" providerId="LiveId" clId="{43411EA5-83AA-4A26-A199-8A8BF982D6DB}" dt="2022-05-14T19:41:25.927" v="427" actId="478"/>
          <ac:spMkLst>
            <pc:docMk/>
            <pc:sldMk cId="1219282801" sldId="781"/>
            <ac:spMk id="16" creationId="{07A27192-83D3-669D-5A55-49EE6A7FB5CE}"/>
          </ac:spMkLst>
        </pc:spChg>
        <pc:picChg chg="add mod">
          <ac:chgData name="Nguyen Chi Son" userId="606856d02e9d83ac" providerId="LiveId" clId="{43411EA5-83AA-4A26-A199-8A8BF982D6DB}" dt="2022-05-14T19:43:24.385" v="610" actId="1076"/>
          <ac:picMkLst>
            <pc:docMk/>
            <pc:sldMk cId="1219282801" sldId="781"/>
            <ac:picMk id="4" creationId="{5C03EDDA-00CB-8E15-274C-86DACDCE6D39}"/>
          </ac:picMkLst>
        </pc:picChg>
        <pc:picChg chg="del">
          <ac:chgData name="Nguyen Chi Son" userId="606856d02e9d83ac" providerId="LiveId" clId="{43411EA5-83AA-4A26-A199-8A8BF982D6DB}" dt="2022-05-14T19:40:51.638" v="177" actId="478"/>
          <ac:picMkLst>
            <pc:docMk/>
            <pc:sldMk cId="1219282801" sldId="781"/>
            <ac:picMk id="10" creationId="{3FC4DF97-796F-FA5B-90BC-E5A4DF111A52}"/>
          </ac:picMkLst>
        </pc:picChg>
        <pc:picChg chg="del">
          <ac:chgData name="Nguyen Chi Son" userId="606856d02e9d83ac" providerId="LiveId" clId="{43411EA5-83AA-4A26-A199-8A8BF982D6DB}" dt="2022-05-14T19:40:50.296" v="176" actId="478"/>
          <ac:picMkLst>
            <pc:docMk/>
            <pc:sldMk cId="1219282801" sldId="781"/>
            <ac:picMk id="1026" creationId="{B7E3BCBB-E0ED-6C94-733B-A4B4D663A38B}"/>
          </ac:picMkLst>
        </pc:picChg>
      </pc:sldChg>
      <pc:sldChg chg="addSp delSp modSp mod">
        <pc:chgData name="Nguyen Chi Son" userId="606856d02e9d83ac" providerId="LiveId" clId="{43411EA5-83AA-4A26-A199-8A8BF982D6DB}" dt="2022-05-14T20:28:42.543" v="3971" actId="1076"/>
        <pc:sldMkLst>
          <pc:docMk/>
          <pc:sldMk cId="3014091475" sldId="782"/>
        </pc:sldMkLst>
        <pc:spChg chg="mod">
          <ac:chgData name="Nguyen Chi Son" userId="606856d02e9d83ac" providerId="LiveId" clId="{43411EA5-83AA-4A26-A199-8A8BF982D6DB}" dt="2022-05-14T20:25:47.795" v="3877" actId="20577"/>
          <ac:spMkLst>
            <pc:docMk/>
            <pc:sldMk cId="3014091475" sldId="782"/>
            <ac:spMk id="2" creationId="{BA8A6260-CA4B-46A9-A06E-C71EE59E6992}"/>
          </ac:spMkLst>
        </pc:spChg>
        <pc:spChg chg="add mod">
          <ac:chgData name="Nguyen Chi Son" userId="606856d02e9d83ac" providerId="LiveId" clId="{43411EA5-83AA-4A26-A199-8A8BF982D6DB}" dt="2022-05-14T20:28:33.184" v="3956" actId="1036"/>
          <ac:spMkLst>
            <pc:docMk/>
            <pc:sldMk cId="3014091475" sldId="782"/>
            <ac:spMk id="7" creationId="{BC955902-ACF9-970D-B1AE-4DDAB861205F}"/>
          </ac:spMkLst>
        </pc:spChg>
        <pc:spChg chg="add del mod">
          <ac:chgData name="Nguyen Chi Son" userId="606856d02e9d83ac" providerId="LiveId" clId="{43411EA5-83AA-4A26-A199-8A8BF982D6DB}" dt="2022-05-14T20:27:17.623" v="3934" actId="478"/>
          <ac:spMkLst>
            <pc:docMk/>
            <pc:sldMk cId="3014091475" sldId="782"/>
            <ac:spMk id="8" creationId="{1DF3628F-E0B8-0EC3-4BF7-B8A9EF0B29EE}"/>
          </ac:spMkLst>
        </pc:spChg>
        <pc:spChg chg="add mod">
          <ac:chgData name="Nguyen Chi Son" userId="606856d02e9d83ac" providerId="LiveId" clId="{43411EA5-83AA-4A26-A199-8A8BF982D6DB}" dt="2022-05-14T20:28:33.184" v="3956" actId="1036"/>
          <ac:spMkLst>
            <pc:docMk/>
            <pc:sldMk cId="3014091475" sldId="782"/>
            <ac:spMk id="9" creationId="{A53E5BCB-823A-4C55-8FCD-4B7F2E76626A}"/>
          </ac:spMkLst>
        </pc:spChg>
        <pc:graphicFrameChg chg="add mod">
          <ac:chgData name="Nguyen Chi Son" userId="606856d02e9d83ac" providerId="LiveId" clId="{43411EA5-83AA-4A26-A199-8A8BF982D6DB}" dt="2022-05-14T20:28:39.793" v="3970" actId="1076"/>
          <ac:graphicFrameMkLst>
            <pc:docMk/>
            <pc:sldMk cId="3014091475" sldId="782"/>
            <ac:graphicFrameMk id="10" creationId="{A9186D06-8FA5-8D62-189E-A5992CD89819}"/>
          </ac:graphicFrameMkLst>
        </pc:graphicFrameChg>
        <pc:graphicFrameChg chg="add mod">
          <ac:chgData name="Nguyen Chi Son" userId="606856d02e9d83ac" providerId="LiveId" clId="{43411EA5-83AA-4A26-A199-8A8BF982D6DB}" dt="2022-05-14T20:28:42.543" v="3971" actId="1076"/>
          <ac:graphicFrameMkLst>
            <pc:docMk/>
            <pc:sldMk cId="3014091475" sldId="782"/>
            <ac:graphicFrameMk id="11" creationId="{05F9B701-508E-4C9E-9DD8-DBDE3D9B5FE0}"/>
          </ac:graphicFrameMkLst>
        </pc:graphicFrameChg>
        <pc:picChg chg="del">
          <ac:chgData name="Nguyen Chi Son" userId="606856d02e9d83ac" providerId="LiveId" clId="{43411EA5-83AA-4A26-A199-8A8BF982D6DB}" dt="2022-05-14T20:23:37.547" v="3461" actId="478"/>
          <ac:picMkLst>
            <pc:docMk/>
            <pc:sldMk cId="3014091475" sldId="782"/>
            <ac:picMk id="4" creationId="{D35BBBE6-C81C-0FA2-0597-FD36892A762F}"/>
          </ac:picMkLst>
        </pc:picChg>
        <pc:picChg chg="add mod">
          <ac:chgData name="Nguyen Chi Son" userId="606856d02e9d83ac" providerId="LiveId" clId="{43411EA5-83AA-4A26-A199-8A8BF982D6DB}" dt="2022-05-14T20:28:36.730" v="3969" actId="1035"/>
          <ac:picMkLst>
            <pc:docMk/>
            <pc:sldMk cId="3014091475" sldId="782"/>
            <ac:picMk id="5" creationId="{411D717A-CE10-2900-614F-98F4F13F5A1D}"/>
          </ac:picMkLst>
        </pc:picChg>
        <pc:picChg chg="add mod">
          <ac:chgData name="Nguyen Chi Son" userId="606856d02e9d83ac" providerId="LiveId" clId="{43411EA5-83AA-4A26-A199-8A8BF982D6DB}" dt="2022-05-14T20:28:36.730" v="3969" actId="1035"/>
          <ac:picMkLst>
            <pc:docMk/>
            <pc:sldMk cId="3014091475" sldId="782"/>
            <ac:picMk id="6" creationId="{CD0E0A5B-1157-3688-980C-62A9D883B070}"/>
          </ac:picMkLst>
        </pc:picChg>
      </pc:sldChg>
      <pc:sldChg chg="addSp delSp modSp mod delAnim">
        <pc:chgData name="Nguyen Chi Son" userId="606856d02e9d83ac" providerId="LiveId" clId="{43411EA5-83AA-4A26-A199-8A8BF982D6DB}" dt="2022-05-14T19:59:42.976" v="1160" actId="1076"/>
        <pc:sldMkLst>
          <pc:docMk/>
          <pc:sldMk cId="3990194128" sldId="837"/>
        </pc:sldMkLst>
        <pc:spChg chg="mod">
          <ac:chgData name="Nguyen Chi Son" userId="606856d02e9d83ac" providerId="LiveId" clId="{43411EA5-83AA-4A26-A199-8A8BF982D6DB}" dt="2022-05-14T19:48:15.493" v="757" actId="20577"/>
          <ac:spMkLst>
            <pc:docMk/>
            <pc:sldMk cId="3990194128" sldId="837"/>
            <ac:spMk id="2" creationId="{BA8A6260-CA4B-46A9-A06E-C71EE59E6992}"/>
          </ac:spMkLst>
        </pc:spChg>
        <pc:spChg chg="add mod">
          <ac:chgData name="Nguyen Chi Son" userId="606856d02e9d83ac" providerId="LiveId" clId="{43411EA5-83AA-4A26-A199-8A8BF982D6DB}" dt="2022-05-14T19:58:28.716" v="1149" actId="1076"/>
          <ac:spMkLst>
            <pc:docMk/>
            <pc:sldMk cId="3990194128" sldId="837"/>
            <ac:spMk id="7" creationId="{CCCADD67-50AA-6D8A-D43B-1192F7D16393}"/>
          </ac:spMkLst>
        </pc:spChg>
        <pc:spChg chg="del">
          <ac:chgData name="Nguyen Chi Son" userId="606856d02e9d83ac" providerId="LiveId" clId="{43411EA5-83AA-4A26-A199-8A8BF982D6DB}" dt="2022-05-14T19:47:39.798" v="719" actId="478"/>
          <ac:spMkLst>
            <pc:docMk/>
            <pc:sldMk cId="3990194128" sldId="837"/>
            <ac:spMk id="9" creationId="{39E9E660-7C77-522F-DE95-48D46FE6197C}"/>
          </ac:spMkLst>
        </pc:spChg>
        <pc:spChg chg="mod">
          <ac:chgData name="Nguyen Chi Son" userId="606856d02e9d83ac" providerId="LiveId" clId="{43411EA5-83AA-4A26-A199-8A8BF982D6DB}" dt="2022-05-14T19:58:24.228" v="1148" actId="1076"/>
          <ac:spMkLst>
            <pc:docMk/>
            <pc:sldMk cId="3990194128" sldId="837"/>
            <ac:spMk id="11" creationId="{C1E0E65F-66DE-EE13-FFB8-F7640F4B8074}"/>
          </ac:spMkLst>
        </pc:spChg>
        <pc:spChg chg="add mod">
          <ac:chgData name="Nguyen Chi Son" userId="606856d02e9d83ac" providerId="LiveId" clId="{43411EA5-83AA-4A26-A199-8A8BF982D6DB}" dt="2022-05-14T19:58:08.808" v="1144" actId="1076"/>
          <ac:spMkLst>
            <pc:docMk/>
            <pc:sldMk cId="3990194128" sldId="837"/>
            <ac:spMk id="14" creationId="{7B944072-AAFE-234B-EE93-BB0A94A34DAD}"/>
          </ac:spMkLst>
        </pc:spChg>
        <pc:spChg chg="add mod">
          <ac:chgData name="Nguyen Chi Son" userId="606856d02e9d83ac" providerId="LiveId" clId="{43411EA5-83AA-4A26-A199-8A8BF982D6DB}" dt="2022-05-14T19:58:15.245" v="1145" actId="1076"/>
          <ac:spMkLst>
            <pc:docMk/>
            <pc:sldMk cId="3990194128" sldId="837"/>
            <ac:spMk id="15" creationId="{3DF0071F-4D92-A5D6-ED4B-F6440AA406C5}"/>
          </ac:spMkLst>
        </pc:spChg>
        <pc:spChg chg="add mod">
          <ac:chgData name="Nguyen Chi Son" userId="606856d02e9d83ac" providerId="LiveId" clId="{43411EA5-83AA-4A26-A199-8A8BF982D6DB}" dt="2022-05-14T19:58:35.571" v="1151" actId="1076"/>
          <ac:spMkLst>
            <pc:docMk/>
            <pc:sldMk cId="3990194128" sldId="837"/>
            <ac:spMk id="16" creationId="{4A2AF197-85ED-0810-FD7C-063CE61F46BB}"/>
          </ac:spMkLst>
        </pc:spChg>
        <pc:spChg chg="add mod">
          <ac:chgData name="Nguyen Chi Son" userId="606856d02e9d83ac" providerId="LiveId" clId="{43411EA5-83AA-4A26-A199-8A8BF982D6DB}" dt="2022-05-14T19:59:18.954" v="1154" actId="208"/>
          <ac:spMkLst>
            <pc:docMk/>
            <pc:sldMk cId="3990194128" sldId="837"/>
            <ac:spMk id="18" creationId="{D3527BB3-F16D-BD24-0AB5-DE302DBD1833}"/>
          </ac:spMkLst>
        </pc:spChg>
        <pc:spChg chg="add mod">
          <ac:chgData name="Nguyen Chi Son" userId="606856d02e9d83ac" providerId="LiveId" clId="{43411EA5-83AA-4A26-A199-8A8BF982D6DB}" dt="2022-05-14T19:59:42.976" v="1160" actId="1076"/>
          <ac:spMkLst>
            <pc:docMk/>
            <pc:sldMk cId="3990194128" sldId="837"/>
            <ac:spMk id="19" creationId="{CAE0015D-C52A-20ED-C723-52880A687CE2}"/>
          </ac:spMkLst>
        </pc:spChg>
        <pc:graphicFrameChg chg="add del mod">
          <ac:chgData name="Nguyen Chi Son" userId="606856d02e9d83ac" providerId="LiveId" clId="{43411EA5-83AA-4A26-A199-8A8BF982D6DB}" dt="2022-05-14T19:56:43.382" v="1122" actId="478"/>
          <ac:graphicFrameMkLst>
            <pc:docMk/>
            <pc:sldMk cId="3990194128" sldId="837"/>
            <ac:graphicFrameMk id="17" creationId="{914135B4-A6DA-B94C-DF64-FA6711716F5B}"/>
          </ac:graphicFrameMkLst>
        </pc:graphicFrameChg>
        <pc:picChg chg="del">
          <ac:chgData name="Nguyen Chi Son" userId="606856d02e9d83ac" providerId="LiveId" clId="{43411EA5-83AA-4A26-A199-8A8BF982D6DB}" dt="2022-05-14T19:47:37.748" v="717" actId="478"/>
          <ac:picMkLst>
            <pc:docMk/>
            <pc:sldMk cId="3990194128" sldId="837"/>
            <ac:picMk id="3" creationId="{A7784BE9-059B-61B7-4F0A-7B0D6A9F7BA0}"/>
          </ac:picMkLst>
        </pc:picChg>
        <pc:picChg chg="del">
          <ac:chgData name="Nguyen Chi Son" userId="606856d02e9d83ac" providerId="LiveId" clId="{43411EA5-83AA-4A26-A199-8A8BF982D6DB}" dt="2022-05-14T19:47:38.195" v="718" actId="478"/>
          <ac:picMkLst>
            <pc:docMk/>
            <pc:sldMk cId="3990194128" sldId="837"/>
            <ac:picMk id="5" creationId="{F94D2062-3C40-ECEF-7014-64496B04A0F7}"/>
          </ac:picMkLst>
        </pc:picChg>
        <pc:picChg chg="add mod">
          <ac:chgData name="Nguyen Chi Son" userId="606856d02e9d83ac" providerId="LiveId" clId="{43411EA5-83AA-4A26-A199-8A8BF982D6DB}" dt="2022-05-14T19:57:15.051" v="1131" actId="1076"/>
          <ac:picMkLst>
            <pc:docMk/>
            <pc:sldMk cId="3990194128" sldId="837"/>
            <ac:picMk id="6" creationId="{35E8BECB-FF09-EA8F-2458-41858A6990D4}"/>
          </ac:picMkLst>
        </pc:picChg>
        <pc:picChg chg="add mod">
          <ac:chgData name="Nguyen Chi Son" userId="606856d02e9d83ac" providerId="LiveId" clId="{43411EA5-83AA-4A26-A199-8A8BF982D6DB}" dt="2022-05-14T19:57:24.440" v="1134" actId="1076"/>
          <ac:picMkLst>
            <pc:docMk/>
            <pc:sldMk cId="3990194128" sldId="837"/>
            <ac:picMk id="10" creationId="{6B6F9A42-10ED-3C1F-1F17-2EB4B9033D99}"/>
          </ac:picMkLst>
        </pc:picChg>
        <pc:picChg chg="add mod">
          <ac:chgData name="Nguyen Chi Son" userId="606856d02e9d83ac" providerId="LiveId" clId="{43411EA5-83AA-4A26-A199-8A8BF982D6DB}" dt="2022-05-14T19:57:21.183" v="1133" actId="1076"/>
          <ac:picMkLst>
            <pc:docMk/>
            <pc:sldMk cId="3990194128" sldId="837"/>
            <ac:picMk id="13" creationId="{1D2A25E4-C489-50BA-324C-E10E2B432D3E}"/>
          </ac:picMkLst>
        </pc:picChg>
      </pc:sldChg>
      <pc:sldChg chg="del">
        <pc:chgData name="Nguyen Chi Son" userId="606856d02e9d83ac" providerId="LiveId" clId="{43411EA5-83AA-4A26-A199-8A8BF982D6DB}" dt="2022-05-14T20:01:05.515" v="1161" actId="47"/>
        <pc:sldMkLst>
          <pc:docMk/>
          <pc:sldMk cId="3073020842" sldId="838"/>
        </pc:sldMkLst>
      </pc:sldChg>
      <pc:sldChg chg="addSp delSp modSp mod delAnim modAnim">
        <pc:chgData name="Nguyen Chi Son" userId="606856d02e9d83ac" providerId="LiveId" clId="{43411EA5-83AA-4A26-A199-8A8BF982D6DB}" dt="2022-05-16T14:09:53.091" v="7786"/>
        <pc:sldMkLst>
          <pc:docMk/>
          <pc:sldMk cId="2469390445" sldId="839"/>
        </pc:sldMkLst>
        <pc:spChg chg="mod">
          <ac:chgData name="Nguyen Chi Son" userId="606856d02e9d83ac" providerId="LiveId" clId="{43411EA5-83AA-4A26-A199-8A8BF982D6DB}" dt="2022-05-14T20:02:21.283" v="1498" actId="20577"/>
          <ac:spMkLst>
            <pc:docMk/>
            <pc:sldMk cId="2469390445" sldId="839"/>
            <ac:spMk id="10" creationId="{CA7A7645-A7F6-FF0F-6CE7-F7954F96AD24}"/>
          </ac:spMkLst>
        </pc:spChg>
        <pc:spChg chg="mod">
          <ac:chgData name="Nguyen Chi Son" userId="606856d02e9d83ac" providerId="LiveId" clId="{43411EA5-83AA-4A26-A199-8A8BF982D6DB}" dt="2022-05-14T20:02:11.530" v="1479" actId="1035"/>
          <ac:spMkLst>
            <pc:docMk/>
            <pc:sldMk cId="2469390445" sldId="839"/>
            <ac:spMk id="11" creationId="{0E84CBE1-4AB0-CA68-65C2-AC68692AACAA}"/>
          </ac:spMkLst>
        </pc:spChg>
        <pc:spChg chg="mod">
          <ac:chgData name="Nguyen Chi Son" userId="606856d02e9d83ac" providerId="LiveId" clId="{43411EA5-83AA-4A26-A199-8A8BF982D6DB}" dt="2022-05-14T20:04:48.602" v="1564" actId="20577"/>
          <ac:spMkLst>
            <pc:docMk/>
            <pc:sldMk cId="2469390445" sldId="839"/>
            <ac:spMk id="12" creationId="{5B8A6D26-E571-DC15-930E-F272FC43E0DD}"/>
          </ac:spMkLst>
        </pc:spChg>
        <pc:spChg chg="mod">
          <ac:chgData name="Nguyen Chi Son" userId="606856d02e9d83ac" providerId="LiveId" clId="{43411EA5-83AA-4A26-A199-8A8BF982D6DB}" dt="2022-05-14T20:02:11.530" v="1479" actId="1035"/>
          <ac:spMkLst>
            <pc:docMk/>
            <pc:sldMk cId="2469390445" sldId="839"/>
            <ac:spMk id="13" creationId="{1E14587E-DEDE-55E8-CE0F-8FA8A72C11BC}"/>
          </ac:spMkLst>
        </pc:spChg>
        <pc:spChg chg="mod">
          <ac:chgData name="Nguyen Chi Son" userId="606856d02e9d83ac" providerId="LiveId" clId="{43411EA5-83AA-4A26-A199-8A8BF982D6DB}" dt="2022-05-14T20:02:04.702" v="1444" actId="20577"/>
          <ac:spMkLst>
            <pc:docMk/>
            <pc:sldMk cId="2469390445" sldId="839"/>
            <ac:spMk id="19" creationId="{9C339D16-68E4-43C4-A62E-D0146138D23B}"/>
          </ac:spMkLst>
        </pc:spChg>
        <pc:graphicFrameChg chg="mod">
          <ac:chgData name="Nguyen Chi Son" userId="606856d02e9d83ac" providerId="LiveId" clId="{43411EA5-83AA-4A26-A199-8A8BF982D6DB}" dt="2022-05-14T20:02:44.876" v="1503" actId="1076"/>
          <ac:graphicFrameMkLst>
            <pc:docMk/>
            <pc:sldMk cId="2469390445" sldId="839"/>
            <ac:graphicFrameMk id="8" creationId="{8BF6DC18-F4EB-8D5E-8089-0B12B64D162A}"/>
          </ac:graphicFrameMkLst>
        </pc:graphicFrameChg>
        <pc:graphicFrameChg chg="del mod">
          <ac:chgData name="Nguyen Chi Son" userId="606856d02e9d83ac" providerId="LiveId" clId="{43411EA5-83AA-4A26-A199-8A8BF982D6DB}" dt="2022-05-14T20:02:53.675" v="1515" actId="478"/>
          <ac:graphicFrameMkLst>
            <pc:docMk/>
            <pc:sldMk cId="2469390445" sldId="839"/>
            <ac:graphicFrameMk id="14" creationId="{9697F263-F3A4-64F1-443A-56CEA12BC2A9}"/>
          </ac:graphicFrameMkLst>
        </pc:graphicFrameChg>
        <pc:graphicFrameChg chg="add mod">
          <ac:chgData name="Nguyen Chi Son" userId="606856d02e9d83ac" providerId="LiveId" clId="{43411EA5-83AA-4A26-A199-8A8BF982D6DB}" dt="2022-05-14T20:04:50.946" v="1565" actId="1076"/>
          <ac:graphicFrameMkLst>
            <pc:docMk/>
            <pc:sldMk cId="2469390445" sldId="839"/>
            <ac:graphicFrameMk id="15" creationId="{30AC3A99-676C-C84D-5820-81CAF2F78071}"/>
          </ac:graphicFrameMkLst>
        </pc:graphicFrameChg>
        <pc:graphicFrameChg chg="del mod">
          <ac:chgData name="Nguyen Chi Son" userId="606856d02e9d83ac" providerId="LiveId" clId="{43411EA5-83AA-4A26-A199-8A8BF982D6DB}" dt="2022-05-14T20:02:22.705" v="1499" actId="478"/>
          <ac:graphicFrameMkLst>
            <pc:docMk/>
            <pc:sldMk cId="2469390445" sldId="839"/>
            <ac:graphicFrameMk id="16" creationId="{DFEA72EA-8808-FF40-B6AE-B176099AD99F}"/>
          </ac:graphicFrameMkLst>
        </pc:graphicFrameChg>
        <pc:picChg chg="add mod">
          <ac:chgData name="Nguyen Chi Son" userId="606856d02e9d83ac" providerId="LiveId" clId="{43411EA5-83AA-4A26-A199-8A8BF982D6DB}" dt="2022-05-14T20:04:53.055" v="1566" actId="1076"/>
          <ac:picMkLst>
            <pc:docMk/>
            <pc:sldMk cId="2469390445" sldId="839"/>
            <ac:picMk id="3" creationId="{4389EC1A-163B-F79B-764C-FEB43F6522AC}"/>
          </ac:picMkLst>
        </pc:picChg>
      </pc:sldChg>
      <pc:sldChg chg="del">
        <pc:chgData name="Nguyen Chi Son" userId="606856d02e9d83ac" providerId="LiveId" clId="{43411EA5-83AA-4A26-A199-8A8BF982D6DB}" dt="2022-05-14T20:23:26.547" v="3389" actId="47"/>
        <pc:sldMkLst>
          <pc:docMk/>
          <pc:sldMk cId="3897746557" sldId="840"/>
        </pc:sldMkLst>
      </pc:sldChg>
      <pc:sldChg chg="del">
        <pc:chgData name="Nguyen Chi Son" userId="606856d02e9d83ac" providerId="LiveId" clId="{43411EA5-83AA-4A26-A199-8A8BF982D6DB}" dt="2022-05-14T20:23:26.547" v="3389" actId="47"/>
        <pc:sldMkLst>
          <pc:docMk/>
          <pc:sldMk cId="652079318" sldId="841"/>
        </pc:sldMkLst>
      </pc:sldChg>
      <pc:sldChg chg="addSp delSp modSp mod delAnim modAnim">
        <pc:chgData name="Nguyen Chi Son" userId="606856d02e9d83ac" providerId="LiveId" clId="{43411EA5-83AA-4A26-A199-8A8BF982D6DB}" dt="2022-05-14T20:39:09.300" v="4498" actId="12788"/>
        <pc:sldMkLst>
          <pc:docMk/>
          <pc:sldMk cId="733565035" sldId="842"/>
        </pc:sldMkLst>
        <pc:spChg chg="del mod">
          <ac:chgData name="Nguyen Chi Son" userId="606856d02e9d83ac" providerId="LiveId" clId="{43411EA5-83AA-4A26-A199-8A8BF982D6DB}" dt="2022-05-14T20:39:01.425" v="4496" actId="478"/>
          <ac:spMkLst>
            <pc:docMk/>
            <pc:sldMk cId="733565035" sldId="842"/>
            <ac:spMk id="10" creationId="{CA7A7645-A7F6-FF0F-6CE7-F7954F96AD24}"/>
          </ac:spMkLst>
        </pc:spChg>
        <pc:spChg chg="mod">
          <ac:chgData name="Nguyen Chi Son" userId="606856d02e9d83ac" providerId="LiveId" clId="{43411EA5-83AA-4A26-A199-8A8BF982D6DB}" dt="2022-05-14T20:39:09.300" v="4498" actId="12788"/>
          <ac:spMkLst>
            <pc:docMk/>
            <pc:sldMk cId="733565035" sldId="842"/>
            <ac:spMk id="11" creationId="{0E84CBE1-4AB0-CA68-65C2-AC68692AACAA}"/>
          </ac:spMkLst>
        </pc:spChg>
        <pc:spChg chg="mod">
          <ac:chgData name="Nguyen Chi Son" userId="606856d02e9d83ac" providerId="LiveId" clId="{43411EA5-83AA-4A26-A199-8A8BF982D6DB}" dt="2022-05-14T20:39:06.331" v="4497" actId="14100"/>
          <ac:spMkLst>
            <pc:docMk/>
            <pc:sldMk cId="733565035" sldId="842"/>
            <ac:spMk id="12" creationId="{5B8A6D26-E571-DC15-930E-F272FC43E0DD}"/>
          </ac:spMkLst>
        </pc:spChg>
        <pc:spChg chg="del mod">
          <ac:chgData name="Nguyen Chi Son" userId="606856d02e9d83ac" providerId="LiveId" clId="{43411EA5-83AA-4A26-A199-8A8BF982D6DB}" dt="2022-05-14T20:38:58.987" v="4495" actId="478"/>
          <ac:spMkLst>
            <pc:docMk/>
            <pc:sldMk cId="733565035" sldId="842"/>
            <ac:spMk id="13" creationId="{1E14587E-DEDE-55E8-CE0F-8FA8A72C11BC}"/>
          </ac:spMkLst>
        </pc:spChg>
        <pc:spChg chg="mod">
          <ac:chgData name="Nguyen Chi Son" userId="606856d02e9d83ac" providerId="LiveId" clId="{43411EA5-83AA-4A26-A199-8A8BF982D6DB}" dt="2022-05-14T20:30:58.823" v="4243" actId="20577"/>
          <ac:spMkLst>
            <pc:docMk/>
            <pc:sldMk cId="733565035" sldId="842"/>
            <ac:spMk id="19" creationId="{9C339D16-68E4-43C4-A62E-D0146138D23B}"/>
          </ac:spMkLst>
        </pc:spChg>
        <pc:graphicFrameChg chg="del mod">
          <ac:chgData name="Nguyen Chi Son" userId="606856d02e9d83ac" providerId="LiveId" clId="{43411EA5-83AA-4A26-A199-8A8BF982D6DB}" dt="2022-05-14T20:38:58.987" v="4495" actId="478"/>
          <ac:graphicFrameMkLst>
            <pc:docMk/>
            <pc:sldMk cId="733565035" sldId="842"/>
            <ac:graphicFrameMk id="8" creationId="{8BF6DC18-F4EB-8D5E-8089-0B12B64D162A}"/>
          </ac:graphicFrameMkLst>
        </pc:graphicFrameChg>
        <pc:graphicFrameChg chg="del mod">
          <ac:chgData name="Nguyen Chi Son" userId="606856d02e9d83ac" providerId="LiveId" clId="{43411EA5-83AA-4A26-A199-8A8BF982D6DB}" dt="2022-05-14T20:38:28.551" v="4277" actId="478"/>
          <ac:graphicFrameMkLst>
            <pc:docMk/>
            <pc:sldMk cId="733565035" sldId="842"/>
            <ac:graphicFrameMk id="15" creationId="{6F053F35-99AA-78B5-2D3C-A36A9D04BEBC}"/>
          </ac:graphicFrameMkLst>
        </pc:graphicFrameChg>
        <pc:picChg chg="add mod">
          <ac:chgData name="Nguyen Chi Son" userId="606856d02e9d83ac" providerId="LiveId" clId="{43411EA5-83AA-4A26-A199-8A8BF982D6DB}" dt="2022-05-14T20:31:13.135" v="4246" actId="1076"/>
          <ac:picMkLst>
            <pc:docMk/>
            <pc:sldMk cId="733565035" sldId="842"/>
            <ac:picMk id="3" creationId="{2E225434-57BE-D153-77CB-F814358D869D}"/>
          </ac:picMkLst>
        </pc:picChg>
        <pc:picChg chg="del">
          <ac:chgData name="Nguyen Chi Son" userId="606856d02e9d83ac" providerId="LiveId" clId="{43411EA5-83AA-4A26-A199-8A8BF982D6DB}" dt="2022-05-14T20:29:38.119" v="3973" actId="478"/>
          <ac:picMkLst>
            <pc:docMk/>
            <pc:sldMk cId="733565035" sldId="842"/>
            <ac:picMk id="17" creationId="{2CA33DB2-5C67-5EEA-7907-9F1D56B57AAE}"/>
          </ac:picMkLst>
        </pc:picChg>
      </pc:sldChg>
      <pc:sldChg chg="addSp delSp modSp mod delAnim modAnim">
        <pc:chgData name="Nguyen Chi Son" userId="606856d02e9d83ac" providerId="LiveId" clId="{43411EA5-83AA-4A26-A199-8A8BF982D6DB}" dt="2022-05-16T14:07:59.324" v="7768"/>
        <pc:sldMkLst>
          <pc:docMk/>
          <pc:sldMk cId="2177373405" sldId="843"/>
        </pc:sldMkLst>
        <pc:spChg chg="mod">
          <ac:chgData name="Nguyen Chi Son" userId="606856d02e9d83ac" providerId="LiveId" clId="{43411EA5-83AA-4A26-A199-8A8BF982D6DB}" dt="2022-05-15T14:06:55.275" v="5035" actId="1036"/>
          <ac:spMkLst>
            <pc:docMk/>
            <pc:sldMk cId="2177373405" sldId="843"/>
            <ac:spMk id="10" creationId="{CA7A7645-A7F6-FF0F-6CE7-F7954F96AD24}"/>
          </ac:spMkLst>
        </pc:spChg>
        <pc:spChg chg="mod">
          <ac:chgData name="Nguyen Chi Son" userId="606856d02e9d83ac" providerId="LiveId" clId="{43411EA5-83AA-4A26-A199-8A8BF982D6DB}" dt="2022-05-15T14:06:55.275" v="5035" actId="1036"/>
          <ac:spMkLst>
            <pc:docMk/>
            <pc:sldMk cId="2177373405" sldId="843"/>
            <ac:spMk id="11" creationId="{0E84CBE1-4AB0-CA68-65C2-AC68692AACAA}"/>
          </ac:spMkLst>
        </pc:spChg>
        <pc:spChg chg="mod">
          <ac:chgData name="Nguyen Chi Son" userId="606856d02e9d83ac" providerId="LiveId" clId="{43411EA5-83AA-4A26-A199-8A8BF982D6DB}" dt="2022-05-15T14:06:55.275" v="5035" actId="1036"/>
          <ac:spMkLst>
            <pc:docMk/>
            <pc:sldMk cId="2177373405" sldId="843"/>
            <ac:spMk id="12" creationId="{5B8A6D26-E571-DC15-930E-F272FC43E0DD}"/>
          </ac:spMkLst>
        </pc:spChg>
        <pc:spChg chg="mod">
          <ac:chgData name="Nguyen Chi Son" userId="606856d02e9d83ac" providerId="LiveId" clId="{43411EA5-83AA-4A26-A199-8A8BF982D6DB}" dt="2022-05-15T14:06:55.275" v="5035" actId="1036"/>
          <ac:spMkLst>
            <pc:docMk/>
            <pc:sldMk cId="2177373405" sldId="843"/>
            <ac:spMk id="13" creationId="{1E14587E-DEDE-55E8-CE0F-8FA8A72C11BC}"/>
          </ac:spMkLst>
        </pc:spChg>
        <pc:spChg chg="mod">
          <ac:chgData name="Nguyen Chi Son" userId="606856d02e9d83ac" providerId="LiveId" clId="{43411EA5-83AA-4A26-A199-8A8BF982D6DB}" dt="2022-05-15T14:05:05.622" v="4868" actId="20577"/>
          <ac:spMkLst>
            <pc:docMk/>
            <pc:sldMk cId="2177373405" sldId="843"/>
            <ac:spMk id="19" creationId="{9C339D16-68E4-43C4-A62E-D0146138D23B}"/>
          </ac:spMkLst>
        </pc:spChg>
        <pc:graphicFrameChg chg="del">
          <ac:chgData name="Nguyen Chi Son" userId="606856d02e9d83ac" providerId="LiveId" clId="{43411EA5-83AA-4A26-A199-8A8BF982D6DB}" dt="2022-05-15T14:05:24.825" v="4883" actId="478"/>
          <ac:graphicFrameMkLst>
            <pc:docMk/>
            <pc:sldMk cId="2177373405" sldId="843"/>
            <ac:graphicFrameMk id="14" creationId="{A2661A13-4751-8005-D73E-AF5205EAEACD}"/>
          </ac:graphicFrameMkLst>
        </pc:graphicFrameChg>
        <pc:graphicFrameChg chg="del">
          <ac:chgData name="Nguyen Chi Son" userId="606856d02e9d83ac" providerId="LiveId" clId="{43411EA5-83AA-4A26-A199-8A8BF982D6DB}" dt="2022-05-15T14:06:09.527" v="4918" actId="478"/>
          <ac:graphicFrameMkLst>
            <pc:docMk/>
            <pc:sldMk cId="2177373405" sldId="843"/>
            <ac:graphicFrameMk id="16" creationId="{E5F56957-7EAC-6E2E-C86B-2EFB67643BFE}"/>
          </ac:graphicFrameMkLst>
        </pc:graphicFrameChg>
        <pc:picChg chg="add mod">
          <ac:chgData name="Nguyen Chi Son" userId="606856d02e9d83ac" providerId="LiveId" clId="{43411EA5-83AA-4A26-A199-8A8BF982D6DB}" dt="2022-05-15T14:04:48.092" v="4853" actId="1076"/>
          <ac:picMkLst>
            <pc:docMk/>
            <pc:sldMk cId="2177373405" sldId="843"/>
            <ac:picMk id="3" creationId="{76800E99-1F62-5134-0AD7-3CFC9A55C79B}"/>
          </ac:picMkLst>
        </pc:picChg>
        <pc:picChg chg="del">
          <ac:chgData name="Nguyen Chi Son" userId="606856d02e9d83ac" providerId="LiveId" clId="{43411EA5-83AA-4A26-A199-8A8BF982D6DB}" dt="2022-05-15T14:03:34.969" v="4499" actId="478"/>
          <ac:picMkLst>
            <pc:docMk/>
            <pc:sldMk cId="2177373405" sldId="843"/>
            <ac:picMk id="17" creationId="{2CA33DB2-5C67-5EEA-7907-9F1D56B57AAE}"/>
          </ac:picMkLst>
        </pc:picChg>
      </pc:sldChg>
      <pc:sldChg chg="addSp delSp modSp mod delAnim modAnim">
        <pc:chgData name="Nguyen Chi Son" userId="606856d02e9d83ac" providerId="LiveId" clId="{43411EA5-83AA-4A26-A199-8A8BF982D6DB}" dt="2022-05-16T14:08:08.864" v="7770"/>
        <pc:sldMkLst>
          <pc:docMk/>
          <pc:sldMk cId="1462173169" sldId="844"/>
        </pc:sldMkLst>
        <pc:spChg chg="del">
          <ac:chgData name="Nguyen Chi Son" userId="606856d02e9d83ac" providerId="LiveId" clId="{43411EA5-83AA-4A26-A199-8A8BF982D6DB}" dt="2022-05-16T13:36:17.890" v="5745" actId="478"/>
          <ac:spMkLst>
            <pc:docMk/>
            <pc:sldMk cId="1462173169" sldId="844"/>
            <ac:spMk id="10" creationId="{CA7A7645-A7F6-FF0F-6CE7-F7954F96AD24}"/>
          </ac:spMkLst>
        </pc:spChg>
        <pc:spChg chg="mod">
          <ac:chgData name="Nguyen Chi Son" userId="606856d02e9d83ac" providerId="LiveId" clId="{43411EA5-83AA-4A26-A199-8A8BF982D6DB}" dt="2022-05-16T13:36:28.172" v="5767" actId="1036"/>
          <ac:spMkLst>
            <pc:docMk/>
            <pc:sldMk cId="1462173169" sldId="844"/>
            <ac:spMk id="11" creationId="{0E84CBE1-4AB0-CA68-65C2-AC68692AACAA}"/>
          </ac:spMkLst>
        </pc:spChg>
        <pc:spChg chg="mod">
          <ac:chgData name="Nguyen Chi Son" userId="606856d02e9d83ac" providerId="LiveId" clId="{43411EA5-83AA-4A26-A199-8A8BF982D6DB}" dt="2022-05-16T13:36:28.172" v="5767" actId="1036"/>
          <ac:spMkLst>
            <pc:docMk/>
            <pc:sldMk cId="1462173169" sldId="844"/>
            <ac:spMk id="12" creationId="{5B8A6D26-E571-DC15-930E-F272FC43E0DD}"/>
          </ac:spMkLst>
        </pc:spChg>
        <pc:spChg chg="del">
          <ac:chgData name="Nguyen Chi Son" userId="606856d02e9d83ac" providerId="LiveId" clId="{43411EA5-83AA-4A26-A199-8A8BF982D6DB}" dt="2022-05-16T13:36:17.890" v="5745" actId="478"/>
          <ac:spMkLst>
            <pc:docMk/>
            <pc:sldMk cId="1462173169" sldId="844"/>
            <ac:spMk id="13" creationId="{1E14587E-DEDE-55E8-CE0F-8FA8A72C11BC}"/>
          </ac:spMkLst>
        </pc:spChg>
        <pc:spChg chg="mod">
          <ac:chgData name="Nguyen Chi Son" userId="606856d02e9d83ac" providerId="LiveId" clId="{43411EA5-83AA-4A26-A199-8A8BF982D6DB}" dt="2022-05-16T13:34:44.442" v="5420" actId="20577"/>
          <ac:spMkLst>
            <pc:docMk/>
            <pc:sldMk cId="1462173169" sldId="844"/>
            <ac:spMk id="19" creationId="{9C339D16-68E4-43C4-A62E-D0146138D23B}"/>
          </ac:spMkLst>
        </pc:spChg>
        <pc:graphicFrameChg chg="del">
          <ac:chgData name="Nguyen Chi Son" userId="606856d02e9d83ac" providerId="LiveId" clId="{43411EA5-83AA-4A26-A199-8A8BF982D6DB}" dt="2022-05-16T13:35:09.186" v="5423" actId="478"/>
          <ac:graphicFrameMkLst>
            <pc:docMk/>
            <pc:sldMk cId="1462173169" sldId="844"/>
            <ac:graphicFrameMk id="16" creationId="{E5F56957-7EAC-6E2E-C86B-2EFB67643BFE}"/>
          </ac:graphicFrameMkLst>
        </pc:graphicFrameChg>
        <pc:picChg chg="add mod">
          <ac:chgData name="Nguyen Chi Son" userId="606856d02e9d83ac" providerId="LiveId" clId="{43411EA5-83AA-4A26-A199-8A8BF982D6DB}" dt="2022-05-16T13:36:33.322" v="5769" actId="1076"/>
          <ac:picMkLst>
            <pc:docMk/>
            <pc:sldMk cId="1462173169" sldId="844"/>
            <ac:picMk id="3" creationId="{A69A251F-2CDF-C34F-FB42-578568865490}"/>
          </ac:picMkLst>
        </pc:picChg>
        <pc:picChg chg="del">
          <ac:chgData name="Nguyen Chi Son" userId="606856d02e9d83ac" providerId="LiveId" clId="{43411EA5-83AA-4A26-A199-8A8BF982D6DB}" dt="2022-05-16T13:33:53.186" v="5036" actId="478"/>
          <ac:picMkLst>
            <pc:docMk/>
            <pc:sldMk cId="1462173169" sldId="844"/>
            <ac:picMk id="17" creationId="{2CA33DB2-5C67-5EEA-7907-9F1D56B57AAE}"/>
          </ac:picMkLst>
        </pc:picChg>
      </pc:sldChg>
      <pc:sldChg chg="del">
        <pc:chgData name="Nguyen Chi Son" userId="606856d02e9d83ac" providerId="LiveId" clId="{43411EA5-83AA-4A26-A199-8A8BF982D6DB}" dt="2022-05-16T13:40:27.647" v="5770" actId="47"/>
        <pc:sldMkLst>
          <pc:docMk/>
          <pc:sldMk cId="942798405" sldId="845"/>
        </pc:sldMkLst>
      </pc:sldChg>
      <pc:sldChg chg="del">
        <pc:chgData name="Nguyen Chi Son" userId="606856d02e9d83ac" providerId="LiveId" clId="{43411EA5-83AA-4A26-A199-8A8BF982D6DB}" dt="2022-05-16T13:40:27.647" v="5770" actId="47"/>
        <pc:sldMkLst>
          <pc:docMk/>
          <pc:sldMk cId="2040469783" sldId="846"/>
        </pc:sldMkLst>
      </pc:sldChg>
      <pc:sldChg chg="del">
        <pc:chgData name="Nguyen Chi Son" userId="606856d02e9d83ac" providerId="LiveId" clId="{43411EA5-83AA-4A26-A199-8A8BF982D6DB}" dt="2022-05-16T13:40:27.647" v="5770" actId="47"/>
        <pc:sldMkLst>
          <pc:docMk/>
          <pc:sldMk cId="4284804324" sldId="847"/>
        </pc:sldMkLst>
      </pc:sldChg>
      <pc:sldChg chg="del">
        <pc:chgData name="Nguyen Chi Son" userId="606856d02e9d83ac" providerId="LiveId" clId="{43411EA5-83AA-4A26-A199-8A8BF982D6DB}" dt="2022-05-14T20:29:36.510" v="3972" actId="47"/>
        <pc:sldMkLst>
          <pc:docMk/>
          <pc:sldMk cId="3077750142" sldId="848"/>
        </pc:sldMkLst>
      </pc:sldChg>
      <pc:sldChg chg="del">
        <pc:chgData name="Nguyen Chi Son" userId="606856d02e9d83ac" providerId="LiveId" clId="{43411EA5-83AA-4A26-A199-8A8BF982D6DB}" dt="2022-05-16T13:40:27.647" v="5770" actId="47"/>
        <pc:sldMkLst>
          <pc:docMk/>
          <pc:sldMk cId="1431900210" sldId="849"/>
        </pc:sldMkLst>
      </pc:sldChg>
      <pc:sldChg chg="del">
        <pc:chgData name="Nguyen Chi Son" userId="606856d02e9d83ac" providerId="LiveId" clId="{43411EA5-83AA-4A26-A199-8A8BF982D6DB}" dt="2022-05-16T13:40:27.647" v="5770" actId="47"/>
        <pc:sldMkLst>
          <pc:docMk/>
          <pc:sldMk cId="1020004565" sldId="850"/>
        </pc:sldMkLst>
      </pc:sldChg>
      <pc:sldChg chg="del">
        <pc:chgData name="Nguyen Chi Son" userId="606856d02e9d83ac" providerId="LiveId" clId="{43411EA5-83AA-4A26-A199-8A8BF982D6DB}" dt="2022-05-16T13:40:27.647" v="5770" actId="47"/>
        <pc:sldMkLst>
          <pc:docMk/>
          <pc:sldMk cId="2949126800" sldId="851"/>
        </pc:sldMkLst>
      </pc:sldChg>
      <pc:sldChg chg="del">
        <pc:chgData name="Nguyen Chi Son" userId="606856d02e9d83ac" providerId="LiveId" clId="{43411EA5-83AA-4A26-A199-8A8BF982D6DB}" dt="2022-05-16T13:40:27.647" v="5770" actId="47"/>
        <pc:sldMkLst>
          <pc:docMk/>
          <pc:sldMk cId="1922622774" sldId="853"/>
        </pc:sldMkLst>
      </pc:sldChg>
      <pc:sldChg chg="addSp modSp add mod">
        <pc:chgData name="Nguyen Chi Son" userId="606856d02e9d83ac" providerId="LiveId" clId="{43411EA5-83AA-4A26-A199-8A8BF982D6DB}" dt="2022-05-14T19:47:28.191" v="716" actId="1076"/>
        <pc:sldMkLst>
          <pc:docMk/>
          <pc:sldMk cId="4090454743" sldId="854"/>
        </pc:sldMkLst>
        <pc:spChg chg="mod">
          <ac:chgData name="Nguyen Chi Son" userId="606856d02e9d83ac" providerId="LiveId" clId="{43411EA5-83AA-4A26-A199-8A8BF982D6DB}" dt="2022-05-14T19:45:18.163" v="693" actId="20577"/>
          <ac:spMkLst>
            <pc:docMk/>
            <pc:sldMk cId="4090454743" sldId="854"/>
            <ac:spMk id="2" creationId="{BA8A6260-CA4B-46A9-A06E-C71EE59E6992}"/>
          </ac:spMkLst>
        </pc:spChg>
        <pc:spChg chg="mod">
          <ac:chgData name="Nguyen Chi Son" userId="606856d02e9d83ac" providerId="LiveId" clId="{43411EA5-83AA-4A26-A199-8A8BF982D6DB}" dt="2022-05-14T19:46:46.831" v="709" actId="1076"/>
          <ac:spMkLst>
            <pc:docMk/>
            <pc:sldMk cId="4090454743" sldId="854"/>
            <ac:spMk id="15" creationId="{D4A11C5C-895C-BC35-F8FA-178D9F3E9B51}"/>
          </ac:spMkLst>
        </pc:spChg>
        <pc:graphicFrameChg chg="add mod">
          <ac:chgData name="Nguyen Chi Son" userId="606856d02e9d83ac" providerId="LiveId" clId="{43411EA5-83AA-4A26-A199-8A8BF982D6DB}" dt="2022-05-14T19:47:28.191" v="716" actId="1076"/>
          <ac:graphicFrameMkLst>
            <pc:docMk/>
            <pc:sldMk cId="4090454743" sldId="854"/>
            <ac:graphicFrameMk id="5" creationId="{B6F6A9BB-BB5A-B235-4C55-485CB6B6D69A}"/>
          </ac:graphicFrameMkLst>
        </pc:graphicFrameChg>
        <pc:picChg chg="mod">
          <ac:chgData name="Nguyen Chi Son" userId="606856d02e9d83ac" providerId="LiveId" clId="{43411EA5-83AA-4A26-A199-8A8BF982D6DB}" dt="2022-05-14T19:46:35.388" v="705" actId="14100"/>
          <ac:picMkLst>
            <pc:docMk/>
            <pc:sldMk cId="4090454743" sldId="854"/>
            <ac:picMk id="4" creationId="{5C03EDDA-00CB-8E15-274C-86DACDCE6D39}"/>
          </ac:picMkLst>
        </pc:picChg>
      </pc:sldChg>
      <pc:sldChg chg="addSp delSp modSp add mod delAnim modAnim">
        <pc:chgData name="Nguyen Chi Son" userId="606856d02e9d83ac" providerId="LiveId" clId="{43411EA5-83AA-4A26-A199-8A8BF982D6DB}" dt="2022-05-16T14:07:11.147" v="7752"/>
        <pc:sldMkLst>
          <pc:docMk/>
          <pc:sldMk cId="2955188893" sldId="855"/>
        </pc:sldMkLst>
        <pc:spChg chg="del">
          <ac:chgData name="Nguyen Chi Son" userId="606856d02e9d83ac" providerId="LiveId" clId="{43411EA5-83AA-4A26-A199-8A8BF982D6DB}" dt="2022-05-14T20:05:05.628" v="1568" actId="478"/>
          <ac:spMkLst>
            <pc:docMk/>
            <pc:sldMk cId="2955188893" sldId="855"/>
            <ac:spMk id="10" creationId="{CA7A7645-A7F6-FF0F-6CE7-F7954F96AD24}"/>
          </ac:spMkLst>
        </pc:spChg>
        <pc:spChg chg="del">
          <ac:chgData name="Nguyen Chi Son" userId="606856d02e9d83ac" providerId="LiveId" clId="{43411EA5-83AA-4A26-A199-8A8BF982D6DB}" dt="2022-05-14T20:05:05.628" v="1568" actId="478"/>
          <ac:spMkLst>
            <pc:docMk/>
            <pc:sldMk cId="2955188893" sldId="855"/>
            <ac:spMk id="11" creationId="{0E84CBE1-4AB0-CA68-65C2-AC68692AACAA}"/>
          </ac:spMkLst>
        </pc:spChg>
        <pc:spChg chg="del">
          <ac:chgData name="Nguyen Chi Son" userId="606856d02e9d83ac" providerId="LiveId" clId="{43411EA5-83AA-4A26-A199-8A8BF982D6DB}" dt="2022-05-14T20:05:05.628" v="1568" actId="478"/>
          <ac:spMkLst>
            <pc:docMk/>
            <pc:sldMk cId="2955188893" sldId="855"/>
            <ac:spMk id="12" creationId="{5B8A6D26-E571-DC15-930E-F272FC43E0DD}"/>
          </ac:spMkLst>
        </pc:spChg>
        <pc:spChg chg="del">
          <ac:chgData name="Nguyen Chi Son" userId="606856d02e9d83ac" providerId="LiveId" clId="{43411EA5-83AA-4A26-A199-8A8BF982D6DB}" dt="2022-05-14T20:05:05.628" v="1568" actId="478"/>
          <ac:spMkLst>
            <pc:docMk/>
            <pc:sldMk cId="2955188893" sldId="855"/>
            <ac:spMk id="13" creationId="{1E14587E-DEDE-55E8-CE0F-8FA8A72C11BC}"/>
          </ac:spMkLst>
        </pc:spChg>
        <pc:spChg chg="add mod">
          <ac:chgData name="Nguyen Chi Son" userId="606856d02e9d83ac" providerId="LiveId" clId="{43411EA5-83AA-4A26-A199-8A8BF982D6DB}" dt="2022-05-14T20:10:24.292" v="2504" actId="20577"/>
          <ac:spMkLst>
            <pc:docMk/>
            <pc:sldMk cId="2955188893" sldId="855"/>
            <ac:spMk id="16" creationId="{5BDD58F2-4F30-5CBE-6354-3B03B810F065}"/>
          </ac:spMkLst>
        </pc:spChg>
        <pc:spChg chg="add mod">
          <ac:chgData name="Nguyen Chi Son" userId="606856d02e9d83ac" providerId="LiveId" clId="{43411EA5-83AA-4A26-A199-8A8BF982D6DB}" dt="2022-05-14T20:09:28.062" v="2411" actId="1035"/>
          <ac:spMkLst>
            <pc:docMk/>
            <pc:sldMk cId="2955188893" sldId="855"/>
            <ac:spMk id="17" creationId="{1653B52F-9F45-5885-403E-C4EBABB81AE2}"/>
          </ac:spMkLst>
        </pc:spChg>
        <pc:spChg chg="add mod">
          <ac:chgData name="Nguyen Chi Son" userId="606856d02e9d83ac" providerId="LiveId" clId="{43411EA5-83AA-4A26-A199-8A8BF982D6DB}" dt="2022-05-14T20:10:31.356" v="2537" actId="20577"/>
          <ac:spMkLst>
            <pc:docMk/>
            <pc:sldMk cId="2955188893" sldId="855"/>
            <ac:spMk id="18" creationId="{98D4D7FB-5AFD-EFA0-3F98-BEA1A0767555}"/>
          </ac:spMkLst>
        </pc:spChg>
        <pc:spChg chg="mod">
          <ac:chgData name="Nguyen Chi Son" userId="606856d02e9d83ac" providerId="LiveId" clId="{43411EA5-83AA-4A26-A199-8A8BF982D6DB}" dt="2022-05-14T20:09:14.115" v="2370" actId="5793"/>
          <ac:spMkLst>
            <pc:docMk/>
            <pc:sldMk cId="2955188893" sldId="855"/>
            <ac:spMk id="19" creationId="{9C339D16-68E4-43C4-A62E-D0146138D23B}"/>
          </ac:spMkLst>
        </pc:spChg>
        <pc:spChg chg="add mod">
          <ac:chgData name="Nguyen Chi Son" userId="606856d02e9d83ac" providerId="LiveId" clId="{43411EA5-83AA-4A26-A199-8A8BF982D6DB}" dt="2022-05-14T20:09:28.062" v="2411" actId="1035"/>
          <ac:spMkLst>
            <pc:docMk/>
            <pc:sldMk cId="2955188893" sldId="855"/>
            <ac:spMk id="20" creationId="{4456F93F-8B12-A5A5-6FBF-AF5BF686743E}"/>
          </ac:spMkLst>
        </pc:spChg>
        <pc:spChg chg="add mod topLvl">
          <ac:chgData name="Nguyen Chi Son" userId="606856d02e9d83ac" providerId="LiveId" clId="{43411EA5-83AA-4A26-A199-8A8BF982D6DB}" dt="2022-05-16T14:06:46.402" v="7748" actId="165"/>
          <ac:spMkLst>
            <pc:docMk/>
            <pc:sldMk cId="2955188893" sldId="855"/>
            <ac:spMk id="39" creationId="{30446366-1D53-67C4-C531-14D9606FFA7A}"/>
          </ac:spMkLst>
        </pc:spChg>
        <pc:spChg chg="add mod topLvl">
          <ac:chgData name="Nguyen Chi Son" userId="606856d02e9d83ac" providerId="LiveId" clId="{43411EA5-83AA-4A26-A199-8A8BF982D6DB}" dt="2022-05-16T14:06:46.402" v="7748" actId="165"/>
          <ac:spMkLst>
            <pc:docMk/>
            <pc:sldMk cId="2955188893" sldId="855"/>
            <ac:spMk id="40" creationId="{F6B75FBB-0AD4-E12B-5B83-C93C02DA039C}"/>
          </ac:spMkLst>
        </pc:spChg>
        <pc:grpChg chg="add del mod topLvl">
          <ac:chgData name="Nguyen Chi Son" userId="606856d02e9d83ac" providerId="LiveId" clId="{43411EA5-83AA-4A26-A199-8A8BF982D6DB}" dt="2022-05-16T14:06:50.608" v="7749" actId="165"/>
          <ac:grpSpMkLst>
            <pc:docMk/>
            <pc:sldMk cId="2955188893" sldId="855"/>
            <ac:grpSpMk id="35" creationId="{A8079BB4-B40A-C06F-C0DB-19618AF6DDE7}"/>
          </ac:grpSpMkLst>
        </pc:grpChg>
        <pc:grpChg chg="add del mod">
          <ac:chgData name="Nguyen Chi Son" userId="606856d02e9d83ac" providerId="LiveId" clId="{43411EA5-83AA-4A26-A199-8A8BF982D6DB}" dt="2022-05-16T14:06:46.402" v="7748" actId="165"/>
          <ac:grpSpMkLst>
            <pc:docMk/>
            <pc:sldMk cId="2955188893" sldId="855"/>
            <ac:grpSpMk id="41" creationId="{DC1E1B44-5B34-BC77-CDDC-C927828729B3}"/>
          </ac:grpSpMkLst>
        </pc:grpChg>
        <pc:graphicFrameChg chg="del">
          <ac:chgData name="Nguyen Chi Son" userId="606856d02e9d83ac" providerId="LiveId" clId="{43411EA5-83AA-4A26-A199-8A8BF982D6DB}" dt="2022-05-14T20:05:05.628" v="1568" actId="478"/>
          <ac:graphicFrameMkLst>
            <pc:docMk/>
            <pc:sldMk cId="2955188893" sldId="855"/>
            <ac:graphicFrameMk id="8" creationId="{8BF6DC18-F4EB-8D5E-8089-0B12B64D162A}"/>
          </ac:graphicFrameMkLst>
        </pc:graphicFrameChg>
        <pc:graphicFrameChg chg="del">
          <ac:chgData name="Nguyen Chi Son" userId="606856d02e9d83ac" providerId="LiveId" clId="{43411EA5-83AA-4A26-A199-8A8BF982D6DB}" dt="2022-05-14T20:05:05.628" v="1568" actId="478"/>
          <ac:graphicFrameMkLst>
            <pc:docMk/>
            <pc:sldMk cId="2955188893" sldId="855"/>
            <ac:graphicFrameMk id="15" creationId="{30AC3A99-676C-C84D-5820-81CAF2F78071}"/>
          </ac:graphicFrameMkLst>
        </pc:graphicFrameChg>
        <pc:graphicFrameChg chg="add del mod">
          <ac:chgData name="Nguyen Chi Son" userId="606856d02e9d83ac" providerId="LiveId" clId="{43411EA5-83AA-4A26-A199-8A8BF982D6DB}" dt="2022-05-14T20:10:13.880" v="2418" actId="478"/>
          <ac:graphicFrameMkLst>
            <pc:docMk/>
            <pc:sldMk cId="2955188893" sldId="855"/>
            <ac:graphicFrameMk id="21" creationId="{01FEDF38-2B7C-B407-6D7F-7FEA69045866}"/>
          </ac:graphicFrameMkLst>
        </pc:graphicFrameChg>
        <pc:graphicFrameChg chg="add del mod">
          <ac:chgData name="Nguyen Chi Son" userId="606856d02e9d83ac" providerId="LiveId" clId="{43411EA5-83AA-4A26-A199-8A8BF982D6DB}" dt="2022-05-14T20:09:29.253" v="2412" actId="478"/>
          <ac:graphicFrameMkLst>
            <pc:docMk/>
            <pc:sldMk cId="2955188893" sldId="855"/>
            <ac:graphicFrameMk id="22" creationId="{CC0F1F04-7DEB-3738-50EA-D5F2B6E8D679}"/>
          </ac:graphicFrameMkLst>
        </pc:graphicFrameChg>
        <pc:graphicFrameChg chg="add del mod">
          <ac:chgData name="Nguyen Chi Son" userId="606856d02e9d83ac" providerId="LiveId" clId="{43411EA5-83AA-4A26-A199-8A8BF982D6DB}" dt="2022-05-14T20:09:30.598" v="2413" actId="478"/>
          <ac:graphicFrameMkLst>
            <pc:docMk/>
            <pc:sldMk cId="2955188893" sldId="855"/>
            <ac:graphicFrameMk id="23" creationId="{34ED09B3-0FB3-22B8-4A96-904E331AEF36}"/>
          </ac:graphicFrameMkLst>
        </pc:graphicFrameChg>
        <pc:graphicFrameChg chg="add del mod">
          <ac:chgData name="Nguyen Chi Son" userId="606856d02e9d83ac" providerId="LiveId" clId="{43411EA5-83AA-4A26-A199-8A8BF982D6DB}" dt="2022-05-14T20:09:31.182" v="2414" actId="478"/>
          <ac:graphicFrameMkLst>
            <pc:docMk/>
            <pc:sldMk cId="2955188893" sldId="855"/>
            <ac:graphicFrameMk id="24" creationId="{3431F01D-8BB3-0CC9-1BAF-B6EC0E20ABDD}"/>
          </ac:graphicFrameMkLst>
        </pc:graphicFrameChg>
        <pc:graphicFrameChg chg="add mod topLvl">
          <ac:chgData name="Nguyen Chi Son" userId="606856d02e9d83ac" providerId="LiveId" clId="{43411EA5-83AA-4A26-A199-8A8BF982D6DB}" dt="2022-05-16T14:06:46.402" v="7748" actId="165"/>
          <ac:graphicFrameMkLst>
            <pc:docMk/>
            <pc:sldMk cId="2955188893" sldId="855"/>
            <ac:graphicFrameMk id="36" creationId="{BFBCAE46-77B1-01E4-6488-874FC8A9A865}"/>
          </ac:graphicFrameMkLst>
        </pc:graphicFrameChg>
        <pc:graphicFrameChg chg="add mod topLvl">
          <ac:chgData name="Nguyen Chi Son" userId="606856d02e9d83ac" providerId="LiveId" clId="{43411EA5-83AA-4A26-A199-8A8BF982D6DB}" dt="2022-05-16T14:06:46.402" v="7748" actId="165"/>
          <ac:graphicFrameMkLst>
            <pc:docMk/>
            <pc:sldMk cId="2955188893" sldId="855"/>
            <ac:graphicFrameMk id="37" creationId="{A7AD71FE-846E-078D-660A-771E5E8FDD66}"/>
          </ac:graphicFrameMkLst>
        </pc:graphicFrameChg>
        <pc:graphicFrameChg chg="add mod topLvl">
          <ac:chgData name="Nguyen Chi Son" userId="606856d02e9d83ac" providerId="LiveId" clId="{43411EA5-83AA-4A26-A199-8A8BF982D6DB}" dt="2022-05-16T14:06:46.402" v="7748" actId="165"/>
          <ac:graphicFrameMkLst>
            <pc:docMk/>
            <pc:sldMk cId="2955188893" sldId="855"/>
            <ac:graphicFrameMk id="38" creationId="{65177EA3-2EF9-3FCA-E2D3-21DF381BFED9}"/>
          </ac:graphicFrameMkLst>
        </pc:graphicFrameChg>
        <pc:graphicFrameChg chg="add del mod">
          <ac:chgData name="Nguyen Chi Son" userId="606856d02e9d83ac" providerId="LiveId" clId="{43411EA5-83AA-4A26-A199-8A8BF982D6DB}" dt="2022-05-14T20:15:01.232" v="2729"/>
          <ac:graphicFrameMkLst>
            <pc:docMk/>
            <pc:sldMk cId="2955188893" sldId="855"/>
            <ac:graphicFrameMk id="42" creationId="{F875875B-CBA4-6F0F-0165-0D4B34BA3288}"/>
          </ac:graphicFrameMkLst>
        </pc:graphicFrameChg>
        <pc:graphicFrameChg chg="add del mod">
          <ac:chgData name="Nguyen Chi Son" userId="606856d02e9d83ac" providerId="LiveId" clId="{43411EA5-83AA-4A26-A199-8A8BF982D6DB}" dt="2022-05-14T20:15:01.232" v="2729"/>
          <ac:graphicFrameMkLst>
            <pc:docMk/>
            <pc:sldMk cId="2955188893" sldId="855"/>
            <ac:graphicFrameMk id="43" creationId="{9D84153A-FBE3-9167-AD87-2EA5E9EC3213}"/>
          </ac:graphicFrameMkLst>
        </pc:graphicFrameChg>
        <pc:picChg chg="del">
          <ac:chgData name="Nguyen Chi Son" userId="606856d02e9d83ac" providerId="LiveId" clId="{43411EA5-83AA-4A26-A199-8A8BF982D6DB}" dt="2022-05-14T20:05:05.628" v="1568" actId="478"/>
          <ac:picMkLst>
            <pc:docMk/>
            <pc:sldMk cId="2955188893" sldId="855"/>
            <ac:picMk id="3" creationId="{4389EC1A-163B-F79B-764C-FEB43F6522AC}"/>
          </ac:picMkLst>
        </pc:picChg>
        <pc:picChg chg="add del mod">
          <ac:chgData name="Nguyen Chi Son" userId="606856d02e9d83ac" providerId="LiveId" clId="{43411EA5-83AA-4A26-A199-8A8BF982D6DB}" dt="2022-05-14T20:09:15.955" v="2371" actId="1035"/>
          <ac:picMkLst>
            <pc:docMk/>
            <pc:sldMk cId="2955188893" sldId="855"/>
            <ac:picMk id="4" creationId="{14233FB5-61C0-A4B6-1FD8-A8A068CD2BA7}"/>
          </ac:picMkLst>
        </pc:picChg>
        <pc:picChg chg="add del">
          <ac:chgData name="Nguyen Chi Son" userId="606856d02e9d83ac" providerId="LiveId" clId="{43411EA5-83AA-4A26-A199-8A8BF982D6DB}" dt="2022-05-14T20:08:42.272" v="2345" actId="22"/>
          <ac:picMkLst>
            <pc:docMk/>
            <pc:sldMk cId="2955188893" sldId="855"/>
            <ac:picMk id="6" creationId="{4DC4D5BD-614A-C7F4-3D7D-589F92025354}"/>
          </ac:picMkLst>
        </pc:picChg>
        <pc:cxnChg chg="add mod topLvl">
          <ac:chgData name="Nguyen Chi Son" userId="606856d02e9d83ac" providerId="LiveId" clId="{43411EA5-83AA-4A26-A199-8A8BF982D6DB}" dt="2022-05-16T14:06:50.608" v="7749" actId="165"/>
          <ac:cxnSpMkLst>
            <pc:docMk/>
            <pc:sldMk cId="2955188893" sldId="855"/>
            <ac:cxnSpMk id="14" creationId="{2BA888CC-5B0C-153B-323C-877A368D9369}"/>
          </ac:cxnSpMkLst>
        </pc:cxnChg>
        <pc:cxnChg chg="add mod topLvl">
          <ac:chgData name="Nguyen Chi Son" userId="606856d02e9d83ac" providerId="LiveId" clId="{43411EA5-83AA-4A26-A199-8A8BF982D6DB}" dt="2022-05-16T14:06:50.608" v="7749" actId="165"/>
          <ac:cxnSpMkLst>
            <pc:docMk/>
            <pc:sldMk cId="2955188893" sldId="855"/>
            <ac:cxnSpMk id="26" creationId="{DE33DEB0-EA80-45FE-5B2C-95D27E26DC07}"/>
          </ac:cxnSpMkLst>
        </pc:cxnChg>
        <pc:cxnChg chg="add mod topLvl">
          <ac:chgData name="Nguyen Chi Son" userId="606856d02e9d83ac" providerId="LiveId" clId="{43411EA5-83AA-4A26-A199-8A8BF982D6DB}" dt="2022-05-16T14:06:50.608" v="7749" actId="165"/>
          <ac:cxnSpMkLst>
            <pc:docMk/>
            <pc:sldMk cId="2955188893" sldId="855"/>
            <ac:cxnSpMk id="27" creationId="{3BBD5639-761D-69F2-D6CD-68471CCFF39B}"/>
          </ac:cxnSpMkLst>
        </pc:cxnChg>
        <pc:cxnChg chg="add mod">
          <ac:chgData name="Nguyen Chi Son" userId="606856d02e9d83ac" providerId="LiveId" clId="{43411EA5-83AA-4A26-A199-8A8BF982D6DB}" dt="2022-05-14T20:11:48.621" v="2592" actId="571"/>
          <ac:cxnSpMkLst>
            <pc:docMk/>
            <pc:sldMk cId="2955188893" sldId="855"/>
            <ac:cxnSpMk id="28" creationId="{789A5D89-5DAE-D4EA-2B64-5B9A90CA3E1B}"/>
          </ac:cxnSpMkLst>
        </pc:cxnChg>
        <pc:cxnChg chg="add mod">
          <ac:chgData name="Nguyen Chi Son" userId="606856d02e9d83ac" providerId="LiveId" clId="{43411EA5-83AA-4A26-A199-8A8BF982D6DB}" dt="2022-05-14T20:11:48.621" v="2592" actId="571"/>
          <ac:cxnSpMkLst>
            <pc:docMk/>
            <pc:sldMk cId="2955188893" sldId="855"/>
            <ac:cxnSpMk id="29" creationId="{5CC2E0C3-693E-C473-94D6-708379D7BE02}"/>
          </ac:cxnSpMkLst>
        </pc:cxnChg>
        <pc:cxnChg chg="add mod topLvl">
          <ac:chgData name="Nguyen Chi Son" userId="606856d02e9d83ac" providerId="LiveId" clId="{43411EA5-83AA-4A26-A199-8A8BF982D6DB}" dt="2022-05-16T14:06:50.608" v="7749" actId="165"/>
          <ac:cxnSpMkLst>
            <pc:docMk/>
            <pc:sldMk cId="2955188893" sldId="855"/>
            <ac:cxnSpMk id="30" creationId="{64FE69E6-C01A-BAA5-4B4A-12F6FCB6C052}"/>
          </ac:cxnSpMkLst>
        </pc:cxnChg>
        <pc:cxnChg chg="add mod topLvl">
          <ac:chgData name="Nguyen Chi Son" userId="606856d02e9d83ac" providerId="LiveId" clId="{43411EA5-83AA-4A26-A199-8A8BF982D6DB}" dt="2022-05-16T14:06:50.608" v="7749" actId="165"/>
          <ac:cxnSpMkLst>
            <pc:docMk/>
            <pc:sldMk cId="2955188893" sldId="855"/>
            <ac:cxnSpMk id="31" creationId="{85A4384A-C035-67EA-27DA-DC526DC32222}"/>
          </ac:cxnSpMkLst>
        </pc:cxnChg>
      </pc:sldChg>
      <pc:sldChg chg="addSp delSp modSp add mod modAnim">
        <pc:chgData name="Nguyen Chi Son" userId="606856d02e9d83ac" providerId="LiveId" clId="{43411EA5-83AA-4A26-A199-8A8BF982D6DB}" dt="2022-05-16T14:07:28.627" v="7758"/>
        <pc:sldMkLst>
          <pc:docMk/>
          <pc:sldMk cId="4108640045" sldId="856"/>
        </pc:sldMkLst>
        <pc:spChg chg="mod">
          <ac:chgData name="Nguyen Chi Son" userId="606856d02e9d83ac" providerId="LiveId" clId="{43411EA5-83AA-4A26-A199-8A8BF982D6DB}" dt="2022-05-14T20:19:32.483" v="3112" actId="20577"/>
          <ac:spMkLst>
            <pc:docMk/>
            <pc:sldMk cId="4108640045" sldId="856"/>
            <ac:spMk id="16" creationId="{5BDD58F2-4F30-5CBE-6354-3B03B810F065}"/>
          </ac:spMkLst>
        </pc:spChg>
        <pc:spChg chg="mod">
          <ac:chgData name="Nguyen Chi Son" userId="606856d02e9d83ac" providerId="LiveId" clId="{43411EA5-83AA-4A26-A199-8A8BF982D6DB}" dt="2022-05-14T20:18:41.698" v="3079" actId="58"/>
          <ac:spMkLst>
            <pc:docMk/>
            <pc:sldMk cId="4108640045" sldId="856"/>
            <ac:spMk id="18" creationId="{98D4D7FB-5AFD-EFA0-3F98-BEA1A0767555}"/>
          </ac:spMkLst>
        </pc:spChg>
        <pc:grpChg chg="del">
          <ac:chgData name="Nguyen Chi Son" userId="606856d02e9d83ac" providerId="LiveId" clId="{43411EA5-83AA-4A26-A199-8A8BF982D6DB}" dt="2022-05-14T20:14:43.602" v="2661" actId="478"/>
          <ac:grpSpMkLst>
            <pc:docMk/>
            <pc:sldMk cId="4108640045" sldId="856"/>
            <ac:grpSpMk id="41" creationId="{DC1E1B44-5B34-BC77-CDDC-C927828729B3}"/>
          </ac:grpSpMkLst>
        </pc:grpChg>
        <pc:graphicFrameChg chg="add mod">
          <ac:chgData name="Nguyen Chi Son" userId="606856d02e9d83ac" providerId="LiveId" clId="{43411EA5-83AA-4A26-A199-8A8BF982D6DB}" dt="2022-05-14T20:17:27.888" v="2825" actId="1076"/>
          <ac:graphicFrameMkLst>
            <pc:docMk/>
            <pc:sldMk cId="4108640045" sldId="856"/>
            <ac:graphicFrameMk id="21" creationId="{AFC8E622-4E24-2B64-00B9-4051117F50BB}"/>
          </ac:graphicFrameMkLst>
        </pc:graphicFrameChg>
        <pc:graphicFrameChg chg="add mod">
          <ac:chgData name="Nguyen Chi Son" userId="606856d02e9d83ac" providerId="LiveId" clId="{43411EA5-83AA-4A26-A199-8A8BF982D6DB}" dt="2022-05-14T20:18:37.944" v="3078" actId="1076"/>
          <ac:graphicFrameMkLst>
            <pc:docMk/>
            <pc:sldMk cId="4108640045" sldId="856"/>
            <ac:graphicFrameMk id="22" creationId="{10BBB7FF-D947-A9CC-7E7F-1330F26E2C48}"/>
          </ac:graphicFrameMkLst>
        </pc:graphicFrameChg>
        <pc:cxnChg chg="add mod">
          <ac:chgData name="Nguyen Chi Son" userId="606856d02e9d83ac" providerId="LiveId" clId="{43411EA5-83AA-4A26-A199-8A8BF982D6DB}" dt="2022-05-14T20:19:11.383" v="3088" actId="14100"/>
          <ac:cxnSpMkLst>
            <pc:docMk/>
            <pc:sldMk cId="4108640045" sldId="856"/>
            <ac:cxnSpMk id="23" creationId="{2EAD87CF-5E1F-B009-2891-F63BBF619323}"/>
          </ac:cxnSpMkLst>
        </pc:cxnChg>
      </pc:sldChg>
      <pc:sldChg chg="addSp delSp modSp add mod delAnim modAnim">
        <pc:chgData name="Nguyen Chi Son" userId="606856d02e9d83ac" providerId="LiveId" clId="{43411EA5-83AA-4A26-A199-8A8BF982D6DB}" dt="2022-05-16T14:07:41.467" v="7761"/>
        <pc:sldMkLst>
          <pc:docMk/>
          <pc:sldMk cId="541331996" sldId="857"/>
        </pc:sldMkLst>
        <pc:spChg chg="mod">
          <ac:chgData name="Nguyen Chi Son" userId="606856d02e9d83ac" providerId="LiveId" clId="{43411EA5-83AA-4A26-A199-8A8BF982D6DB}" dt="2022-05-14T20:19:56.718" v="3144" actId="20577"/>
          <ac:spMkLst>
            <pc:docMk/>
            <pc:sldMk cId="541331996" sldId="857"/>
            <ac:spMk id="16" creationId="{5BDD58F2-4F30-5CBE-6354-3B03B810F065}"/>
          </ac:spMkLst>
        </pc:spChg>
        <pc:spChg chg="mod">
          <ac:chgData name="Nguyen Chi Son" userId="606856d02e9d83ac" providerId="LiveId" clId="{43411EA5-83AA-4A26-A199-8A8BF982D6DB}" dt="2022-05-14T20:23:09.173" v="3386" actId="20577"/>
          <ac:spMkLst>
            <pc:docMk/>
            <pc:sldMk cId="541331996" sldId="857"/>
            <ac:spMk id="18" creationId="{98D4D7FB-5AFD-EFA0-3F98-BEA1A0767555}"/>
          </ac:spMkLst>
        </pc:spChg>
        <pc:grpChg chg="del">
          <ac:chgData name="Nguyen Chi Son" userId="606856d02e9d83ac" providerId="LiveId" clId="{43411EA5-83AA-4A26-A199-8A8BF982D6DB}" dt="2022-05-14T20:19:18.874" v="3090" actId="478"/>
          <ac:grpSpMkLst>
            <pc:docMk/>
            <pc:sldMk cId="541331996" sldId="857"/>
            <ac:grpSpMk id="41" creationId="{DC1E1B44-5B34-BC77-CDDC-C927828729B3}"/>
          </ac:grpSpMkLst>
        </pc:grpChg>
        <pc:graphicFrameChg chg="add del mod">
          <ac:chgData name="Nguyen Chi Son" userId="606856d02e9d83ac" providerId="LiveId" clId="{43411EA5-83AA-4A26-A199-8A8BF982D6DB}" dt="2022-05-14T20:20:15.664" v="3151" actId="478"/>
          <ac:graphicFrameMkLst>
            <pc:docMk/>
            <pc:sldMk cId="541331996" sldId="857"/>
            <ac:graphicFrameMk id="22" creationId="{BAEE5D33-058B-93AC-2B7B-F46FCB1F87C1}"/>
          </ac:graphicFrameMkLst>
        </pc:graphicFrameChg>
        <pc:graphicFrameChg chg="add mod">
          <ac:chgData name="Nguyen Chi Son" userId="606856d02e9d83ac" providerId="LiveId" clId="{43411EA5-83AA-4A26-A199-8A8BF982D6DB}" dt="2022-05-14T20:20:55.446" v="3162" actId="1076"/>
          <ac:graphicFrameMkLst>
            <pc:docMk/>
            <pc:sldMk cId="541331996" sldId="857"/>
            <ac:graphicFrameMk id="23" creationId="{1F29DC29-3E47-A768-9D0E-C38C24D255F3}"/>
          </ac:graphicFrameMkLst>
        </pc:graphicFrameChg>
        <pc:graphicFrameChg chg="add mod">
          <ac:chgData name="Nguyen Chi Son" userId="606856d02e9d83ac" providerId="LiveId" clId="{43411EA5-83AA-4A26-A199-8A8BF982D6DB}" dt="2022-05-14T20:23:12.923" v="3388" actId="1076"/>
          <ac:graphicFrameMkLst>
            <pc:docMk/>
            <pc:sldMk cId="541331996" sldId="857"/>
            <ac:graphicFrameMk id="24" creationId="{D89A6A57-8917-1EF8-7BC0-9159F88637F9}"/>
          </ac:graphicFrameMkLst>
        </pc:graphicFrameChg>
        <pc:picChg chg="add mod">
          <ac:chgData name="Nguyen Chi Son" userId="606856d02e9d83ac" providerId="LiveId" clId="{43411EA5-83AA-4A26-A199-8A8BF982D6DB}" dt="2022-05-14T20:20:53.934" v="3161" actId="1076"/>
          <ac:picMkLst>
            <pc:docMk/>
            <pc:sldMk cId="541331996" sldId="857"/>
            <ac:picMk id="21" creationId="{F2C9A67D-55D5-A69F-2874-5A983E0C576D}"/>
          </ac:picMkLst>
        </pc:picChg>
      </pc:sldChg>
      <pc:sldChg chg="modSp add mod">
        <pc:chgData name="Nguyen Chi Son" userId="606856d02e9d83ac" providerId="LiveId" clId="{43411EA5-83AA-4A26-A199-8A8BF982D6DB}" dt="2022-05-16T13:40:38.296" v="5801" actId="20577"/>
        <pc:sldMkLst>
          <pc:docMk/>
          <pc:sldMk cId="3465111237" sldId="858"/>
        </pc:sldMkLst>
        <pc:spChg chg="mod">
          <ac:chgData name="Nguyen Chi Son" userId="606856d02e9d83ac" providerId="LiveId" clId="{43411EA5-83AA-4A26-A199-8A8BF982D6DB}" dt="2022-05-16T13:40:38.296" v="5801" actId="20577"/>
          <ac:spMkLst>
            <pc:docMk/>
            <pc:sldMk cId="3465111237" sldId="858"/>
            <ac:spMk id="2" creationId="{DAF08EC2-5D0D-48D9-855C-A59C0E5ED55B}"/>
          </ac:spMkLst>
        </pc:spChg>
        <pc:spChg chg="mod">
          <ac:chgData name="Nguyen Chi Son" userId="606856d02e9d83ac" providerId="LiveId" clId="{43411EA5-83AA-4A26-A199-8A8BF982D6DB}" dt="2022-05-16T13:40:34.584" v="5773" actId="20577"/>
          <ac:spMkLst>
            <pc:docMk/>
            <pc:sldMk cId="3465111237" sldId="858"/>
            <ac:spMk id="3" creationId="{8CD51C9F-FCB0-4185-93E6-835FC05E1B10}"/>
          </ac:spMkLst>
        </pc:spChg>
      </pc:sldChg>
      <pc:sldChg chg="addSp delSp modSp add mod modAnim">
        <pc:chgData name="Nguyen Chi Son" userId="606856d02e9d83ac" providerId="LiveId" clId="{43411EA5-83AA-4A26-A199-8A8BF982D6DB}" dt="2022-05-16T14:08:48.698" v="7772"/>
        <pc:sldMkLst>
          <pc:docMk/>
          <pc:sldMk cId="2564726876" sldId="859"/>
        </pc:sldMkLst>
        <pc:spChg chg="mod">
          <ac:chgData name="Nguyen Chi Son" userId="606856d02e9d83ac" providerId="LiveId" clId="{43411EA5-83AA-4A26-A199-8A8BF982D6DB}" dt="2022-05-16T13:41:05.491" v="5966" actId="20577"/>
          <ac:spMkLst>
            <pc:docMk/>
            <pc:sldMk cId="2564726876" sldId="859"/>
            <ac:spMk id="2" creationId="{BA8A6260-CA4B-46A9-A06E-C71EE59E6992}"/>
          </ac:spMkLst>
        </pc:spChg>
        <pc:spChg chg="del">
          <ac:chgData name="Nguyen Chi Son" userId="606856d02e9d83ac" providerId="LiveId" clId="{43411EA5-83AA-4A26-A199-8A8BF982D6DB}" dt="2022-05-16T13:40:43.437" v="5804" actId="478"/>
          <ac:spMkLst>
            <pc:docMk/>
            <pc:sldMk cId="2564726876" sldId="859"/>
            <ac:spMk id="7" creationId="{BC955902-ACF9-970D-B1AE-4DDAB861205F}"/>
          </ac:spMkLst>
        </pc:spChg>
        <pc:spChg chg="del">
          <ac:chgData name="Nguyen Chi Son" userId="606856d02e9d83ac" providerId="LiveId" clId="{43411EA5-83AA-4A26-A199-8A8BF982D6DB}" dt="2022-05-16T13:40:43.437" v="5804" actId="478"/>
          <ac:spMkLst>
            <pc:docMk/>
            <pc:sldMk cId="2564726876" sldId="859"/>
            <ac:spMk id="9" creationId="{A53E5BCB-823A-4C55-8FCD-4B7F2E76626A}"/>
          </ac:spMkLst>
        </pc:spChg>
        <pc:spChg chg="del mod topLvl">
          <ac:chgData name="Nguyen Chi Son" userId="606856d02e9d83ac" providerId="LiveId" clId="{43411EA5-83AA-4A26-A199-8A8BF982D6DB}" dt="2022-05-16T13:42:36.745" v="5976" actId="478"/>
          <ac:spMkLst>
            <pc:docMk/>
            <pc:sldMk cId="2564726876" sldId="859"/>
            <ac:spMk id="17" creationId="{AAF0AA13-56AE-997F-F463-602B0A5047AB}"/>
          </ac:spMkLst>
        </pc:spChg>
        <pc:spChg chg="del mod topLvl">
          <ac:chgData name="Nguyen Chi Son" userId="606856d02e9d83ac" providerId="LiveId" clId="{43411EA5-83AA-4A26-A199-8A8BF982D6DB}" dt="2022-05-16T13:42:35.714" v="5975" actId="478"/>
          <ac:spMkLst>
            <pc:docMk/>
            <pc:sldMk cId="2564726876" sldId="859"/>
            <ac:spMk id="18" creationId="{CC7C7A7E-285D-AEBC-761F-17CC40C3040D}"/>
          </ac:spMkLst>
        </pc:spChg>
        <pc:spChg chg="add mod">
          <ac:chgData name="Nguyen Chi Son" userId="606856d02e9d83ac" providerId="LiveId" clId="{43411EA5-83AA-4A26-A199-8A8BF982D6DB}" dt="2022-05-16T13:59:31.207" v="7184" actId="1076"/>
          <ac:spMkLst>
            <pc:docMk/>
            <pc:sldMk cId="2564726876" sldId="859"/>
            <ac:spMk id="24" creationId="{4261F9AE-7B0A-46D6-474E-7B1A22C3EB92}"/>
          </ac:spMkLst>
        </pc:spChg>
        <pc:spChg chg="add mod">
          <ac:chgData name="Nguyen Chi Son" userId="606856d02e9d83ac" providerId="LiveId" clId="{43411EA5-83AA-4A26-A199-8A8BF982D6DB}" dt="2022-05-16T13:59:14.288" v="7179" actId="1076"/>
          <ac:spMkLst>
            <pc:docMk/>
            <pc:sldMk cId="2564726876" sldId="859"/>
            <ac:spMk id="25" creationId="{A6531B30-AD18-E797-F189-AF329CE23D78}"/>
          </ac:spMkLst>
        </pc:spChg>
        <pc:spChg chg="add mod">
          <ac:chgData name="Nguyen Chi Son" userId="606856d02e9d83ac" providerId="LiveId" clId="{43411EA5-83AA-4A26-A199-8A8BF982D6DB}" dt="2022-05-16T13:59:14.288" v="7179" actId="1076"/>
          <ac:spMkLst>
            <pc:docMk/>
            <pc:sldMk cId="2564726876" sldId="859"/>
            <ac:spMk id="26" creationId="{B234ADF1-CDD2-3070-33C2-E074C0D2D47F}"/>
          </ac:spMkLst>
        </pc:spChg>
        <pc:spChg chg="add mod">
          <ac:chgData name="Nguyen Chi Son" userId="606856d02e9d83ac" providerId="LiveId" clId="{43411EA5-83AA-4A26-A199-8A8BF982D6DB}" dt="2022-05-16T13:59:28.422" v="7183" actId="1076"/>
          <ac:spMkLst>
            <pc:docMk/>
            <pc:sldMk cId="2564726876" sldId="859"/>
            <ac:spMk id="60" creationId="{D3416F60-6BC8-F5F8-E8BA-65C161711182}"/>
          </ac:spMkLst>
        </pc:spChg>
        <pc:grpChg chg="add del mod">
          <ac:chgData name="Nguyen Chi Son" userId="606856d02e9d83ac" providerId="LiveId" clId="{43411EA5-83AA-4A26-A199-8A8BF982D6DB}" dt="2022-05-16T13:42:22.411" v="5969" actId="165"/>
          <ac:grpSpMkLst>
            <pc:docMk/>
            <pc:sldMk cId="2564726876" sldId="859"/>
            <ac:grpSpMk id="12" creationId="{EF23B225-6C72-6001-69D0-AAD0EE290598}"/>
          </ac:grpSpMkLst>
        </pc:grpChg>
        <pc:grpChg chg="del mod topLvl">
          <ac:chgData name="Nguyen Chi Son" userId="606856d02e9d83ac" providerId="LiveId" clId="{43411EA5-83AA-4A26-A199-8A8BF982D6DB}" dt="2022-05-16T13:42:32.724" v="5973" actId="165"/>
          <ac:grpSpMkLst>
            <pc:docMk/>
            <pc:sldMk cId="2564726876" sldId="859"/>
            <ac:grpSpMk id="13" creationId="{841629BD-C600-F8BB-9D4F-430C21390CB7}"/>
          </ac:grpSpMkLst>
        </pc:grpChg>
        <pc:graphicFrameChg chg="del">
          <ac:chgData name="Nguyen Chi Son" userId="606856d02e9d83ac" providerId="LiveId" clId="{43411EA5-83AA-4A26-A199-8A8BF982D6DB}" dt="2022-05-16T13:40:43.437" v="5804" actId="478"/>
          <ac:graphicFrameMkLst>
            <pc:docMk/>
            <pc:sldMk cId="2564726876" sldId="859"/>
            <ac:graphicFrameMk id="10" creationId="{A9186D06-8FA5-8D62-189E-A5992CD89819}"/>
          </ac:graphicFrameMkLst>
        </pc:graphicFrameChg>
        <pc:graphicFrameChg chg="del">
          <ac:chgData name="Nguyen Chi Son" userId="606856d02e9d83ac" providerId="LiveId" clId="{43411EA5-83AA-4A26-A199-8A8BF982D6DB}" dt="2022-05-16T13:40:43.437" v="5804" actId="478"/>
          <ac:graphicFrameMkLst>
            <pc:docMk/>
            <pc:sldMk cId="2564726876" sldId="859"/>
            <ac:graphicFrameMk id="11" creationId="{05F9B701-508E-4C9E-9DD8-DBDE3D9B5FE0}"/>
          </ac:graphicFrameMkLst>
        </pc:graphicFrameChg>
        <pc:graphicFrameChg chg="mod topLvl">
          <ac:chgData name="Nguyen Chi Son" userId="606856d02e9d83ac" providerId="LiveId" clId="{43411EA5-83AA-4A26-A199-8A8BF982D6DB}" dt="2022-05-16T13:57:24.265" v="6563" actId="1076"/>
          <ac:graphicFrameMkLst>
            <pc:docMk/>
            <pc:sldMk cId="2564726876" sldId="859"/>
            <ac:graphicFrameMk id="14" creationId="{BBE69F05-358D-60EC-89DE-EC7E23151D91}"/>
          </ac:graphicFrameMkLst>
        </pc:graphicFrameChg>
        <pc:graphicFrameChg chg="mod topLvl">
          <ac:chgData name="Nguyen Chi Son" userId="606856d02e9d83ac" providerId="LiveId" clId="{43411EA5-83AA-4A26-A199-8A8BF982D6DB}" dt="2022-05-16T13:57:24.265" v="6563" actId="1076"/>
          <ac:graphicFrameMkLst>
            <pc:docMk/>
            <pc:sldMk cId="2564726876" sldId="859"/>
            <ac:graphicFrameMk id="15" creationId="{BFA5AF2C-39CE-D4DA-CEB1-710B57A2A3F2}"/>
          </ac:graphicFrameMkLst>
        </pc:graphicFrameChg>
        <pc:graphicFrameChg chg="mod topLvl">
          <ac:chgData name="Nguyen Chi Son" userId="606856d02e9d83ac" providerId="LiveId" clId="{43411EA5-83AA-4A26-A199-8A8BF982D6DB}" dt="2022-05-16T13:57:24.265" v="6563" actId="1076"/>
          <ac:graphicFrameMkLst>
            <pc:docMk/>
            <pc:sldMk cId="2564726876" sldId="859"/>
            <ac:graphicFrameMk id="16" creationId="{C2493D8B-E40A-07AF-98C7-CA518A2E23EC}"/>
          </ac:graphicFrameMkLst>
        </pc:graphicFrameChg>
        <pc:graphicFrameChg chg="add mod">
          <ac:chgData name="Nguyen Chi Son" userId="606856d02e9d83ac" providerId="LiveId" clId="{43411EA5-83AA-4A26-A199-8A8BF982D6DB}" dt="2022-05-16T13:59:14.288" v="7179" actId="1076"/>
          <ac:graphicFrameMkLst>
            <pc:docMk/>
            <pc:sldMk cId="2564726876" sldId="859"/>
            <ac:graphicFrameMk id="56" creationId="{3060449E-CD69-E927-D4F9-92F118D0466B}"/>
          </ac:graphicFrameMkLst>
        </pc:graphicFrameChg>
        <pc:graphicFrameChg chg="add mod">
          <ac:chgData name="Nguyen Chi Son" userId="606856d02e9d83ac" providerId="LiveId" clId="{43411EA5-83AA-4A26-A199-8A8BF982D6DB}" dt="2022-05-16T13:59:14.288" v="7179" actId="1076"/>
          <ac:graphicFrameMkLst>
            <pc:docMk/>
            <pc:sldMk cId="2564726876" sldId="859"/>
            <ac:graphicFrameMk id="57" creationId="{C4439102-5567-5D1F-BE57-DB020B8421CA}"/>
          </ac:graphicFrameMkLst>
        </pc:graphicFrameChg>
        <pc:graphicFrameChg chg="add mod">
          <ac:chgData name="Nguyen Chi Son" userId="606856d02e9d83ac" providerId="LiveId" clId="{43411EA5-83AA-4A26-A199-8A8BF982D6DB}" dt="2022-05-16T13:59:14.288" v="7179" actId="1076"/>
          <ac:graphicFrameMkLst>
            <pc:docMk/>
            <pc:sldMk cId="2564726876" sldId="859"/>
            <ac:graphicFrameMk id="58" creationId="{A05EEF02-FDC0-4F54-799F-BD6574244191}"/>
          </ac:graphicFrameMkLst>
        </pc:graphicFrameChg>
        <pc:picChg chg="del">
          <ac:chgData name="Nguyen Chi Son" userId="606856d02e9d83ac" providerId="LiveId" clId="{43411EA5-83AA-4A26-A199-8A8BF982D6DB}" dt="2022-05-16T13:40:41.079" v="5802" actId="478"/>
          <ac:picMkLst>
            <pc:docMk/>
            <pc:sldMk cId="2564726876" sldId="859"/>
            <ac:picMk id="5" creationId="{411D717A-CE10-2900-614F-98F4F13F5A1D}"/>
          </ac:picMkLst>
        </pc:picChg>
        <pc:picChg chg="del">
          <ac:chgData name="Nguyen Chi Son" userId="606856d02e9d83ac" providerId="LiveId" clId="{43411EA5-83AA-4A26-A199-8A8BF982D6DB}" dt="2022-05-16T13:40:41.475" v="5803" actId="478"/>
          <ac:picMkLst>
            <pc:docMk/>
            <pc:sldMk cId="2564726876" sldId="859"/>
            <ac:picMk id="6" creationId="{CD0E0A5B-1157-3688-980C-62A9D883B070}"/>
          </ac:picMkLst>
        </pc:picChg>
        <pc:cxnChg chg="mod topLvl">
          <ac:chgData name="Nguyen Chi Son" userId="606856d02e9d83ac" providerId="LiveId" clId="{43411EA5-83AA-4A26-A199-8A8BF982D6DB}" dt="2022-05-16T13:57:24.265" v="6563" actId="1076"/>
          <ac:cxnSpMkLst>
            <pc:docMk/>
            <pc:sldMk cId="2564726876" sldId="859"/>
            <ac:cxnSpMk id="19" creationId="{B55452E7-C0E1-E761-168C-F8A4DE7B5432}"/>
          </ac:cxnSpMkLst>
        </pc:cxnChg>
        <pc:cxnChg chg="mod topLvl">
          <ac:chgData name="Nguyen Chi Son" userId="606856d02e9d83ac" providerId="LiveId" clId="{43411EA5-83AA-4A26-A199-8A8BF982D6DB}" dt="2022-05-16T13:57:24.265" v="6563" actId="1076"/>
          <ac:cxnSpMkLst>
            <pc:docMk/>
            <pc:sldMk cId="2564726876" sldId="859"/>
            <ac:cxnSpMk id="20" creationId="{A8A88D4A-D01C-E5E1-F0DF-D150492C4735}"/>
          </ac:cxnSpMkLst>
        </pc:cxnChg>
        <pc:cxnChg chg="mod topLvl">
          <ac:chgData name="Nguyen Chi Son" userId="606856d02e9d83ac" providerId="LiveId" clId="{43411EA5-83AA-4A26-A199-8A8BF982D6DB}" dt="2022-05-16T13:57:24.265" v="6563" actId="1076"/>
          <ac:cxnSpMkLst>
            <pc:docMk/>
            <pc:sldMk cId="2564726876" sldId="859"/>
            <ac:cxnSpMk id="21" creationId="{6D9001AE-9F01-111F-80D8-9EF6015B9E07}"/>
          </ac:cxnSpMkLst>
        </pc:cxnChg>
        <pc:cxnChg chg="mod topLvl">
          <ac:chgData name="Nguyen Chi Son" userId="606856d02e9d83ac" providerId="LiveId" clId="{43411EA5-83AA-4A26-A199-8A8BF982D6DB}" dt="2022-05-16T13:57:24.265" v="6563" actId="1076"/>
          <ac:cxnSpMkLst>
            <pc:docMk/>
            <pc:sldMk cId="2564726876" sldId="859"/>
            <ac:cxnSpMk id="22" creationId="{CF399881-8327-0202-2DD2-2C10D9870483}"/>
          </ac:cxnSpMkLst>
        </pc:cxnChg>
        <pc:cxnChg chg="mod topLvl">
          <ac:chgData name="Nguyen Chi Son" userId="606856d02e9d83ac" providerId="LiveId" clId="{43411EA5-83AA-4A26-A199-8A8BF982D6DB}" dt="2022-05-16T13:57:24.265" v="6563" actId="1076"/>
          <ac:cxnSpMkLst>
            <pc:docMk/>
            <pc:sldMk cId="2564726876" sldId="859"/>
            <ac:cxnSpMk id="23" creationId="{F323DF30-4FB7-44F3-64AC-879AE107EB93}"/>
          </ac:cxnSpMkLst>
        </pc:cxnChg>
        <pc:cxnChg chg="add mod">
          <ac:chgData name="Nguyen Chi Son" userId="606856d02e9d83ac" providerId="LiveId" clId="{43411EA5-83AA-4A26-A199-8A8BF982D6DB}" dt="2022-05-16T13:59:14.288" v="7179" actId="1076"/>
          <ac:cxnSpMkLst>
            <pc:docMk/>
            <pc:sldMk cId="2564726876" sldId="859"/>
            <ac:cxnSpMk id="27" creationId="{8FF92587-93DB-6AD8-658B-69C3AA9E360E}"/>
          </ac:cxnSpMkLst>
        </pc:cxnChg>
        <pc:cxnChg chg="add del mod">
          <ac:chgData name="Nguyen Chi Son" userId="606856d02e9d83ac" providerId="LiveId" clId="{43411EA5-83AA-4A26-A199-8A8BF982D6DB}" dt="2022-05-16T13:52:01.114" v="6307" actId="478"/>
          <ac:cxnSpMkLst>
            <pc:docMk/>
            <pc:sldMk cId="2564726876" sldId="859"/>
            <ac:cxnSpMk id="29" creationId="{6B84F3CA-D4CD-58F3-7D20-F64676E7AC86}"/>
          </ac:cxnSpMkLst>
        </pc:cxnChg>
        <pc:cxnChg chg="add del mod">
          <ac:chgData name="Nguyen Chi Son" userId="606856d02e9d83ac" providerId="LiveId" clId="{43411EA5-83AA-4A26-A199-8A8BF982D6DB}" dt="2022-05-16T13:52:01.691" v="6308" actId="478"/>
          <ac:cxnSpMkLst>
            <pc:docMk/>
            <pc:sldMk cId="2564726876" sldId="859"/>
            <ac:cxnSpMk id="30" creationId="{6FD18259-523F-A063-8D8A-BD7A78AACC53}"/>
          </ac:cxnSpMkLst>
        </pc:cxnChg>
        <pc:cxnChg chg="add del mod">
          <ac:chgData name="Nguyen Chi Son" userId="606856d02e9d83ac" providerId="LiveId" clId="{43411EA5-83AA-4A26-A199-8A8BF982D6DB}" dt="2022-05-16T13:51:40.480" v="6297" actId="478"/>
          <ac:cxnSpMkLst>
            <pc:docMk/>
            <pc:sldMk cId="2564726876" sldId="859"/>
            <ac:cxnSpMk id="31" creationId="{4A0CF0A8-FE5E-5C5F-371A-D7012BB24CB4}"/>
          </ac:cxnSpMkLst>
        </pc:cxnChg>
        <pc:cxnChg chg="add mod">
          <ac:chgData name="Nguyen Chi Son" userId="606856d02e9d83ac" providerId="LiveId" clId="{43411EA5-83AA-4A26-A199-8A8BF982D6DB}" dt="2022-05-16T13:59:14.288" v="7179" actId="1076"/>
          <ac:cxnSpMkLst>
            <pc:docMk/>
            <pc:sldMk cId="2564726876" sldId="859"/>
            <ac:cxnSpMk id="35" creationId="{BCE84180-F970-0112-8DE4-2682B0428FAA}"/>
          </ac:cxnSpMkLst>
        </pc:cxnChg>
        <pc:cxnChg chg="add mod">
          <ac:chgData name="Nguyen Chi Son" userId="606856d02e9d83ac" providerId="LiveId" clId="{43411EA5-83AA-4A26-A199-8A8BF982D6DB}" dt="2022-05-16T13:59:14.288" v="7179" actId="1076"/>
          <ac:cxnSpMkLst>
            <pc:docMk/>
            <pc:sldMk cId="2564726876" sldId="859"/>
            <ac:cxnSpMk id="37" creationId="{2E60CECB-EC63-9401-1153-793B9B46B153}"/>
          </ac:cxnSpMkLst>
        </pc:cxnChg>
        <pc:cxnChg chg="add mod">
          <ac:chgData name="Nguyen Chi Son" userId="606856d02e9d83ac" providerId="LiveId" clId="{43411EA5-83AA-4A26-A199-8A8BF982D6DB}" dt="2022-05-16T13:59:14.288" v="7179" actId="1076"/>
          <ac:cxnSpMkLst>
            <pc:docMk/>
            <pc:sldMk cId="2564726876" sldId="859"/>
            <ac:cxnSpMk id="40" creationId="{4AE47CBD-E572-3E6A-47EB-2161D82E8467}"/>
          </ac:cxnSpMkLst>
        </pc:cxnChg>
        <pc:cxnChg chg="add mod">
          <ac:chgData name="Nguyen Chi Son" userId="606856d02e9d83ac" providerId="LiveId" clId="{43411EA5-83AA-4A26-A199-8A8BF982D6DB}" dt="2022-05-16T13:59:14.288" v="7179" actId="1076"/>
          <ac:cxnSpMkLst>
            <pc:docMk/>
            <pc:sldMk cId="2564726876" sldId="859"/>
            <ac:cxnSpMk id="49" creationId="{D5F4B614-6215-103A-D109-A2B5BE003F9F}"/>
          </ac:cxnSpMkLst>
        </pc:cxnChg>
      </pc:sldChg>
      <pc:sldChg chg="addSp delSp modSp add mod delAnim modAnim">
        <pc:chgData name="Nguyen Chi Son" userId="606856d02e9d83ac" providerId="LiveId" clId="{43411EA5-83AA-4A26-A199-8A8BF982D6DB}" dt="2022-05-16T14:09:31.170" v="7781"/>
        <pc:sldMkLst>
          <pc:docMk/>
          <pc:sldMk cId="2522316162" sldId="860"/>
        </pc:sldMkLst>
        <pc:spChg chg="del">
          <ac:chgData name="Nguyen Chi Son" userId="606856d02e9d83ac" providerId="LiveId" clId="{43411EA5-83AA-4A26-A199-8A8BF982D6DB}" dt="2022-05-16T14:01:07.070" v="7657" actId="478"/>
          <ac:spMkLst>
            <pc:docMk/>
            <pc:sldMk cId="2522316162" sldId="860"/>
            <ac:spMk id="10" creationId="{CA7A7645-A7F6-FF0F-6CE7-F7954F96AD24}"/>
          </ac:spMkLst>
        </pc:spChg>
        <pc:spChg chg="mod">
          <ac:chgData name="Nguyen Chi Son" userId="606856d02e9d83ac" providerId="LiveId" clId="{43411EA5-83AA-4A26-A199-8A8BF982D6DB}" dt="2022-05-16T14:01:47.510" v="7665" actId="14100"/>
          <ac:spMkLst>
            <pc:docMk/>
            <pc:sldMk cId="2522316162" sldId="860"/>
            <ac:spMk id="12" creationId="{5B8A6D26-E571-DC15-930E-F272FC43E0DD}"/>
          </ac:spMkLst>
        </pc:spChg>
        <pc:spChg chg="del">
          <ac:chgData name="Nguyen Chi Son" userId="606856d02e9d83ac" providerId="LiveId" clId="{43411EA5-83AA-4A26-A199-8A8BF982D6DB}" dt="2022-05-16T14:01:07.070" v="7657" actId="478"/>
          <ac:spMkLst>
            <pc:docMk/>
            <pc:sldMk cId="2522316162" sldId="860"/>
            <ac:spMk id="13" creationId="{1E14587E-DEDE-55E8-CE0F-8FA8A72C11BC}"/>
          </ac:spMkLst>
        </pc:spChg>
        <pc:spChg chg="mod">
          <ac:chgData name="Nguyen Chi Son" userId="606856d02e9d83ac" providerId="LiveId" clId="{43411EA5-83AA-4A26-A199-8A8BF982D6DB}" dt="2022-05-16T13:59:48.016" v="7208" actId="20577"/>
          <ac:spMkLst>
            <pc:docMk/>
            <pc:sldMk cId="2522316162" sldId="860"/>
            <ac:spMk id="19" creationId="{9C339D16-68E4-43C4-A62E-D0146138D23B}"/>
          </ac:spMkLst>
        </pc:spChg>
        <pc:graphicFrameChg chg="add mod">
          <ac:chgData name="Nguyen Chi Son" userId="606856d02e9d83ac" providerId="LiveId" clId="{43411EA5-83AA-4A26-A199-8A8BF982D6DB}" dt="2022-05-16T14:04:48.284" v="7730" actId="1076"/>
          <ac:graphicFrameMkLst>
            <pc:docMk/>
            <pc:sldMk cId="2522316162" sldId="860"/>
            <ac:graphicFrameMk id="17" creationId="{27A4E5E8-9513-3D60-3E0E-A8D2556462CA}"/>
          </ac:graphicFrameMkLst>
        </pc:graphicFrameChg>
        <pc:graphicFrameChg chg="add mod">
          <ac:chgData name="Nguyen Chi Son" userId="606856d02e9d83ac" providerId="LiveId" clId="{43411EA5-83AA-4A26-A199-8A8BF982D6DB}" dt="2022-05-16T14:03:06.853" v="7691" actId="1076"/>
          <ac:graphicFrameMkLst>
            <pc:docMk/>
            <pc:sldMk cId="2522316162" sldId="860"/>
            <ac:graphicFrameMk id="18" creationId="{7708AE41-6C49-1B8E-07BE-679B8CC75BAD}"/>
          </ac:graphicFrameMkLst>
        </pc:graphicFrameChg>
        <pc:graphicFrameChg chg="add mod">
          <ac:chgData name="Nguyen Chi Son" userId="606856d02e9d83ac" providerId="LiveId" clId="{43411EA5-83AA-4A26-A199-8A8BF982D6DB}" dt="2022-05-16T14:03:25.069" v="7696" actId="1076"/>
          <ac:graphicFrameMkLst>
            <pc:docMk/>
            <pc:sldMk cId="2522316162" sldId="860"/>
            <ac:graphicFrameMk id="20" creationId="{020F3519-CA4A-A72A-6AA0-BDCFB95945F6}"/>
          </ac:graphicFrameMkLst>
        </pc:graphicFrameChg>
        <pc:graphicFrameChg chg="add mod">
          <ac:chgData name="Nguyen Chi Son" userId="606856d02e9d83ac" providerId="LiveId" clId="{43411EA5-83AA-4A26-A199-8A8BF982D6DB}" dt="2022-05-16T14:04:55.212" v="7735" actId="1076"/>
          <ac:graphicFrameMkLst>
            <pc:docMk/>
            <pc:sldMk cId="2522316162" sldId="860"/>
            <ac:graphicFrameMk id="37" creationId="{DD7A7BB9-A6B2-7487-826E-2709AADC7388}"/>
          </ac:graphicFrameMkLst>
        </pc:graphicFrameChg>
        <pc:graphicFrameChg chg="add mod">
          <ac:chgData name="Nguyen Chi Son" userId="606856d02e9d83ac" providerId="LiveId" clId="{43411EA5-83AA-4A26-A199-8A8BF982D6DB}" dt="2022-05-16T14:05:02.300" v="7739" actId="1076"/>
          <ac:graphicFrameMkLst>
            <pc:docMk/>
            <pc:sldMk cId="2522316162" sldId="860"/>
            <ac:graphicFrameMk id="38" creationId="{5FD35F41-C0B7-21FE-8B4D-C407972A1889}"/>
          </ac:graphicFrameMkLst>
        </pc:graphicFrameChg>
        <pc:picChg chg="del">
          <ac:chgData name="Nguyen Chi Son" userId="606856d02e9d83ac" providerId="LiveId" clId="{43411EA5-83AA-4A26-A199-8A8BF982D6DB}" dt="2022-05-16T13:57:33.149" v="6565" actId="478"/>
          <ac:picMkLst>
            <pc:docMk/>
            <pc:sldMk cId="2522316162" sldId="860"/>
            <ac:picMk id="3" creationId="{76800E99-1F62-5134-0AD7-3CFC9A55C79B}"/>
          </ac:picMkLst>
        </pc:picChg>
        <pc:picChg chg="add mod">
          <ac:chgData name="Nguyen Chi Son" userId="606856d02e9d83ac" providerId="LiveId" clId="{43411EA5-83AA-4A26-A199-8A8BF982D6DB}" dt="2022-05-16T14:01:37.398" v="7664" actId="1076"/>
          <ac:picMkLst>
            <pc:docMk/>
            <pc:sldMk cId="2522316162" sldId="860"/>
            <ac:picMk id="4" creationId="{6DDA9FC3-E92F-C359-300C-AE84CEB26A36}"/>
          </ac:picMkLst>
        </pc:picChg>
        <pc:cxnChg chg="add mod">
          <ac:chgData name="Nguyen Chi Son" userId="606856d02e9d83ac" providerId="LiveId" clId="{43411EA5-83AA-4A26-A199-8A8BF982D6DB}" dt="2022-05-16T14:05:18.476" v="7740" actId="208"/>
          <ac:cxnSpMkLst>
            <pc:docMk/>
            <pc:sldMk cId="2522316162" sldId="860"/>
            <ac:cxnSpMk id="14" creationId="{769DEBE9-3AFD-9782-1A0E-30A70E2AAF3C}"/>
          </ac:cxnSpMkLst>
        </pc:cxnChg>
        <pc:cxnChg chg="add mod">
          <ac:chgData name="Nguyen Chi Son" userId="606856d02e9d83ac" providerId="LiveId" clId="{43411EA5-83AA-4A26-A199-8A8BF982D6DB}" dt="2022-05-16T14:05:24.715" v="7741" actId="208"/>
          <ac:cxnSpMkLst>
            <pc:docMk/>
            <pc:sldMk cId="2522316162" sldId="860"/>
            <ac:cxnSpMk id="15" creationId="{51D1A4B3-D87E-8DC5-0246-76D7CE58775C}"/>
          </ac:cxnSpMkLst>
        </pc:cxnChg>
        <pc:cxnChg chg="add mod">
          <ac:chgData name="Nguyen Chi Son" userId="606856d02e9d83ac" providerId="LiveId" clId="{43411EA5-83AA-4A26-A199-8A8BF982D6DB}" dt="2022-05-16T14:05:27.956" v="7742" actId="208"/>
          <ac:cxnSpMkLst>
            <pc:docMk/>
            <pc:sldMk cId="2522316162" sldId="860"/>
            <ac:cxnSpMk id="16" creationId="{6C685B89-BCE9-23CD-EEAD-EF8B171DEFE4}"/>
          </ac:cxnSpMkLst>
        </pc:cxnChg>
        <pc:cxnChg chg="add mod">
          <ac:chgData name="Nguyen Chi Son" userId="606856d02e9d83ac" providerId="LiveId" clId="{43411EA5-83AA-4A26-A199-8A8BF982D6DB}" dt="2022-05-16T14:05:50.797" v="7743" actId="208"/>
          <ac:cxnSpMkLst>
            <pc:docMk/>
            <pc:sldMk cId="2522316162" sldId="860"/>
            <ac:cxnSpMk id="21" creationId="{5440C945-DB14-AF17-E3B3-ECF8DDCB5151}"/>
          </ac:cxnSpMkLst>
        </pc:cxnChg>
        <pc:cxnChg chg="add mod">
          <ac:chgData name="Nguyen Chi Son" userId="606856d02e9d83ac" providerId="LiveId" clId="{43411EA5-83AA-4A26-A199-8A8BF982D6DB}" dt="2022-05-16T14:05:50.797" v="7743" actId="208"/>
          <ac:cxnSpMkLst>
            <pc:docMk/>
            <pc:sldMk cId="2522316162" sldId="860"/>
            <ac:cxnSpMk id="23" creationId="{23DB22D1-F5C5-59CE-2C26-BF3A407A7432}"/>
          </ac:cxnSpMkLst>
        </pc:cxnChg>
        <pc:cxnChg chg="add mod">
          <ac:chgData name="Nguyen Chi Son" userId="606856d02e9d83ac" providerId="LiveId" clId="{43411EA5-83AA-4A26-A199-8A8BF982D6DB}" dt="2022-05-16T14:04:20.388" v="7722" actId="14100"/>
          <ac:cxnSpMkLst>
            <pc:docMk/>
            <pc:sldMk cId="2522316162" sldId="860"/>
            <ac:cxnSpMk id="28" creationId="{FA067217-AF63-4569-B6DA-4D242171F05C}"/>
          </ac:cxnSpMkLst>
        </pc:cxnChg>
        <pc:cxnChg chg="add mod">
          <ac:chgData name="Nguyen Chi Son" userId="606856d02e9d83ac" providerId="LiveId" clId="{43411EA5-83AA-4A26-A199-8A8BF982D6DB}" dt="2022-05-16T14:04:41.324" v="7729" actId="14100"/>
          <ac:cxnSpMkLst>
            <pc:docMk/>
            <pc:sldMk cId="2522316162" sldId="860"/>
            <ac:cxnSpMk id="31" creationId="{EB77BD7E-0405-5BE2-B6F6-668D5A0CBF2E}"/>
          </ac:cxnSpMkLst>
        </pc:cxnChg>
      </pc:sldChg>
    </pc:docChg>
  </pc:docChgLst>
  <pc:docChgLst>
    <pc:chgData name="Nguyen Chi Son" userId="606856d02e9d83ac" providerId="LiveId" clId="{792C11D5-2750-4B23-9920-696B068ED116}"/>
    <pc:docChg chg="undo redo custSel addSld delSld modSld sldOrd">
      <pc:chgData name="Nguyen Chi Son" userId="606856d02e9d83ac" providerId="LiveId" clId="{792C11D5-2750-4B23-9920-696B068ED116}" dt="2022-05-25T08:54:02.127" v="9023"/>
      <pc:docMkLst>
        <pc:docMk/>
      </pc:docMkLst>
      <pc:sldChg chg="modSp mod">
        <pc:chgData name="Nguyen Chi Son" userId="606856d02e9d83ac" providerId="LiveId" clId="{792C11D5-2750-4B23-9920-696B068ED116}" dt="2022-05-24T04:26:34.911" v="63" actId="20577"/>
        <pc:sldMkLst>
          <pc:docMk/>
          <pc:sldMk cId="2922349590" sldId="256"/>
        </pc:sldMkLst>
        <pc:spChg chg="mod">
          <ac:chgData name="Nguyen Chi Son" userId="606856d02e9d83ac" providerId="LiveId" clId="{792C11D5-2750-4B23-9920-696B068ED116}" dt="2022-05-24T04:26:34.911" v="63" actId="20577"/>
          <ac:spMkLst>
            <pc:docMk/>
            <pc:sldMk cId="2922349590" sldId="256"/>
            <ac:spMk id="136" creationId="{C574B640-0199-463F-87CA-8E3956B46E10}"/>
          </ac:spMkLst>
        </pc:spChg>
      </pc:sldChg>
      <pc:sldChg chg="modSp mod">
        <pc:chgData name="Nguyen Chi Son" userId="606856d02e9d83ac" providerId="LiveId" clId="{792C11D5-2750-4B23-9920-696B068ED116}" dt="2022-05-24T19:52:25.363" v="4459" actId="20577"/>
        <pc:sldMkLst>
          <pc:docMk/>
          <pc:sldMk cId="3319126272" sldId="622"/>
        </pc:sldMkLst>
        <pc:spChg chg="mod">
          <ac:chgData name="Nguyen Chi Son" userId="606856d02e9d83ac" providerId="LiveId" clId="{792C11D5-2750-4B23-9920-696B068ED116}" dt="2022-05-24T19:52:25.363" v="4459" actId="20577"/>
          <ac:spMkLst>
            <pc:docMk/>
            <pc:sldMk cId="3319126272" sldId="622"/>
            <ac:spMk id="2" creationId="{DAF08EC2-5D0D-48D9-855C-A59C0E5ED55B}"/>
          </ac:spMkLst>
        </pc:spChg>
      </pc:sldChg>
      <pc:sldChg chg="modSp mod">
        <pc:chgData name="Nguyen Chi Son" userId="606856d02e9d83ac" providerId="LiveId" clId="{792C11D5-2750-4B23-9920-696B068ED116}" dt="2022-05-24T04:26:44.791" v="86" actId="20577"/>
        <pc:sldMkLst>
          <pc:docMk/>
          <pc:sldMk cId="1033004166" sldId="675"/>
        </pc:sldMkLst>
        <pc:spChg chg="mod">
          <ac:chgData name="Nguyen Chi Son" userId="606856d02e9d83ac" providerId="LiveId" clId="{792C11D5-2750-4B23-9920-696B068ED116}" dt="2022-05-24T04:26:44.791" v="86" actId="20577"/>
          <ac:spMkLst>
            <pc:docMk/>
            <pc:sldMk cId="1033004166" sldId="675"/>
            <ac:spMk id="2" creationId="{DAF08EC2-5D0D-48D9-855C-A59C0E5ED55B}"/>
          </ac:spMkLst>
        </pc:spChg>
      </pc:sldChg>
      <pc:sldChg chg="addSp delSp modSp mod">
        <pc:chgData name="Nguyen Chi Son" userId="606856d02e9d83ac" providerId="LiveId" clId="{792C11D5-2750-4B23-9920-696B068ED116}" dt="2022-05-24T19:58:27.459" v="5338" actId="1035"/>
        <pc:sldMkLst>
          <pc:docMk/>
          <pc:sldMk cId="3014091475" sldId="782"/>
        </pc:sldMkLst>
        <pc:spChg chg="mod">
          <ac:chgData name="Nguyen Chi Son" userId="606856d02e9d83ac" providerId="LiveId" clId="{792C11D5-2750-4B23-9920-696B068ED116}" dt="2022-05-24T19:53:33.756" v="4625" actId="20577"/>
          <ac:spMkLst>
            <pc:docMk/>
            <pc:sldMk cId="3014091475" sldId="782"/>
            <ac:spMk id="2" creationId="{BA8A6260-CA4B-46A9-A06E-C71EE59E6992}"/>
          </ac:spMkLst>
        </pc:spChg>
        <pc:spChg chg="mod">
          <ac:chgData name="Nguyen Chi Son" userId="606856d02e9d83ac" providerId="LiveId" clId="{792C11D5-2750-4B23-9920-696B068ED116}" dt="2022-05-24T19:58:27.459" v="5338" actId="1035"/>
          <ac:spMkLst>
            <pc:docMk/>
            <pc:sldMk cId="3014091475" sldId="782"/>
            <ac:spMk id="9" creationId="{E3A1964F-4B9E-0EEC-7228-640C17629044}"/>
          </ac:spMkLst>
        </pc:spChg>
        <pc:picChg chg="add mod">
          <ac:chgData name="Nguyen Chi Son" userId="606856d02e9d83ac" providerId="LiveId" clId="{792C11D5-2750-4B23-9920-696B068ED116}" dt="2022-05-24T19:58:27.459" v="5338" actId="1035"/>
          <ac:picMkLst>
            <pc:docMk/>
            <pc:sldMk cId="3014091475" sldId="782"/>
            <ac:picMk id="4" creationId="{AF348E5F-FDB8-1C26-9498-33EBEE47CE19}"/>
          </ac:picMkLst>
        </pc:picChg>
        <pc:picChg chg="del">
          <ac:chgData name="Nguyen Chi Son" userId="606856d02e9d83ac" providerId="LiveId" clId="{792C11D5-2750-4B23-9920-696B068ED116}" dt="2022-05-24T19:52:27.768" v="4460" actId="478"/>
          <ac:picMkLst>
            <pc:docMk/>
            <pc:sldMk cId="3014091475" sldId="782"/>
            <ac:picMk id="5" creationId="{112F8B35-5FAD-4B0E-ACFC-72BAFBF5BE8B}"/>
          </ac:picMkLst>
        </pc:picChg>
      </pc:sldChg>
      <pc:sldChg chg="del">
        <pc:chgData name="Nguyen Chi Son" userId="606856d02e9d83ac" providerId="LiveId" clId="{792C11D5-2750-4B23-9920-696B068ED116}" dt="2022-05-24T05:05:25.705" v="2031" actId="47"/>
        <pc:sldMkLst>
          <pc:docMk/>
          <pc:sldMk cId="4090454743" sldId="854"/>
        </pc:sldMkLst>
      </pc:sldChg>
      <pc:sldChg chg="addSp delSp modSp mod delAnim modAnim">
        <pc:chgData name="Nguyen Chi Son" userId="606856d02e9d83ac" providerId="LiveId" clId="{792C11D5-2750-4B23-9920-696B068ED116}" dt="2022-05-25T08:50:35.151" v="8979"/>
        <pc:sldMkLst>
          <pc:docMk/>
          <pc:sldMk cId="3086765662" sldId="871"/>
        </pc:sldMkLst>
        <pc:spChg chg="del">
          <ac:chgData name="Nguyen Chi Son" userId="606856d02e9d83ac" providerId="LiveId" clId="{792C11D5-2750-4B23-9920-696B068ED116}" dt="2022-05-24T05:05:32.292" v="2034" actId="478"/>
          <ac:spMkLst>
            <pc:docMk/>
            <pc:sldMk cId="3086765662" sldId="871"/>
            <ac:spMk id="10" creationId="{CF0C9446-2F26-D40E-C1C6-5F5C203DDE36}"/>
          </ac:spMkLst>
        </pc:spChg>
        <pc:spChg chg="mod">
          <ac:chgData name="Nguyen Chi Son" userId="606856d02e9d83ac" providerId="LiveId" clId="{792C11D5-2750-4B23-9920-696B068ED116}" dt="2022-05-24T19:44:06.909" v="2452" actId="1036"/>
          <ac:spMkLst>
            <pc:docMk/>
            <pc:sldMk cId="3086765662" sldId="871"/>
            <ac:spMk id="11" creationId="{782A46CE-0E90-1D77-1860-B2FF85583504}"/>
          </ac:spMkLst>
        </pc:spChg>
        <pc:spChg chg="mod">
          <ac:chgData name="Nguyen Chi Son" userId="606856d02e9d83ac" providerId="LiveId" clId="{792C11D5-2750-4B23-9920-696B068ED116}" dt="2022-05-24T19:50:20.797" v="4415" actId="20577"/>
          <ac:spMkLst>
            <pc:docMk/>
            <pc:sldMk cId="3086765662" sldId="871"/>
            <ac:spMk id="12" creationId="{064DFD11-7DE4-9735-5E71-34E806CCF01F}"/>
          </ac:spMkLst>
        </pc:spChg>
        <pc:spChg chg="del">
          <ac:chgData name="Nguyen Chi Son" userId="606856d02e9d83ac" providerId="LiveId" clId="{792C11D5-2750-4B23-9920-696B068ED116}" dt="2022-05-24T05:05:30.713" v="2033" actId="478"/>
          <ac:spMkLst>
            <pc:docMk/>
            <pc:sldMk cId="3086765662" sldId="871"/>
            <ac:spMk id="13" creationId="{0A928B56-61A0-E917-8C51-3338CF1DF709}"/>
          </ac:spMkLst>
        </pc:spChg>
        <pc:spChg chg="add mod">
          <ac:chgData name="Nguyen Chi Son" userId="606856d02e9d83ac" providerId="LiveId" clId="{792C11D5-2750-4B23-9920-696B068ED116}" dt="2022-05-24T19:45:30.757" v="2727" actId="1036"/>
          <ac:spMkLst>
            <pc:docMk/>
            <pc:sldMk cId="3086765662" sldId="871"/>
            <ac:spMk id="14" creationId="{256E909E-98F1-0C82-FD6A-00A183E1FC93}"/>
          </ac:spMkLst>
        </pc:spChg>
        <pc:spChg chg="add mod">
          <ac:chgData name="Nguyen Chi Son" userId="606856d02e9d83ac" providerId="LiveId" clId="{792C11D5-2750-4B23-9920-696B068ED116}" dt="2022-05-24T19:45:30.757" v="2727" actId="1036"/>
          <ac:spMkLst>
            <pc:docMk/>
            <pc:sldMk cId="3086765662" sldId="871"/>
            <ac:spMk id="16" creationId="{34E4C549-661F-64FE-F5CF-B7DFA6C50026}"/>
          </ac:spMkLst>
        </pc:spChg>
        <pc:spChg chg="add mod">
          <ac:chgData name="Nguyen Chi Son" userId="606856d02e9d83ac" providerId="LiveId" clId="{792C11D5-2750-4B23-9920-696B068ED116}" dt="2022-05-24T19:50:09.530" v="4309" actId="20577"/>
          <ac:spMkLst>
            <pc:docMk/>
            <pc:sldMk cId="3086765662" sldId="871"/>
            <ac:spMk id="17" creationId="{C08FCC6A-14B1-9093-6E47-176A99452BC3}"/>
          </ac:spMkLst>
        </pc:spChg>
        <pc:spChg chg="mod">
          <ac:chgData name="Nguyen Chi Son" userId="606856d02e9d83ac" providerId="LiveId" clId="{792C11D5-2750-4B23-9920-696B068ED116}" dt="2022-05-24T19:42:55.784" v="2233" actId="20577"/>
          <ac:spMkLst>
            <pc:docMk/>
            <pc:sldMk cId="3086765662" sldId="871"/>
            <ac:spMk id="19" creationId="{9C339D16-68E4-43C4-A62E-D0146138D23B}"/>
          </ac:spMkLst>
        </pc:spChg>
        <pc:picChg chg="del">
          <ac:chgData name="Nguyen Chi Son" userId="606856d02e9d83ac" providerId="LiveId" clId="{792C11D5-2750-4B23-9920-696B068ED116}" dt="2022-05-24T05:05:27.211" v="2032" actId="478"/>
          <ac:picMkLst>
            <pc:docMk/>
            <pc:sldMk cId="3086765662" sldId="871"/>
            <ac:picMk id="4" creationId="{5C3D952B-62DC-C026-71BE-1A340835EC3B}"/>
          </ac:picMkLst>
        </pc:picChg>
        <pc:picChg chg="add mod">
          <ac:chgData name="Nguyen Chi Son" userId="606856d02e9d83ac" providerId="LiveId" clId="{792C11D5-2750-4B23-9920-696B068ED116}" dt="2022-05-24T19:45:30.757" v="2727" actId="1036"/>
          <ac:picMkLst>
            <pc:docMk/>
            <pc:sldMk cId="3086765662" sldId="871"/>
            <ac:picMk id="15" creationId="{BC9C8D71-87F7-B056-2B6C-0F4BD405BF81}"/>
          </ac:picMkLst>
        </pc:picChg>
      </pc:sldChg>
      <pc:sldChg chg="addSp delSp modSp mod delAnim modAnim">
        <pc:chgData name="Nguyen Chi Son" userId="606856d02e9d83ac" providerId="LiveId" clId="{792C11D5-2750-4B23-9920-696B068ED116}" dt="2022-05-25T08:54:02.127" v="9023"/>
        <pc:sldMkLst>
          <pc:docMk/>
          <pc:sldMk cId="1193280490" sldId="875"/>
        </pc:sldMkLst>
        <pc:spChg chg="del">
          <ac:chgData name="Nguyen Chi Son" userId="606856d02e9d83ac" providerId="LiveId" clId="{792C11D5-2750-4B23-9920-696B068ED116}" dt="2022-05-25T08:12:32.756" v="7316" actId="478"/>
          <ac:spMkLst>
            <pc:docMk/>
            <pc:sldMk cId="1193280490" sldId="875"/>
            <ac:spMk id="10" creationId="{F4205AE1-636D-BDDB-4225-92233C151819}"/>
          </ac:spMkLst>
        </pc:spChg>
        <pc:spChg chg="del">
          <ac:chgData name="Nguyen Chi Son" userId="606856d02e9d83ac" providerId="LiveId" clId="{792C11D5-2750-4B23-9920-696B068ED116}" dt="2022-05-25T08:12:32.756" v="7316" actId="478"/>
          <ac:spMkLst>
            <pc:docMk/>
            <pc:sldMk cId="1193280490" sldId="875"/>
            <ac:spMk id="11" creationId="{37FD3D5F-6F2A-B0D9-413D-61A29CD4E631}"/>
          </ac:spMkLst>
        </pc:spChg>
        <pc:spChg chg="del">
          <ac:chgData name="Nguyen Chi Son" userId="606856d02e9d83ac" providerId="LiveId" clId="{792C11D5-2750-4B23-9920-696B068ED116}" dt="2022-05-25T08:12:32.756" v="7316" actId="478"/>
          <ac:spMkLst>
            <pc:docMk/>
            <pc:sldMk cId="1193280490" sldId="875"/>
            <ac:spMk id="12" creationId="{A09936E7-D4EC-50C5-E56D-BC010AD323C0}"/>
          </ac:spMkLst>
        </pc:spChg>
        <pc:spChg chg="del">
          <ac:chgData name="Nguyen Chi Son" userId="606856d02e9d83ac" providerId="LiveId" clId="{792C11D5-2750-4B23-9920-696B068ED116}" dt="2022-05-25T08:12:32.756" v="7316" actId="478"/>
          <ac:spMkLst>
            <pc:docMk/>
            <pc:sldMk cId="1193280490" sldId="875"/>
            <ac:spMk id="13" creationId="{1689C147-E1D9-D170-B80A-E08C63BA3A52}"/>
          </ac:spMkLst>
        </pc:spChg>
        <pc:spChg chg="mod">
          <ac:chgData name="Nguyen Chi Son" userId="606856d02e9d83ac" providerId="LiveId" clId="{792C11D5-2750-4B23-9920-696B068ED116}" dt="2022-05-25T08:50:04.061" v="8973" actId="20577"/>
          <ac:spMkLst>
            <pc:docMk/>
            <pc:sldMk cId="1193280490" sldId="875"/>
            <ac:spMk id="19" creationId="{9C339D16-68E4-43C4-A62E-D0146138D23B}"/>
          </ac:spMkLst>
        </pc:spChg>
        <pc:spChg chg="add mod">
          <ac:chgData name="Nguyen Chi Son" userId="606856d02e9d83ac" providerId="LiveId" clId="{792C11D5-2750-4B23-9920-696B068ED116}" dt="2022-05-25T08:14:35.023" v="7346" actId="20577"/>
          <ac:spMkLst>
            <pc:docMk/>
            <pc:sldMk cId="1193280490" sldId="875"/>
            <ac:spMk id="20" creationId="{CE10C48B-DD3B-F42D-4D17-30876BB2C636}"/>
          </ac:spMkLst>
        </pc:spChg>
        <pc:spChg chg="add mod">
          <ac:chgData name="Nguyen Chi Son" userId="606856d02e9d83ac" providerId="LiveId" clId="{792C11D5-2750-4B23-9920-696B068ED116}" dt="2022-05-25T08:12:35.590" v="7327" actId="1035"/>
          <ac:spMkLst>
            <pc:docMk/>
            <pc:sldMk cId="1193280490" sldId="875"/>
            <ac:spMk id="21" creationId="{09A56ADD-F181-F414-B6D2-57F43B4AD9CF}"/>
          </ac:spMkLst>
        </pc:spChg>
        <pc:spChg chg="add mod">
          <ac:chgData name="Nguyen Chi Son" userId="606856d02e9d83ac" providerId="LiveId" clId="{792C11D5-2750-4B23-9920-696B068ED116}" dt="2022-05-25T08:29:56.858" v="7646" actId="20577"/>
          <ac:spMkLst>
            <pc:docMk/>
            <pc:sldMk cId="1193280490" sldId="875"/>
            <ac:spMk id="24" creationId="{8730772F-B50E-8A02-F3ED-000879F9434B}"/>
          </ac:spMkLst>
        </pc:spChg>
        <pc:spChg chg="add mod">
          <ac:chgData name="Nguyen Chi Son" userId="606856d02e9d83ac" providerId="LiveId" clId="{792C11D5-2750-4B23-9920-696B068ED116}" dt="2022-05-25T08:12:35.590" v="7327" actId="1035"/>
          <ac:spMkLst>
            <pc:docMk/>
            <pc:sldMk cId="1193280490" sldId="875"/>
            <ac:spMk id="25" creationId="{F474139B-D30E-D7B2-4555-F4D8A87237D4}"/>
          </ac:spMkLst>
        </pc:spChg>
        <pc:spChg chg="add mod">
          <ac:chgData name="Nguyen Chi Son" userId="606856d02e9d83ac" providerId="LiveId" clId="{792C11D5-2750-4B23-9920-696B068ED116}" dt="2022-05-25T08:19:22.919" v="7388" actId="207"/>
          <ac:spMkLst>
            <pc:docMk/>
            <pc:sldMk cId="1193280490" sldId="875"/>
            <ac:spMk id="44" creationId="{BF3D2036-2A8E-5EAD-E085-219DA2D1C7E5}"/>
          </ac:spMkLst>
        </pc:spChg>
        <pc:spChg chg="add mod">
          <ac:chgData name="Nguyen Chi Son" userId="606856d02e9d83ac" providerId="LiveId" clId="{792C11D5-2750-4B23-9920-696B068ED116}" dt="2022-05-25T08:19:27.885" v="7390" actId="20577"/>
          <ac:spMkLst>
            <pc:docMk/>
            <pc:sldMk cId="1193280490" sldId="875"/>
            <ac:spMk id="45" creationId="{50D09B75-7E36-E168-0199-EE2C694E9C0A}"/>
          </ac:spMkLst>
        </pc:spChg>
        <pc:spChg chg="add del">
          <ac:chgData name="Nguyen Chi Son" userId="606856d02e9d83ac" providerId="LiveId" clId="{792C11D5-2750-4B23-9920-696B068ED116}" dt="2022-05-25T08:19:47.064" v="7392" actId="11529"/>
          <ac:spMkLst>
            <pc:docMk/>
            <pc:sldMk cId="1193280490" sldId="875"/>
            <ac:spMk id="46" creationId="{69CB59A1-4523-6C1B-42E7-C849B2DE9CBF}"/>
          </ac:spMkLst>
        </pc:spChg>
        <pc:spChg chg="add mod">
          <ac:chgData name="Nguyen Chi Son" userId="606856d02e9d83ac" providerId="LiveId" clId="{792C11D5-2750-4B23-9920-696B068ED116}" dt="2022-05-25T08:20:02.184" v="7395" actId="208"/>
          <ac:spMkLst>
            <pc:docMk/>
            <pc:sldMk cId="1193280490" sldId="875"/>
            <ac:spMk id="47" creationId="{5BB72B79-E8B8-7EDD-FF83-F91999E03524}"/>
          </ac:spMkLst>
        </pc:spChg>
        <pc:spChg chg="add mod">
          <ac:chgData name="Nguyen Chi Son" userId="606856d02e9d83ac" providerId="LiveId" clId="{792C11D5-2750-4B23-9920-696B068ED116}" dt="2022-05-25T08:20:22.159" v="7398" actId="1076"/>
          <ac:spMkLst>
            <pc:docMk/>
            <pc:sldMk cId="1193280490" sldId="875"/>
            <ac:spMk id="48" creationId="{4FE5EAA8-423D-C036-E655-8524A5DADCE3}"/>
          </ac:spMkLst>
        </pc:spChg>
        <pc:spChg chg="add mod">
          <ac:chgData name="Nguyen Chi Son" userId="606856d02e9d83ac" providerId="LiveId" clId="{792C11D5-2750-4B23-9920-696B068ED116}" dt="2022-05-25T08:27:45.037" v="7472" actId="1076"/>
          <ac:spMkLst>
            <pc:docMk/>
            <pc:sldMk cId="1193280490" sldId="875"/>
            <ac:spMk id="53" creationId="{86C2E2EA-DBC2-C5D3-481A-EAA26463488E}"/>
          </ac:spMkLst>
        </pc:spChg>
        <pc:spChg chg="add del mod">
          <ac:chgData name="Nguyen Chi Son" userId="606856d02e9d83ac" providerId="LiveId" clId="{792C11D5-2750-4B23-9920-696B068ED116}" dt="2022-05-25T08:29:02.729" v="7490" actId="478"/>
          <ac:spMkLst>
            <pc:docMk/>
            <pc:sldMk cId="1193280490" sldId="875"/>
            <ac:spMk id="54" creationId="{9491CB85-1232-CA41-D7E0-9EA2ED518022}"/>
          </ac:spMkLst>
        </pc:spChg>
        <pc:spChg chg="add del mod">
          <ac:chgData name="Nguyen Chi Son" userId="606856d02e9d83ac" providerId="LiveId" clId="{792C11D5-2750-4B23-9920-696B068ED116}" dt="2022-05-25T08:22:30.625" v="7418" actId="478"/>
          <ac:spMkLst>
            <pc:docMk/>
            <pc:sldMk cId="1193280490" sldId="875"/>
            <ac:spMk id="55" creationId="{2B699686-33EA-C758-9679-E409A7804BC0}"/>
          </ac:spMkLst>
        </pc:spChg>
        <pc:spChg chg="add del mod">
          <ac:chgData name="Nguyen Chi Son" userId="606856d02e9d83ac" providerId="LiveId" clId="{792C11D5-2750-4B23-9920-696B068ED116}" dt="2022-05-25T08:29:02.729" v="7490" actId="478"/>
          <ac:spMkLst>
            <pc:docMk/>
            <pc:sldMk cId="1193280490" sldId="875"/>
            <ac:spMk id="56" creationId="{19A525EB-E264-6B51-9609-1CC10A4D663F}"/>
          </ac:spMkLst>
        </pc:spChg>
        <pc:graphicFrameChg chg="del">
          <ac:chgData name="Nguyen Chi Son" userId="606856d02e9d83ac" providerId="LiveId" clId="{792C11D5-2750-4B23-9920-696B068ED116}" dt="2022-05-24T20:37:03.824" v="6815" actId="478"/>
          <ac:graphicFrameMkLst>
            <pc:docMk/>
            <pc:sldMk cId="1193280490" sldId="875"/>
            <ac:graphicFrameMk id="17" creationId="{8F7E92AE-1962-F9EE-9C1D-008AD59EE0C3}"/>
          </ac:graphicFrameMkLst>
        </pc:graphicFrameChg>
        <pc:graphicFrameChg chg="del">
          <ac:chgData name="Nguyen Chi Son" userId="606856d02e9d83ac" providerId="LiveId" clId="{792C11D5-2750-4B23-9920-696B068ED116}" dt="2022-05-24T20:37:03.824" v="6815" actId="478"/>
          <ac:graphicFrameMkLst>
            <pc:docMk/>
            <pc:sldMk cId="1193280490" sldId="875"/>
            <ac:graphicFrameMk id="18" creationId="{E02672A3-DC99-32FC-0D05-5B1C81745851}"/>
          </ac:graphicFrameMkLst>
        </pc:graphicFrameChg>
        <pc:graphicFrameChg chg="del">
          <ac:chgData name="Nguyen Chi Son" userId="606856d02e9d83ac" providerId="LiveId" clId="{792C11D5-2750-4B23-9920-696B068ED116}" dt="2022-05-25T08:12:32.756" v="7316" actId="478"/>
          <ac:graphicFrameMkLst>
            <pc:docMk/>
            <pc:sldMk cId="1193280490" sldId="875"/>
            <ac:graphicFrameMk id="22" creationId="{7677A667-558C-E6FD-204F-CB18D8AEB9BD}"/>
          </ac:graphicFrameMkLst>
        </pc:graphicFrameChg>
        <pc:graphicFrameChg chg="del">
          <ac:chgData name="Nguyen Chi Son" userId="606856d02e9d83ac" providerId="LiveId" clId="{792C11D5-2750-4B23-9920-696B068ED116}" dt="2022-05-25T08:12:32.756" v="7316" actId="478"/>
          <ac:graphicFrameMkLst>
            <pc:docMk/>
            <pc:sldMk cId="1193280490" sldId="875"/>
            <ac:graphicFrameMk id="23" creationId="{28C1E386-07AB-F59C-9336-964FA158C179}"/>
          </ac:graphicFrameMkLst>
        </pc:graphicFrameChg>
        <pc:graphicFrameChg chg="add mod">
          <ac:chgData name="Nguyen Chi Son" userId="606856d02e9d83ac" providerId="LiveId" clId="{792C11D5-2750-4B23-9920-696B068ED116}" dt="2022-05-25T08:12:35.590" v="7327" actId="1035"/>
          <ac:graphicFrameMkLst>
            <pc:docMk/>
            <pc:sldMk cId="1193280490" sldId="875"/>
            <ac:graphicFrameMk id="26" creationId="{337A5948-71FF-8780-069E-0E88337AEEC9}"/>
          </ac:graphicFrameMkLst>
        </pc:graphicFrameChg>
        <pc:graphicFrameChg chg="add mod">
          <ac:chgData name="Nguyen Chi Son" userId="606856d02e9d83ac" providerId="LiveId" clId="{792C11D5-2750-4B23-9920-696B068ED116}" dt="2022-05-25T08:31:00.236" v="7656" actId="1076"/>
          <ac:graphicFrameMkLst>
            <pc:docMk/>
            <pc:sldMk cId="1193280490" sldId="875"/>
            <ac:graphicFrameMk id="27" creationId="{9619F209-552C-59EF-A7E4-A2774C9ABF43}"/>
          </ac:graphicFrameMkLst>
        </pc:graphicFrameChg>
        <pc:graphicFrameChg chg="add mod">
          <ac:chgData name="Nguyen Chi Son" userId="606856d02e9d83ac" providerId="LiveId" clId="{792C11D5-2750-4B23-9920-696B068ED116}" dt="2022-05-25T08:28:50.357" v="7484" actId="1076"/>
          <ac:graphicFrameMkLst>
            <pc:docMk/>
            <pc:sldMk cId="1193280490" sldId="875"/>
            <ac:graphicFrameMk id="28" creationId="{E2A4CDD9-6EC1-9E06-A468-25D76759FB59}"/>
          </ac:graphicFrameMkLst>
        </pc:graphicFrameChg>
        <pc:graphicFrameChg chg="add mod">
          <ac:chgData name="Nguyen Chi Son" userId="606856d02e9d83ac" providerId="LiveId" clId="{792C11D5-2750-4B23-9920-696B068ED116}" dt="2022-05-25T08:28:57.293" v="7488" actId="1076"/>
          <ac:graphicFrameMkLst>
            <pc:docMk/>
            <pc:sldMk cId="1193280490" sldId="875"/>
            <ac:graphicFrameMk id="29" creationId="{E98BA1B6-47DB-7968-BEED-954285AA6F05}"/>
          </ac:graphicFrameMkLst>
        </pc:graphicFrameChg>
        <pc:graphicFrameChg chg="add mod">
          <ac:chgData name="Nguyen Chi Son" userId="606856d02e9d83ac" providerId="LiveId" clId="{792C11D5-2750-4B23-9920-696B068ED116}" dt="2022-05-25T08:15:51.848" v="7359" actId="1076"/>
          <ac:graphicFrameMkLst>
            <pc:docMk/>
            <pc:sldMk cId="1193280490" sldId="875"/>
            <ac:graphicFrameMk id="35" creationId="{613BAA41-415D-C3A2-D7AC-323EEEB4F13A}"/>
          </ac:graphicFrameMkLst>
        </pc:graphicFrameChg>
        <pc:graphicFrameChg chg="add mod">
          <ac:chgData name="Nguyen Chi Son" userId="606856d02e9d83ac" providerId="LiveId" clId="{792C11D5-2750-4B23-9920-696B068ED116}" dt="2022-05-25T08:15:34.832" v="7358" actId="1076"/>
          <ac:graphicFrameMkLst>
            <pc:docMk/>
            <pc:sldMk cId="1193280490" sldId="875"/>
            <ac:graphicFrameMk id="36" creationId="{2F127881-198B-22E5-E44E-CD64A32E93C7}"/>
          </ac:graphicFrameMkLst>
        </pc:graphicFrameChg>
        <pc:graphicFrameChg chg="add del mod">
          <ac:chgData name="Nguyen Chi Son" userId="606856d02e9d83ac" providerId="LiveId" clId="{792C11D5-2750-4B23-9920-696B068ED116}" dt="2022-05-25T08:23:56.972" v="7427" actId="478"/>
          <ac:graphicFrameMkLst>
            <pc:docMk/>
            <pc:sldMk cId="1193280490" sldId="875"/>
            <ac:graphicFrameMk id="57" creationId="{A6DCA265-7A66-1A1C-B1B6-60E108526E73}"/>
          </ac:graphicFrameMkLst>
        </pc:graphicFrameChg>
        <pc:picChg chg="add del mod">
          <ac:chgData name="Nguyen Chi Son" userId="606856d02e9d83ac" providerId="LiveId" clId="{792C11D5-2750-4B23-9920-696B068ED116}" dt="2022-05-25T08:18:28.661" v="7376" actId="478"/>
          <ac:picMkLst>
            <pc:docMk/>
            <pc:sldMk cId="1193280490" sldId="875"/>
            <ac:picMk id="3" creationId="{2CE78012-3293-1121-4993-7C52CF7C3407}"/>
          </ac:picMkLst>
        </pc:picChg>
        <pc:picChg chg="del">
          <ac:chgData name="Nguyen Chi Son" userId="606856d02e9d83ac" providerId="LiveId" clId="{792C11D5-2750-4B23-9920-696B068ED116}" dt="2022-05-24T20:37:02.339" v="6814" actId="478"/>
          <ac:picMkLst>
            <pc:docMk/>
            <pc:sldMk cId="1193280490" sldId="875"/>
            <ac:picMk id="4" creationId="{D80F3516-19D2-B9F8-AF65-AD2C077014EA}"/>
          </ac:picMkLst>
        </pc:picChg>
        <pc:picChg chg="add del mod">
          <ac:chgData name="Nguyen Chi Son" userId="606856d02e9d83ac" providerId="LiveId" clId="{792C11D5-2750-4B23-9920-696B068ED116}" dt="2022-05-25T08:13:12.749" v="7334" actId="478"/>
          <ac:picMkLst>
            <pc:docMk/>
            <pc:sldMk cId="1193280490" sldId="875"/>
            <ac:picMk id="33" creationId="{53525805-F7F4-0FCA-EC51-A5EB215779A2}"/>
          </ac:picMkLst>
        </pc:picChg>
        <pc:picChg chg="add mod ord modCrop">
          <ac:chgData name="Nguyen Chi Son" userId="606856d02e9d83ac" providerId="LiveId" clId="{792C11D5-2750-4B23-9920-696B068ED116}" dt="2022-05-25T08:26:40.988" v="7437" actId="1076"/>
          <ac:picMkLst>
            <pc:docMk/>
            <pc:sldMk cId="1193280490" sldId="875"/>
            <ac:picMk id="43" creationId="{2CE7806F-D5B6-0F6A-E793-B0AB39423681}"/>
          </ac:picMkLst>
        </pc:picChg>
        <pc:cxnChg chg="add mod">
          <ac:chgData name="Nguyen Chi Son" userId="606856d02e9d83ac" providerId="LiveId" clId="{792C11D5-2750-4B23-9920-696B068ED116}" dt="2022-05-25T08:16:50.960" v="7374" actId="208"/>
          <ac:cxnSpMkLst>
            <pc:docMk/>
            <pc:sldMk cId="1193280490" sldId="875"/>
            <ac:cxnSpMk id="8" creationId="{EBFD1242-6F93-305E-DA12-993262491EDB}"/>
          </ac:cxnSpMkLst>
        </pc:cxnChg>
        <pc:cxnChg chg="del">
          <ac:chgData name="Nguyen Chi Son" userId="606856d02e9d83ac" providerId="LiveId" clId="{792C11D5-2750-4B23-9920-696B068ED116}" dt="2022-05-24T20:37:03.824" v="6815" actId="478"/>
          <ac:cxnSpMkLst>
            <pc:docMk/>
            <pc:sldMk cId="1193280490" sldId="875"/>
            <ac:cxnSpMk id="14" creationId="{FF571E42-CE6D-D119-31B5-23B517169557}"/>
          </ac:cxnSpMkLst>
        </pc:cxnChg>
        <pc:cxnChg chg="del">
          <ac:chgData name="Nguyen Chi Son" userId="606856d02e9d83ac" providerId="LiveId" clId="{792C11D5-2750-4B23-9920-696B068ED116}" dt="2022-05-24T20:37:03.824" v="6815" actId="478"/>
          <ac:cxnSpMkLst>
            <pc:docMk/>
            <pc:sldMk cId="1193280490" sldId="875"/>
            <ac:cxnSpMk id="16" creationId="{F55BCC44-D0D5-D936-2E45-E48CE336CFA1}"/>
          </ac:cxnSpMkLst>
        </pc:cxnChg>
        <pc:cxnChg chg="add mod">
          <ac:chgData name="Nguyen Chi Son" userId="606856d02e9d83ac" providerId="LiveId" clId="{792C11D5-2750-4B23-9920-696B068ED116}" dt="2022-05-25T08:12:35.590" v="7327" actId="1035"/>
          <ac:cxnSpMkLst>
            <pc:docMk/>
            <pc:sldMk cId="1193280490" sldId="875"/>
            <ac:cxnSpMk id="30" creationId="{11294E06-0884-166C-56CC-9AC80DAF9207}"/>
          </ac:cxnSpMkLst>
        </pc:cxnChg>
        <pc:cxnChg chg="add mod">
          <ac:chgData name="Nguyen Chi Son" userId="606856d02e9d83ac" providerId="LiveId" clId="{792C11D5-2750-4B23-9920-696B068ED116}" dt="2022-05-25T08:12:35.590" v="7327" actId="1035"/>
          <ac:cxnSpMkLst>
            <pc:docMk/>
            <pc:sldMk cId="1193280490" sldId="875"/>
            <ac:cxnSpMk id="31" creationId="{A4271015-9604-3256-757F-477A9F3041D7}"/>
          </ac:cxnSpMkLst>
        </pc:cxnChg>
        <pc:cxnChg chg="add mod">
          <ac:chgData name="Nguyen Chi Son" userId="606856d02e9d83ac" providerId="LiveId" clId="{792C11D5-2750-4B23-9920-696B068ED116}" dt="2022-05-25T08:28:59.684" v="7489" actId="14100"/>
          <ac:cxnSpMkLst>
            <pc:docMk/>
            <pc:sldMk cId="1193280490" sldId="875"/>
            <ac:cxnSpMk id="32" creationId="{4A77CDC0-B701-92BA-D37F-1EB5FA7C9538}"/>
          </ac:cxnSpMkLst>
        </pc:cxnChg>
        <pc:cxnChg chg="add mod ord">
          <ac:chgData name="Nguyen Chi Son" userId="606856d02e9d83ac" providerId="LiveId" clId="{792C11D5-2750-4B23-9920-696B068ED116}" dt="2022-05-25T08:27:31.287" v="7470" actId="170"/>
          <ac:cxnSpMkLst>
            <pc:docMk/>
            <pc:sldMk cId="1193280490" sldId="875"/>
            <ac:cxnSpMk id="34" creationId="{68E850D4-2E11-317B-57F9-4C861CB849AD}"/>
          </ac:cxnSpMkLst>
        </pc:cxnChg>
        <pc:cxnChg chg="add mod">
          <ac:chgData name="Nguyen Chi Son" userId="606856d02e9d83ac" providerId="LiveId" clId="{792C11D5-2750-4B23-9920-696B068ED116}" dt="2022-05-25T08:15:33.288" v="7357" actId="14100"/>
          <ac:cxnSpMkLst>
            <pc:docMk/>
            <pc:sldMk cId="1193280490" sldId="875"/>
            <ac:cxnSpMk id="37" creationId="{687986D7-6254-7582-0E32-EF45C187506F}"/>
          </ac:cxnSpMkLst>
        </pc:cxnChg>
        <pc:cxnChg chg="add mod">
          <ac:chgData name="Nguyen Chi Son" userId="606856d02e9d83ac" providerId="LiveId" clId="{792C11D5-2750-4B23-9920-696B068ED116}" dt="2022-05-25T08:27:05.566" v="7453" actId="14100"/>
          <ac:cxnSpMkLst>
            <pc:docMk/>
            <pc:sldMk cId="1193280490" sldId="875"/>
            <ac:cxnSpMk id="49" creationId="{8DBC8FBA-1F1B-19F1-A24B-EB16A1D6DC7C}"/>
          </ac:cxnSpMkLst>
        </pc:cxnChg>
        <pc:cxnChg chg="add mod">
          <ac:chgData name="Nguyen Chi Son" userId="606856d02e9d83ac" providerId="LiveId" clId="{792C11D5-2750-4B23-9920-696B068ED116}" dt="2022-05-25T08:27:38.533" v="7471" actId="14100"/>
          <ac:cxnSpMkLst>
            <pc:docMk/>
            <pc:sldMk cId="1193280490" sldId="875"/>
            <ac:cxnSpMk id="62" creationId="{8CF87836-BD49-D14C-F84D-529FEADF7BEF}"/>
          </ac:cxnSpMkLst>
        </pc:cxnChg>
      </pc:sldChg>
      <pc:sldChg chg="addSp delSp modSp mod delAnim modAnim">
        <pc:chgData name="Nguyen Chi Son" userId="606856d02e9d83ac" providerId="LiveId" clId="{792C11D5-2750-4B23-9920-696B068ED116}" dt="2022-05-25T08:50:21.466" v="8974"/>
        <pc:sldMkLst>
          <pc:docMk/>
          <pc:sldMk cId="780006894" sldId="880"/>
        </pc:sldMkLst>
        <pc:spChg chg="mod">
          <ac:chgData name="Nguyen Chi Son" userId="606856d02e9d83ac" providerId="LiveId" clId="{792C11D5-2750-4B23-9920-696B068ED116}" dt="2022-05-24T04:44:20.341" v="892" actId="20577"/>
          <ac:spMkLst>
            <pc:docMk/>
            <pc:sldMk cId="780006894" sldId="880"/>
            <ac:spMk id="2" creationId="{BA8A6260-CA4B-46A9-A06E-C71EE59E6992}"/>
          </ac:spMkLst>
        </pc:spChg>
        <pc:spChg chg="add del mod">
          <ac:chgData name="Nguyen Chi Son" userId="606856d02e9d83ac" providerId="LiveId" clId="{792C11D5-2750-4B23-9920-696B068ED116}" dt="2022-05-24T04:36:54.516" v="286" actId="478"/>
          <ac:spMkLst>
            <pc:docMk/>
            <pc:sldMk cId="780006894" sldId="880"/>
            <ac:spMk id="17" creationId="{62CF8A7E-8654-8A4F-EF66-F026FFD47C62}"/>
          </ac:spMkLst>
        </pc:spChg>
        <pc:spChg chg="add mod">
          <ac:chgData name="Nguyen Chi Son" userId="606856d02e9d83ac" providerId="LiveId" clId="{792C11D5-2750-4B23-9920-696B068ED116}" dt="2022-05-24T04:42:46.911" v="598" actId="207"/>
          <ac:spMkLst>
            <pc:docMk/>
            <pc:sldMk cId="780006894" sldId="880"/>
            <ac:spMk id="18" creationId="{4E28DC3C-8812-9D91-DC91-38A00F10E985}"/>
          </ac:spMkLst>
        </pc:spChg>
        <pc:spChg chg="add mod">
          <ac:chgData name="Nguyen Chi Son" userId="606856d02e9d83ac" providerId="LiveId" clId="{792C11D5-2750-4B23-9920-696B068ED116}" dt="2022-05-24T04:42:53.551" v="601" actId="207"/>
          <ac:spMkLst>
            <pc:docMk/>
            <pc:sldMk cId="780006894" sldId="880"/>
            <ac:spMk id="19" creationId="{436FDEF3-7BBB-FF69-515C-1D5E44ACC829}"/>
          </ac:spMkLst>
        </pc:spChg>
        <pc:spChg chg="del">
          <ac:chgData name="Nguyen Chi Son" userId="606856d02e9d83ac" providerId="LiveId" clId="{792C11D5-2750-4B23-9920-696B068ED116}" dt="2022-05-24T04:26:49.213" v="87" actId="478"/>
          <ac:spMkLst>
            <pc:docMk/>
            <pc:sldMk cId="780006894" sldId="880"/>
            <ac:spMk id="20" creationId="{823CAC3F-A0D2-CCF9-0856-4798DE750E06}"/>
          </ac:spMkLst>
        </pc:spChg>
        <pc:spChg chg="add mod">
          <ac:chgData name="Nguyen Chi Son" userId="606856d02e9d83ac" providerId="LiveId" clId="{792C11D5-2750-4B23-9920-696B068ED116}" dt="2022-05-24T04:42:56.087" v="602" actId="207"/>
          <ac:spMkLst>
            <pc:docMk/>
            <pc:sldMk cId="780006894" sldId="880"/>
            <ac:spMk id="22" creationId="{44024C8B-F687-D0B0-B963-07741558C43F}"/>
          </ac:spMkLst>
        </pc:spChg>
        <pc:spChg chg="del">
          <ac:chgData name="Nguyen Chi Son" userId="606856d02e9d83ac" providerId="LiveId" clId="{792C11D5-2750-4B23-9920-696B068ED116}" dt="2022-05-24T04:26:49.213" v="87" actId="478"/>
          <ac:spMkLst>
            <pc:docMk/>
            <pc:sldMk cId="780006894" sldId="880"/>
            <ac:spMk id="23" creationId="{AC9534D1-2644-C4BC-6248-AF1058BFE69F}"/>
          </ac:spMkLst>
        </pc:spChg>
        <pc:spChg chg="del">
          <ac:chgData name="Nguyen Chi Son" userId="606856d02e9d83ac" providerId="LiveId" clId="{792C11D5-2750-4B23-9920-696B068ED116}" dt="2022-05-24T04:26:50.102" v="88" actId="478"/>
          <ac:spMkLst>
            <pc:docMk/>
            <pc:sldMk cId="780006894" sldId="880"/>
            <ac:spMk id="24" creationId="{19FA1A04-8C5B-3552-0A56-843FBECA8CE8}"/>
          </ac:spMkLst>
        </pc:spChg>
        <pc:spChg chg="add mod">
          <ac:chgData name="Nguyen Chi Son" userId="606856d02e9d83ac" providerId="LiveId" clId="{792C11D5-2750-4B23-9920-696B068ED116}" dt="2022-05-24T04:42:58.518" v="603" actId="207"/>
          <ac:spMkLst>
            <pc:docMk/>
            <pc:sldMk cId="780006894" sldId="880"/>
            <ac:spMk id="28" creationId="{5CD28F21-B054-A037-1F37-9670A4B98D6C}"/>
          </ac:spMkLst>
        </pc:spChg>
        <pc:spChg chg="add del mod">
          <ac:chgData name="Nguyen Chi Son" userId="606856d02e9d83ac" providerId="LiveId" clId="{792C11D5-2750-4B23-9920-696B068ED116}" dt="2022-05-24T04:38:10.729" v="294" actId="478"/>
          <ac:spMkLst>
            <pc:docMk/>
            <pc:sldMk cId="780006894" sldId="880"/>
            <ac:spMk id="30" creationId="{EC39152D-2F67-74AB-A07E-491F19B94D90}"/>
          </ac:spMkLst>
        </pc:spChg>
        <pc:spChg chg="add mod">
          <ac:chgData name="Nguyen Chi Son" userId="606856d02e9d83ac" providerId="LiveId" clId="{792C11D5-2750-4B23-9920-696B068ED116}" dt="2022-05-24T04:42:48.879" v="599" actId="207"/>
          <ac:spMkLst>
            <pc:docMk/>
            <pc:sldMk cId="780006894" sldId="880"/>
            <ac:spMk id="31" creationId="{A2A147A6-2A90-C9F3-7E8E-FA333AB6E363}"/>
          </ac:spMkLst>
        </pc:spChg>
        <pc:spChg chg="del">
          <ac:chgData name="Nguyen Chi Son" userId="606856d02e9d83ac" providerId="LiveId" clId="{792C11D5-2750-4B23-9920-696B068ED116}" dt="2022-05-24T04:26:49.213" v="87" actId="478"/>
          <ac:spMkLst>
            <pc:docMk/>
            <pc:sldMk cId="780006894" sldId="880"/>
            <ac:spMk id="32" creationId="{0095E367-542D-43F8-F174-FD37A44D5A41}"/>
          </ac:spMkLst>
        </pc:spChg>
        <pc:spChg chg="del">
          <ac:chgData name="Nguyen Chi Son" userId="606856d02e9d83ac" providerId="LiveId" clId="{792C11D5-2750-4B23-9920-696B068ED116}" dt="2022-05-24T04:26:49.213" v="87" actId="478"/>
          <ac:spMkLst>
            <pc:docMk/>
            <pc:sldMk cId="780006894" sldId="880"/>
            <ac:spMk id="35" creationId="{86905E33-4D46-8F36-5CEB-D39A3933A9D3}"/>
          </ac:spMkLst>
        </pc:spChg>
        <pc:spChg chg="add mod">
          <ac:chgData name="Nguyen Chi Son" userId="606856d02e9d83ac" providerId="LiveId" clId="{792C11D5-2750-4B23-9920-696B068ED116}" dt="2022-05-24T04:42:50.838" v="600" actId="207"/>
          <ac:spMkLst>
            <pc:docMk/>
            <pc:sldMk cId="780006894" sldId="880"/>
            <ac:spMk id="37" creationId="{62FA5845-9973-BC57-6488-03F66C1B3539}"/>
          </ac:spMkLst>
        </pc:spChg>
        <pc:spChg chg="add mod">
          <ac:chgData name="Nguyen Chi Son" userId="606856d02e9d83ac" providerId="LiveId" clId="{792C11D5-2750-4B23-9920-696B068ED116}" dt="2022-05-24T04:43:00.838" v="604" actId="207"/>
          <ac:spMkLst>
            <pc:docMk/>
            <pc:sldMk cId="780006894" sldId="880"/>
            <ac:spMk id="38" creationId="{DC5C7130-4078-9AF1-3506-EDE8B0F28A73}"/>
          </ac:spMkLst>
        </pc:spChg>
        <pc:spChg chg="add mod">
          <ac:chgData name="Nguyen Chi Son" userId="606856d02e9d83ac" providerId="LiveId" clId="{792C11D5-2750-4B23-9920-696B068ED116}" dt="2022-05-24T04:43:03.254" v="605" actId="207"/>
          <ac:spMkLst>
            <pc:docMk/>
            <pc:sldMk cId="780006894" sldId="880"/>
            <ac:spMk id="41" creationId="{FFC908F8-AA3E-703E-9444-609BB736DDEA}"/>
          </ac:spMkLst>
        </pc:spChg>
        <pc:graphicFrameChg chg="del">
          <ac:chgData name="Nguyen Chi Son" userId="606856d02e9d83ac" providerId="LiveId" clId="{792C11D5-2750-4B23-9920-696B068ED116}" dt="2022-05-24T04:26:49.213" v="87" actId="478"/>
          <ac:graphicFrameMkLst>
            <pc:docMk/>
            <pc:sldMk cId="780006894" sldId="880"/>
            <ac:graphicFrameMk id="14" creationId="{1449CE65-FE23-1751-CCE6-B78B3042067A}"/>
          </ac:graphicFrameMkLst>
        </pc:graphicFrameChg>
        <pc:picChg chg="add del mod">
          <ac:chgData name="Nguyen Chi Son" userId="606856d02e9d83ac" providerId="LiveId" clId="{792C11D5-2750-4B23-9920-696B068ED116}" dt="2022-05-24T04:35:50.972" v="255" actId="478"/>
          <ac:picMkLst>
            <pc:docMk/>
            <pc:sldMk cId="780006894" sldId="880"/>
            <ac:picMk id="4" creationId="{837B6595-4012-6A2C-452D-41183CE70F1B}"/>
          </ac:picMkLst>
        </pc:picChg>
        <pc:picChg chg="del">
          <ac:chgData name="Nguyen Chi Son" userId="606856d02e9d83ac" providerId="LiveId" clId="{792C11D5-2750-4B23-9920-696B068ED116}" dt="2022-05-24T04:26:49.213" v="87" actId="478"/>
          <ac:picMkLst>
            <pc:docMk/>
            <pc:sldMk cId="780006894" sldId="880"/>
            <ac:picMk id="21" creationId="{481D9F4D-F3EF-2209-9280-6D892AB28E92}"/>
          </ac:picMkLst>
        </pc:picChg>
        <pc:picChg chg="add mod">
          <ac:chgData name="Nguyen Chi Son" userId="606856d02e9d83ac" providerId="LiveId" clId="{792C11D5-2750-4B23-9920-696B068ED116}" dt="2022-05-24T04:40:16.972" v="343" actId="1036"/>
          <ac:picMkLst>
            <pc:docMk/>
            <pc:sldMk cId="780006894" sldId="880"/>
            <ac:picMk id="25" creationId="{51581906-FFB0-281B-16DE-C71BEF50748B}"/>
          </ac:picMkLst>
        </pc:picChg>
        <pc:picChg chg="add mod">
          <ac:chgData name="Nguyen Chi Son" userId="606856d02e9d83ac" providerId="LiveId" clId="{792C11D5-2750-4B23-9920-696B068ED116}" dt="2022-05-24T04:40:16.972" v="343" actId="1036"/>
          <ac:picMkLst>
            <pc:docMk/>
            <pc:sldMk cId="780006894" sldId="880"/>
            <ac:picMk id="26" creationId="{1FA2807B-CCE8-4A90-B2C5-38B0139302F5}"/>
          </ac:picMkLst>
        </pc:picChg>
        <pc:picChg chg="add mod">
          <ac:chgData name="Nguyen Chi Son" userId="606856d02e9d83ac" providerId="LiveId" clId="{792C11D5-2750-4B23-9920-696B068ED116}" dt="2022-05-24T04:40:40.476" v="384" actId="1036"/>
          <ac:picMkLst>
            <pc:docMk/>
            <pc:sldMk cId="780006894" sldId="880"/>
            <ac:picMk id="27" creationId="{C2793200-3515-77E0-E689-56AF77F3A5F5}"/>
          </ac:picMkLst>
        </pc:picChg>
        <pc:picChg chg="add mod">
          <ac:chgData name="Nguyen Chi Son" userId="606856d02e9d83ac" providerId="LiveId" clId="{792C11D5-2750-4B23-9920-696B068ED116}" dt="2022-05-24T04:40:40.476" v="384" actId="1036"/>
          <ac:picMkLst>
            <pc:docMk/>
            <pc:sldMk cId="780006894" sldId="880"/>
            <ac:picMk id="33" creationId="{248F88D9-A682-9E0B-D068-233DAF732513}"/>
          </ac:picMkLst>
        </pc:picChg>
        <pc:picChg chg="add del mod">
          <ac:chgData name="Nguyen Chi Son" userId="606856d02e9d83ac" providerId="LiveId" clId="{792C11D5-2750-4B23-9920-696B068ED116}" dt="2022-05-24T04:38:09.832" v="293" actId="478"/>
          <ac:picMkLst>
            <pc:docMk/>
            <pc:sldMk cId="780006894" sldId="880"/>
            <ac:picMk id="34" creationId="{BB269F58-1B85-18C3-9F01-5087F3D60728}"/>
          </ac:picMkLst>
        </pc:picChg>
        <pc:picChg chg="add mod">
          <ac:chgData name="Nguyen Chi Son" userId="606856d02e9d83ac" providerId="LiveId" clId="{792C11D5-2750-4B23-9920-696B068ED116}" dt="2022-05-24T04:40:19.176" v="344" actId="408"/>
          <ac:picMkLst>
            <pc:docMk/>
            <pc:sldMk cId="780006894" sldId="880"/>
            <ac:picMk id="36" creationId="{D05BA277-BE7E-F6A9-FEF5-12379B3AD12E}"/>
          </ac:picMkLst>
        </pc:picChg>
        <pc:picChg chg="add mod">
          <ac:chgData name="Nguyen Chi Son" userId="606856d02e9d83ac" providerId="LiveId" clId="{792C11D5-2750-4B23-9920-696B068ED116}" dt="2022-05-24T04:40:19.176" v="344" actId="408"/>
          <ac:picMkLst>
            <pc:docMk/>
            <pc:sldMk cId="780006894" sldId="880"/>
            <ac:picMk id="39" creationId="{064F45B1-627A-F4DF-98C3-7E83EBAF4E88}"/>
          </ac:picMkLst>
        </pc:picChg>
        <pc:picChg chg="add mod">
          <ac:chgData name="Nguyen Chi Son" userId="606856d02e9d83ac" providerId="LiveId" clId="{792C11D5-2750-4B23-9920-696B068ED116}" dt="2022-05-24T04:40:40.476" v="384" actId="1036"/>
          <ac:picMkLst>
            <pc:docMk/>
            <pc:sldMk cId="780006894" sldId="880"/>
            <ac:picMk id="40" creationId="{BD9540D2-263A-B97C-D0C1-D29D0D9AF6B2}"/>
          </ac:picMkLst>
        </pc:picChg>
        <pc:picChg chg="add mod">
          <ac:chgData name="Nguyen Chi Son" userId="606856d02e9d83ac" providerId="LiveId" clId="{792C11D5-2750-4B23-9920-696B068ED116}" dt="2022-05-24T04:40:40.476" v="384" actId="1036"/>
          <ac:picMkLst>
            <pc:docMk/>
            <pc:sldMk cId="780006894" sldId="880"/>
            <ac:picMk id="42" creationId="{4B1C9EDB-F294-EE43-02FA-69863138B5AB}"/>
          </ac:picMkLst>
        </pc:picChg>
        <pc:picChg chg="add del mod">
          <ac:chgData name="Nguyen Chi Son" userId="606856d02e9d83ac" providerId="LiveId" clId="{792C11D5-2750-4B23-9920-696B068ED116}" dt="2022-05-24T04:36:54.516" v="286" actId="478"/>
          <ac:picMkLst>
            <pc:docMk/>
            <pc:sldMk cId="780006894" sldId="880"/>
            <ac:picMk id="1026" creationId="{7FB76473-4EDC-4C88-95C2-2EA003B7FB47}"/>
          </ac:picMkLst>
        </pc:picChg>
        <pc:cxnChg chg="del">
          <ac:chgData name="Nguyen Chi Son" userId="606856d02e9d83ac" providerId="LiveId" clId="{792C11D5-2750-4B23-9920-696B068ED116}" dt="2022-05-24T04:26:49.213" v="87" actId="478"/>
          <ac:cxnSpMkLst>
            <pc:docMk/>
            <pc:sldMk cId="780006894" sldId="880"/>
            <ac:cxnSpMk id="6" creationId="{F6495F48-1BFE-890F-A984-A0F19368D879}"/>
          </ac:cxnSpMkLst>
        </pc:cxnChg>
        <pc:cxnChg chg="del">
          <ac:chgData name="Nguyen Chi Son" userId="606856d02e9d83ac" providerId="LiveId" clId="{792C11D5-2750-4B23-9920-696B068ED116}" dt="2022-05-24T04:26:49.213" v="87" actId="478"/>
          <ac:cxnSpMkLst>
            <pc:docMk/>
            <pc:sldMk cId="780006894" sldId="880"/>
            <ac:cxnSpMk id="9" creationId="{5B949A35-97FF-07BC-6E9D-FC4969F76FBC}"/>
          </ac:cxnSpMkLst>
        </pc:cxnChg>
        <pc:cxnChg chg="del">
          <ac:chgData name="Nguyen Chi Son" userId="606856d02e9d83ac" providerId="LiveId" clId="{792C11D5-2750-4B23-9920-696B068ED116}" dt="2022-05-24T04:26:49.213" v="87" actId="478"/>
          <ac:cxnSpMkLst>
            <pc:docMk/>
            <pc:sldMk cId="780006894" sldId="880"/>
            <ac:cxnSpMk id="15" creationId="{CDF0AE06-AA39-2C8B-9303-A2A10F17B809}"/>
          </ac:cxnSpMkLst>
        </pc:cxnChg>
        <pc:cxnChg chg="del">
          <ac:chgData name="Nguyen Chi Son" userId="606856d02e9d83ac" providerId="LiveId" clId="{792C11D5-2750-4B23-9920-696B068ED116}" dt="2022-05-24T04:26:49.213" v="87" actId="478"/>
          <ac:cxnSpMkLst>
            <pc:docMk/>
            <pc:sldMk cId="780006894" sldId="880"/>
            <ac:cxnSpMk id="29" creationId="{17067C27-B3CB-97E8-403A-2CE5254316C6}"/>
          </ac:cxnSpMkLst>
        </pc:cxnChg>
      </pc:sldChg>
      <pc:sldChg chg="del">
        <pc:chgData name="Nguyen Chi Son" userId="606856d02e9d83ac" providerId="LiveId" clId="{792C11D5-2750-4B23-9920-696B068ED116}" dt="2022-05-25T08:31:46.294" v="7657" actId="47"/>
        <pc:sldMkLst>
          <pc:docMk/>
          <pc:sldMk cId="1612227362" sldId="881"/>
        </pc:sldMkLst>
      </pc:sldChg>
      <pc:sldChg chg="del">
        <pc:chgData name="Nguyen Chi Son" userId="606856d02e9d83ac" providerId="LiveId" clId="{792C11D5-2750-4B23-9920-696B068ED116}" dt="2022-05-25T08:31:46.294" v="7657" actId="47"/>
        <pc:sldMkLst>
          <pc:docMk/>
          <pc:sldMk cId="2380511150" sldId="882"/>
        </pc:sldMkLst>
      </pc:sldChg>
      <pc:sldChg chg="del">
        <pc:chgData name="Nguyen Chi Son" userId="606856d02e9d83ac" providerId="LiveId" clId="{792C11D5-2750-4B23-9920-696B068ED116}" dt="2022-05-25T08:31:46.294" v="7657" actId="47"/>
        <pc:sldMkLst>
          <pc:docMk/>
          <pc:sldMk cId="236285017" sldId="883"/>
        </pc:sldMkLst>
      </pc:sldChg>
      <pc:sldChg chg="del">
        <pc:chgData name="Nguyen Chi Son" userId="606856d02e9d83ac" providerId="LiveId" clId="{792C11D5-2750-4B23-9920-696B068ED116}" dt="2022-05-25T08:31:46.294" v="7657" actId="47"/>
        <pc:sldMkLst>
          <pc:docMk/>
          <pc:sldMk cId="373218266" sldId="884"/>
        </pc:sldMkLst>
      </pc:sldChg>
      <pc:sldChg chg="addSp delSp modSp add mod delAnim modAnim">
        <pc:chgData name="Nguyen Chi Son" userId="606856d02e9d83ac" providerId="LiveId" clId="{792C11D5-2750-4B23-9920-696B068ED116}" dt="2022-05-25T08:50:24.343" v="8975"/>
        <pc:sldMkLst>
          <pc:docMk/>
          <pc:sldMk cId="1696484547" sldId="885"/>
        </pc:sldMkLst>
        <pc:spChg chg="mod">
          <ac:chgData name="Nguyen Chi Son" userId="606856d02e9d83ac" providerId="LiveId" clId="{792C11D5-2750-4B23-9920-696B068ED116}" dt="2022-05-24T04:44:45.261" v="1069" actId="20577"/>
          <ac:spMkLst>
            <pc:docMk/>
            <pc:sldMk cId="1696484547" sldId="885"/>
            <ac:spMk id="2" creationId="{BA8A6260-CA4B-46A9-A06E-C71EE59E6992}"/>
          </ac:spMkLst>
        </pc:spChg>
        <pc:spChg chg="del">
          <ac:chgData name="Nguyen Chi Son" userId="606856d02e9d83ac" providerId="LiveId" clId="{792C11D5-2750-4B23-9920-696B068ED116}" dt="2022-05-24T04:44:29.702" v="894" actId="478"/>
          <ac:spMkLst>
            <pc:docMk/>
            <pc:sldMk cId="1696484547" sldId="885"/>
            <ac:spMk id="18" creationId="{4E28DC3C-8812-9D91-DC91-38A00F10E985}"/>
          </ac:spMkLst>
        </pc:spChg>
        <pc:spChg chg="del">
          <ac:chgData name="Nguyen Chi Son" userId="606856d02e9d83ac" providerId="LiveId" clId="{792C11D5-2750-4B23-9920-696B068ED116}" dt="2022-05-24T04:44:29.702" v="894" actId="478"/>
          <ac:spMkLst>
            <pc:docMk/>
            <pc:sldMk cId="1696484547" sldId="885"/>
            <ac:spMk id="19" creationId="{436FDEF3-7BBB-FF69-515C-1D5E44ACC829}"/>
          </ac:spMkLst>
        </pc:spChg>
        <pc:spChg chg="add mod">
          <ac:chgData name="Nguyen Chi Son" userId="606856d02e9d83ac" providerId="LiveId" clId="{792C11D5-2750-4B23-9920-696B068ED116}" dt="2022-05-24T04:48:11.508" v="1183" actId="1076"/>
          <ac:spMkLst>
            <pc:docMk/>
            <pc:sldMk cId="1696484547" sldId="885"/>
            <ac:spMk id="20" creationId="{4923C834-A5EA-37FD-3EAB-FCF66741A39A}"/>
          </ac:spMkLst>
        </pc:spChg>
        <pc:spChg chg="del">
          <ac:chgData name="Nguyen Chi Son" userId="606856d02e9d83ac" providerId="LiveId" clId="{792C11D5-2750-4B23-9920-696B068ED116}" dt="2022-05-24T04:44:29.702" v="894" actId="478"/>
          <ac:spMkLst>
            <pc:docMk/>
            <pc:sldMk cId="1696484547" sldId="885"/>
            <ac:spMk id="22" creationId="{44024C8B-F687-D0B0-B963-07741558C43F}"/>
          </ac:spMkLst>
        </pc:spChg>
        <pc:spChg chg="add mod">
          <ac:chgData name="Nguyen Chi Son" userId="606856d02e9d83ac" providerId="LiveId" clId="{792C11D5-2750-4B23-9920-696B068ED116}" dt="2022-05-24T04:47:36.636" v="1120" actId="1076"/>
          <ac:spMkLst>
            <pc:docMk/>
            <pc:sldMk cId="1696484547" sldId="885"/>
            <ac:spMk id="23" creationId="{749A2025-3C32-9B3F-8FDF-5F65909380C5}"/>
          </ac:spMkLst>
        </pc:spChg>
        <pc:spChg chg="del">
          <ac:chgData name="Nguyen Chi Son" userId="606856d02e9d83ac" providerId="LiveId" clId="{792C11D5-2750-4B23-9920-696B068ED116}" dt="2022-05-24T04:44:29.702" v="894" actId="478"/>
          <ac:spMkLst>
            <pc:docMk/>
            <pc:sldMk cId="1696484547" sldId="885"/>
            <ac:spMk id="28" creationId="{5CD28F21-B054-A037-1F37-9670A4B98D6C}"/>
          </ac:spMkLst>
        </pc:spChg>
        <pc:spChg chg="del">
          <ac:chgData name="Nguyen Chi Son" userId="606856d02e9d83ac" providerId="LiveId" clId="{792C11D5-2750-4B23-9920-696B068ED116}" dt="2022-05-24T04:44:29.702" v="894" actId="478"/>
          <ac:spMkLst>
            <pc:docMk/>
            <pc:sldMk cId="1696484547" sldId="885"/>
            <ac:spMk id="31" creationId="{A2A147A6-2A90-C9F3-7E8E-FA333AB6E363}"/>
          </ac:spMkLst>
        </pc:spChg>
        <pc:spChg chg="del">
          <ac:chgData name="Nguyen Chi Son" userId="606856d02e9d83ac" providerId="LiveId" clId="{792C11D5-2750-4B23-9920-696B068ED116}" dt="2022-05-24T04:44:29.702" v="894" actId="478"/>
          <ac:spMkLst>
            <pc:docMk/>
            <pc:sldMk cId="1696484547" sldId="885"/>
            <ac:spMk id="37" creationId="{62FA5845-9973-BC57-6488-03F66C1B3539}"/>
          </ac:spMkLst>
        </pc:spChg>
        <pc:spChg chg="del">
          <ac:chgData name="Nguyen Chi Son" userId="606856d02e9d83ac" providerId="LiveId" clId="{792C11D5-2750-4B23-9920-696B068ED116}" dt="2022-05-24T04:44:29.702" v="894" actId="478"/>
          <ac:spMkLst>
            <pc:docMk/>
            <pc:sldMk cId="1696484547" sldId="885"/>
            <ac:spMk id="38" creationId="{DC5C7130-4078-9AF1-3506-EDE8B0F28A73}"/>
          </ac:spMkLst>
        </pc:spChg>
        <pc:spChg chg="del">
          <ac:chgData name="Nguyen Chi Son" userId="606856d02e9d83ac" providerId="LiveId" clId="{792C11D5-2750-4B23-9920-696B068ED116}" dt="2022-05-24T04:44:29.702" v="894" actId="478"/>
          <ac:spMkLst>
            <pc:docMk/>
            <pc:sldMk cId="1696484547" sldId="885"/>
            <ac:spMk id="41" creationId="{FFC908F8-AA3E-703E-9444-609BB736DDEA}"/>
          </ac:spMkLst>
        </pc:spChg>
        <pc:picChg chg="add mod">
          <ac:chgData name="Nguyen Chi Son" userId="606856d02e9d83ac" providerId="LiveId" clId="{792C11D5-2750-4B23-9920-696B068ED116}" dt="2022-05-24T04:45:42.868" v="1074" actId="1076"/>
          <ac:picMkLst>
            <pc:docMk/>
            <pc:sldMk cId="1696484547" sldId="885"/>
            <ac:picMk id="21" creationId="{B3DF0F24-878B-7612-7D2B-1149A9172838}"/>
          </ac:picMkLst>
        </pc:picChg>
        <pc:picChg chg="add mod">
          <ac:chgData name="Nguyen Chi Son" userId="606856d02e9d83ac" providerId="LiveId" clId="{792C11D5-2750-4B23-9920-696B068ED116}" dt="2022-05-24T04:45:57.359" v="1080" actId="1076"/>
          <ac:picMkLst>
            <pc:docMk/>
            <pc:sldMk cId="1696484547" sldId="885"/>
            <ac:picMk id="24" creationId="{8F21F8A0-EF0E-1F36-F3B4-6A48459882A8}"/>
          </ac:picMkLst>
        </pc:picChg>
        <pc:picChg chg="del">
          <ac:chgData name="Nguyen Chi Son" userId="606856d02e9d83ac" providerId="LiveId" clId="{792C11D5-2750-4B23-9920-696B068ED116}" dt="2022-05-24T04:44:29.702" v="894" actId="478"/>
          <ac:picMkLst>
            <pc:docMk/>
            <pc:sldMk cId="1696484547" sldId="885"/>
            <ac:picMk id="25" creationId="{51581906-FFB0-281B-16DE-C71BEF50748B}"/>
          </ac:picMkLst>
        </pc:picChg>
        <pc:picChg chg="del">
          <ac:chgData name="Nguyen Chi Son" userId="606856d02e9d83ac" providerId="LiveId" clId="{792C11D5-2750-4B23-9920-696B068ED116}" dt="2022-05-24T04:44:29.702" v="894" actId="478"/>
          <ac:picMkLst>
            <pc:docMk/>
            <pc:sldMk cId="1696484547" sldId="885"/>
            <ac:picMk id="26" creationId="{1FA2807B-CCE8-4A90-B2C5-38B0139302F5}"/>
          </ac:picMkLst>
        </pc:picChg>
        <pc:picChg chg="del">
          <ac:chgData name="Nguyen Chi Son" userId="606856d02e9d83ac" providerId="LiveId" clId="{792C11D5-2750-4B23-9920-696B068ED116}" dt="2022-05-24T04:44:29.702" v="894" actId="478"/>
          <ac:picMkLst>
            <pc:docMk/>
            <pc:sldMk cId="1696484547" sldId="885"/>
            <ac:picMk id="27" creationId="{C2793200-3515-77E0-E689-56AF77F3A5F5}"/>
          </ac:picMkLst>
        </pc:picChg>
        <pc:picChg chg="del">
          <ac:chgData name="Nguyen Chi Son" userId="606856d02e9d83ac" providerId="LiveId" clId="{792C11D5-2750-4B23-9920-696B068ED116}" dt="2022-05-24T04:44:29.702" v="894" actId="478"/>
          <ac:picMkLst>
            <pc:docMk/>
            <pc:sldMk cId="1696484547" sldId="885"/>
            <ac:picMk id="33" creationId="{248F88D9-A682-9E0B-D068-233DAF732513}"/>
          </ac:picMkLst>
        </pc:picChg>
        <pc:picChg chg="del">
          <ac:chgData name="Nguyen Chi Son" userId="606856d02e9d83ac" providerId="LiveId" clId="{792C11D5-2750-4B23-9920-696B068ED116}" dt="2022-05-24T04:44:29.702" v="894" actId="478"/>
          <ac:picMkLst>
            <pc:docMk/>
            <pc:sldMk cId="1696484547" sldId="885"/>
            <ac:picMk id="36" creationId="{D05BA277-BE7E-F6A9-FEF5-12379B3AD12E}"/>
          </ac:picMkLst>
        </pc:picChg>
        <pc:picChg chg="del">
          <ac:chgData name="Nguyen Chi Son" userId="606856d02e9d83ac" providerId="LiveId" clId="{792C11D5-2750-4B23-9920-696B068ED116}" dt="2022-05-24T04:44:29.702" v="894" actId="478"/>
          <ac:picMkLst>
            <pc:docMk/>
            <pc:sldMk cId="1696484547" sldId="885"/>
            <ac:picMk id="39" creationId="{064F45B1-627A-F4DF-98C3-7E83EBAF4E88}"/>
          </ac:picMkLst>
        </pc:picChg>
        <pc:picChg chg="del">
          <ac:chgData name="Nguyen Chi Son" userId="606856d02e9d83ac" providerId="LiveId" clId="{792C11D5-2750-4B23-9920-696B068ED116}" dt="2022-05-24T04:44:29.702" v="894" actId="478"/>
          <ac:picMkLst>
            <pc:docMk/>
            <pc:sldMk cId="1696484547" sldId="885"/>
            <ac:picMk id="40" creationId="{BD9540D2-263A-B97C-D0C1-D29D0D9AF6B2}"/>
          </ac:picMkLst>
        </pc:picChg>
        <pc:picChg chg="del">
          <ac:chgData name="Nguyen Chi Son" userId="606856d02e9d83ac" providerId="LiveId" clId="{792C11D5-2750-4B23-9920-696B068ED116}" dt="2022-05-24T04:44:29.702" v="894" actId="478"/>
          <ac:picMkLst>
            <pc:docMk/>
            <pc:sldMk cId="1696484547" sldId="885"/>
            <ac:picMk id="42" creationId="{4B1C9EDB-F294-EE43-02FA-69863138B5AB}"/>
          </ac:picMkLst>
        </pc:picChg>
      </pc:sldChg>
      <pc:sldChg chg="addSp delSp modSp add mod delAnim modAnim">
        <pc:chgData name="Nguyen Chi Son" userId="606856d02e9d83ac" providerId="LiveId" clId="{792C11D5-2750-4B23-9920-696B068ED116}" dt="2022-05-25T08:50:27.734" v="8976"/>
        <pc:sldMkLst>
          <pc:docMk/>
          <pc:sldMk cId="646538931" sldId="886"/>
        </pc:sldMkLst>
        <pc:spChg chg="mod">
          <ac:chgData name="Nguyen Chi Son" userId="606856d02e9d83ac" providerId="LiveId" clId="{792C11D5-2750-4B23-9920-696B068ED116}" dt="2022-05-24T04:49:04.469" v="1334" actId="20577"/>
          <ac:spMkLst>
            <pc:docMk/>
            <pc:sldMk cId="646538931" sldId="886"/>
            <ac:spMk id="2" creationId="{BA8A6260-CA4B-46A9-A06E-C71EE59E6992}"/>
          </ac:spMkLst>
        </pc:spChg>
        <pc:spChg chg="add mod">
          <ac:chgData name="Nguyen Chi Son" userId="606856d02e9d83ac" providerId="LiveId" clId="{792C11D5-2750-4B23-9920-696B068ED116}" dt="2022-05-24T05:05:13.990" v="2030" actId="1076"/>
          <ac:spMkLst>
            <pc:docMk/>
            <pc:sldMk cId="646538931" sldId="886"/>
            <ac:spMk id="9" creationId="{68B985B6-1711-8B4A-EC30-1848F053DE1F}"/>
          </ac:spMkLst>
        </pc:spChg>
        <pc:spChg chg="del">
          <ac:chgData name="Nguyen Chi Son" userId="606856d02e9d83ac" providerId="LiveId" clId="{792C11D5-2750-4B23-9920-696B068ED116}" dt="2022-05-24T04:48:35.270" v="1185" actId="478"/>
          <ac:spMkLst>
            <pc:docMk/>
            <pc:sldMk cId="646538931" sldId="886"/>
            <ac:spMk id="20" creationId="{4923C834-A5EA-37FD-3EAB-FCF66741A39A}"/>
          </ac:spMkLst>
        </pc:spChg>
        <pc:spChg chg="del">
          <ac:chgData name="Nguyen Chi Son" userId="606856d02e9d83ac" providerId="LiveId" clId="{792C11D5-2750-4B23-9920-696B068ED116}" dt="2022-05-24T04:48:35.270" v="1185" actId="478"/>
          <ac:spMkLst>
            <pc:docMk/>
            <pc:sldMk cId="646538931" sldId="886"/>
            <ac:spMk id="23" creationId="{749A2025-3C32-9B3F-8FDF-5F65909380C5}"/>
          </ac:spMkLst>
        </pc:spChg>
        <pc:picChg chg="add mod modCrop">
          <ac:chgData name="Nguyen Chi Son" userId="606856d02e9d83ac" providerId="LiveId" clId="{792C11D5-2750-4B23-9920-696B068ED116}" dt="2022-05-24T05:04:43.991" v="2016" actId="1076"/>
          <ac:picMkLst>
            <pc:docMk/>
            <pc:sldMk cId="646538931" sldId="886"/>
            <ac:picMk id="4" creationId="{CB109B01-2733-B41F-9EC2-29B2F6BFA5EC}"/>
          </ac:picMkLst>
        </pc:picChg>
        <pc:picChg chg="del">
          <ac:chgData name="Nguyen Chi Son" userId="606856d02e9d83ac" providerId="LiveId" clId="{792C11D5-2750-4B23-9920-696B068ED116}" dt="2022-05-24T04:48:35.270" v="1185" actId="478"/>
          <ac:picMkLst>
            <pc:docMk/>
            <pc:sldMk cId="646538931" sldId="886"/>
            <ac:picMk id="21" creationId="{B3DF0F24-878B-7612-7D2B-1149A9172838}"/>
          </ac:picMkLst>
        </pc:picChg>
        <pc:picChg chg="del">
          <ac:chgData name="Nguyen Chi Son" userId="606856d02e9d83ac" providerId="LiveId" clId="{792C11D5-2750-4B23-9920-696B068ED116}" dt="2022-05-24T04:48:35.270" v="1185" actId="478"/>
          <ac:picMkLst>
            <pc:docMk/>
            <pc:sldMk cId="646538931" sldId="886"/>
            <ac:picMk id="24" creationId="{8F21F8A0-EF0E-1F36-F3B4-6A48459882A8}"/>
          </ac:picMkLst>
        </pc:picChg>
      </pc:sldChg>
      <pc:sldChg chg="addSp delSp modSp add mod modAnim">
        <pc:chgData name="Nguyen Chi Son" userId="606856d02e9d83ac" providerId="LiveId" clId="{792C11D5-2750-4B23-9920-696B068ED116}" dt="2022-05-25T08:50:40.558" v="8980"/>
        <pc:sldMkLst>
          <pc:docMk/>
          <pc:sldMk cId="507097286" sldId="887"/>
        </pc:sldMkLst>
        <pc:spChg chg="mod">
          <ac:chgData name="Nguyen Chi Son" userId="606856d02e9d83ac" providerId="LiveId" clId="{792C11D5-2750-4B23-9920-696B068ED116}" dt="2022-05-24T19:49:14.245" v="4017" actId="1036"/>
          <ac:spMkLst>
            <pc:docMk/>
            <pc:sldMk cId="507097286" sldId="887"/>
            <ac:spMk id="11" creationId="{782A46CE-0E90-1D77-1860-B2FF85583504}"/>
          </ac:spMkLst>
        </pc:spChg>
        <pc:spChg chg="mod">
          <ac:chgData name="Nguyen Chi Son" userId="606856d02e9d83ac" providerId="LiveId" clId="{792C11D5-2750-4B23-9920-696B068ED116}" dt="2022-05-24T19:49:14.245" v="4017" actId="1036"/>
          <ac:spMkLst>
            <pc:docMk/>
            <pc:sldMk cId="507097286" sldId="887"/>
            <ac:spMk id="12" creationId="{064DFD11-7DE4-9735-5E71-34E806CCF01F}"/>
          </ac:spMkLst>
        </pc:spChg>
        <pc:spChg chg="del">
          <ac:chgData name="Nguyen Chi Son" userId="606856d02e9d83ac" providerId="LiveId" clId="{792C11D5-2750-4B23-9920-696B068ED116}" dt="2022-05-24T19:45:36.043" v="2729" actId="478"/>
          <ac:spMkLst>
            <pc:docMk/>
            <pc:sldMk cId="507097286" sldId="887"/>
            <ac:spMk id="14" creationId="{256E909E-98F1-0C82-FD6A-00A183E1FC93}"/>
          </ac:spMkLst>
        </pc:spChg>
        <pc:spChg chg="del">
          <ac:chgData name="Nguyen Chi Son" userId="606856d02e9d83ac" providerId="LiveId" clId="{792C11D5-2750-4B23-9920-696B068ED116}" dt="2022-05-24T19:45:36.043" v="2729" actId="478"/>
          <ac:spMkLst>
            <pc:docMk/>
            <pc:sldMk cId="507097286" sldId="887"/>
            <ac:spMk id="16" creationId="{34E4C549-661F-64FE-F5CF-B7DFA6C50026}"/>
          </ac:spMkLst>
        </pc:spChg>
        <pc:spChg chg="del">
          <ac:chgData name="Nguyen Chi Son" userId="606856d02e9d83ac" providerId="LiveId" clId="{792C11D5-2750-4B23-9920-696B068ED116}" dt="2022-05-24T19:45:36.043" v="2729" actId="478"/>
          <ac:spMkLst>
            <pc:docMk/>
            <pc:sldMk cId="507097286" sldId="887"/>
            <ac:spMk id="17" creationId="{C08FCC6A-14B1-9093-6E47-176A99452BC3}"/>
          </ac:spMkLst>
        </pc:spChg>
        <pc:spChg chg="mod">
          <ac:chgData name="Nguyen Chi Son" userId="606856d02e9d83ac" providerId="LiveId" clId="{792C11D5-2750-4B23-9920-696B068ED116}" dt="2022-05-24T19:49:11.602" v="4008" actId="20577"/>
          <ac:spMkLst>
            <pc:docMk/>
            <pc:sldMk cId="507097286" sldId="887"/>
            <ac:spMk id="19" creationId="{9C339D16-68E4-43C4-A62E-D0146138D23B}"/>
          </ac:spMkLst>
        </pc:spChg>
        <pc:picChg chg="add mod">
          <ac:chgData name="Nguyen Chi Son" userId="606856d02e9d83ac" providerId="LiveId" clId="{792C11D5-2750-4B23-9920-696B068ED116}" dt="2022-05-24T19:48:58.353" v="3991" actId="1076"/>
          <ac:picMkLst>
            <pc:docMk/>
            <pc:sldMk cId="507097286" sldId="887"/>
            <ac:picMk id="10" creationId="{6F58BF0F-9861-6351-5DE2-9E4C9C3D27FB}"/>
          </ac:picMkLst>
        </pc:picChg>
        <pc:picChg chg="del">
          <ac:chgData name="Nguyen Chi Son" userId="606856d02e9d83ac" providerId="LiveId" clId="{792C11D5-2750-4B23-9920-696B068ED116}" dt="2022-05-24T19:45:36.043" v="2729" actId="478"/>
          <ac:picMkLst>
            <pc:docMk/>
            <pc:sldMk cId="507097286" sldId="887"/>
            <ac:picMk id="15" creationId="{BC9C8D71-87F7-B056-2B6C-0F4BD405BF81}"/>
          </ac:picMkLst>
        </pc:picChg>
      </pc:sldChg>
      <pc:sldChg chg="addSp delSp modSp add mod delAnim">
        <pc:chgData name="Nguyen Chi Son" userId="606856d02e9d83ac" providerId="LiveId" clId="{792C11D5-2750-4B23-9920-696B068ED116}" dt="2022-05-24T19:52:14.462" v="4439" actId="1036"/>
        <pc:sldMkLst>
          <pc:docMk/>
          <pc:sldMk cId="2485355141" sldId="888"/>
        </pc:sldMkLst>
        <pc:spChg chg="mod">
          <ac:chgData name="Nguyen Chi Son" userId="606856d02e9d83ac" providerId="LiveId" clId="{792C11D5-2750-4B23-9920-696B068ED116}" dt="2022-05-24T19:52:14.462" v="4439" actId="1036"/>
          <ac:spMkLst>
            <pc:docMk/>
            <pc:sldMk cId="2485355141" sldId="888"/>
            <ac:spMk id="11" creationId="{782A46CE-0E90-1D77-1860-B2FF85583504}"/>
          </ac:spMkLst>
        </pc:spChg>
        <pc:spChg chg="mod">
          <ac:chgData name="Nguyen Chi Son" userId="606856d02e9d83ac" providerId="LiveId" clId="{792C11D5-2750-4B23-9920-696B068ED116}" dt="2022-05-24T19:52:14.462" v="4439" actId="1036"/>
          <ac:spMkLst>
            <pc:docMk/>
            <pc:sldMk cId="2485355141" sldId="888"/>
            <ac:spMk id="12" creationId="{064DFD11-7DE4-9735-5E71-34E806CCF01F}"/>
          </ac:spMkLst>
        </pc:spChg>
        <pc:spChg chg="mod">
          <ac:chgData name="Nguyen Chi Son" userId="606856d02e9d83ac" providerId="LiveId" clId="{792C11D5-2750-4B23-9920-696B068ED116}" dt="2022-05-24T19:49:41.299" v="4146" actId="20577"/>
          <ac:spMkLst>
            <pc:docMk/>
            <pc:sldMk cId="2485355141" sldId="888"/>
            <ac:spMk id="19" creationId="{9C339D16-68E4-43C4-A62E-D0146138D23B}"/>
          </ac:spMkLst>
        </pc:spChg>
        <pc:picChg chg="del">
          <ac:chgData name="Nguyen Chi Son" userId="606856d02e9d83ac" providerId="LiveId" clId="{792C11D5-2750-4B23-9920-696B068ED116}" dt="2022-05-24T19:49:23.912" v="4019" actId="478"/>
          <ac:picMkLst>
            <pc:docMk/>
            <pc:sldMk cId="2485355141" sldId="888"/>
            <ac:picMk id="10" creationId="{6F58BF0F-9861-6351-5DE2-9E4C9C3D27FB}"/>
          </ac:picMkLst>
        </pc:picChg>
        <pc:picChg chg="add mod">
          <ac:chgData name="Nguyen Chi Son" userId="606856d02e9d83ac" providerId="LiveId" clId="{792C11D5-2750-4B23-9920-696B068ED116}" dt="2022-05-24T19:52:11.247" v="4419" actId="1076"/>
          <ac:picMkLst>
            <pc:docMk/>
            <pc:sldMk cId="2485355141" sldId="888"/>
            <ac:picMk id="3074" creationId="{2F320584-7D32-2C8C-9F62-ACBED21C050E}"/>
          </ac:picMkLst>
        </pc:picChg>
      </pc:sldChg>
      <pc:sldChg chg="addSp delSp modSp add mod">
        <pc:chgData name="Nguyen Chi Son" userId="606856d02e9d83ac" providerId="LiveId" clId="{792C11D5-2750-4B23-9920-696B068ED116}" dt="2022-05-24T20:30:58.265" v="6448" actId="20577"/>
        <pc:sldMkLst>
          <pc:docMk/>
          <pc:sldMk cId="3786204935" sldId="889"/>
        </pc:sldMkLst>
        <pc:spChg chg="mod">
          <ac:chgData name="Nguyen Chi Son" userId="606856d02e9d83ac" providerId="LiveId" clId="{792C11D5-2750-4B23-9920-696B068ED116}" dt="2022-05-24T20:00:59.045" v="5373" actId="20577"/>
          <ac:spMkLst>
            <pc:docMk/>
            <pc:sldMk cId="3786204935" sldId="889"/>
            <ac:spMk id="2" creationId="{BA8A6260-CA4B-46A9-A06E-C71EE59E6992}"/>
          </ac:spMkLst>
        </pc:spChg>
        <pc:spChg chg="add mod">
          <ac:chgData name="Nguyen Chi Son" userId="606856d02e9d83ac" providerId="LiveId" clId="{792C11D5-2750-4B23-9920-696B068ED116}" dt="2022-05-24T20:30:58.265" v="6448" actId="20577"/>
          <ac:spMkLst>
            <pc:docMk/>
            <pc:sldMk cId="3786204935" sldId="889"/>
            <ac:spMk id="6" creationId="{12F38831-4946-49B8-6556-C5E609F704BB}"/>
          </ac:spMkLst>
        </pc:spChg>
        <pc:spChg chg="del">
          <ac:chgData name="Nguyen Chi Son" userId="606856d02e9d83ac" providerId="LiveId" clId="{792C11D5-2750-4B23-9920-696B068ED116}" dt="2022-05-24T20:01:06.411" v="5375" actId="478"/>
          <ac:spMkLst>
            <pc:docMk/>
            <pc:sldMk cId="3786204935" sldId="889"/>
            <ac:spMk id="9" creationId="{E3A1964F-4B9E-0EEC-7228-640C17629044}"/>
          </ac:spMkLst>
        </pc:spChg>
        <pc:graphicFrameChg chg="add mod">
          <ac:chgData name="Nguyen Chi Son" userId="606856d02e9d83ac" providerId="LiveId" clId="{792C11D5-2750-4B23-9920-696B068ED116}" dt="2022-05-24T20:30:47.434" v="6410"/>
          <ac:graphicFrameMkLst>
            <pc:docMk/>
            <pc:sldMk cId="3786204935" sldId="889"/>
            <ac:graphicFrameMk id="5" creationId="{442AA440-F4E7-BC23-07EE-1A2BDC9773DE}"/>
          </ac:graphicFrameMkLst>
        </pc:graphicFrameChg>
        <pc:picChg chg="del">
          <ac:chgData name="Nguyen Chi Son" userId="606856d02e9d83ac" providerId="LiveId" clId="{792C11D5-2750-4B23-9920-696B068ED116}" dt="2022-05-24T20:01:01.773" v="5374" actId="478"/>
          <ac:picMkLst>
            <pc:docMk/>
            <pc:sldMk cId="3786204935" sldId="889"/>
            <ac:picMk id="4" creationId="{AF348E5F-FDB8-1C26-9498-33EBEE47CE19}"/>
          </ac:picMkLst>
        </pc:picChg>
        <pc:picChg chg="add mod">
          <ac:chgData name="Nguyen Chi Son" userId="606856d02e9d83ac" providerId="LiveId" clId="{792C11D5-2750-4B23-9920-696B068ED116}" dt="2022-05-24T20:21:18.903" v="5632" actId="1076"/>
          <ac:picMkLst>
            <pc:docMk/>
            <pc:sldMk cId="3786204935" sldId="889"/>
            <ac:picMk id="7" creationId="{527A7C45-0396-48C2-40BC-B69169EF9ED6}"/>
          </ac:picMkLst>
        </pc:picChg>
        <pc:picChg chg="add del mod">
          <ac:chgData name="Nguyen Chi Son" userId="606856d02e9d83ac" providerId="LiveId" clId="{792C11D5-2750-4B23-9920-696B068ED116}" dt="2022-05-24T20:21:11.433" v="5630" actId="478"/>
          <ac:picMkLst>
            <pc:docMk/>
            <pc:sldMk cId="3786204935" sldId="889"/>
            <ac:picMk id="10" creationId="{860E714D-A613-667A-A07E-98D5463A1D8D}"/>
          </ac:picMkLst>
        </pc:picChg>
        <pc:picChg chg="add del mod">
          <ac:chgData name="Nguyen Chi Son" userId="606856d02e9d83ac" providerId="LiveId" clId="{792C11D5-2750-4B23-9920-696B068ED116}" dt="2022-05-24T20:21:11.433" v="5630" actId="478"/>
          <ac:picMkLst>
            <pc:docMk/>
            <pc:sldMk cId="3786204935" sldId="889"/>
            <ac:picMk id="12" creationId="{649E1B81-3222-A54B-4EAA-93A6ED153A4C}"/>
          </ac:picMkLst>
        </pc:picChg>
        <pc:picChg chg="add del mod">
          <ac:chgData name="Nguyen Chi Son" userId="606856d02e9d83ac" providerId="LiveId" clId="{792C11D5-2750-4B23-9920-696B068ED116}" dt="2022-05-24T20:21:11.433" v="5630" actId="478"/>
          <ac:picMkLst>
            <pc:docMk/>
            <pc:sldMk cId="3786204935" sldId="889"/>
            <ac:picMk id="14" creationId="{3C838FAF-192A-B9BB-FBF3-D653784EDC38}"/>
          </ac:picMkLst>
        </pc:picChg>
      </pc:sldChg>
      <pc:sldChg chg="addSp delSp modSp add del mod">
        <pc:chgData name="Nguyen Chi Son" userId="606856d02e9d83ac" providerId="LiveId" clId="{792C11D5-2750-4B23-9920-696B068ED116}" dt="2022-05-24T20:25:36.263" v="5979" actId="1076"/>
        <pc:sldMkLst>
          <pc:docMk/>
          <pc:sldMk cId="1336287172" sldId="890"/>
        </pc:sldMkLst>
        <pc:spChg chg="del mod">
          <ac:chgData name="Nguyen Chi Son" userId="606856d02e9d83ac" providerId="LiveId" clId="{792C11D5-2750-4B23-9920-696B068ED116}" dt="2022-05-24T20:25:25.515" v="5959" actId="478"/>
          <ac:spMkLst>
            <pc:docMk/>
            <pc:sldMk cId="1336287172" sldId="890"/>
            <ac:spMk id="2" creationId="{BA8A6260-CA4B-46A9-A06E-C71EE59E6992}"/>
          </ac:spMkLst>
        </pc:spChg>
        <pc:spChg chg="add del mod">
          <ac:chgData name="Nguyen Chi Son" userId="606856d02e9d83ac" providerId="LiveId" clId="{792C11D5-2750-4B23-9920-696B068ED116}" dt="2022-05-24T20:25:27.789" v="5960" actId="478"/>
          <ac:spMkLst>
            <pc:docMk/>
            <pc:sldMk cId="1336287172" sldId="890"/>
            <ac:spMk id="4" creationId="{141AAF16-3BD6-269C-C99D-01EF3E9139A3}"/>
          </ac:spMkLst>
        </pc:spChg>
        <pc:spChg chg="del">
          <ac:chgData name="Nguyen Chi Son" userId="606856d02e9d83ac" providerId="LiveId" clId="{792C11D5-2750-4B23-9920-696B068ED116}" dt="2022-05-24T20:21:34.937" v="5639" actId="478"/>
          <ac:spMkLst>
            <pc:docMk/>
            <pc:sldMk cId="1336287172" sldId="890"/>
            <ac:spMk id="6" creationId="{12F38831-4946-49B8-6556-C5E609F704BB}"/>
          </ac:spMkLst>
        </pc:spChg>
        <pc:spChg chg="add mod">
          <ac:chgData name="Nguyen Chi Son" userId="606856d02e9d83ac" providerId="LiveId" clId="{792C11D5-2750-4B23-9920-696B068ED116}" dt="2022-05-24T20:25:34.629" v="5978" actId="1035"/>
          <ac:spMkLst>
            <pc:docMk/>
            <pc:sldMk cId="1336287172" sldId="890"/>
            <ac:spMk id="9" creationId="{99C1ECAE-F271-CF00-A69A-9CD952C584CB}"/>
          </ac:spMkLst>
        </pc:spChg>
        <pc:spChg chg="add mod">
          <ac:chgData name="Nguyen Chi Son" userId="606856d02e9d83ac" providerId="LiveId" clId="{792C11D5-2750-4B23-9920-696B068ED116}" dt="2022-05-24T20:25:34.629" v="5978" actId="1035"/>
          <ac:spMkLst>
            <pc:docMk/>
            <pc:sldMk cId="1336287172" sldId="890"/>
            <ac:spMk id="11" creationId="{06BEC138-5357-7913-F670-86298CF20738}"/>
          </ac:spMkLst>
        </pc:spChg>
        <pc:spChg chg="add mod">
          <ac:chgData name="Nguyen Chi Son" userId="606856d02e9d83ac" providerId="LiveId" clId="{792C11D5-2750-4B23-9920-696B068ED116}" dt="2022-05-24T20:25:34.629" v="5978" actId="1035"/>
          <ac:spMkLst>
            <pc:docMk/>
            <pc:sldMk cId="1336287172" sldId="890"/>
            <ac:spMk id="13" creationId="{749D2077-4513-43DE-F7D6-54877454DB8F}"/>
          </ac:spMkLst>
        </pc:spChg>
        <pc:spChg chg="add mod">
          <ac:chgData name="Nguyen Chi Son" userId="606856d02e9d83ac" providerId="LiveId" clId="{792C11D5-2750-4B23-9920-696B068ED116}" dt="2022-05-24T20:25:28.060" v="5961"/>
          <ac:spMkLst>
            <pc:docMk/>
            <pc:sldMk cId="1336287172" sldId="890"/>
            <ac:spMk id="15" creationId="{CA2FFF5F-8AF9-7C94-2E31-D89EF6535F65}"/>
          </ac:spMkLst>
        </pc:spChg>
        <pc:graphicFrameChg chg="del">
          <ac:chgData name="Nguyen Chi Son" userId="606856d02e9d83ac" providerId="LiveId" clId="{792C11D5-2750-4B23-9920-696B068ED116}" dt="2022-05-24T20:21:34.937" v="5639" actId="478"/>
          <ac:graphicFrameMkLst>
            <pc:docMk/>
            <pc:sldMk cId="1336287172" sldId="890"/>
            <ac:graphicFrameMk id="5" creationId="{442AA440-F4E7-BC23-07EE-1A2BDC9773DE}"/>
          </ac:graphicFrameMkLst>
        </pc:graphicFrameChg>
        <pc:graphicFrameChg chg="add mod">
          <ac:chgData name="Nguyen Chi Son" userId="606856d02e9d83ac" providerId="LiveId" clId="{792C11D5-2750-4B23-9920-696B068ED116}" dt="2022-05-24T20:25:36.263" v="5979" actId="1076"/>
          <ac:graphicFrameMkLst>
            <pc:docMk/>
            <pc:sldMk cId="1336287172" sldId="890"/>
            <ac:graphicFrameMk id="16" creationId="{69332106-C664-1D27-453B-458B034DBFAE}"/>
          </ac:graphicFrameMkLst>
        </pc:graphicFrameChg>
        <pc:picChg chg="del">
          <ac:chgData name="Nguyen Chi Son" userId="606856d02e9d83ac" providerId="LiveId" clId="{792C11D5-2750-4B23-9920-696B068ED116}" dt="2022-05-24T20:21:34.937" v="5639" actId="478"/>
          <ac:picMkLst>
            <pc:docMk/>
            <pc:sldMk cId="1336287172" sldId="890"/>
            <ac:picMk id="7" creationId="{527A7C45-0396-48C2-40BC-B69169EF9ED6}"/>
          </ac:picMkLst>
        </pc:picChg>
        <pc:picChg chg="mod">
          <ac:chgData name="Nguyen Chi Son" userId="606856d02e9d83ac" providerId="LiveId" clId="{792C11D5-2750-4B23-9920-696B068ED116}" dt="2022-05-24T20:25:34.629" v="5978" actId="1035"/>
          <ac:picMkLst>
            <pc:docMk/>
            <pc:sldMk cId="1336287172" sldId="890"/>
            <ac:picMk id="10" creationId="{860E714D-A613-667A-A07E-98D5463A1D8D}"/>
          </ac:picMkLst>
        </pc:picChg>
        <pc:picChg chg="mod">
          <ac:chgData name="Nguyen Chi Son" userId="606856d02e9d83ac" providerId="LiveId" clId="{792C11D5-2750-4B23-9920-696B068ED116}" dt="2022-05-24T20:25:34.629" v="5978" actId="1035"/>
          <ac:picMkLst>
            <pc:docMk/>
            <pc:sldMk cId="1336287172" sldId="890"/>
            <ac:picMk id="12" creationId="{649E1B81-3222-A54B-4EAA-93A6ED153A4C}"/>
          </ac:picMkLst>
        </pc:picChg>
        <pc:picChg chg="mod">
          <ac:chgData name="Nguyen Chi Son" userId="606856d02e9d83ac" providerId="LiveId" clId="{792C11D5-2750-4B23-9920-696B068ED116}" dt="2022-05-24T20:25:34.629" v="5978" actId="1035"/>
          <ac:picMkLst>
            <pc:docMk/>
            <pc:sldMk cId="1336287172" sldId="890"/>
            <ac:picMk id="14" creationId="{3C838FAF-192A-B9BB-FBF3-D653784EDC38}"/>
          </ac:picMkLst>
        </pc:picChg>
      </pc:sldChg>
      <pc:sldChg chg="addSp delSp modSp add mod delAnim modAnim">
        <pc:chgData name="Nguyen Chi Son" userId="606856d02e9d83ac" providerId="LiveId" clId="{792C11D5-2750-4B23-9920-696B068ED116}" dt="2022-05-25T08:51:38.925" v="8990"/>
        <pc:sldMkLst>
          <pc:docMk/>
          <pc:sldMk cId="4261963496" sldId="891"/>
        </pc:sldMkLst>
        <pc:spChg chg="mod">
          <ac:chgData name="Nguyen Chi Son" userId="606856d02e9d83ac" providerId="LiveId" clId="{792C11D5-2750-4B23-9920-696B068ED116}" dt="2022-05-25T08:12:48.735" v="7328" actId="20577"/>
          <ac:spMkLst>
            <pc:docMk/>
            <pc:sldMk cId="4261963496" sldId="891"/>
            <ac:spMk id="10" creationId="{F4205AE1-636D-BDDB-4225-92233C151819}"/>
          </ac:spMkLst>
        </pc:spChg>
        <pc:spChg chg="mod">
          <ac:chgData name="Nguyen Chi Son" userId="606856d02e9d83ac" providerId="LiveId" clId="{792C11D5-2750-4B23-9920-696B068ED116}" dt="2022-05-24T20:36:51.614" v="6813" actId="122"/>
          <ac:spMkLst>
            <pc:docMk/>
            <pc:sldMk cId="4261963496" sldId="891"/>
            <ac:spMk id="12" creationId="{A09936E7-D4EC-50C5-E56D-BC010AD323C0}"/>
          </ac:spMkLst>
        </pc:spChg>
        <pc:spChg chg="mod">
          <ac:chgData name="Nguyen Chi Son" userId="606856d02e9d83ac" providerId="LiveId" clId="{792C11D5-2750-4B23-9920-696B068ED116}" dt="2022-05-25T08:50:01.769" v="8972" actId="20577"/>
          <ac:spMkLst>
            <pc:docMk/>
            <pc:sldMk cId="4261963496" sldId="891"/>
            <ac:spMk id="19" creationId="{9C339D16-68E4-43C4-A62E-D0146138D23B}"/>
          </ac:spMkLst>
        </pc:spChg>
        <pc:spChg chg="add mod">
          <ac:chgData name="Nguyen Chi Son" userId="606856d02e9d83ac" providerId="LiveId" clId="{792C11D5-2750-4B23-9920-696B068ED116}" dt="2022-05-24T20:33:45.389" v="6505" actId="571"/>
          <ac:spMkLst>
            <pc:docMk/>
            <pc:sldMk cId="4261963496" sldId="891"/>
            <ac:spMk id="28" creationId="{452EDBE4-2E34-E145-5351-3CA5DF7B76E7}"/>
          </ac:spMkLst>
        </pc:spChg>
        <pc:graphicFrameChg chg="del">
          <ac:chgData name="Nguyen Chi Son" userId="606856d02e9d83ac" providerId="LiveId" clId="{792C11D5-2750-4B23-9920-696B068ED116}" dt="2022-05-24T20:26:47.808" v="5982" actId="478"/>
          <ac:graphicFrameMkLst>
            <pc:docMk/>
            <pc:sldMk cId="4261963496" sldId="891"/>
            <ac:graphicFrameMk id="17" creationId="{8F7E92AE-1962-F9EE-9C1D-008AD59EE0C3}"/>
          </ac:graphicFrameMkLst>
        </pc:graphicFrameChg>
        <pc:graphicFrameChg chg="del">
          <ac:chgData name="Nguyen Chi Son" userId="606856d02e9d83ac" providerId="LiveId" clId="{792C11D5-2750-4B23-9920-696B068ED116}" dt="2022-05-24T20:26:47.808" v="5982" actId="478"/>
          <ac:graphicFrameMkLst>
            <pc:docMk/>
            <pc:sldMk cId="4261963496" sldId="891"/>
            <ac:graphicFrameMk id="18" creationId="{E02672A3-DC99-32FC-0D05-5B1C81745851}"/>
          </ac:graphicFrameMkLst>
        </pc:graphicFrameChg>
        <pc:graphicFrameChg chg="mod">
          <ac:chgData name="Nguyen Chi Son" userId="606856d02e9d83ac" providerId="LiveId" clId="{792C11D5-2750-4B23-9920-696B068ED116}" dt="2022-05-24T20:34:18.740" v="6519" actId="1076"/>
          <ac:graphicFrameMkLst>
            <pc:docMk/>
            <pc:sldMk cId="4261963496" sldId="891"/>
            <ac:graphicFrameMk id="22" creationId="{7677A667-558C-E6FD-204F-CB18D8AEB9BD}"/>
          </ac:graphicFrameMkLst>
        </pc:graphicFrameChg>
        <pc:graphicFrameChg chg="mod">
          <ac:chgData name="Nguyen Chi Son" userId="606856d02e9d83ac" providerId="LiveId" clId="{792C11D5-2750-4B23-9920-696B068ED116}" dt="2022-05-25T08:12:53.375" v="7330"/>
          <ac:graphicFrameMkLst>
            <pc:docMk/>
            <pc:sldMk cId="4261963496" sldId="891"/>
            <ac:graphicFrameMk id="23" creationId="{28C1E386-07AB-F59C-9336-964FA158C179}"/>
          </ac:graphicFrameMkLst>
        </pc:graphicFrameChg>
        <pc:graphicFrameChg chg="add mod">
          <ac:chgData name="Nguyen Chi Son" userId="606856d02e9d83ac" providerId="LiveId" clId="{792C11D5-2750-4B23-9920-696B068ED116}" dt="2022-05-24T20:32:56.509" v="6492" actId="1076"/>
          <ac:graphicFrameMkLst>
            <pc:docMk/>
            <pc:sldMk cId="4261963496" sldId="891"/>
            <ac:graphicFrameMk id="24" creationId="{800E6BFF-C476-28B2-04CB-64AFCC48C5DB}"/>
          </ac:graphicFrameMkLst>
        </pc:graphicFrameChg>
        <pc:graphicFrameChg chg="add mod">
          <ac:chgData name="Nguyen Chi Son" userId="606856d02e9d83ac" providerId="LiveId" clId="{792C11D5-2750-4B23-9920-696B068ED116}" dt="2022-05-24T20:33:11.260" v="6496" actId="1076"/>
          <ac:graphicFrameMkLst>
            <pc:docMk/>
            <pc:sldMk cId="4261963496" sldId="891"/>
            <ac:graphicFrameMk id="25" creationId="{AF1AB04F-D083-D7B9-C859-8A13950B2673}"/>
          </ac:graphicFrameMkLst>
        </pc:graphicFrameChg>
        <pc:graphicFrameChg chg="add mod">
          <ac:chgData name="Nguyen Chi Son" userId="606856d02e9d83ac" providerId="LiveId" clId="{792C11D5-2750-4B23-9920-696B068ED116}" dt="2022-05-24T20:33:33.020" v="6502" actId="1076"/>
          <ac:graphicFrameMkLst>
            <pc:docMk/>
            <pc:sldMk cId="4261963496" sldId="891"/>
            <ac:graphicFrameMk id="27" creationId="{9FBBA06A-C849-8324-3337-3348C7076E80}"/>
          </ac:graphicFrameMkLst>
        </pc:graphicFrameChg>
        <pc:graphicFrameChg chg="add mod">
          <ac:chgData name="Nguyen Chi Son" userId="606856d02e9d83ac" providerId="LiveId" clId="{792C11D5-2750-4B23-9920-696B068ED116}" dt="2022-05-25T08:12:58.726" v="7332"/>
          <ac:graphicFrameMkLst>
            <pc:docMk/>
            <pc:sldMk cId="4261963496" sldId="891"/>
            <ac:graphicFrameMk id="29" creationId="{DEB118FF-F024-C132-BEFA-BCB258473A44}"/>
          </ac:graphicFrameMkLst>
        </pc:graphicFrameChg>
        <pc:graphicFrameChg chg="add mod">
          <ac:chgData name="Nguyen Chi Son" userId="606856d02e9d83ac" providerId="LiveId" clId="{792C11D5-2750-4B23-9920-696B068ED116}" dt="2022-05-24T20:34:48.684" v="6532" actId="1076"/>
          <ac:graphicFrameMkLst>
            <pc:docMk/>
            <pc:sldMk cId="4261963496" sldId="891"/>
            <ac:graphicFrameMk id="30" creationId="{F9CD7546-68BB-8872-4584-FFA54E2B1249}"/>
          </ac:graphicFrameMkLst>
        </pc:graphicFrameChg>
        <pc:picChg chg="add mod">
          <ac:chgData name="Nguyen Chi Son" userId="606856d02e9d83ac" providerId="LiveId" clId="{792C11D5-2750-4B23-9920-696B068ED116}" dt="2022-05-24T20:28:12.989" v="6393" actId="1076"/>
          <ac:picMkLst>
            <pc:docMk/>
            <pc:sldMk cId="4261963496" sldId="891"/>
            <ac:picMk id="3" creationId="{DCA5DDF8-3FE0-3A4D-FEA1-CA6BFD060D75}"/>
          </ac:picMkLst>
        </pc:picChg>
        <pc:picChg chg="del">
          <ac:chgData name="Nguyen Chi Son" userId="606856d02e9d83ac" providerId="LiveId" clId="{792C11D5-2750-4B23-9920-696B068ED116}" dt="2022-05-24T20:26:46.264" v="5981" actId="478"/>
          <ac:picMkLst>
            <pc:docMk/>
            <pc:sldMk cId="4261963496" sldId="891"/>
            <ac:picMk id="4" creationId="{D80F3516-19D2-B9F8-AF65-AD2C077014EA}"/>
          </ac:picMkLst>
        </pc:picChg>
        <pc:cxnChg chg="del">
          <ac:chgData name="Nguyen Chi Son" userId="606856d02e9d83ac" providerId="LiveId" clId="{792C11D5-2750-4B23-9920-696B068ED116}" dt="2022-05-24T20:26:47.808" v="5982" actId="478"/>
          <ac:cxnSpMkLst>
            <pc:docMk/>
            <pc:sldMk cId="4261963496" sldId="891"/>
            <ac:cxnSpMk id="14" creationId="{FF571E42-CE6D-D119-31B5-23B517169557}"/>
          </ac:cxnSpMkLst>
        </pc:cxnChg>
        <pc:cxnChg chg="del">
          <ac:chgData name="Nguyen Chi Son" userId="606856d02e9d83ac" providerId="LiveId" clId="{792C11D5-2750-4B23-9920-696B068ED116}" dt="2022-05-24T20:26:47.808" v="5982" actId="478"/>
          <ac:cxnSpMkLst>
            <pc:docMk/>
            <pc:sldMk cId="4261963496" sldId="891"/>
            <ac:cxnSpMk id="16" creationId="{F55BCC44-D0D5-D936-2E45-E48CE336CFA1}"/>
          </ac:cxnSpMkLst>
        </pc:cxnChg>
        <pc:cxnChg chg="add mod">
          <ac:chgData name="Nguyen Chi Son" userId="606856d02e9d83ac" providerId="LiveId" clId="{792C11D5-2750-4B23-9920-696B068ED116}" dt="2022-05-24T20:32:04.236" v="6481" actId="1076"/>
          <ac:cxnSpMkLst>
            <pc:docMk/>
            <pc:sldMk cId="4261963496" sldId="891"/>
            <ac:cxnSpMk id="20" creationId="{674BB650-E23B-6FDD-C3E1-12F7AE543E00}"/>
          </ac:cxnSpMkLst>
        </pc:cxnChg>
        <pc:cxnChg chg="add mod">
          <ac:chgData name="Nguyen Chi Son" userId="606856d02e9d83ac" providerId="LiveId" clId="{792C11D5-2750-4B23-9920-696B068ED116}" dt="2022-05-24T20:32:34.731" v="6487" actId="208"/>
          <ac:cxnSpMkLst>
            <pc:docMk/>
            <pc:sldMk cId="4261963496" sldId="891"/>
            <ac:cxnSpMk id="21" creationId="{3F44A1FC-4395-9FD2-0BBE-4488487789A0}"/>
          </ac:cxnSpMkLst>
        </pc:cxnChg>
        <pc:cxnChg chg="add mod">
          <ac:chgData name="Nguyen Chi Son" userId="606856d02e9d83ac" providerId="LiveId" clId="{792C11D5-2750-4B23-9920-696B068ED116}" dt="2022-05-24T20:33:21.989" v="6498" actId="1076"/>
          <ac:cxnSpMkLst>
            <pc:docMk/>
            <pc:sldMk cId="4261963496" sldId="891"/>
            <ac:cxnSpMk id="26" creationId="{B22D062F-FD5F-40F6-7BB2-D24C7A117D6B}"/>
          </ac:cxnSpMkLst>
        </pc:cxnChg>
        <pc:cxnChg chg="add mod">
          <ac:chgData name="Nguyen Chi Son" userId="606856d02e9d83ac" providerId="LiveId" clId="{792C11D5-2750-4B23-9920-696B068ED116}" dt="2022-05-24T20:34:31.187" v="6525" actId="14100"/>
          <ac:cxnSpMkLst>
            <pc:docMk/>
            <pc:sldMk cId="4261963496" sldId="891"/>
            <ac:cxnSpMk id="31" creationId="{82D09B0B-CA77-8908-0127-51A7063AFCC6}"/>
          </ac:cxnSpMkLst>
        </pc:cxnChg>
        <pc:cxnChg chg="add mod">
          <ac:chgData name="Nguyen Chi Son" userId="606856d02e9d83ac" providerId="LiveId" clId="{792C11D5-2750-4B23-9920-696B068ED116}" dt="2022-05-24T20:34:36.724" v="6527" actId="14100"/>
          <ac:cxnSpMkLst>
            <pc:docMk/>
            <pc:sldMk cId="4261963496" sldId="891"/>
            <ac:cxnSpMk id="33" creationId="{DDC99A72-B6C6-6C27-08E9-A338A1382213}"/>
          </ac:cxnSpMkLst>
        </pc:cxnChg>
        <pc:cxnChg chg="add mod">
          <ac:chgData name="Nguyen Chi Son" userId="606856d02e9d83ac" providerId="LiveId" clId="{792C11D5-2750-4B23-9920-696B068ED116}" dt="2022-05-24T20:34:46.525" v="6531" actId="14100"/>
          <ac:cxnSpMkLst>
            <pc:docMk/>
            <pc:sldMk cId="4261963496" sldId="891"/>
            <ac:cxnSpMk id="35" creationId="{2AB4E6BD-8B58-FE2B-A4B7-700917BAA834}"/>
          </ac:cxnSpMkLst>
        </pc:cxnChg>
      </pc:sldChg>
      <pc:sldChg chg="addSp delSp modSp add mod ord delAnim modAnim">
        <pc:chgData name="Nguyen Chi Son" userId="606856d02e9d83ac" providerId="LiveId" clId="{792C11D5-2750-4B23-9920-696B068ED116}" dt="2022-05-25T08:51:03.894" v="8984"/>
        <pc:sldMkLst>
          <pc:docMk/>
          <pc:sldMk cId="1960958627" sldId="892"/>
        </pc:sldMkLst>
        <pc:spChg chg="add mod">
          <ac:chgData name="Nguyen Chi Son" userId="606856d02e9d83ac" providerId="LiveId" clId="{792C11D5-2750-4B23-9920-696B068ED116}" dt="2022-05-25T08:39:48.968" v="8190" actId="1035"/>
          <ac:spMkLst>
            <pc:docMk/>
            <pc:sldMk cId="1960958627" sldId="892"/>
            <ac:spMk id="2" creationId="{DCE397D7-6414-9DEA-6E5B-937B6819C213}"/>
          </ac:spMkLst>
        </pc:spChg>
        <pc:spChg chg="add mod">
          <ac:chgData name="Nguyen Chi Son" userId="606856d02e9d83ac" providerId="LiveId" clId="{792C11D5-2750-4B23-9920-696B068ED116}" dt="2022-05-25T08:39:48.968" v="8190" actId="1035"/>
          <ac:spMkLst>
            <pc:docMk/>
            <pc:sldMk cId="1960958627" sldId="892"/>
            <ac:spMk id="17" creationId="{730F7367-D8E2-5B2A-0BB9-2BA2E462244A}"/>
          </ac:spMkLst>
        </pc:spChg>
        <pc:spChg chg="mod">
          <ac:chgData name="Nguyen Chi Son" userId="606856d02e9d83ac" providerId="LiveId" clId="{792C11D5-2750-4B23-9920-696B068ED116}" dt="2022-05-25T08:49:52.554" v="8970" actId="20577"/>
          <ac:spMkLst>
            <pc:docMk/>
            <pc:sldMk cId="1960958627" sldId="892"/>
            <ac:spMk id="19" creationId="{9C339D16-68E4-43C4-A62E-D0146138D23B}"/>
          </ac:spMkLst>
        </pc:spChg>
        <pc:spChg chg="del">
          <ac:chgData name="Nguyen Chi Son" userId="606856d02e9d83ac" providerId="LiveId" clId="{792C11D5-2750-4B23-9920-696B068ED116}" dt="2022-05-25T08:31:50.826" v="7659" actId="478"/>
          <ac:spMkLst>
            <pc:docMk/>
            <pc:sldMk cId="1960958627" sldId="892"/>
            <ac:spMk id="20" creationId="{CE10C48B-DD3B-F42D-4D17-30876BB2C636}"/>
          </ac:spMkLst>
        </pc:spChg>
        <pc:spChg chg="del">
          <ac:chgData name="Nguyen Chi Son" userId="606856d02e9d83ac" providerId="LiveId" clId="{792C11D5-2750-4B23-9920-696B068ED116}" dt="2022-05-25T08:31:50.826" v="7659" actId="478"/>
          <ac:spMkLst>
            <pc:docMk/>
            <pc:sldMk cId="1960958627" sldId="892"/>
            <ac:spMk id="21" creationId="{09A56ADD-F181-F414-B6D2-57F43B4AD9CF}"/>
          </ac:spMkLst>
        </pc:spChg>
        <pc:spChg chg="del">
          <ac:chgData name="Nguyen Chi Son" userId="606856d02e9d83ac" providerId="LiveId" clId="{792C11D5-2750-4B23-9920-696B068ED116}" dt="2022-05-25T08:31:50.826" v="7659" actId="478"/>
          <ac:spMkLst>
            <pc:docMk/>
            <pc:sldMk cId="1960958627" sldId="892"/>
            <ac:spMk id="24" creationId="{8730772F-B50E-8A02-F3ED-000879F9434B}"/>
          </ac:spMkLst>
        </pc:spChg>
        <pc:spChg chg="del">
          <ac:chgData name="Nguyen Chi Son" userId="606856d02e9d83ac" providerId="LiveId" clId="{792C11D5-2750-4B23-9920-696B068ED116}" dt="2022-05-25T08:31:50.826" v="7659" actId="478"/>
          <ac:spMkLst>
            <pc:docMk/>
            <pc:sldMk cId="1960958627" sldId="892"/>
            <ac:spMk id="25" creationId="{F474139B-D30E-D7B2-4555-F4D8A87237D4}"/>
          </ac:spMkLst>
        </pc:spChg>
        <pc:spChg chg="add mod">
          <ac:chgData name="Nguyen Chi Son" userId="606856d02e9d83ac" providerId="LiveId" clId="{792C11D5-2750-4B23-9920-696B068ED116}" dt="2022-05-25T08:39:48.968" v="8190" actId="1035"/>
          <ac:spMkLst>
            <pc:docMk/>
            <pc:sldMk cId="1960958627" sldId="892"/>
            <ac:spMk id="33" creationId="{4D93DAD9-91F0-0F3A-58AC-3FD6ADEE5F55}"/>
          </ac:spMkLst>
        </pc:spChg>
        <pc:spChg chg="add del mod">
          <ac:chgData name="Nguyen Chi Son" userId="606856d02e9d83ac" providerId="LiveId" clId="{792C11D5-2750-4B23-9920-696B068ED116}" dt="2022-05-25T08:34:00.841" v="8046" actId="478"/>
          <ac:spMkLst>
            <pc:docMk/>
            <pc:sldMk cId="1960958627" sldId="892"/>
            <ac:spMk id="38" creationId="{2064080E-7E35-5FAD-AC93-1E41BBC7D4C1}"/>
          </ac:spMkLst>
        </pc:spChg>
        <pc:spChg chg="add mod">
          <ac:chgData name="Nguyen Chi Son" userId="606856d02e9d83ac" providerId="LiveId" clId="{792C11D5-2750-4B23-9920-696B068ED116}" dt="2022-05-25T08:39:48.968" v="8190" actId="1035"/>
          <ac:spMkLst>
            <pc:docMk/>
            <pc:sldMk cId="1960958627" sldId="892"/>
            <ac:spMk id="42" creationId="{CAF3616C-7CD9-9E52-40D0-4B75D2467E26}"/>
          </ac:spMkLst>
        </pc:spChg>
        <pc:spChg chg="del">
          <ac:chgData name="Nguyen Chi Son" userId="606856d02e9d83ac" providerId="LiveId" clId="{792C11D5-2750-4B23-9920-696B068ED116}" dt="2022-05-25T08:31:53.058" v="7661" actId="478"/>
          <ac:spMkLst>
            <pc:docMk/>
            <pc:sldMk cId="1960958627" sldId="892"/>
            <ac:spMk id="44" creationId="{BF3D2036-2A8E-5EAD-E085-219DA2D1C7E5}"/>
          </ac:spMkLst>
        </pc:spChg>
        <pc:spChg chg="del">
          <ac:chgData name="Nguyen Chi Son" userId="606856d02e9d83ac" providerId="LiveId" clId="{792C11D5-2750-4B23-9920-696B068ED116}" dt="2022-05-25T08:31:53.058" v="7661" actId="478"/>
          <ac:spMkLst>
            <pc:docMk/>
            <pc:sldMk cId="1960958627" sldId="892"/>
            <ac:spMk id="45" creationId="{50D09B75-7E36-E168-0199-EE2C694E9C0A}"/>
          </ac:spMkLst>
        </pc:spChg>
        <pc:spChg chg="del">
          <ac:chgData name="Nguyen Chi Son" userId="606856d02e9d83ac" providerId="LiveId" clId="{792C11D5-2750-4B23-9920-696B068ED116}" dt="2022-05-25T08:31:53.058" v="7661" actId="478"/>
          <ac:spMkLst>
            <pc:docMk/>
            <pc:sldMk cId="1960958627" sldId="892"/>
            <ac:spMk id="47" creationId="{5BB72B79-E8B8-7EDD-FF83-F91999E03524}"/>
          </ac:spMkLst>
        </pc:spChg>
        <pc:spChg chg="del">
          <ac:chgData name="Nguyen Chi Son" userId="606856d02e9d83ac" providerId="LiveId" clId="{792C11D5-2750-4B23-9920-696B068ED116}" dt="2022-05-25T08:31:53.058" v="7661" actId="478"/>
          <ac:spMkLst>
            <pc:docMk/>
            <pc:sldMk cId="1960958627" sldId="892"/>
            <ac:spMk id="48" creationId="{4FE5EAA8-423D-C036-E655-8524A5DADCE3}"/>
          </ac:spMkLst>
        </pc:spChg>
        <pc:spChg chg="del">
          <ac:chgData name="Nguyen Chi Son" userId="606856d02e9d83ac" providerId="LiveId" clId="{792C11D5-2750-4B23-9920-696B068ED116}" dt="2022-05-25T08:31:53.058" v="7661" actId="478"/>
          <ac:spMkLst>
            <pc:docMk/>
            <pc:sldMk cId="1960958627" sldId="892"/>
            <ac:spMk id="53" creationId="{86C2E2EA-DBC2-C5D3-481A-EAA26463488E}"/>
          </ac:spMkLst>
        </pc:spChg>
        <pc:spChg chg="add mod">
          <ac:chgData name="Nguyen Chi Son" userId="606856d02e9d83ac" providerId="LiveId" clId="{792C11D5-2750-4B23-9920-696B068ED116}" dt="2022-05-25T08:39:48.968" v="8190" actId="1035"/>
          <ac:spMkLst>
            <pc:docMk/>
            <pc:sldMk cId="1960958627" sldId="892"/>
            <ac:spMk id="61" creationId="{4972A715-99B2-C579-1852-450B29BC6281}"/>
          </ac:spMkLst>
        </pc:spChg>
        <pc:spChg chg="add mod">
          <ac:chgData name="Nguyen Chi Son" userId="606856d02e9d83ac" providerId="LiveId" clId="{792C11D5-2750-4B23-9920-696B068ED116}" dt="2022-05-25T08:39:48.968" v="8190" actId="1035"/>
          <ac:spMkLst>
            <pc:docMk/>
            <pc:sldMk cId="1960958627" sldId="892"/>
            <ac:spMk id="63" creationId="{8B1AD18A-3C51-0F64-E1DB-7C9A7F6F10D4}"/>
          </ac:spMkLst>
        </pc:spChg>
        <pc:spChg chg="add mod">
          <ac:chgData name="Nguyen Chi Son" userId="606856d02e9d83ac" providerId="LiveId" clId="{792C11D5-2750-4B23-9920-696B068ED116}" dt="2022-05-25T08:41:14.297" v="8408" actId="1076"/>
          <ac:spMkLst>
            <pc:docMk/>
            <pc:sldMk cId="1960958627" sldId="892"/>
            <ac:spMk id="64" creationId="{C6A88509-69B7-1DAC-DA46-F08CB148FBE3}"/>
          </ac:spMkLst>
        </pc:spChg>
        <pc:spChg chg="add mod">
          <ac:chgData name="Nguyen Chi Son" userId="606856d02e9d83ac" providerId="LiveId" clId="{792C11D5-2750-4B23-9920-696B068ED116}" dt="2022-05-25T08:41:22.329" v="8410" actId="14100"/>
          <ac:spMkLst>
            <pc:docMk/>
            <pc:sldMk cId="1960958627" sldId="892"/>
            <ac:spMk id="65" creationId="{22137917-0330-4704-ED2C-348136B62974}"/>
          </ac:spMkLst>
        </pc:spChg>
        <pc:spChg chg="add mod">
          <ac:chgData name="Nguyen Chi Son" userId="606856d02e9d83ac" providerId="LiveId" clId="{792C11D5-2750-4B23-9920-696B068ED116}" dt="2022-05-25T08:41:11.795" v="8407" actId="1076"/>
          <ac:spMkLst>
            <pc:docMk/>
            <pc:sldMk cId="1960958627" sldId="892"/>
            <ac:spMk id="66" creationId="{20B49640-A300-8F68-05DA-5BABB243C901}"/>
          </ac:spMkLst>
        </pc:spChg>
        <pc:graphicFrameChg chg="del">
          <ac:chgData name="Nguyen Chi Son" userId="606856d02e9d83ac" providerId="LiveId" clId="{792C11D5-2750-4B23-9920-696B068ED116}" dt="2022-05-25T08:31:50.826" v="7659" actId="478"/>
          <ac:graphicFrameMkLst>
            <pc:docMk/>
            <pc:sldMk cId="1960958627" sldId="892"/>
            <ac:graphicFrameMk id="26" creationId="{337A5948-71FF-8780-069E-0E88337AEEC9}"/>
          </ac:graphicFrameMkLst>
        </pc:graphicFrameChg>
        <pc:graphicFrameChg chg="del">
          <ac:chgData name="Nguyen Chi Son" userId="606856d02e9d83ac" providerId="LiveId" clId="{792C11D5-2750-4B23-9920-696B068ED116}" dt="2022-05-25T08:31:50.826" v="7659" actId="478"/>
          <ac:graphicFrameMkLst>
            <pc:docMk/>
            <pc:sldMk cId="1960958627" sldId="892"/>
            <ac:graphicFrameMk id="27" creationId="{9619F209-552C-59EF-A7E4-A2774C9ABF43}"/>
          </ac:graphicFrameMkLst>
        </pc:graphicFrameChg>
        <pc:graphicFrameChg chg="del">
          <ac:chgData name="Nguyen Chi Son" userId="606856d02e9d83ac" providerId="LiveId" clId="{792C11D5-2750-4B23-9920-696B068ED116}" dt="2022-05-25T08:31:50.826" v="7659" actId="478"/>
          <ac:graphicFrameMkLst>
            <pc:docMk/>
            <pc:sldMk cId="1960958627" sldId="892"/>
            <ac:graphicFrameMk id="28" creationId="{E2A4CDD9-6EC1-9E06-A468-25D76759FB59}"/>
          </ac:graphicFrameMkLst>
        </pc:graphicFrameChg>
        <pc:graphicFrameChg chg="del">
          <ac:chgData name="Nguyen Chi Son" userId="606856d02e9d83ac" providerId="LiveId" clId="{792C11D5-2750-4B23-9920-696B068ED116}" dt="2022-05-25T08:31:50.826" v="7659" actId="478"/>
          <ac:graphicFrameMkLst>
            <pc:docMk/>
            <pc:sldMk cId="1960958627" sldId="892"/>
            <ac:graphicFrameMk id="29" creationId="{E98BA1B6-47DB-7968-BEED-954285AA6F05}"/>
          </ac:graphicFrameMkLst>
        </pc:graphicFrameChg>
        <pc:graphicFrameChg chg="del">
          <ac:chgData name="Nguyen Chi Son" userId="606856d02e9d83ac" providerId="LiveId" clId="{792C11D5-2750-4B23-9920-696B068ED116}" dt="2022-05-25T08:31:53.058" v="7661" actId="478"/>
          <ac:graphicFrameMkLst>
            <pc:docMk/>
            <pc:sldMk cId="1960958627" sldId="892"/>
            <ac:graphicFrameMk id="35" creationId="{613BAA41-415D-C3A2-D7AC-323EEEB4F13A}"/>
          </ac:graphicFrameMkLst>
        </pc:graphicFrameChg>
        <pc:graphicFrameChg chg="del">
          <ac:chgData name="Nguyen Chi Son" userId="606856d02e9d83ac" providerId="LiveId" clId="{792C11D5-2750-4B23-9920-696B068ED116}" dt="2022-05-25T08:31:53.058" v="7661" actId="478"/>
          <ac:graphicFrameMkLst>
            <pc:docMk/>
            <pc:sldMk cId="1960958627" sldId="892"/>
            <ac:graphicFrameMk id="36" creationId="{2F127881-198B-22E5-E44E-CD64A32E93C7}"/>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5" creationId="{8579BB9E-A493-7FB9-AB42-25FB534F531C}"/>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6" creationId="{9FCEB664-D905-2794-4EA8-D6EC17F7768B}"/>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7" creationId="{36523D78-DB62-F3D9-0B30-35C613EAE095}"/>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8" creationId="{B23F2646-508A-E525-A015-D5812A6E8B98}"/>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9" creationId="{D448907B-FCA5-06B4-79A5-6E24652ECBF2}"/>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60" creationId="{BBA7A3FF-B3A7-2CC6-7B61-C28A3DB824B2}"/>
          </ac:graphicFrameMkLst>
        </pc:graphicFrameChg>
        <pc:picChg chg="add mod">
          <ac:chgData name="Nguyen Chi Son" userId="606856d02e9d83ac" providerId="LiveId" clId="{792C11D5-2750-4B23-9920-696B068ED116}" dt="2022-05-25T08:39:48.968" v="8190" actId="1035"/>
          <ac:picMkLst>
            <pc:docMk/>
            <pc:sldMk cId="1960958627" sldId="892"/>
            <ac:picMk id="4" creationId="{F08BCB53-ED03-56E7-5161-0DA9A37877CC}"/>
          </ac:picMkLst>
        </pc:picChg>
        <pc:picChg chg="add mod">
          <ac:chgData name="Nguyen Chi Son" userId="606856d02e9d83ac" providerId="LiveId" clId="{792C11D5-2750-4B23-9920-696B068ED116}" dt="2022-05-25T08:39:48.968" v="8190" actId="1035"/>
          <ac:picMkLst>
            <pc:docMk/>
            <pc:sldMk cId="1960958627" sldId="892"/>
            <ac:picMk id="39" creationId="{8A68068D-2817-9A4E-A24E-65A420878277}"/>
          </ac:picMkLst>
        </pc:picChg>
        <pc:picChg chg="del">
          <ac:chgData name="Nguyen Chi Son" userId="606856d02e9d83ac" providerId="LiveId" clId="{792C11D5-2750-4B23-9920-696B068ED116}" dt="2022-05-25T08:31:51.665" v="7660" actId="478"/>
          <ac:picMkLst>
            <pc:docMk/>
            <pc:sldMk cId="1960958627" sldId="892"/>
            <ac:picMk id="43" creationId="{2CE7806F-D5B6-0F6A-E793-B0AB39423681}"/>
          </ac:picMkLst>
        </pc:picChg>
        <pc:picChg chg="add mod">
          <ac:chgData name="Nguyen Chi Son" userId="606856d02e9d83ac" providerId="LiveId" clId="{792C11D5-2750-4B23-9920-696B068ED116}" dt="2022-05-25T08:39:48.968" v="8190" actId="1035"/>
          <ac:picMkLst>
            <pc:docMk/>
            <pc:sldMk cId="1960958627" sldId="892"/>
            <ac:picMk id="51" creationId="{C77E14AB-B1A7-06F5-72C0-462035315A5C}"/>
          </ac:picMkLst>
        </pc:picChg>
        <pc:cxnChg chg="del">
          <ac:chgData name="Nguyen Chi Son" userId="606856d02e9d83ac" providerId="LiveId" clId="{792C11D5-2750-4B23-9920-696B068ED116}" dt="2022-05-25T08:31:53.058" v="7661" actId="478"/>
          <ac:cxnSpMkLst>
            <pc:docMk/>
            <pc:sldMk cId="1960958627" sldId="892"/>
            <ac:cxnSpMk id="8" creationId="{EBFD1242-6F93-305E-DA12-993262491EDB}"/>
          </ac:cxnSpMkLst>
        </pc:cxnChg>
        <pc:cxnChg chg="del">
          <ac:chgData name="Nguyen Chi Son" userId="606856d02e9d83ac" providerId="LiveId" clId="{792C11D5-2750-4B23-9920-696B068ED116}" dt="2022-05-25T08:31:50.826" v="7659" actId="478"/>
          <ac:cxnSpMkLst>
            <pc:docMk/>
            <pc:sldMk cId="1960958627" sldId="892"/>
            <ac:cxnSpMk id="30" creationId="{11294E06-0884-166C-56CC-9AC80DAF9207}"/>
          </ac:cxnSpMkLst>
        </pc:cxnChg>
        <pc:cxnChg chg="del">
          <ac:chgData name="Nguyen Chi Son" userId="606856d02e9d83ac" providerId="LiveId" clId="{792C11D5-2750-4B23-9920-696B068ED116}" dt="2022-05-25T08:31:50.826" v="7659" actId="478"/>
          <ac:cxnSpMkLst>
            <pc:docMk/>
            <pc:sldMk cId="1960958627" sldId="892"/>
            <ac:cxnSpMk id="31" creationId="{A4271015-9604-3256-757F-477A9F3041D7}"/>
          </ac:cxnSpMkLst>
        </pc:cxnChg>
        <pc:cxnChg chg="del">
          <ac:chgData name="Nguyen Chi Son" userId="606856d02e9d83ac" providerId="LiveId" clId="{792C11D5-2750-4B23-9920-696B068ED116}" dt="2022-05-25T08:31:50.826" v="7659" actId="478"/>
          <ac:cxnSpMkLst>
            <pc:docMk/>
            <pc:sldMk cId="1960958627" sldId="892"/>
            <ac:cxnSpMk id="32" creationId="{4A77CDC0-B701-92BA-D37F-1EB5FA7C9538}"/>
          </ac:cxnSpMkLst>
        </pc:cxnChg>
        <pc:cxnChg chg="del">
          <ac:chgData name="Nguyen Chi Son" userId="606856d02e9d83ac" providerId="LiveId" clId="{792C11D5-2750-4B23-9920-696B068ED116}" dt="2022-05-25T08:31:53.058" v="7661" actId="478"/>
          <ac:cxnSpMkLst>
            <pc:docMk/>
            <pc:sldMk cId="1960958627" sldId="892"/>
            <ac:cxnSpMk id="34" creationId="{68E850D4-2E11-317B-57F9-4C861CB849AD}"/>
          </ac:cxnSpMkLst>
        </pc:cxnChg>
        <pc:cxnChg chg="del">
          <ac:chgData name="Nguyen Chi Son" userId="606856d02e9d83ac" providerId="LiveId" clId="{792C11D5-2750-4B23-9920-696B068ED116}" dt="2022-05-25T08:31:53.058" v="7661" actId="478"/>
          <ac:cxnSpMkLst>
            <pc:docMk/>
            <pc:sldMk cId="1960958627" sldId="892"/>
            <ac:cxnSpMk id="37" creationId="{687986D7-6254-7582-0E32-EF45C187506F}"/>
          </ac:cxnSpMkLst>
        </pc:cxnChg>
        <pc:cxnChg chg="add mod">
          <ac:chgData name="Nguyen Chi Son" userId="606856d02e9d83ac" providerId="LiveId" clId="{792C11D5-2750-4B23-9920-696B068ED116}" dt="2022-05-25T08:39:48.968" v="8190" actId="1035"/>
          <ac:cxnSpMkLst>
            <pc:docMk/>
            <pc:sldMk cId="1960958627" sldId="892"/>
            <ac:cxnSpMk id="40" creationId="{A33E1BB6-6A3F-96D1-3FE8-797EBE4E1BD4}"/>
          </ac:cxnSpMkLst>
        </pc:cxnChg>
        <pc:cxnChg chg="add mod">
          <ac:chgData name="Nguyen Chi Son" userId="606856d02e9d83ac" providerId="LiveId" clId="{792C11D5-2750-4B23-9920-696B068ED116}" dt="2022-05-25T08:39:48.968" v="8190" actId="1035"/>
          <ac:cxnSpMkLst>
            <pc:docMk/>
            <pc:sldMk cId="1960958627" sldId="892"/>
            <ac:cxnSpMk id="41" creationId="{E74E9B43-B4E2-7DEF-CCBA-5E138A730FCF}"/>
          </ac:cxnSpMkLst>
        </pc:cxnChg>
        <pc:cxnChg chg="add mod">
          <ac:chgData name="Nguyen Chi Son" userId="606856d02e9d83ac" providerId="LiveId" clId="{792C11D5-2750-4B23-9920-696B068ED116}" dt="2022-05-25T08:39:48.968" v="8190" actId="1035"/>
          <ac:cxnSpMkLst>
            <pc:docMk/>
            <pc:sldMk cId="1960958627" sldId="892"/>
            <ac:cxnSpMk id="46" creationId="{CE633C89-0BE2-4A2E-F374-5509F4808B31}"/>
          </ac:cxnSpMkLst>
        </pc:cxnChg>
        <pc:cxnChg chg="del">
          <ac:chgData name="Nguyen Chi Son" userId="606856d02e9d83ac" providerId="LiveId" clId="{792C11D5-2750-4B23-9920-696B068ED116}" dt="2022-05-25T08:31:53.058" v="7661" actId="478"/>
          <ac:cxnSpMkLst>
            <pc:docMk/>
            <pc:sldMk cId="1960958627" sldId="892"/>
            <ac:cxnSpMk id="49" creationId="{8DBC8FBA-1F1B-19F1-A24B-EB16A1D6DC7C}"/>
          </ac:cxnSpMkLst>
        </pc:cxnChg>
        <pc:cxnChg chg="add mod">
          <ac:chgData name="Nguyen Chi Son" userId="606856d02e9d83ac" providerId="LiveId" clId="{792C11D5-2750-4B23-9920-696B068ED116}" dt="2022-05-25T08:39:48.968" v="8190" actId="1035"/>
          <ac:cxnSpMkLst>
            <pc:docMk/>
            <pc:sldMk cId="1960958627" sldId="892"/>
            <ac:cxnSpMk id="50" creationId="{AE486E43-BD20-792C-4464-56253536F0B4}"/>
          </ac:cxnSpMkLst>
        </pc:cxnChg>
        <pc:cxnChg chg="add mod">
          <ac:chgData name="Nguyen Chi Son" userId="606856d02e9d83ac" providerId="LiveId" clId="{792C11D5-2750-4B23-9920-696B068ED116}" dt="2022-05-25T08:39:48.968" v="8190" actId="1035"/>
          <ac:cxnSpMkLst>
            <pc:docMk/>
            <pc:sldMk cId="1960958627" sldId="892"/>
            <ac:cxnSpMk id="52" creationId="{2459E280-4E06-521D-9476-D618250F645A}"/>
          </ac:cxnSpMkLst>
        </pc:cxnChg>
        <pc:cxnChg chg="add mod">
          <ac:chgData name="Nguyen Chi Son" userId="606856d02e9d83ac" providerId="LiveId" clId="{792C11D5-2750-4B23-9920-696B068ED116}" dt="2022-05-25T08:39:48.968" v="8190" actId="1035"/>
          <ac:cxnSpMkLst>
            <pc:docMk/>
            <pc:sldMk cId="1960958627" sldId="892"/>
            <ac:cxnSpMk id="54" creationId="{69F9E988-384E-2192-0D59-5689830B2364}"/>
          </ac:cxnSpMkLst>
        </pc:cxnChg>
        <pc:cxnChg chg="del">
          <ac:chgData name="Nguyen Chi Son" userId="606856d02e9d83ac" providerId="LiveId" clId="{792C11D5-2750-4B23-9920-696B068ED116}" dt="2022-05-25T08:31:53.058" v="7661" actId="478"/>
          <ac:cxnSpMkLst>
            <pc:docMk/>
            <pc:sldMk cId="1960958627" sldId="892"/>
            <ac:cxnSpMk id="62" creationId="{8CF87836-BD49-D14C-F84D-529FEADF7BEF}"/>
          </ac:cxnSpMkLst>
        </pc:cxnChg>
      </pc:sldChg>
      <pc:sldChg chg="addSp delSp modSp add mod ord delAnim modAnim">
        <pc:chgData name="Nguyen Chi Son" userId="606856d02e9d83ac" providerId="LiveId" clId="{792C11D5-2750-4B23-9920-696B068ED116}" dt="2022-05-25T08:49:57.702" v="8971" actId="20577"/>
        <pc:sldMkLst>
          <pc:docMk/>
          <pc:sldMk cId="3427705775" sldId="893"/>
        </pc:sldMkLst>
        <pc:spChg chg="mod">
          <ac:chgData name="Nguyen Chi Son" userId="606856d02e9d83ac" providerId="LiveId" clId="{792C11D5-2750-4B23-9920-696B068ED116}" dt="2022-05-25T08:49:57.702" v="8971" actId="20577"/>
          <ac:spMkLst>
            <pc:docMk/>
            <pc:sldMk cId="3427705775" sldId="893"/>
            <ac:spMk id="19" creationId="{9C339D16-68E4-43C4-A62E-D0146138D23B}"/>
          </ac:spMkLst>
        </pc:spChg>
        <pc:spChg chg="del">
          <ac:chgData name="Nguyen Chi Son" userId="606856d02e9d83ac" providerId="LiveId" clId="{792C11D5-2750-4B23-9920-696B068ED116}" dt="2022-05-25T08:41:46.260" v="8416" actId="478"/>
          <ac:spMkLst>
            <pc:docMk/>
            <pc:sldMk cId="3427705775" sldId="893"/>
            <ac:spMk id="20" creationId="{CE10C48B-DD3B-F42D-4D17-30876BB2C636}"/>
          </ac:spMkLst>
        </pc:spChg>
        <pc:spChg chg="del">
          <ac:chgData name="Nguyen Chi Son" userId="606856d02e9d83ac" providerId="LiveId" clId="{792C11D5-2750-4B23-9920-696B068ED116}" dt="2022-05-25T08:41:46.260" v="8416" actId="478"/>
          <ac:spMkLst>
            <pc:docMk/>
            <pc:sldMk cId="3427705775" sldId="893"/>
            <ac:spMk id="21" creationId="{09A56ADD-F181-F414-B6D2-57F43B4AD9CF}"/>
          </ac:spMkLst>
        </pc:spChg>
        <pc:spChg chg="del">
          <ac:chgData name="Nguyen Chi Son" userId="606856d02e9d83ac" providerId="LiveId" clId="{792C11D5-2750-4B23-9920-696B068ED116}" dt="2022-05-25T08:41:46.260" v="8416" actId="478"/>
          <ac:spMkLst>
            <pc:docMk/>
            <pc:sldMk cId="3427705775" sldId="893"/>
            <ac:spMk id="24" creationId="{8730772F-B50E-8A02-F3ED-000879F9434B}"/>
          </ac:spMkLst>
        </pc:spChg>
        <pc:spChg chg="del">
          <ac:chgData name="Nguyen Chi Son" userId="606856d02e9d83ac" providerId="LiveId" clId="{792C11D5-2750-4B23-9920-696B068ED116}" dt="2022-05-25T08:41:46.260" v="8416" actId="478"/>
          <ac:spMkLst>
            <pc:docMk/>
            <pc:sldMk cId="3427705775" sldId="893"/>
            <ac:spMk id="25" creationId="{F474139B-D30E-D7B2-4555-F4D8A87237D4}"/>
          </ac:spMkLst>
        </pc:spChg>
        <pc:spChg chg="add mod">
          <ac:chgData name="Nguyen Chi Son" userId="606856d02e9d83ac" providerId="LiveId" clId="{792C11D5-2750-4B23-9920-696B068ED116}" dt="2022-05-25T08:46:45.123" v="8910" actId="1035"/>
          <ac:spMkLst>
            <pc:docMk/>
            <pc:sldMk cId="3427705775" sldId="893"/>
            <ac:spMk id="38" creationId="{7AC60F1B-76D9-25F7-70E1-82A1F7B7F6B1}"/>
          </ac:spMkLst>
        </pc:spChg>
        <pc:spChg chg="add mod">
          <ac:chgData name="Nguyen Chi Son" userId="606856d02e9d83ac" providerId="LiveId" clId="{792C11D5-2750-4B23-9920-696B068ED116}" dt="2022-05-25T08:46:45.123" v="8910" actId="1035"/>
          <ac:spMkLst>
            <pc:docMk/>
            <pc:sldMk cId="3427705775" sldId="893"/>
            <ac:spMk id="39" creationId="{0EF46F33-DFAE-C016-1061-10E61B3F98A2}"/>
          </ac:spMkLst>
        </pc:spChg>
        <pc:spChg chg="add mod">
          <ac:chgData name="Nguyen Chi Son" userId="606856d02e9d83ac" providerId="LiveId" clId="{792C11D5-2750-4B23-9920-696B068ED116}" dt="2022-05-25T08:47:07.077" v="8944" actId="20577"/>
          <ac:spMkLst>
            <pc:docMk/>
            <pc:sldMk cId="3427705775" sldId="893"/>
            <ac:spMk id="40" creationId="{137BEFC3-449D-80E3-ACF8-2AD4052BB7EC}"/>
          </ac:spMkLst>
        </pc:spChg>
        <pc:spChg chg="add mod">
          <ac:chgData name="Nguyen Chi Son" userId="606856d02e9d83ac" providerId="LiveId" clId="{792C11D5-2750-4B23-9920-696B068ED116}" dt="2022-05-25T08:46:45.123" v="8910" actId="1035"/>
          <ac:spMkLst>
            <pc:docMk/>
            <pc:sldMk cId="3427705775" sldId="893"/>
            <ac:spMk id="41" creationId="{7864308A-95FB-62FE-EFE7-1A12F04868A8}"/>
          </ac:spMkLst>
        </pc:spChg>
        <pc:spChg chg="del">
          <ac:chgData name="Nguyen Chi Son" userId="606856d02e9d83ac" providerId="LiveId" clId="{792C11D5-2750-4B23-9920-696B068ED116}" dt="2022-05-25T08:41:44.320" v="8415" actId="478"/>
          <ac:spMkLst>
            <pc:docMk/>
            <pc:sldMk cId="3427705775" sldId="893"/>
            <ac:spMk id="44" creationId="{BF3D2036-2A8E-5EAD-E085-219DA2D1C7E5}"/>
          </ac:spMkLst>
        </pc:spChg>
        <pc:spChg chg="del">
          <ac:chgData name="Nguyen Chi Son" userId="606856d02e9d83ac" providerId="LiveId" clId="{792C11D5-2750-4B23-9920-696B068ED116}" dt="2022-05-25T08:41:44.320" v="8415" actId="478"/>
          <ac:spMkLst>
            <pc:docMk/>
            <pc:sldMk cId="3427705775" sldId="893"/>
            <ac:spMk id="45" creationId="{50D09B75-7E36-E168-0199-EE2C694E9C0A}"/>
          </ac:spMkLst>
        </pc:spChg>
        <pc:spChg chg="del">
          <ac:chgData name="Nguyen Chi Son" userId="606856d02e9d83ac" providerId="LiveId" clId="{792C11D5-2750-4B23-9920-696B068ED116}" dt="2022-05-25T08:41:44.320" v="8415" actId="478"/>
          <ac:spMkLst>
            <pc:docMk/>
            <pc:sldMk cId="3427705775" sldId="893"/>
            <ac:spMk id="47" creationId="{5BB72B79-E8B8-7EDD-FF83-F91999E03524}"/>
          </ac:spMkLst>
        </pc:spChg>
        <pc:spChg chg="del">
          <ac:chgData name="Nguyen Chi Son" userId="606856d02e9d83ac" providerId="LiveId" clId="{792C11D5-2750-4B23-9920-696B068ED116}" dt="2022-05-25T08:41:44.320" v="8415" actId="478"/>
          <ac:spMkLst>
            <pc:docMk/>
            <pc:sldMk cId="3427705775" sldId="893"/>
            <ac:spMk id="48" creationId="{4FE5EAA8-423D-C036-E655-8524A5DADCE3}"/>
          </ac:spMkLst>
        </pc:spChg>
        <pc:spChg chg="del">
          <ac:chgData name="Nguyen Chi Son" userId="606856d02e9d83ac" providerId="LiveId" clId="{792C11D5-2750-4B23-9920-696B068ED116}" dt="2022-05-25T08:41:44.320" v="8415" actId="478"/>
          <ac:spMkLst>
            <pc:docMk/>
            <pc:sldMk cId="3427705775" sldId="893"/>
            <ac:spMk id="53" creationId="{86C2E2EA-DBC2-C5D3-481A-EAA26463488E}"/>
          </ac:spMkLst>
        </pc:spChg>
        <pc:graphicFrameChg chg="del">
          <ac:chgData name="Nguyen Chi Son" userId="606856d02e9d83ac" providerId="LiveId" clId="{792C11D5-2750-4B23-9920-696B068ED116}" dt="2022-05-25T08:41:46.260" v="8416" actId="478"/>
          <ac:graphicFrameMkLst>
            <pc:docMk/>
            <pc:sldMk cId="3427705775" sldId="893"/>
            <ac:graphicFrameMk id="26" creationId="{337A5948-71FF-8780-069E-0E88337AEEC9}"/>
          </ac:graphicFrameMkLst>
        </pc:graphicFrameChg>
        <pc:graphicFrameChg chg="del">
          <ac:chgData name="Nguyen Chi Son" userId="606856d02e9d83ac" providerId="LiveId" clId="{792C11D5-2750-4B23-9920-696B068ED116}" dt="2022-05-25T08:41:46.260" v="8416" actId="478"/>
          <ac:graphicFrameMkLst>
            <pc:docMk/>
            <pc:sldMk cId="3427705775" sldId="893"/>
            <ac:graphicFrameMk id="27" creationId="{9619F209-552C-59EF-A7E4-A2774C9ABF43}"/>
          </ac:graphicFrameMkLst>
        </pc:graphicFrameChg>
        <pc:graphicFrameChg chg="del">
          <ac:chgData name="Nguyen Chi Son" userId="606856d02e9d83ac" providerId="LiveId" clId="{792C11D5-2750-4B23-9920-696B068ED116}" dt="2022-05-25T08:41:46.260" v="8416" actId="478"/>
          <ac:graphicFrameMkLst>
            <pc:docMk/>
            <pc:sldMk cId="3427705775" sldId="893"/>
            <ac:graphicFrameMk id="28" creationId="{E2A4CDD9-6EC1-9E06-A468-25D76759FB59}"/>
          </ac:graphicFrameMkLst>
        </pc:graphicFrameChg>
        <pc:graphicFrameChg chg="del">
          <ac:chgData name="Nguyen Chi Son" userId="606856d02e9d83ac" providerId="LiveId" clId="{792C11D5-2750-4B23-9920-696B068ED116}" dt="2022-05-25T08:41:46.260" v="8416" actId="478"/>
          <ac:graphicFrameMkLst>
            <pc:docMk/>
            <pc:sldMk cId="3427705775" sldId="893"/>
            <ac:graphicFrameMk id="29" creationId="{E98BA1B6-47DB-7968-BEED-954285AA6F05}"/>
          </ac:graphicFrameMkLst>
        </pc:graphicFrameChg>
        <pc:graphicFrameChg chg="del">
          <ac:chgData name="Nguyen Chi Son" userId="606856d02e9d83ac" providerId="LiveId" clId="{792C11D5-2750-4B23-9920-696B068ED116}" dt="2022-05-25T08:41:44.320" v="8415" actId="478"/>
          <ac:graphicFrameMkLst>
            <pc:docMk/>
            <pc:sldMk cId="3427705775" sldId="893"/>
            <ac:graphicFrameMk id="35" creationId="{613BAA41-415D-C3A2-D7AC-323EEEB4F13A}"/>
          </ac:graphicFrameMkLst>
        </pc:graphicFrameChg>
        <pc:graphicFrameChg chg="del">
          <ac:chgData name="Nguyen Chi Son" userId="606856d02e9d83ac" providerId="LiveId" clId="{792C11D5-2750-4B23-9920-696B068ED116}" dt="2022-05-25T08:41:44.320" v="8415" actId="478"/>
          <ac:graphicFrameMkLst>
            <pc:docMk/>
            <pc:sldMk cId="3427705775" sldId="893"/>
            <ac:graphicFrameMk id="36" creationId="{2F127881-198B-22E5-E44E-CD64A32E93C7}"/>
          </ac:graphicFrameMkLst>
        </pc:graphicFrameChg>
        <pc:graphicFrameChg chg="add del mod">
          <ac:chgData name="Nguyen Chi Son" userId="606856d02e9d83ac" providerId="LiveId" clId="{792C11D5-2750-4B23-9920-696B068ED116}" dt="2022-05-25T08:46:53.126" v="8911" actId="478"/>
          <ac:graphicFrameMkLst>
            <pc:docMk/>
            <pc:sldMk cId="3427705775" sldId="893"/>
            <ac:graphicFrameMk id="42" creationId="{793EDA37-74B6-DE6D-DFFE-011211D5C0B6}"/>
          </ac:graphicFrameMkLst>
        </pc:graphicFrameChg>
        <pc:graphicFrameChg chg="add mod">
          <ac:chgData name="Nguyen Chi Son" userId="606856d02e9d83ac" providerId="LiveId" clId="{792C11D5-2750-4B23-9920-696B068ED116}" dt="2022-05-25T08:49:31.351" v="8952" actId="1076"/>
          <ac:graphicFrameMkLst>
            <pc:docMk/>
            <pc:sldMk cId="3427705775" sldId="893"/>
            <ac:graphicFrameMk id="46" creationId="{2592ADDB-C88E-68D5-3485-EC15F9CDA01D}"/>
          </ac:graphicFrameMkLst>
        </pc:graphicFrameChg>
        <pc:graphicFrameChg chg="add del mod">
          <ac:chgData name="Nguyen Chi Son" userId="606856d02e9d83ac" providerId="LiveId" clId="{792C11D5-2750-4B23-9920-696B068ED116}" dt="2022-05-25T08:46:53.126" v="8911" actId="478"/>
          <ac:graphicFrameMkLst>
            <pc:docMk/>
            <pc:sldMk cId="3427705775" sldId="893"/>
            <ac:graphicFrameMk id="50" creationId="{8C31263D-35EC-683D-8B5C-08E8B114779B}"/>
          </ac:graphicFrameMkLst>
        </pc:graphicFrameChg>
        <pc:graphicFrameChg chg="add del mod">
          <ac:chgData name="Nguyen Chi Son" userId="606856d02e9d83ac" providerId="LiveId" clId="{792C11D5-2750-4B23-9920-696B068ED116}" dt="2022-05-25T08:46:53.126" v="8911" actId="478"/>
          <ac:graphicFrameMkLst>
            <pc:docMk/>
            <pc:sldMk cId="3427705775" sldId="893"/>
            <ac:graphicFrameMk id="51" creationId="{60DE373A-3941-C279-C466-3797B06B888D}"/>
          </ac:graphicFrameMkLst>
        </pc:graphicFrameChg>
        <pc:picChg chg="add mod">
          <ac:chgData name="Nguyen Chi Son" userId="606856d02e9d83ac" providerId="LiveId" clId="{792C11D5-2750-4B23-9920-696B068ED116}" dt="2022-05-25T08:43:22.240" v="8876" actId="1076"/>
          <ac:picMkLst>
            <pc:docMk/>
            <pc:sldMk cId="3427705775" sldId="893"/>
            <ac:picMk id="33" creationId="{40AB3395-3E5B-B27C-1B0C-75FC92C2758B}"/>
          </ac:picMkLst>
        </pc:picChg>
        <pc:picChg chg="del">
          <ac:chgData name="Nguyen Chi Son" userId="606856d02e9d83ac" providerId="LiveId" clId="{792C11D5-2750-4B23-9920-696B068ED116}" dt="2022-05-25T08:41:44.320" v="8415" actId="478"/>
          <ac:picMkLst>
            <pc:docMk/>
            <pc:sldMk cId="3427705775" sldId="893"/>
            <ac:picMk id="43" creationId="{2CE7806F-D5B6-0F6A-E793-B0AB39423681}"/>
          </ac:picMkLst>
        </pc:picChg>
        <pc:cxnChg chg="del">
          <ac:chgData name="Nguyen Chi Son" userId="606856d02e9d83ac" providerId="LiveId" clId="{792C11D5-2750-4B23-9920-696B068ED116}" dt="2022-05-25T08:41:44.320" v="8415" actId="478"/>
          <ac:cxnSpMkLst>
            <pc:docMk/>
            <pc:sldMk cId="3427705775" sldId="893"/>
            <ac:cxnSpMk id="8" creationId="{EBFD1242-6F93-305E-DA12-993262491EDB}"/>
          </ac:cxnSpMkLst>
        </pc:cxnChg>
        <pc:cxnChg chg="del">
          <ac:chgData name="Nguyen Chi Son" userId="606856d02e9d83ac" providerId="LiveId" clId="{792C11D5-2750-4B23-9920-696B068ED116}" dt="2022-05-25T08:41:46.260" v="8416" actId="478"/>
          <ac:cxnSpMkLst>
            <pc:docMk/>
            <pc:sldMk cId="3427705775" sldId="893"/>
            <ac:cxnSpMk id="30" creationId="{11294E06-0884-166C-56CC-9AC80DAF9207}"/>
          </ac:cxnSpMkLst>
        </pc:cxnChg>
        <pc:cxnChg chg="del">
          <ac:chgData name="Nguyen Chi Son" userId="606856d02e9d83ac" providerId="LiveId" clId="{792C11D5-2750-4B23-9920-696B068ED116}" dt="2022-05-25T08:41:46.260" v="8416" actId="478"/>
          <ac:cxnSpMkLst>
            <pc:docMk/>
            <pc:sldMk cId="3427705775" sldId="893"/>
            <ac:cxnSpMk id="31" creationId="{A4271015-9604-3256-757F-477A9F3041D7}"/>
          </ac:cxnSpMkLst>
        </pc:cxnChg>
        <pc:cxnChg chg="del">
          <ac:chgData name="Nguyen Chi Son" userId="606856d02e9d83ac" providerId="LiveId" clId="{792C11D5-2750-4B23-9920-696B068ED116}" dt="2022-05-25T08:41:46.260" v="8416" actId="478"/>
          <ac:cxnSpMkLst>
            <pc:docMk/>
            <pc:sldMk cId="3427705775" sldId="893"/>
            <ac:cxnSpMk id="32" creationId="{4A77CDC0-B701-92BA-D37F-1EB5FA7C9538}"/>
          </ac:cxnSpMkLst>
        </pc:cxnChg>
        <pc:cxnChg chg="del">
          <ac:chgData name="Nguyen Chi Son" userId="606856d02e9d83ac" providerId="LiveId" clId="{792C11D5-2750-4B23-9920-696B068ED116}" dt="2022-05-25T08:41:44.320" v="8415" actId="478"/>
          <ac:cxnSpMkLst>
            <pc:docMk/>
            <pc:sldMk cId="3427705775" sldId="893"/>
            <ac:cxnSpMk id="34" creationId="{68E850D4-2E11-317B-57F9-4C861CB849AD}"/>
          </ac:cxnSpMkLst>
        </pc:cxnChg>
        <pc:cxnChg chg="del">
          <ac:chgData name="Nguyen Chi Son" userId="606856d02e9d83ac" providerId="LiveId" clId="{792C11D5-2750-4B23-9920-696B068ED116}" dt="2022-05-25T08:41:44.320" v="8415" actId="478"/>
          <ac:cxnSpMkLst>
            <pc:docMk/>
            <pc:sldMk cId="3427705775" sldId="893"/>
            <ac:cxnSpMk id="37" creationId="{687986D7-6254-7582-0E32-EF45C187506F}"/>
          </ac:cxnSpMkLst>
        </pc:cxnChg>
        <pc:cxnChg chg="del">
          <ac:chgData name="Nguyen Chi Son" userId="606856d02e9d83ac" providerId="LiveId" clId="{792C11D5-2750-4B23-9920-696B068ED116}" dt="2022-05-25T08:41:44.320" v="8415" actId="478"/>
          <ac:cxnSpMkLst>
            <pc:docMk/>
            <pc:sldMk cId="3427705775" sldId="893"/>
            <ac:cxnSpMk id="49" creationId="{8DBC8FBA-1F1B-19F1-A24B-EB16A1D6DC7C}"/>
          </ac:cxnSpMkLst>
        </pc:cxnChg>
        <pc:cxnChg chg="add del mod">
          <ac:chgData name="Nguyen Chi Son" userId="606856d02e9d83ac" providerId="LiveId" clId="{792C11D5-2750-4B23-9920-696B068ED116}" dt="2022-05-25T08:46:53.126" v="8911" actId="478"/>
          <ac:cxnSpMkLst>
            <pc:docMk/>
            <pc:sldMk cId="3427705775" sldId="893"/>
            <ac:cxnSpMk id="52" creationId="{17053C52-11A2-FA6A-A604-44B213BD1DC5}"/>
          </ac:cxnSpMkLst>
        </pc:cxnChg>
        <pc:cxnChg chg="add del mod">
          <ac:chgData name="Nguyen Chi Son" userId="606856d02e9d83ac" providerId="LiveId" clId="{792C11D5-2750-4B23-9920-696B068ED116}" dt="2022-05-25T08:46:53.126" v="8911" actId="478"/>
          <ac:cxnSpMkLst>
            <pc:docMk/>
            <pc:sldMk cId="3427705775" sldId="893"/>
            <ac:cxnSpMk id="54" creationId="{B31B0F8C-115C-4425-DF60-0D8936869046}"/>
          </ac:cxnSpMkLst>
        </pc:cxnChg>
        <pc:cxnChg chg="add del mod">
          <ac:chgData name="Nguyen Chi Son" userId="606856d02e9d83ac" providerId="LiveId" clId="{792C11D5-2750-4B23-9920-696B068ED116}" dt="2022-05-25T08:46:53.126" v="8911" actId="478"/>
          <ac:cxnSpMkLst>
            <pc:docMk/>
            <pc:sldMk cId="3427705775" sldId="893"/>
            <ac:cxnSpMk id="55" creationId="{65D642E7-8C4D-7023-DF2E-5C9612097AEC}"/>
          </ac:cxnSpMkLst>
        </pc:cxnChg>
        <pc:cxnChg chg="del">
          <ac:chgData name="Nguyen Chi Son" userId="606856d02e9d83ac" providerId="LiveId" clId="{792C11D5-2750-4B23-9920-696B068ED116}" dt="2022-05-25T08:41:44.320" v="8415" actId="478"/>
          <ac:cxnSpMkLst>
            <pc:docMk/>
            <pc:sldMk cId="3427705775" sldId="893"/>
            <ac:cxnSpMk id="62" creationId="{8CF87836-BD49-D14C-F84D-529FEADF7BEF}"/>
          </ac:cxnSpMkLst>
        </pc:cxnChg>
      </pc:sldChg>
    </pc:docChg>
  </pc:docChgLst>
  <pc:docChgLst>
    <pc:chgData name="Nguyen Chi Son" userId="606856d02e9d83ac" providerId="LiveId" clId="{ECCDADF9-9DB2-4B8B-8763-77A5BE689D15}"/>
    <pc:docChg chg="undo custSel addSld delSld modSld sldOrd">
      <pc:chgData name="Nguyen Chi Son" userId="606856d02e9d83ac" providerId="LiveId" clId="{ECCDADF9-9DB2-4B8B-8763-77A5BE689D15}" dt="2022-07-14T14:18:55.396" v="4520"/>
      <pc:docMkLst>
        <pc:docMk/>
      </pc:docMkLst>
      <pc:sldChg chg="modSp mod">
        <pc:chgData name="Nguyen Chi Son" userId="606856d02e9d83ac" providerId="LiveId" clId="{ECCDADF9-9DB2-4B8B-8763-77A5BE689D15}" dt="2022-06-03T14:57:01.548" v="60" actId="255"/>
        <pc:sldMkLst>
          <pc:docMk/>
          <pc:sldMk cId="2922349590" sldId="256"/>
        </pc:sldMkLst>
        <pc:spChg chg="mod">
          <ac:chgData name="Nguyen Chi Son" userId="606856d02e9d83ac" providerId="LiveId" clId="{ECCDADF9-9DB2-4B8B-8763-77A5BE689D15}" dt="2022-06-03T14:57:01.548" v="60" actId="255"/>
          <ac:spMkLst>
            <pc:docMk/>
            <pc:sldMk cId="2922349590" sldId="256"/>
            <ac:spMk id="136" creationId="{C574B640-0199-463F-87CA-8E3956B46E10}"/>
          </ac:spMkLst>
        </pc:spChg>
      </pc:sldChg>
      <pc:sldChg chg="modSp mod">
        <pc:chgData name="Nguyen Chi Son" userId="606856d02e9d83ac" providerId="LiveId" clId="{ECCDADF9-9DB2-4B8B-8763-77A5BE689D15}" dt="2022-06-03T14:57:49.142" v="225" actId="1035"/>
        <pc:sldMkLst>
          <pc:docMk/>
          <pc:sldMk cId="1033004166" sldId="675"/>
        </pc:sldMkLst>
        <pc:spChg chg="mod">
          <ac:chgData name="Nguyen Chi Son" userId="606856d02e9d83ac" providerId="LiveId" clId="{ECCDADF9-9DB2-4B8B-8763-77A5BE689D15}" dt="2022-06-03T14:57:44.213" v="202" actId="20577"/>
          <ac:spMkLst>
            <pc:docMk/>
            <pc:sldMk cId="1033004166" sldId="675"/>
            <ac:spMk id="2" creationId="{DAF08EC2-5D0D-48D9-855C-A59C0E5ED55B}"/>
          </ac:spMkLst>
        </pc:spChg>
        <pc:spChg chg="mod">
          <ac:chgData name="Nguyen Chi Son" userId="606856d02e9d83ac" providerId="LiveId" clId="{ECCDADF9-9DB2-4B8B-8763-77A5BE689D15}" dt="2022-06-03T14:57:49.142" v="225" actId="1035"/>
          <ac:spMkLst>
            <pc:docMk/>
            <pc:sldMk cId="1033004166" sldId="675"/>
            <ac:spMk id="3" creationId="{8CD51C9F-FCB0-4185-93E6-835FC05E1B10}"/>
          </ac:spMkLst>
        </pc:spChg>
      </pc:sldChg>
      <pc:sldChg chg="addSp delSp modSp mod modAnim">
        <pc:chgData name="Nguyen Chi Son" userId="606856d02e9d83ac" providerId="LiveId" clId="{ECCDADF9-9DB2-4B8B-8763-77A5BE689D15}" dt="2022-07-14T14:18:21.964" v="4505"/>
        <pc:sldMkLst>
          <pc:docMk/>
          <pc:sldMk cId="1696484547" sldId="885"/>
        </pc:sldMkLst>
        <pc:spChg chg="mod">
          <ac:chgData name="Nguyen Chi Son" userId="606856d02e9d83ac" providerId="LiveId" clId="{ECCDADF9-9DB2-4B8B-8763-77A5BE689D15}" dt="2022-06-04T01:44:48.881" v="1358" actId="20577"/>
          <ac:spMkLst>
            <pc:docMk/>
            <pc:sldMk cId="1696484547" sldId="885"/>
            <ac:spMk id="2" creationId="{BA8A6260-CA4B-46A9-A06E-C71EE59E6992}"/>
          </ac:spMkLst>
        </pc:spChg>
        <pc:graphicFrameChg chg="del mod">
          <ac:chgData name="Nguyen Chi Son" userId="606856d02e9d83ac" providerId="LiveId" clId="{ECCDADF9-9DB2-4B8B-8763-77A5BE689D15}" dt="2022-06-04T01:45:39.140" v="1363" actId="478"/>
          <ac:graphicFrameMkLst>
            <pc:docMk/>
            <pc:sldMk cId="1696484547" sldId="885"/>
            <ac:graphicFrameMk id="14" creationId="{3E94877B-FF18-F4D1-95B6-34EEACCFBA47}"/>
          </ac:graphicFrameMkLst>
        </pc:graphicFrameChg>
        <pc:picChg chg="del">
          <ac:chgData name="Nguyen Chi Son" userId="606856d02e9d83ac" providerId="LiveId" clId="{ECCDADF9-9DB2-4B8B-8763-77A5BE689D15}" dt="2022-06-03T15:09:17.845" v="1125" actId="478"/>
          <ac:picMkLst>
            <pc:docMk/>
            <pc:sldMk cId="1696484547" sldId="885"/>
            <ac:picMk id="4" creationId="{C139A66B-C52C-07EC-BE74-3C265628245A}"/>
          </ac:picMkLst>
        </pc:picChg>
        <pc:picChg chg="add mod">
          <ac:chgData name="Nguyen Chi Son" userId="606856d02e9d83ac" providerId="LiveId" clId="{ECCDADF9-9DB2-4B8B-8763-77A5BE689D15}" dt="2022-06-04T01:45:28.030" v="1360"/>
          <ac:picMkLst>
            <pc:docMk/>
            <pc:sldMk cId="1696484547" sldId="885"/>
            <ac:picMk id="5" creationId="{6D4B7C38-E78F-CC71-CA8C-39DEC4DF439C}"/>
          </ac:picMkLst>
        </pc:picChg>
      </pc:sldChg>
      <pc:sldChg chg="modSp mod">
        <pc:chgData name="Nguyen Chi Son" userId="606856d02e9d83ac" providerId="LiveId" clId="{ECCDADF9-9DB2-4B8B-8763-77A5BE689D15}" dt="2022-06-03T15:09:13.446" v="1124" actId="20577"/>
        <pc:sldMkLst>
          <pc:docMk/>
          <pc:sldMk cId="2094527133" sldId="894"/>
        </pc:sldMkLst>
        <pc:spChg chg="mod">
          <ac:chgData name="Nguyen Chi Son" userId="606856d02e9d83ac" providerId="LiveId" clId="{ECCDADF9-9DB2-4B8B-8763-77A5BE689D15}" dt="2022-06-03T15:09:13.446" v="1124" actId="20577"/>
          <ac:spMkLst>
            <pc:docMk/>
            <pc:sldMk cId="2094527133" sldId="894"/>
            <ac:spMk id="2" creationId="{DAF08EC2-5D0D-48D9-855C-A59C0E5ED55B}"/>
          </ac:spMkLst>
        </pc:spChg>
      </pc:sldChg>
      <pc:sldChg chg="addSp delSp modSp mod">
        <pc:chgData name="Nguyen Chi Son" userId="606856d02e9d83ac" providerId="LiveId" clId="{ECCDADF9-9DB2-4B8B-8763-77A5BE689D15}" dt="2022-06-03T15:08:56.913" v="1061" actId="1076"/>
        <pc:sldMkLst>
          <pc:docMk/>
          <pc:sldMk cId="1394142104" sldId="908"/>
        </pc:sldMkLst>
        <pc:spChg chg="mod">
          <ac:chgData name="Nguyen Chi Son" userId="606856d02e9d83ac" providerId="LiveId" clId="{ECCDADF9-9DB2-4B8B-8763-77A5BE689D15}" dt="2022-06-03T15:02:42.905" v="707" actId="20577"/>
          <ac:spMkLst>
            <pc:docMk/>
            <pc:sldMk cId="1394142104" sldId="908"/>
            <ac:spMk id="2" creationId="{BA8A6260-CA4B-46A9-A06E-C71EE59E6992}"/>
          </ac:spMkLst>
        </pc:spChg>
        <pc:spChg chg="add del mod">
          <ac:chgData name="Nguyen Chi Son" userId="606856d02e9d83ac" providerId="LiveId" clId="{ECCDADF9-9DB2-4B8B-8763-77A5BE689D15}" dt="2022-06-03T15:08:21.577" v="1040" actId="478"/>
          <ac:spMkLst>
            <pc:docMk/>
            <pc:sldMk cId="1394142104" sldId="908"/>
            <ac:spMk id="15" creationId="{6DACCB09-4929-8887-02D7-28AE38254E62}"/>
          </ac:spMkLst>
        </pc:spChg>
        <pc:spChg chg="add mod">
          <ac:chgData name="Nguyen Chi Son" userId="606856d02e9d83ac" providerId="LiveId" clId="{ECCDADF9-9DB2-4B8B-8763-77A5BE689D15}" dt="2022-06-03T15:08:56.913" v="1061" actId="1076"/>
          <ac:spMkLst>
            <pc:docMk/>
            <pc:sldMk cId="1394142104" sldId="908"/>
            <ac:spMk id="17" creationId="{827FFC91-92C1-55F6-36E5-E376DE1093DA}"/>
          </ac:spMkLst>
        </pc:spChg>
        <pc:spChg chg="add mod">
          <ac:chgData name="Nguyen Chi Son" userId="606856d02e9d83ac" providerId="LiveId" clId="{ECCDADF9-9DB2-4B8B-8763-77A5BE689D15}" dt="2022-06-03T15:08:39.533" v="1060" actId="1035"/>
          <ac:spMkLst>
            <pc:docMk/>
            <pc:sldMk cId="1394142104" sldId="908"/>
            <ac:spMk id="18" creationId="{1B2091C6-AE14-C1D3-3EFF-30C77B4F0DF5}"/>
          </ac:spMkLst>
        </pc:spChg>
        <pc:spChg chg="del mod">
          <ac:chgData name="Nguyen Chi Son" userId="606856d02e9d83ac" providerId="LiveId" clId="{ECCDADF9-9DB2-4B8B-8763-77A5BE689D15}" dt="2022-06-03T15:08:21.577" v="1040" actId="478"/>
          <ac:spMkLst>
            <pc:docMk/>
            <pc:sldMk cId="1394142104" sldId="908"/>
            <ac:spMk id="23" creationId="{59E823CC-7366-58E5-D0BE-5657D38C7F67}"/>
          </ac:spMkLst>
        </pc:spChg>
        <pc:spChg chg="del">
          <ac:chgData name="Nguyen Chi Son" userId="606856d02e9d83ac" providerId="LiveId" clId="{ECCDADF9-9DB2-4B8B-8763-77A5BE689D15}" dt="2022-06-03T14:57:55.952" v="228" actId="478"/>
          <ac:spMkLst>
            <pc:docMk/>
            <pc:sldMk cId="1394142104" sldId="908"/>
            <ac:spMk id="40" creationId="{64BE1937-22AF-5E6C-F0E3-A13CFD3F5693}"/>
          </ac:spMkLst>
        </pc:spChg>
        <pc:picChg chg="add del mod">
          <ac:chgData name="Nguyen Chi Son" userId="606856d02e9d83ac" providerId="LiveId" clId="{ECCDADF9-9DB2-4B8B-8763-77A5BE689D15}" dt="2022-06-03T15:07:53.237" v="1026" actId="478"/>
          <ac:picMkLst>
            <pc:docMk/>
            <pc:sldMk cId="1394142104" sldId="908"/>
            <ac:picMk id="4" creationId="{DA65C664-208C-9154-4727-68002D7B717A}"/>
          </ac:picMkLst>
        </pc:picChg>
        <pc:picChg chg="add del mod">
          <ac:chgData name="Nguyen Chi Son" userId="606856d02e9d83ac" providerId="LiveId" clId="{ECCDADF9-9DB2-4B8B-8763-77A5BE689D15}" dt="2022-06-03T15:07:53.716" v="1027" actId="478"/>
          <ac:picMkLst>
            <pc:docMk/>
            <pc:sldMk cId="1394142104" sldId="908"/>
            <ac:picMk id="6" creationId="{95B544F3-F5D9-A5FE-F942-EFE445B3A2DC}"/>
          </ac:picMkLst>
        </pc:picChg>
        <pc:picChg chg="add mod">
          <ac:chgData name="Nguyen Chi Son" userId="606856d02e9d83ac" providerId="LiveId" clId="{ECCDADF9-9DB2-4B8B-8763-77A5BE689D15}" dt="2022-06-03T15:08:39.533" v="1060" actId="1035"/>
          <ac:picMkLst>
            <pc:docMk/>
            <pc:sldMk cId="1394142104" sldId="908"/>
            <ac:picMk id="8" creationId="{37433346-43C1-A90B-2F8C-D775E84813C7}"/>
          </ac:picMkLst>
        </pc:picChg>
        <pc:picChg chg="add mod">
          <ac:chgData name="Nguyen Chi Son" userId="606856d02e9d83ac" providerId="LiveId" clId="{ECCDADF9-9DB2-4B8B-8763-77A5BE689D15}" dt="2022-06-03T15:08:39.533" v="1060" actId="1035"/>
          <ac:picMkLst>
            <pc:docMk/>
            <pc:sldMk cId="1394142104" sldId="908"/>
            <ac:picMk id="10" creationId="{B4DC2D0F-4040-04A2-2525-7D6BA97350D5}"/>
          </ac:picMkLst>
        </pc:picChg>
        <pc:picChg chg="del">
          <ac:chgData name="Nguyen Chi Son" userId="606856d02e9d83ac" providerId="LiveId" clId="{ECCDADF9-9DB2-4B8B-8763-77A5BE689D15}" dt="2022-06-03T14:57:54.499" v="226" actId="478"/>
          <ac:picMkLst>
            <pc:docMk/>
            <pc:sldMk cId="1394142104" sldId="908"/>
            <ac:picMk id="12" creationId="{BC3EFB60-303B-3C33-1F3E-BC0438A5E096}"/>
          </ac:picMkLst>
        </pc:picChg>
        <pc:picChg chg="del">
          <ac:chgData name="Nguyen Chi Son" userId="606856d02e9d83ac" providerId="LiveId" clId="{ECCDADF9-9DB2-4B8B-8763-77A5BE689D15}" dt="2022-06-03T14:57:54.920" v="227" actId="478"/>
          <ac:picMkLst>
            <pc:docMk/>
            <pc:sldMk cId="1394142104" sldId="908"/>
            <ac:picMk id="16" creationId="{A3DF8E9C-F396-A2B8-28AC-0D2B2ABB1A6D}"/>
          </ac:picMkLst>
        </pc:picChg>
      </pc:sldChg>
      <pc:sldChg chg="addSp delSp modSp mod delAnim modAnim">
        <pc:chgData name="Nguyen Chi Son" userId="606856d02e9d83ac" providerId="LiveId" clId="{ECCDADF9-9DB2-4B8B-8763-77A5BE689D15}" dt="2022-07-14T14:18:51.076" v="4519"/>
        <pc:sldMkLst>
          <pc:docMk/>
          <pc:sldMk cId="3643987355" sldId="914"/>
        </pc:sldMkLst>
        <pc:spChg chg="mod">
          <ac:chgData name="Nguyen Chi Son" userId="606856d02e9d83ac" providerId="LiveId" clId="{ECCDADF9-9DB2-4B8B-8763-77A5BE689D15}" dt="2022-06-04T01:58:54.349" v="3438" actId="20577"/>
          <ac:spMkLst>
            <pc:docMk/>
            <pc:sldMk cId="3643987355" sldId="914"/>
            <ac:spMk id="8" creationId="{1C89F3DC-D8A8-AA6A-C036-F0BA53039DE3}"/>
          </ac:spMkLst>
        </pc:spChg>
        <pc:spChg chg="mod">
          <ac:chgData name="Nguyen Chi Son" userId="606856d02e9d83ac" providerId="LiveId" clId="{ECCDADF9-9DB2-4B8B-8763-77A5BE689D15}" dt="2022-06-04T01:55:56.349" v="3351" actId="1035"/>
          <ac:spMkLst>
            <pc:docMk/>
            <pc:sldMk cId="3643987355" sldId="914"/>
            <ac:spMk id="10" creationId="{14B260D9-D444-9B31-9C18-823E2A51EFE5}"/>
          </ac:spMkLst>
        </pc:spChg>
        <pc:spChg chg="mod">
          <ac:chgData name="Nguyen Chi Son" userId="606856d02e9d83ac" providerId="LiveId" clId="{ECCDADF9-9DB2-4B8B-8763-77A5BE689D15}" dt="2022-06-04T01:54:47.059" v="3327" actId="1035"/>
          <ac:spMkLst>
            <pc:docMk/>
            <pc:sldMk cId="3643987355" sldId="914"/>
            <ac:spMk id="11" creationId="{2B51814A-81B0-91BD-D48D-2770BF00DCBB}"/>
          </ac:spMkLst>
        </pc:spChg>
        <pc:spChg chg="mod">
          <ac:chgData name="Nguyen Chi Son" userId="606856d02e9d83ac" providerId="LiveId" clId="{ECCDADF9-9DB2-4B8B-8763-77A5BE689D15}" dt="2022-06-04T01:59:40.452" v="3460" actId="20577"/>
          <ac:spMkLst>
            <pc:docMk/>
            <pc:sldMk cId="3643987355" sldId="914"/>
            <ac:spMk id="13" creationId="{1A955068-C045-9590-028A-2776594C0956}"/>
          </ac:spMkLst>
        </pc:spChg>
        <pc:spChg chg="mod">
          <ac:chgData name="Nguyen Chi Son" userId="606856d02e9d83ac" providerId="LiveId" clId="{ECCDADF9-9DB2-4B8B-8763-77A5BE689D15}" dt="2022-06-04T01:54:42.143" v="3299" actId="20577"/>
          <ac:spMkLst>
            <pc:docMk/>
            <pc:sldMk cId="3643987355" sldId="914"/>
            <ac:spMk id="19" creationId="{9C339D16-68E4-43C4-A62E-D0146138D23B}"/>
          </ac:spMkLst>
        </pc:spChg>
        <pc:graphicFrameChg chg="add mod">
          <ac:chgData name="Nguyen Chi Son" userId="606856d02e9d83ac" providerId="LiveId" clId="{ECCDADF9-9DB2-4B8B-8763-77A5BE689D15}" dt="2022-06-04T01:59:00.820" v="3442" actId="1037"/>
          <ac:graphicFrameMkLst>
            <pc:docMk/>
            <pc:sldMk cId="3643987355" sldId="914"/>
            <ac:graphicFrameMk id="12" creationId="{13965415-4C5B-540F-D766-60D40F880A04}"/>
          </ac:graphicFrameMkLst>
        </pc:graphicFrameChg>
        <pc:graphicFrameChg chg="mod">
          <ac:chgData name="Nguyen Chi Son" userId="606856d02e9d83ac" providerId="LiveId" clId="{ECCDADF9-9DB2-4B8B-8763-77A5BE689D15}" dt="2022-06-04T01:59:08.304" v="3444" actId="1076"/>
          <ac:graphicFrameMkLst>
            <pc:docMk/>
            <pc:sldMk cId="3643987355" sldId="914"/>
            <ac:graphicFrameMk id="14" creationId="{4E05666B-4B3E-BE84-40A6-786ACFCB4CB7}"/>
          </ac:graphicFrameMkLst>
        </pc:graphicFrameChg>
        <pc:graphicFrameChg chg="del mod">
          <ac:chgData name="Nguyen Chi Son" userId="606856d02e9d83ac" providerId="LiveId" clId="{ECCDADF9-9DB2-4B8B-8763-77A5BE689D15}" dt="2022-06-04T10:44:27.775" v="3468" actId="478"/>
          <ac:graphicFrameMkLst>
            <pc:docMk/>
            <pc:sldMk cId="3643987355" sldId="914"/>
            <ac:graphicFrameMk id="15" creationId="{90FA5D74-30F2-3B11-E8CE-5688E58A8E0E}"/>
          </ac:graphicFrameMkLst>
        </pc:graphicFrameChg>
        <pc:graphicFrameChg chg="add mod">
          <ac:chgData name="Nguyen Chi Son" userId="606856d02e9d83ac" providerId="LiveId" clId="{ECCDADF9-9DB2-4B8B-8763-77A5BE689D15}" dt="2022-06-04T10:46:46.487" v="3478" actId="1076"/>
          <ac:graphicFrameMkLst>
            <pc:docMk/>
            <pc:sldMk cId="3643987355" sldId="914"/>
            <ac:graphicFrameMk id="17" creationId="{0EB84994-F2FC-6BB4-8ED2-E5289F5B339C}"/>
          </ac:graphicFrameMkLst>
        </pc:graphicFrameChg>
        <pc:picChg chg="add mod">
          <ac:chgData name="Nguyen Chi Son" userId="606856d02e9d83ac" providerId="LiveId" clId="{ECCDADF9-9DB2-4B8B-8763-77A5BE689D15}" dt="2022-06-04T01:54:35.681" v="3284" actId="1036"/>
          <ac:picMkLst>
            <pc:docMk/>
            <pc:sldMk cId="3643987355" sldId="914"/>
            <ac:picMk id="3" creationId="{C66C539B-8BAE-6086-EF84-8C7D9A761527}"/>
          </ac:picMkLst>
        </pc:picChg>
        <pc:cxnChg chg="add mod">
          <ac:chgData name="Nguyen Chi Son" userId="606856d02e9d83ac" providerId="LiveId" clId="{ECCDADF9-9DB2-4B8B-8763-77A5BE689D15}" dt="2022-06-04T01:59:33.624" v="3449" actId="14100"/>
          <ac:cxnSpMkLst>
            <pc:docMk/>
            <pc:sldMk cId="3643987355" sldId="914"/>
            <ac:cxnSpMk id="16" creationId="{FDB3654A-6273-AFB0-06E6-593BB096CF76}"/>
          </ac:cxnSpMkLst>
        </pc:cxnChg>
      </pc:sldChg>
      <pc:sldChg chg="addSp delSp modSp mod modAnim">
        <pc:chgData name="Nguyen Chi Son" userId="606856d02e9d83ac" providerId="LiveId" clId="{ECCDADF9-9DB2-4B8B-8763-77A5BE689D15}" dt="2022-06-04T11:02:36.386" v="4498" actId="20577"/>
        <pc:sldMkLst>
          <pc:docMk/>
          <pc:sldMk cId="1548001408" sldId="925"/>
        </pc:sldMkLst>
        <pc:spChg chg="del">
          <ac:chgData name="Nguyen Chi Son" userId="606856d02e9d83ac" providerId="LiveId" clId="{ECCDADF9-9DB2-4B8B-8763-77A5BE689D15}" dt="2022-06-04T10:55:12.523" v="3956" actId="478"/>
          <ac:spMkLst>
            <pc:docMk/>
            <pc:sldMk cId="1548001408" sldId="925"/>
            <ac:spMk id="12" creationId="{D6800878-F88B-22B3-DFA1-3EDC49F7D105}"/>
          </ac:spMkLst>
        </pc:spChg>
        <pc:spChg chg="del">
          <ac:chgData name="Nguyen Chi Son" userId="606856d02e9d83ac" providerId="LiveId" clId="{ECCDADF9-9DB2-4B8B-8763-77A5BE689D15}" dt="2022-06-04T10:55:12.523" v="3956" actId="478"/>
          <ac:spMkLst>
            <pc:docMk/>
            <pc:sldMk cId="1548001408" sldId="925"/>
            <ac:spMk id="13" creationId="{9EE8A614-BCD1-FE95-A5D2-CDA6293B5B5D}"/>
          </ac:spMkLst>
        </pc:spChg>
        <pc:spChg chg="del">
          <ac:chgData name="Nguyen Chi Son" userId="606856d02e9d83ac" providerId="LiveId" clId="{ECCDADF9-9DB2-4B8B-8763-77A5BE689D15}" dt="2022-06-04T10:55:12.523" v="3956" actId="478"/>
          <ac:spMkLst>
            <pc:docMk/>
            <pc:sldMk cId="1548001408" sldId="925"/>
            <ac:spMk id="14" creationId="{7AEFDD8D-63BF-80B1-17C3-A7D5F85F6BFB}"/>
          </ac:spMkLst>
        </pc:spChg>
        <pc:spChg chg="del">
          <ac:chgData name="Nguyen Chi Son" userId="606856d02e9d83ac" providerId="LiveId" clId="{ECCDADF9-9DB2-4B8B-8763-77A5BE689D15}" dt="2022-06-04T10:55:12.523" v="3956" actId="478"/>
          <ac:spMkLst>
            <pc:docMk/>
            <pc:sldMk cId="1548001408" sldId="925"/>
            <ac:spMk id="15" creationId="{3FA68FD0-2B3A-1A94-5A80-F7834E3234C4}"/>
          </ac:spMkLst>
        </pc:spChg>
        <pc:spChg chg="add mod">
          <ac:chgData name="Nguyen Chi Son" userId="606856d02e9d83ac" providerId="LiveId" clId="{ECCDADF9-9DB2-4B8B-8763-77A5BE689D15}" dt="2022-06-04T11:01:24.602" v="4006" actId="1035"/>
          <ac:spMkLst>
            <pc:docMk/>
            <pc:sldMk cId="1548001408" sldId="925"/>
            <ac:spMk id="17" creationId="{19136A28-5527-9656-202A-B63CB0EC5A50}"/>
          </ac:spMkLst>
        </pc:spChg>
        <pc:spChg chg="mod">
          <ac:chgData name="Nguyen Chi Son" userId="606856d02e9d83ac" providerId="LiveId" clId="{ECCDADF9-9DB2-4B8B-8763-77A5BE689D15}" dt="2022-06-04T10:55:43.291" v="3976" actId="20577"/>
          <ac:spMkLst>
            <pc:docMk/>
            <pc:sldMk cId="1548001408" sldId="925"/>
            <ac:spMk id="19" creationId="{9C339D16-68E4-43C4-A62E-D0146138D23B}"/>
          </ac:spMkLst>
        </pc:spChg>
        <pc:spChg chg="add mod">
          <ac:chgData name="Nguyen Chi Son" userId="606856d02e9d83ac" providerId="LiveId" clId="{ECCDADF9-9DB2-4B8B-8763-77A5BE689D15}" dt="2022-06-04T11:02:36.386" v="4498" actId="20577"/>
          <ac:spMkLst>
            <pc:docMk/>
            <pc:sldMk cId="1548001408" sldId="925"/>
            <ac:spMk id="20" creationId="{A7221E18-1F3E-1BDC-124A-872BDBE34D02}"/>
          </ac:spMkLst>
        </pc:spChg>
        <pc:graphicFrameChg chg="del">
          <ac:chgData name="Nguyen Chi Son" userId="606856d02e9d83ac" providerId="LiveId" clId="{ECCDADF9-9DB2-4B8B-8763-77A5BE689D15}" dt="2022-06-04T10:55:12.523" v="3956" actId="478"/>
          <ac:graphicFrameMkLst>
            <pc:docMk/>
            <pc:sldMk cId="1548001408" sldId="925"/>
            <ac:graphicFrameMk id="16" creationId="{706860B8-862C-89FE-DD60-F5FD6612135B}"/>
          </ac:graphicFrameMkLst>
        </pc:graphicFrameChg>
        <pc:graphicFrameChg chg="del">
          <ac:chgData name="Nguyen Chi Son" userId="606856d02e9d83ac" providerId="LiveId" clId="{ECCDADF9-9DB2-4B8B-8763-77A5BE689D15}" dt="2022-06-04T10:55:12.523" v="3956" actId="478"/>
          <ac:graphicFrameMkLst>
            <pc:docMk/>
            <pc:sldMk cId="1548001408" sldId="925"/>
            <ac:graphicFrameMk id="18" creationId="{1D44DD77-A715-5D58-EB3B-C0C826CED5F2}"/>
          </ac:graphicFrameMkLst>
        </pc:graphicFrameChg>
        <pc:picChg chg="add mod">
          <ac:chgData name="Nguyen Chi Son" userId="606856d02e9d83ac" providerId="LiveId" clId="{ECCDADF9-9DB2-4B8B-8763-77A5BE689D15}" dt="2022-06-04T10:55:25.712" v="3959" actId="1076"/>
          <ac:picMkLst>
            <pc:docMk/>
            <pc:sldMk cId="1548001408" sldId="925"/>
            <ac:picMk id="3" creationId="{59FD3C84-D36D-B379-435B-2D5ED0ADCAB6}"/>
          </ac:picMkLst>
        </pc:picChg>
        <pc:picChg chg="del">
          <ac:chgData name="Nguyen Chi Son" userId="606856d02e9d83ac" providerId="LiveId" clId="{ECCDADF9-9DB2-4B8B-8763-77A5BE689D15}" dt="2022-06-04T10:55:12.523" v="3956" actId="478"/>
          <ac:picMkLst>
            <pc:docMk/>
            <pc:sldMk cId="1548001408" sldId="925"/>
            <ac:picMk id="1026" creationId="{58C80D56-507D-03B8-E5B9-67FB4E95F1C2}"/>
          </ac:picMkLst>
        </pc:picChg>
      </pc:sldChg>
      <pc:sldChg chg="del">
        <pc:chgData name="Nguyen Chi Son" userId="606856d02e9d83ac" providerId="LiveId" clId="{ECCDADF9-9DB2-4B8B-8763-77A5BE689D15}" dt="2022-06-04T11:02:49.286" v="4499" actId="47"/>
        <pc:sldMkLst>
          <pc:docMk/>
          <pc:sldMk cId="3464370416" sldId="926"/>
        </pc:sldMkLst>
      </pc:sldChg>
      <pc:sldChg chg="del">
        <pc:chgData name="Nguyen Chi Son" userId="606856d02e9d83ac" providerId="LiveId" clId="{ECCDADF9-9DB2-4B8B-8763-77A5BE689D15}" dt="2022-06-04T11:02:49.286" v="4499" actId="47"/>
        <pc:sldMkLst>
          <pc:docMk/>
          <pc:sldMk cId="3935361284" sldId="931"/>
        </pc:sldMkLst>
      </pc:sldChg>
      <pc:sldChg chg="del">
        <pc:chgData name="Nguyen Chi Son" userId="606856d02e9d83ac" providerId="LiveId" clId="{ECCDADF9-9DB2-4B8B-8763-77A5BE689D15}" dt="2022-06-04T11:02:49.286" v="4499" actId="47"/>
        <pc:sldMkLst>
          <pc:docMk/>
          <pc:sldMk cId="1334699575" sldId="932"/>
        </pc:sldMkLst>
      </pc:sldChg>
      <pc:sldChg chg="del">
        <pc:chgData name="Nguyen Chi Son" userId="606856d02e9d83ac" providerId="LiveId" clId="{ECCDADF9-9DB2-4B8B-8763-77A5BE689D15}" dt="2022-06-04T11:02:49.286" v="4499" actId="47"/>
        <pc:sldMkLst>
          <pc:docMk/>
          <pc:sldMk cId="3125435795" sldId="933"/>
        </pc:sldMkLst>
      </pc:sldChg>
      <pc:sldChg chg="del">
        <pc:chgData name="Nguyen Chi Son" userId="606856d02e9d83ac" providerId="LiveId" clId="{ECCDADF9-9DB2-4B8B-8763-77A5BE689D15}" dt="2022-06-04T11:02:49.286" v="4499" actId="47"/>
        <pc:sldMkLst>
          <pc:docMk/>
          <pc:sldMk cId="1729037986" sldId="934"/>
        </pc:sldMkLst>
      </pc:sldChg>
      <pc:sldChg chg="del">
        <pc:chgData name="Nguyen Chi Son" userId="606856d02e9d83ac" providerId="LiveId" clId="{ECCDADF9-9DB2-4B8B-8763-77A5BE689D15}" dt="2022-06-04T11:02:49.286" v="4499" actId="47"/>
        <pc:sldMkLst>
          <pc:docMk/>
          <pc:sldMk cId="1367514753" sldId="935"/>
        </pc:sldMkLst>
      </pc:sldChg>
      <pc:sldChg chg="del">
        <pc:chgData name="Nguyen Chi Son" userId="606856d02e9d83ac" providerId="LiveId" clId="{ECCDADF9-9DB2-4B8B-8763-77A5BE689D15}" dt="2022-06-04T11:02:49.286" v="4499" actId="47"/>
        <pc:sldMkLst>
          <pc:docMk/>
          <pc:sldMk cId="452934607" sldId="936"/>
        </pc:sldMkLst>
      </pc:sldChg>
      <pc:sldChg chg="delSp modSp add mod ord">
        <pc:chgData name="Nguyen Chi Son" userId="606856d02e9d83ac" providerId="LiveId" clId="{ECCDADF9-9DB2-4B8B-8763-77A5BE689D15}" dt="2022-06-03T15:07:50.258" v="1025" actId="1076"/>
        <pc:sldMkLst>
          <pc:docMk/>
          <pc:sldMk cId="2284150069" sldId="937"/>
        </pc:sldMkLst>
        <pc:spChg chg="mod">
          <ac:chgData name="Nguyen Chi Son" userId="606856d02e9d83ac" providerId="LiveId" clId="{ECCDADF9-9DB2-4B8B-8763-77A5BE689D15}" dt="2022-06-03T15:07:50.258" v="1025" actId="1076"/>
          <ac:spMkLst>
            <pc:docMk/>
            <pc:sldMk cId="2284150069" sldId="937"/>
            <ac:spMk id="15" creationId="{6DACCB09-4929-8887-02D7-28AE38254E62}"/>
          </ac:spMkLst>
        </pc:spChg>
        <pc:spChg chg="del">
          <ac:chgData name="Nguyen Chi Son" userId="606856d02e9d83ac" providerId="LiveId" clId="{ECCDADF9-9DB2-4B8B-8763-77A5BE689D15}" dt="2022-06-03T15:07:33.612" v="1020" actId="478"/>
          <ac:spMkLst>
            <pc:docMk/>
            <pc:sldMk cId="2284150069" sldId="937"/>
            <ac:spMk id="17" creationId="{827FFC91-92C1-55F6-36E5-E376DE1093DA}"/>
          </ac:spMkLst>
        </pc:spChg>
        <pc:spChg chg="del">
          <ac:chgData name="Nguyen Chi Son" userId="606856d02e9d83ac" providerId="LiveId" clId="{ECCDADF9-9DB2-4B8B-8763-77A5BE689D15}" dt="2022-06-03T15:07:32.050" v="1019" actId="478"/>
          <ac:spMkLst>
            <pc:docMk/>
            <pc:sldMk cId="2284150069" sldId="937"/>
            <ac:spMk id="18" creationId="{1B2091C6-AE14-C1D3-3EFF-30C77B4F0DF5}"/>
          </ac:spMkLst>
        </pc:spChg>
        <pc:spChg chg="mod">
          <ac:chgData name="Nguyen Chi Son" userId="606856d02e9d83ac" providerId="LiveId" clId="{ECCDADF9-9DB2-4B8B-8763-77A5BE689D15}" dt="2022-06-03T15:07:41.594" v="1022" actId="1076"/>
          <ac:spMkLst>
            <pc:docMk/>
            <pc:sldMk cId="2284150069" sldId="937"/>
            <ac:spMk id="23" creationId="{59E823CC-7366-58E5-D0BE-5657D38C7F67}"/>
          </ac:spMkLst>
        </pc:spChg>
        <pc:picChg chg="mod">
          <ac:chgData name="Nguyen Chi Son" userId="606856d02e9d83ac" providerId="LiveId" clId="{ECCDADF9-9DB2-4B8B-8763-77A5BE689D15}" dt="2022-06-03T15:07:29.305" v="1018" actId="1076"/>
          <ac:picMkLst>
            <pc:docMk/>
            <pc:sldMk cId="2284150069" sldId="937"/>
            <ac:picMk id="4" creationId="{DA65C664-208C-9154-4727-68002D7B717A}"/>
          </ac:picMkLst>
        </pc:picChg>
        <pc:picChg chg="mod">
          <ac:chgData name="Nguyen Chi Son" userId="606856d02e9d83ac" providerId="LiveId" clId="{ECCDADF9-9DB2-4B8B-8763-77A5BE689D15}" dt="2022-06-03T15:07:28.330" v="1017" actId="1076"/>
          <ac:picMkLst>
            <pc:docMk/>
            <pc:sldMk cId="2284150069" sldId="937"/>
            <ac:picMk id="6" creationId="{95B544F3-F5D9-A5FE-F942-EFE445B3A2DC}"/>
          </ac:picMkLst>
        </pc:picChg>
        <pc:picChg chg="del">
          <ac:chgData name="Nguyen Chi Son" userId="606856d02e9d83ac" providerId="LiveId" clId="{ECCDADF9-9DB2-4B8B-8763-77A5BE689D15}" dt="2022-06-03T15:07:17.856" v="1011" actId="478"/>
          <ac:picMkLst>
            <pc:docMk/>
            <pc:sldMk cId="2284150069" sldId="937"/>
            <ac:picMk id="8" creationId="{37433346-43C1-A90B-2F8C-D775E84813C7}"/>
          </ac:picMkLst>
        </pc:picChg>
        <pc:picChg chg="del">
          <ac:chgData name="Nguyen Chi Son" userId="606856d02e9d83ac" providerId="LiveId" clId="{ECCDADF9-9DB2-4B8B-8763-77A5BE689D15}" dt="2022-06-03T15:07:16.752" v="1010" actId="478"/>
          <ac:picMkLst>
            <pc:docMk/>
            <pc:sldMk cId="2284150069" sldId="937"/>
            <ac:picMk id="10" creationId="{B4DC2D0F-4040-04A2-2525-7D6BA97350D5}"/>
          </ac:picMkLst>
        </pc:picChg>
      </pc:sldChg>
      <pc:sldChg chg="addSp delSp modSp add mod delAnim modAnim">
        <pc:chgData name="Nguyen Chi Son" userId="606856d02e9d83ac" providerId="LiveId" clId="{ECCDADF9-9DB2-4B8B-8763-77A5BE689D15}" dt="2022-07-14T14:18:24.484" v="4506"/>
        <pc:sldMkLst>
          <pc:docMk/>
          <pc:sldMk cId="810188328" sldId="938"/>
        </pc:sldMkLst>
        <pc:spChg chg="mod">
          <ac:chgData name="Nguyen Chi Son" userId="606856d02e9d83ac" providerId="LiveId" clId="{ECCDADF9-9DB2-4B8B-8763-77A5BE689D15}" dt="2022-06-04T01:46:30.123" v="1621" actId="20577"/>
          <ac:spMkLst>
            <pc:docMk/>
            <pc:sldMk cId="810188328" sldId="938"/>
            <ac:spMk id="2" creationId="{BA8A6260-CA4B-46A9-A06E-C71EE59E6992}"/>
          </ac:spMkLst>
        </pc:spChg>
        <pc:spChg chg="add mod">
          <ac:chgData name="Nguyen Chi Son" userId="606856d02e9d83ac" providerId="LiveId" clId="{ECCDADF9-9DB2-4B8B-8763-77A5BE689D15}" dt="2022-06-04T01:49:05.208" v="1928" actId="58"/>
          <ac:spMkLst>
            <pc:docMk/>
            <pc:sldMk cId="810188328" sldId="938"/>
            <ac:spMk id="6" creationId="{221BB330-F31F-2488-5983-4884561E5666}"/>
          </ac:spMkLst>
        </pc:spChg>
        <pc:graphicFrameChg chg="mod">
          <ac:chgData name="Nguyen Chi Son" userId="606856d02e9d83ac" providerId="LiveId" clId="{ECCDADF9-9DB2-4B8B-8763-77A5BE689D15}" dt="2022-06-04T01:48:38.647" v="1780" actId="1076"/>
          <ac:graphicFrameMkLst>
            <pc:docMk/>
            <pc:sldMk cId="810188328" sldId="938"/>
            <ac:graphicFrameMk id="14" creationId="{3E94877B-FF18-F4D1-95B6-34EEACCFBA47}"/>
          </ac:graphicFrameMkLst>
        </pc:graphicFrameChg>
        <pc:picChg chg="del">
          <ac:chgData name="Nguyen Chi Son" userId="606856d02e9d83ac" providerId="LiveId" clId="{ECCDADF9-9DB2-4B8B-8763-77A5BE689D15}" dt="2022-06-04T01:45:42.579" v="1364" actId="478"/>
          <ac:picMkLst>
            <pc:docMk/>
            <pc:sldMk cId="810188328" sldId="938"/>
            <ac:picMk id="5" creationId="{6D4B7C38-E78F-CC71-CA8C-39DEC4DF439C}"/>
          </ac:picMkLst>
        </pc:picChg>
      </pc:sldChg>
      <pc:sldChg chg="addSp delSp modSp add mod delAnim modAnim">
        <pc:chgData name="Nguyen Chi Son" userId="606856d02e9d83ac" providerId="LiveId" clId="{ECCDADF9-9DB2-4B8B-8763-77A5BE689D15}" dt="2022-07-14T14:18:04.638" v="4504"/>
        <pc:sldMkLst>
          <pc:docMk/>
          <pc:sldMk cId="1172129756" sldId="939"/>
        </pc:sldMkLst>
        <pc:spChg chg="mod">
          <ac:chgData name="Nguyen Chi Son" userId="606856d02e9d83ac" providerId="LiveId" clId="{ECCDADF9-9DB2-4B8B-8763-77A5BE689D15}" dt="2022-06-04T01:50:18.519" v="2250" actId="20577"/>
          <ac:spMkLst>
            <pc:docMk/>
            <pc:sldMk cId="1172129756" sldId="939"/>
            <ac:spMk id="8" creationId="{1C89F3DC-D8A8-AA6A-C036-F0BA53039DE3}"/>
          </ac:spMkLst>
        </pc:spChg>
        <pc:spChg chg="mod">
          <ac:chgData name="Nguyen Chi Son" userId="606856d02e9d83ac" providerId="LiveId" clId="{ECCDADF9-9DB2-4B8B-8763-77A5BE689D15}" dt="2022-06-04T01:50:06.149" v="2139" actId="1036"/>
          <ac:spMkLst>
            <pc:docMk/>
            <pc:sldMk cId="1172129756" sldId="939"/>
            <ac:spMk id="10" creationId="{14B260D9-D444-9B31-9C18-823E2A51EFE5}"/>
          </ac:spMkLst>
        </pc:spChg>
        <pc:spChg chg="mod">
          <ac:chgData name="Nguyen Chi Son" userId="606856d02e9d83ac" providerId="LiveId" clId="{ECCDADF9-9DB2-4B8B-8763-77A5BE689D15}" dt="2022-06-04T01:50:06.149" v="2139" actId="1036"/>
          <ac:spMkLst>
            <pc:docMk/>
            <pc:sldMk cId="1172129756" sldId="939"/>
            <ac:spMk id="11" creationId="{2B51814A-81B0-91BD-D48D-2770BF00DCBB}"/>
          </ac:spMkLst>
        </pc:spChg>
        <pc:spChg chg="add mod">
          <ac:chgData name="Nguyen Chi Son" userId="606856d02e9d83ac" providerId="LiveId" clId="{ECCDADF9-9DB2-4B8B-8763-77A5BE689D15}" dt="2022-06-04T01:52:06.303" v="2784" actId="1036"/>
          <ac:spMkLst>
            <pc:docMk/>
            <pc:sldMk cId="1172129756" sldId="939"/>
            <ac:spMk id="12" creationId="{09C69B9C-6AE1-68FB-626E-4D593D3A1D18}"/>
          </ac:spMkLst>
        </pc:spChg>
        <pc:spChg chg="mod">
          <ac:chgData name="Nguyen Chi Son" userId="606856d02e9d83ac" providerId="LiveId" clId="{ECCDADF9-9DB2-4B8B-8763-77A5BE689D15}" dt="2022-06-04T01:50:46.273" v="2438" actId="20577"/>
          <ac:spMkLst>
            <pc:docMk/>
            <pc:sldMk cId="1172129756" sldId="939"/>
            <ac:spMk id="13" creationId="{1A955068-C045-9590-028A-2776594C0956}"/>
          </ac:spMkLst>
        </pc:spChg>
        <pc:spChg chg="add del mod">
          <ac:chgData name="Nguyen Chi Son" userId="606856d02e9d83ac" providerId="LiveId" clId="{ECCDADF9-9DB2-4B8B-8763-77A5BE689D15}" dt="2022-06-04T01:51:52.160" v="2742" actId="478"/>
          <ac:spMkLst>
            <pc:docMk/>
            <pc:sldMk cId="1172129756" sldId="939"/>
            <ac:spMk id="17" creationId="{E8FB0641-14D0-B71E-4BC1-CB9D88B9FD1D}"/>
          </ac:spMkLst>
        </pc:spChg>
        <pc:spChg chg="add del mod">
          <ac:chgData name="Nguyen Chi Son" userId="606856d02e9d83ac" providerId="LiveId" clId="{ECCDADF9-9DB2-4B8B-8763-77A5BE689D15}" dt="2022-06-04T01:51:52.160" v="2742" actId="478"/>
          <ac:spMkLst>
            <pc:docMk/>
            <pc:sldMk cId="1172129756" sldId="939"/>
            <ac:spMk id="18" creationId="{00076D32-9E96-B9C1-32C4-99756E6DE97E}"/>
          </ac:spMkLst>
        </pc:spChg>
        <pc:spChg chg="mod">
          <ac:chgData name="Nguyen Chi Son" userId="606856d02e9d83ac" providerId="LiveId" clId="{ECCDADF9-9DB2-4B8B-8763-77A5BE689D15}" dt="2022-06-04T01:50:26.004" v="2276" actId="20577"/>
          <ac:spMkLst>
            <pc:docMk/>
            <pc:sldMk cId="1172129756" sldId="939"/>
            <ac:spMk id="19" creationId="{9C339D16-68E4-43C4-A62E-D0146138D23B}"/>
          </ac:spMkLst>
        </pc:spChg>
        <pc:spChg chg="add mod">
          <ac:chgData name="Nguyen Chi Son" userId="606856d02e9d83ac" providerId="LiveId" clId="{ECCDADF9-9DB2-4B8B-8763-77A5BE689D15}" dt="2022-06-04T01:52:06.303" v="2784" actId="1036"/>
          <ac:spMkLst>
            <pc:docMk/>
            <pc:sldMk cId="1172129756" sldId="939"/>
            <ac:spMk id="20" creationId="{4F989BA7-1F04-6AEB-022A-23D18BF76ADF}"/>
          </ac:spMkLst>
        </pc:spChg>
        <pc:spChg chg="add mod">
          <ac:chgData name="Nguyen Chi Son" userId="606856d02e9d83ac" providerId="LiveId" clId="{ECCDADF9-9DB2-4B8B-8763-77A5BE689D15}" dt="2022-06-04T01:52:06.303" v="2784" actId="1036"/>
          <ac:spMkLst>
            <pc:docMk/>
            <pc:sldMk cId="1172129756" sldId="939"/>
            <ac:spMk id="21" creationId="{EC6DB73C-889A-9E9E-C635-AF70421E7FD6}"/>
          </ac:spMkLst>
        </pc:spChg>
        <pc:graphicFrameChg chg="del mod">
          <ac:chgData name="Nguyen Chi Son" userId="606856d02e9d83ac" providerId="LiveId" clId="{ECCDADF9-9DB2-4B8B-8763-77A5BE689D15}" dt="2022-06-04T01:50:07.791" v="2140" actId="478"/>
          <ac:graphicFrameMkLst>
            <pc:docMk/>
            <pc:sldMk cId="1172129756" sldId="939"/>
            <ac:graphicFrameMk id="14" creationId="{4E05666B-4B3E-BE84-40A6-786ACFCB4CB7}"/>
          </ac:graphicFrameMkLst>
        </pc:graphicFrameChg>
        <pc:graphicFrameChg chg="del mod">
          <ac:chgData name="Nguyen Chi Son" userId="606856d02e9d83ac" providerId="LiveId" clId="{ECCDADF9-9DB2-4B8B-8763-77A5BE689D15}" dt="2022-06-04T01:50:27.763" v="2277" actId="478"/>
          <ac:graphicFrameMkLst>
            <pc:docMk/>
            <pc:sldMk cId="1172129756" sldId="939"/>
            <ac:graphicFrameMk id="15" creationId="{90FA5D74-30F2-3B11-E8CE-5688E58A8E0E}"/>
          </ac:graphicFrameMkLst>
        </pc:graphicFrameChg>
        <pc:picChg chg="add mod">
          <ac:chgData name="Nguyen Chi Son" userId="606856d02e9d83ac" providerId="LiveId" clId="{ECCDADF9-9DB2-4B8B-8763-77A5BE689D15}" dt="2022-06-04T01:52:06.303" v="2784" actId="1036"/>
          <ac:picMkLst>
            <pc:docMk/>
            <pc:sldMk cId="1172129756" sldId="939"/>
            <ac:picMk id="16" creationId="{0724F53D-1D5B-22DD-07BB-21F203B1DB6B}"/>
          </ac:picMkLst>
        </pc:picChg>
      </pc:sldChg>
      <pc:sldChg chg="modSp add mod modAnim">
        <pc:chgData name="Nguyen Chi Son" userId="606856d02e9d83ac" providerId="LiveId" clId="{ECCDADF9-9DB2-4B8B-8763-77A5BE689D15}" dt="2022-07-14T14:18:55.396" v="4520"/>
        <pc:sldMkLst>
          <pc:docMk/>
          <pc:sldMk cId="1737365054" sldId="940"/>
        </pc:sldMkLst>
        <pc:spChg chg="mod">
          <ac:chgData name="Nguyen Chi Son" userId="606856d02e9d83ac" providerId="LiveId" clId="{ECCDADF9-9DB2-4B8B-8763-77A5BE689D15}" dt="2022-06-04T10:47:04.164" v="3506" actId="20577"/>
          <ac:spMkLst>
            <pc:docMk/>
            <pc:sldMk cId="1737365054" sldId="940"/>
            <ac:spMk id="13" creationId="{1A955068-C045-9590-028A-2776594C0956}"/>
          </ac:spMkLst>
        </pc:spChg>
        <pc:graphicFrameChg chg="mod">
          <ac:chgData name="Nguyen Chi Son" userId="606856d02e9d83ac" providerId="LiveId" clId="{ECCDADF9-9DB2-4B8B-8763-77A5BE689D15}" dt="2022-06-04T10:48:59.286" v="3518" actId="1076"/>
          <ac:graphicFrameMkLst>
            <pc:docMk/>
            <pc:sldMk cId="1737365054" sldId="940"/>
            <ac:graphicFrameMk id="17" creationId="{0EB84994-F2FC-6BB4-8ED2-E5289F5B339C}"/>
          </ac:graphicFrameMkLst>
        </pc:graphicFrameChg>
      </pc:sldChg>
    </pc:docChg>
  </pc:docChgLst>
  <pc:docChgLst>
    <pc:chgData name="Nguyen Chi Son" userId="606856d02e9d83ac" providerId="LiveId" clId="{E7EF6AEB-BA8E-4587-9525-13AD8EB08D12}"/>
    <pc:docChg chg="undo custSel addSld delSld modSld">
      <pc:chgData name="Nguyen Chi Son" userId="606856d02e9d83ac" providerId="LiveId" clId="{E7EF6AEB-BA8E-4587-9525-13AD8EB08D12}" dt="2022-01-04T19:24:38.235" v="8339" actId="1076"/>
      <pc:docMkLst>
        <pc:docMk/>
      </pc:docMkLst>
      <pc:sldChg chg="modSp mod">
        <pc:chgData name="Nguyen Chi Son" userId="606856d02e9d83ac" providerId="LiveId" clId="{E7EF6AEB-BA8E-4587-9525-13AD8EB08D12}" dt="2022-01-04T13:36:15.275" v="63" actId="20577"/>
        <pc:sldMkLst>
          <pc:docMk/>
          <pc:sldMk cId="2922349590" sldId="256"/>
        </pc:sldMkLst>
        <pc:spChg chg="mod">
          <ac:chgData name="Nguyen Chi Son" userId="606856d02e9d83ac" providerId="LiveId" clId="{E7EF6AEB-BA8E-4587-9525-13AD8EB08D12}" dt="2022-01-04T13:36:15.275" v="63" actId="20577"/>
          <ac:spMkLst>
            <pc:docMk/>
            <pc:sldMk cId="2922349590" sldId="256"/>
            <ac:spMk id="5" creationId="{3A9CE0EE-E8A7-485D-B7B9-01588BB75C9D}"/>
          </ac:spMkLst>
        </pc:spChg>
        <pc:spChg chg="mod">
          <ac:chgData name="Nguyen Chi Son" userId="606856d02e9d83ac" providerId="LiveId" clId="{E7EF6AEB-BA8E-4587-9525-13AD8EB08D12}" dt="2022-01-04T13:36:06.861" v="46" actId="20577"/>
          <ac:spMkLst>
            <pc:docMk/>
            <pc:sldMk cId="2922349590" sldId="256"/>
            <ac:spMk id="136" creationId="{C574B640-0199-463F-87CA-8E3956B46E10}"/>
          </ac:spMkLst>
        </pc:spChg>
      </pc:sldChg>
      <pc:sldChg chg="modSp mod">
        <pc:chgData name="Nguyen Chi Son" userId="606856d02e9d83ac" providerId="LiveId" clId="{E7EF6AEB-BA8E-4587-9525-13AD8EB08D12}" dt="2022-01-04T14:25:30.551" v="1594" actId="20577"/>
        <pc:sldMkLst>
          <pc:docMk/>
          <pc:sldMk cId="3319126272" sldId="622"/>
        </pc:sldMkLst>
        <pc:spChg chg="mod">
          <ac:chgData name="Nguyen Chi Son" userId="606856d02e9d83ac" providerId="LiveId" clId="{E7EF6AEB-BA8E-4587-9525-13AD8EB08D12}" dt="2022-01-04T14:25:30.551" v="1594" actId="20577"/>
          <ac:spMkLst>
            <pc:docMk/>
            <pc:sldMk cId="3319126272" sldId="622"/>
            <ac:spMk id="2" creationId="{DAF08EC2-5D0D-48D9-855C-A59C0E5ED55B}"/>
          </ac:spMkLst>
        </pc:spChg>
      </pc:sldChg>
      <pc:sldChg chg="modSp mod">
        <pc:chgData name="Nguyen Chi Son" userId="606856d02e9d83ac" providerId="LiveId" clId="{E7EF6AEB-BA8E-4587-9525-13AD8EB08D12}" dt="2022-01-04T13:36:57.305" v="210" actId="1035"/>
        <pc:sldMkLst>
          <pc:docMk/>
          <pc:sldMk cId="1033004166" sldId="675"/>
        </pc:sldMkLst>
        <pc:spChg chg="mod">
          <ac:chgData name="Nguyen Chi Son" userId="606856d02e9d83ac" providerId="LiveId" clId="{E7EF6AEB-BA8E-4587-9525-13AD8EB08D12}" dt="2022-01-04T13:36:52.586" v="188" actId="20577"/>
          <ac:spMkLst>
            <pc:docMk/>
            <pc:sldMk cId="1033004166" sldId="675"/>
            <ac:spMk id="2" creationId="{DAF08EC2-5D0D-48D9-855C-A59C0E5ED55B}"/>
          </ac:spMkLst>
        </pc:spChg>
        <pc:spChg chg="mod">
          <ac:chgData name="Nguyen Chi Son" userId="606856d02e9d83ac" providerId="LiveId" clId="{E7EF6AEB-BA8E-4587-9525-13AD8EB08D12}" dt="2022-01-04T13:36:57.305" v="210" actId="1035"/>
          <ac:spMkLst>
            <pc:docMk/>
            <pc:sldMk cId="1033004166" sldId="675"/>
            <ac:spMk id="3" creationId="{8CD51C9F-FCB0-4185-93E6-835FC05E1B10}"/>
          </ac:spMkLst>
        </pc:spChg>
      </pc:sldChg>
      <pc:sldChg chg="addSp delSp modSp mod">
        <pc:chgData name="Nguyen Chi Son" userId="606856d02e9d83ac" providerId="LiveId" clId="{E7EF6AEB-BA8E-4587-9525-13AD8EB08D12}" dt="2022-01-04T14:20:45.766" v="952" actId="1076"/>
        <pc:sldMkLst>
          <pc:docMk/>
          <pc:sldMk cId="470225863" sldId="691"/>
        </pc:sldMkLst>
        <pc:spChg chg="mod">
          <ac:chgData name="Nguyen Chi Son" userId="606856d02e9d83ac" providerId="LiveId" clId="{E7EF6AEB-BA8E-4587-9525-13AD8EB08D12}" dt="2022-01-04T13:44:53.115" v="735" actId="20577"/>
          <ac:spMkLst>
            <pc:docMk/>
            <pc:sldMk cId="470225863" sldId="691"/>
            <ac:spMk id="2" creationId="{BA8A6260-CA4B-46A9-A06E-C71EE59E6992}"/>
          </ac:spMkLst>
        </pc:spChg>
        <pc:spChg chg="mod">
          <ac:chgData name="Nguyen Chi Son" userId="606856d02e9d83ac" providerId="LiveId" clId="{E7EF6AEB-BA8E-4587-9525-13AD8EB08D12}" dt="2022-01-04T14:20:37.910" v="950" actId="1076"/>
          <ac:spMkLst>
            <pc:docMk/>
            <pc:sldMk cId="470225863" sldId="691"/>
            <ac:spMk id="8" creationId="{3CBECDDA-DD7D-40DE-BAEC-AE6A41C5FC24}"/>
          </ac:spMkLst>
        </pc:spChg>
        <pc:spChg chg="add mod">
          <ac:chgData name="Nguyen Chi Son" userId="606856d02e9d83ac" providerId="LiveId" clId="{E7EF6AEB-BA8E-4587-9525-13AD8EB08D12}" dt="2022-01-04T14:20:40.525" v="951" actId="1076"/>
          <ac:spMkLst>
            <pc:docMk/>
            <pc:sldMk cId="470225863" sldId="691"/>
            <ac:spMk id="9" creationId="{8826F070-D5B0-4ECB-9256-68CEFEA84977}"/>
          </ac:spMkLst>
        </pc:spChg>
        <pc:spChg chg="add mod">
          <ac:chgData name="Nguyen Chi Son" userId="606856d02e9d83ac" providerId="LiveId" clId="{E7EF6AEB-BA8E-4587-9525-13AD8EB08D12}" dt="2022-01-04T14:20:45.766" v="952" actId="1076"/>
          <ac:spMkLst>
            <pc:docMk/>
            <pc:sldMk cId="470225863" sldId="691"/>
            <ac:spMk id="11" creationId="{72086FFA-A4E4-43D5-877C-B63DBE3E10B8}"/>
          </ac:spMkLst>
        </pc:spChg>
        <pc:picChg chg="add mod">
          <ac:chgData name="Nguyen Chi Son" userId="606856d02e9d83ac" providerId="LiveId" clId="{E7EF6AEB-BA8E-4587-9525-13AD8EB08D12}" dt="2022-01-04T14:20:35.422" v="949" actId="408"/>
          <ac:picMkLst>
            <pc:docMk/>
            <pc:sldMk cId="470225863" sldId="691"/>
            <ac:picMk id="4" creationId="{7EB7A1DA-ADC3-4D55-ACE6-EB1AB9694667}"/>
          </ac:picMkLst>
        </pc:picChg>
        <pc:picChg chg="del">
          <ac:chgData name="Nguyen Chi Son" userId="606856d02e9d83ac" providerId="LiveId" clId="{E7EF6AEB-BA8E-4587-9525-13AD8EB08D12}" dt="2022-01-04T13:37:07.976" v="211" actId="478"/>
          <ac:picMkLst>
            <pc:docMk/>
            <pc:sldMk cId="470225863" sldId="691"/>
            <ac:picMk id="6" creationId="{E60DAABF-DA31-4B77-AA30-EA46129E4E17}"/>
          </ac:picMkLst>
        </pc:picChg>
        <pc:picChg chg="add mod">
          <ac:chgData name="Nguyen Chi Son" userId="606856d02e9d83ac" providerId="LiveId" clId="{E7EF6AEB-BA8E-4587-9525-13AD8EB08D12}" dt="2022-01-04T14:20:30.374" v="948" actId="1076"/>
          <ac:picMkLst>
            <pc:docMk/>
            <pc:sldMk cId="470225863" sldId="691"/>
            <ac:picMk id="7" creationId="{B69685B3-442D-4C2C-BC47-BBA225FAF066}"/>
          </ac:picMkLst>
        </pc:picChg>
        <pc:picChg chg="del">
          <ac:chgData name="Nguyen Chi Son" userId="606856d02e9d83ac" providerId="LiveId" clId="{E7EF6AEB-BA8E-4587-9525-13AD8EB08D12}" dt="2022-01-04T13:37:08.538" v="212" actId="478"/>
          <ac:picMkLst>
            <pc:docMk/>
            <pc:sldMk cId="470225863" sldId="691"/>
            <ac:picMk id="10" creationId="{C4EB751C-FC18-4000-837F-174F47DB714B}"/>
          </ac:picMkLst>
        </pc:picChg>
        <pc:picChg chg="add mod modCrop">
          <ac:chgData name="Nguyen Chi Son" userId="606856d02e9d83ac" providerId="LiveId" clId="{E7EF6AEB-BA8E-4587-9525-13AD8EB08D12}" dt="2022-01-04T14:20:23.104" v="946" actId="1076"/>
          <ac:picMkLst>
            <pc:docMk/>
            <pc:sldMk cId="470225863" sldId="691"/>
            <ac:picMk id="13" creationId="{6E7A1011-0E67-4AA3-B8A1-FBA342BAEBED}"/>
          </ac:picMkLst>
        </pc:picChg>
        <pc:picChg chg="add del mod">
          <ac:chgData name="Nguyen Chi Son" userId="606856d02e9d83ac" providerId="LiveId" clId="{E7EF6AEB-BA8E-4587-9525-13AD8EB08D12}" dt="2022-01-04T14:19:58.396" v="934" actId="478"/>
          <ac:picMkLst>
            <pc:docMk/>
            <pc:sldMk cId="470225863" sldId="691"/>
            <ac:picMk id="1026" creationId="{B016C63C-86F8-4DF8-BED7-61274A93088D}"/>
          </ac:picMkLst>
        </pc:picChg>
      </pc:sldChg>
      <pc:sldChg chg="addSp delSp modSp mod modAnim">
        <pc:chgData name="Nguyen Chi Son" userId="606856d02e9d83ac" providerId="LiveId" clId="{E7EF6AEB-BA8E-4587-9525-13AD8EB08D12}" dt="2022-01-04T14:24:36.124" v="1536" actId="20577"/>
        <pc:sldMkLst>
          <pc:docMk/>
          <pc:sldMk cId="3964383563" sldId="722"/>
        </pc:sldMkLst>
        <pc:spChg chg="add mod">
          <ac:chgData name="Nguyen Chi Son" userId="606856d02e9d83ac" providerId="LiveId" clId="{E7EF6AEB-BA8E-4587-9525-13AD8EB08D12}" dt="2022-01-04T14:22:56.077" v="1364" actId="20577"/>
          <ac:spMkLst>
            <pc:docMk/>
            <pc:sldMk cId="3964383563" sldId="722"/>
            <ac:spMk id="8" creationId="{E86F1C73-114E-4535-882A-4E6BDD248A96}"/>
          </ac:spMkLst>
        </pc:spChg>
        <pc:spChg chg="add mod">
          <ac:chgData name="Nguyen Chi Son" userId="606856d02e9d83ac" providerId="LiveId" clId="{E7EF6AEB-BA8E-4587-9525-13AD8EB08D12}" dt="2022-01-04T14:24:36.124" v="1536" actId="20577"/>
          <ac:spMkLst>
            <pc:docMk/>
            <pc:sldMk cId="3964383563" sldId="722"/>
            <ac:spMk id="11" creationId="{2DABA96D-F810-408D-BF47-00AB309AACE6}"/>
          </ac:spMkLst>
        </pc:spChg>
        <pc:spChg chg="add mod">
          <ac:chgData name="Nguyen Chi Son" userId="606856d02e9d83ac" providerId="LiveId" clId="{E7EF6AEB-BA8E-4587-9525-13AD8EB08D12}" dt="2022-01-04T14:22:43.500" v="1275" actId="1076"/>
          <ac:spMkLst>
            <pc:docMk/>
            <pc:sldMk cId="3964383563" sldId="722"/>
            <ac:spMk id="12" creationId="{2B7E9FC3-2682-4544-A879-4409F8B8BA41}"/>
          </ac:spMkLst>
        </pc:spChg>
        <pc:spChg chg="mod">
          <ac:chgData name="Nguyen Chi Son" userId="606856d02e9d83ac" providerId="LiveId" clId="{E7EF6AEB-BA8E-4587-9525-13AD8EB08D12}" dt="2022-01-04T14:22:34.484" v="1273" actId="1035"/>
          <ac:spMkLst>
            <pc:docMk/>
            <pc:sldMk cId="3964383563" sldId="722"/>
            <ac:spMk id="14" creationId="{A530074C-9975-4D4F-AC15-005B11433C74}"/>
          </ac:spMkLst>
        </pc:spChg>
        <pc:spChg chg="mod">
          <ac:chgData name="Nguyen Chi Son" userId="606856d02e9d83ac" providerId="LiveId" clId="{E7EF6AEB-BA8E-4587-9525-13AD8EB08D12}" dt="2022-01-04T14:22:34.484" v="1273" actId="1035"/>
          <ac:spMkLst>
            <pc:docMk/>
            <pc:sldMk cId="3964383563" sldId="722"/>
            <ac:spMk id="15" creationId="{EC5263CE-BE2F-44C4-BD89-2666D2873C33}"/>
          </ac:spMkLst>
        </pc:spChg>
        <pc:spChg chg="mod">
          <ac:chgData name="Nguyen Chi Son" userId="606856d02e9d83ac" providerId="LiveId" clId="{E7EF6AEB-BA8E-4587-9525-13AD8EB08D12}" dt="2022-01-04T14:22:10.098" v="1116" actId="20577"/>
          <ac:spMkLst>
            <pc:docMk/>
            <pc:sldMk cId="3964383563" sldId="722"/>
            <ac:spMk id="19" creationId="{9C339D16-68E4-43C4-A62E-D0146138D23B}"/>
          </ac:spMkLst>
        </pc:spChg>
        <pc:picChg chg="del">
          <ac:chgData name="Nguyen Chi Son" userId="606856d02e9d83ac" providerId="LiveId" clId="{E7EF6AEB-BA8E-4587-9525-13AD8EB08D12}" dt="2022-01-04T14:22:11.713" v="1117" actId="478"/>
          <ac:picMkLst>
            <pc:docMk/>
            <pc:sldMk cId="3964383563" sldId="722"/>
            <ac:picMk id="7" creationId="{527DD534-EEF8-4ED1-A171-951E7AB10652}"/>
          </ac:picMkLst>
        </pc:picChg>
        <pc:picChg chg="add mod">
          <ac:chgData name="Nguyen Chi Son" userId="606856d02e9d83ac" providerId="LiveId" clId="{E7EF6AEB-BA8E-4587-9525-13AD8EB08D12}" dt="2022-01-04T14:22:43.500" v="1275" actId="1076"/>
          <ac:picMkLst>
            <pc:docMk/>
            <pc:sldMk cId="3964383563" sldId="722"/>
            <ac:picMk id="10" creationId="{7667FC2E-E650-4B39-937E-0463DA4243DD}"/>
          </ac:picMkLst>
        </pc:picChg>
      </pc:sldChg>
      <pc:sldChg chg="del">
        <pc:chgData name="Nguyen Chi Son" userId="606856d02e9d83ac" providerId="LiveId" clId="{E7EF6AEB-BA8E-4587-9525-13AD8EB08D12}" dt="2022-01-04T14:33:25.585" v="1695" actId="47"/>
        <pc:sldMkLst>
          <pc:docMk/>
          <pc:sldMk cId="51380808" sldId="746"/>
        </pc:sldMkLst>
      </pc:sldChg>
      <pc:sldChg chg="addSp delSp modSp mod">
        <pc:chgData name="Nguyen Chi Son" userId="606856d02e9d83ac" providerId="LiveId" clId="{E7EF6AEB-BA8E-4587-9525-13AD8EB08D12}" dt="2022-01-04T14:28:13.731" v="1694" actId="1035"/>
        <pc:sldMkLst>
          <pc:docMk/>
          <pc:sldMk cId="3267194069" sldId="747"/>
        </pc:sldMkLst>
        <pc:spChg chg="mod">
          <ac:chgData name="Nguyen Chi Son" userId="606856d02e9d83ac" providerId="LiveId" clId="{E7EF6AEB-BA8E-4587-9525-13AD8EB08D12}" dt="2022-01-04T14:28:08.639" v="1676" actId="20577"/>
          <ac:spMkLst>
            <pc:docMk/>
            <pc:sldMk cId="3267194069" sldId="747"/>
            <ac:spMk id="2" creationId="{BA8A6260-CA4B-46A9-A06E-C71EE59E6992}"/>
          </ac:spMkLst>
        </pc:spChg>
        <pc:spChg chg="del">
          <ac:chgData name="Nguyen Chi Son" userId="606856d02e9d83ac" providerId="LiveId" clId="{E7EF6AEB-BA8E-4587-9525-13AD8EB08D12}" dt="2022-01-04T14:26:14.487" v="1596" actId="478"/>
          <ac:spMkLst>
            <pc:docMk/>
            <pc:sldMk cId="3267194069" sldId="747"/>
            <ac:spMk id="8" creationId="{3CBECDDA-DD7D-40DE-BAEC-AE6A41C5FC24}"/>
          </ac:spMkLst>
        </pc:spChg>
        <pc:picChg chg="add mod">
          <ac:chgData name="Nguyen Chi Son" userId="606856d02e9d83ac" providerId="LiveId" clId="{E7EF6AEB-BA8E-4587-9525-13AD8EB08D12}" dt="2022-01-04T14:28:13.731" v="1694" actId="1035"/>
          <ac:picMkLst>
            <pc:docMk/>
            <pc:sldMk cId="3267194069" sldId="747"/>
            <ac:picMk id="4" creationId="{3CBDA1E3-644F-4AE2-87DE-4AD95E99ADB2}"/>
          </ac:picMkLst>
        </pc:picChg>
        <pc:picChg chg="del">
          <ac:chgData name="Nguyen Chi Son" userId="606856d02e9d83ac" providerId="LiveId" clId="{E7EF6AEB-BA8E-4587-9525-13AD8EB08D12}" dt="2022-01-04T14:25:33.860" v="1595" actId="478"/>
          <ac:picMkLst>
            <pc:docMk/>
            <pc:sldMk cId="3267194069" sldId="747"/>
            <ac:picMk id="9" creationId="{C38C869F-BFDF-46BB-97AF-76F256B3894B}"/>
          </ac:picMkLst>
        </pc:picChg>
      </pc:sldChg>
      <pc:sldChg chg="add del">
        <pc:chgData name="Nguyen Chi Son" userId="606856d02e9d83ac" providerId="LiveId" clId="{E7EF6AEB-BA8E-4587-9525-13AD8EB08D12}" dt="2022-01-04T14:21:46.074" v="971" actId="47"/>
        <pc:sldMkLst>
          <pc:docMk/>
          <pc:sldMk cId="752567401" sldId="748"/>
        </pc:sldMkLst>
      </pc:sldChg>
      <pc:sldChg chg="addSp delSp modSp add mod">
        <pc:chgData name="Nguyen Chi Son" userId="606856d02e9d83ac" providerId="LiveId" clId="{E7EF6AEB-BA8E-4587-9525-13AD8EB08D12}" dt="2022-01-04T14:21:33.604" v="970" actId="408"/>
        <pc:sldMkLst>
          <pc:docMk/>
          <pc:sldMk cId="1335251601" sldId="749"/>
        </pc:sldMkLst>
        <pc:spChg chg="mod">
          <ac:chgData name="Nguyen Chi Son" userId="606856d02e9d83ac" providerId="LiveId" clId="{E7EF6AEB-BA8E-4587-9525-13AD8EB08D12}" dt="2022-01-04T14:21:17.414" v="965" actId="1076"/>
          <ac:spMkLst>
            <pc:docMk/>
            <pc:sldMk cId="1335251601" sldId="749"/>
            <ac:spMk id="8" creationId="{3CBECDDA-DD7D-40DE-BAEC-AE6A41C5FC24}"/>
          </ac:spMkLst>
        </pc:spChg>
        <pc:spChg chg="mod">
          <ac:chgData name="Nguyen Chi Son" userId="606856d02e9d83ac" providerId="LiveId" clId="{E7EF6AEB-BA8E-4587-9525-13AD8EB08D12}" dt="2022-01-04T14:21:19.686" v="966" actId="1076"/>
          <ac:spMkLst>
            <pc:docMk/>
            <pc:sldMk cId="1335251601" sldId="749"/>
            <ac:spMk id="9" creationId="{8826F070-D5B0-4ECB-9256-68CEFEA84977}"/>
          </ac:spMkLst>
        </pc:spChg>
        <pc:spChg chg="mod">
          <ac:chgData name="Nguyen Chi Son" userId="606856d02e9d83ac" providerId="LiveId" clId="{E7EF6AEB-BA8E-4587-9525-13AD8EB08D12}" dt="2022-01-04T14:21:22.780" v="967" actId="1076"/>
          <ac:spMkLst>
            <pc:docMk/>
            <pc:sldMk cId="1335251601" sldId="749"/>
            <ac:spMk id="11" creationId="{72086FFA-A4E4-43D5-877C-B63DBE3E10B8}"/>
          </ac:spMkLst>
        </pc:spChg>
        <pc:picChg chg="del">
          <ac:chgData name="Nguyen Chi Son" userId="606856d02e9d83ac" providerId="LiveId" clId="{E7EF6AEB-BA8E-4587-9525-13AD8EB08D12}" dt="2022-01-04T13:53:46.419" v="835" actId="478"/>
          <ac:picMkLst>
            <pc:docMk/>
            <pc:sldMk cId="1335251601" sldId="749"/>
            <ac:picMk id="4" creationId="{7EB7A1DA-ADC3-4D55-ACE6-EB1AB9694667}"/>
          </ac:picMkLst>
        </pc:picChg>
        <pc:picChg chg="add mod modCrop">
          <ac:chgData name="Nguyen Chi Son" userId="606856d02e9d83ac" providerId="LiveId" clId="{E7EF6AEB-BA8E-4587-9525-13AD8EB08D12}" dt="2022-01-04T14:21:12.684" v="963" actId="554"/>
          <ac:picMkLst>
            <pc:docMk/>
            <pc:sldMk cId="1335251601" sldId="749"/>
            <ac:picMk id="5" creationId="{B4B0EC0B-7920-42B1-BB7C-402848169C9B}"/>
          </ac:picMkLst>
        </pc:picChg>
        <pc:picChg chg="del">
          <ac:chgData name="Nguyen Chi Son" userId="606856d02e9d83ac" providerId="LiveId" clId="{E7EF6AEB-BA8E-4587-9525-13AD8EB08D12}" dt="2022-01-04T13:53:47.044" v="836" actId="478"/>
          <ac:picMkLst>
            <pc:docMk/>
            <pc:sldMk cId="1335251601" sldId="749"/>
            <ac:picMk id="7" creationId="{B69685B3-442D-4C2C-BC47-BBA225FAF066}"/>
          </ac:picMkLst>
        </pc:picChg>
        <pc:picChg chg="add mod">
          <ac:chgData name="Nguyen Chi Son" userId="606856d02e9d83ac" providerId="LiveId" clId="{E7EF6AEB-BA8E-4587-9525-13AD8EB08D12}" dt="2022-01-04T14:21:33.604" v="970" actId="408"/>
          <ac:picMkLst>
            <pc:docMk/>
            <pc:sldMk cId="1335251601" sldId="749"/>
            <ac:picMk id="10" creationId="{415FB898-43A7-4E93-9651-A46D26E65843}"/>
          </ac:picMkLst>
        </pc:picChg>
        <pc:picChg chg="add mod">
          <ac:chgData name="Nguyen Chi Son" userId="606856d02e9d83ac" providerId="LiveId" clId="{E7EF6AEB-BA8E-4587-9525-13AD8EB08D12}" dt="2022-01-04T14:21:29.565" v="969" actId="1076"/>
          <ac:picMkLst>
            <pc:docMk/>
            <pc:sldMk cId="1335251601" sldId="749"/>
            <ac:picMk id="13" creationId="{62A8A23A-A2C0-4F04-98EB-050A856BBEBA}"/>
          </ac:picMkLst>
        </pc:picChg>
        <pc:picChg chg="del">
          <ac:chgData name="Nguyen Chi Son" userId="606856d02e9d83ac" providerId="LiveId" clId="{E7EF6AEB-BA8E-4587-9525-13AD8EB08D12}" dt="2022-01-04T13:53:45.997" v="834" actId="478"/>
          <ac:picMkLst>
            <pc:docMk/>
            <pc:sldMk cId="1335251601" sldId="749"/>
            <ac:picMk id="1026" creationId="{B016C63C-86F8-4DF8-BED7-61274A93088D}"/>
          </ac:picMkLst>
        </pc:picChg>
        <pc:picChg chg="add del">
          <ac:chgData name="Nguyen Chi Son" userId="606856d02e9d83ac" providerId="LiveId" clId="{E7EF6AEB-BA8E-4587-9525-13AD8EB08D12}" dt="2022-01-04T13:55:10.688" v="920"/>
          <ac:picMkLst>
            <pc:docMk/>
            <pc:sldMk cId="1335251601" sldId="749"/>
            <ac:picMk id="2050" creationId="{BF764BD0-1A52-49D4-8169-E41D977F112F}"/>
          </ac:picMkLst>
        </pc:picChg>
      </pc:sldChg>
      <pc:sldChg chg="modSp add mod">
        <pc:chgData name="Nguyen Chi Son" userId="606856d02e9d83ac" providerId="LiveId" clId="{E7EF6AEB-BA8E-4587-9525-13AD8EB08D12}" dt="2022-01-04T14:33:50.735" v="1823" actId="1035"/>
        <pc:sldMkLst>
          <pc:docMk/>
          <pc:sldMk cId="3650864165" sldId="750"/>
        </pc:sldMkLst>
        <pc:spChg chg="mod">
          <ac:chgData name="Nguyen Chi Son" userId="606856d02e9d83ac" providerId="LiveId" clId="{E7EF6AEB-BA8E-4587-9525-13AD8EB08D12}" dt="2022-01-04T14:33:44.918" v="1801" actId="20577"/>
          <ac:spMkLst>
            <pc:docMk/>
            <pc:sldMk cId="3650864165" sldId="750"/>
            <ac:spMk id="2" creationId="{DAF08EC2-5D0D-48D9-855C-A59C0E5ED55B}"/>
          </ac:spMkLst>
        </pc:spChg>
        <pc:spChg chg="mod">
          <ac:chgData name="Nguyen Chi Son" userId="606856d02e9d83ac" providerId="LiveId" clId="{E7EF6AEB-BA8E-4587-9525-13AD8EB08D12}" dt="2022-01-04T14:33:50.735" v="1823" actId="1035"/>
          <ac:spMkLst>
            <pc:docMk/>
            <pc:sldMk cId="3650864165" sldId="750"/>
            <ac:spMk id="3" creationId="{8CD51C9F-FCB0-4185-93E6-835FC05E1B10}"/>
          </ac:spMkLst>
        </pc:spChg>
      </pc:sldChg>
      <pc:sldChg chg="addSp delSp modSp add mod">
        <pc:chgData name="Nguyen Chi Son" userId="606856d02e9d83ac" providerId="LiveId" clId="{E7EF6AEB-BA8E-4587-9525-13AD8EB08D12}" dt="2022-01-04T15:08:38.720" v="4807" actId="1076"/>
        <pc:sldMkLst>
          <pc:docMk/>
          <pc:sldMk cId="3436966872" sldId="751"/>
        </pc:sldMkLst>
        <pc:spChg chg="mod">
          <ac:chgData name="Nguyen Chi Son" userId="606856d02e9d83ac" providerId="LiveId" clId="{E7EF6AEB-BA8E-4587-9525-13AD8EB08D12}" dt="2022-01-04T14:41:16.928" v="2360" actId="20577"/>
          <ac:spMkLst>
            <pc:docMk/>
            <pc:sldMk cId="3436966872" sldId="751"/>
            <ac:spMk id="2" creationId="{BA8A6260-CA4B-46A9-A06E-C71EE59E6992}"/>
          </ac:spMkLst>
        </pc:spChg>
        <pc:spChg chg="add mod">
          <ac:chgData name="Nguyen Chi Son" userId="606856d02e9d83ac" providerId="LiveId" clId="{E7EF6AEB-BA8E-4587-9525-13AD8EB08D12}" dt="2022-01-04T14:37:55.315" v="2328" actId="1036"/>
          <ac:spMkLst>
            <pc:docMk/>
            <pc:sldMk cId="3436966872" sldId="751"/>
            <ac:spMk id="5" creationId="{5FCB6675-D220-43C6-AA0B-F5516442E11D}"/>
          </ac:spMkLst>
        </pc:spChg>
        <pc:spChg chg="add del mod">
          <ac:chgData name="Nguyen Chi Son" userId="606856d02e9d83ac" providerId="LiveId" clId="{E7EF6AEB-BA8E-4587-9525-13AD8EB08D12}" dt="2022-01-04T14:39:14.302" v="2348" actId="478"/>
          <ac:spMkLst>
            <pc:docMk/>
            <pc:sldMk cId="3436966872" sldId="751"/>
            <ac:spMk id="7" creationId="{01D0E921-EBC6-4F7A-83A8-7008DB49EBC4}"/>
          </ac:spMkLst>
        </pc:spChg>
        <pc:picChg chg="del">
          <ac:chgData name="Nguyen Chi Son" userId="606856d02e9d83ac" providerId="LiveId" clId="{E7EF6AEB-BA8E-4587-9525-13AD8EB08D12}" dt="2022-01-04T14:33:55.714" v="1825" actId="478"/>
          <ac:picMkLst>
            <pc:docMk/>
            <pc:sldMk cId="3436966872" sldId="751"/>
            <ac:picMk id="4" creationId="{3CBDA1E3-644F-4AE2-87DE-4AD95E99ADB2}"/>
          </ac:picMkLst>
        </pc:picChg>
        <pc:picChg chg="add mod">
          <ac:chgData name="Nguyen Chi Son" userId="606856d02e9d83ac" providerId="LiveId" clId="{E7EF6AEB-BA8E-4587-9525-13AD8EB08D12}" dt="2022-01-04T15:08:38.720" v="4807" actId="1076"/>
          <ac:picMkLst>
            <pc:docMk/>
            <pc:sldMk cId="3436966872" sldId="751"/>
            <ac:picMk id="6" creationId="{D0BDBCB4-707C-43CE-931D-64180D957F7B}"/>
          </ac:picMkLst>
        </pc:picChg>
        <pc:picChg chg="add mod">
          <ac:chgData name="Nguyen Chi Son" userId="606856d02e9d83ac" providerId="LiveId" clId="{E7EF6AEB-BA8E-4587-9525-13AD8EB08D12}" dt="2022-01-04T14:40:25.465" v="2354" actId="1076"/>
          <ac:picMkLst>
            <pc:docMk/>
            <pc:sldMk cId="3436966872" sldId="751"/>
            <ac:picMk id="3074" creationId="{A1C279AF-79C4-4051-B123-E9D2732A0C21}"/>
          </ac:picMkLst>
        </pc:picChg>
      </pc:sldChg>
      <pc:sldChg chg="addSp delSp modSp add mod">
        <pc:chgData name="Nguyen Chi Son" userId="606856d02e9d83ac" providerId="LiveId" clId="{E7EF6AEB-BA8E-4587-9525-13AD8EB08D12}" dt="2022-01-04T15:01:39.772" v="4787" actId="1076"/>
        <pc:sldMkLst>
          <pc:docMk/>
          <pc:sldMk cId="2207813376" sldId="752"/>
        </pc:sldMkLst>
        <pc:spChg chg="mod">
          <ac:chgData name="Nguyen Chi Son" userId="606856d02e9d83ac" providerId="LiveId" clId="{E7EF6AEB-BA8E-4587-9525-13AD8EB08D12}" dt="2022-01-04T14:44:27.918" v="3514" actId="20577"/>
          <ac:spMkLst>
            <pc:docMk/>
            <pc:sldMk cId="2207813376" sldId="752"/>
            <ac:spMk id="2" creationId="{BA8A6260-CA4B-46A9-A06E-C71EE59E6992}"/>
          </ac:spMkLst>
        </pc:spChg>
        <pc:spChg chg="mod">
          <ac:chgData name="Nguyen Chi Son" userId="606856d02e9d83ac" providerId="LiveId" clId="{E7EF6AEB-BA8E-4587-9525-13AD8EB08D12}" dt="2022-01-04T15:01:21.637" v="4781" actId="1076"/>
          <ac:spMkLst>
            <pc:docMk/>
            <pc:sldMk cId="2207813376" sldId="752"/>
            <ac:spMk id="5" creationId="{5FCB6675-D220-43C6-AA0B-F5516442E11D}"/>
          </ac:spMkLst>
        </pc:spChg>
        <pc:spChg chg="add mod">
          <ac:chgData name="Nguyen Chi Son" userId="606856d02e9d83ac" providerId="LiveId" clId="{E7EF6AEB-BA8E-4587-9525-13AD8EB08D12}" dt="2022-01-04T15:01:39.772" v="4787" actId="1076"/>
          <ac:spMkLst>
            <pc:docMk/>
            <pc:sldMk cId="2207813376" sldId="752"/>
            <ac:spMk id="7" creationId="{29173375-2B80-44C2-B311-A0CEA888BCFE}"/>
          </ac:spMkLst>
        </pc:spChg>
        <pc:picChg chg="del">
          <ac:chgData name="Nguyen Chi Son" userId="606856d02e9d83ac" providerId="LiveId" clId="{E7EF6AEB-BA8E-4587-9525-13AD8EB08D12}" dt="2022-01-04T14:40:37.834" v="2356" actId="478"/>
          <ac:picMkLst>
            <pc:docMk/>
            <pc:sldMk cId="2207813376" sldId="752"/>
            <ac:picMk id="6" creationId="{D0BDBCB4-707C-43CE-931D-64180D957F7B}"/>
          </ac:picMkLst>
        </pc:picChg>
        <pc:picChg chg="del">
          <ac:chgData name="Nguyen Chi Son" userId="606856d02e9d83ac" providerId="LiveId" clId="{E7EF6AEB-BA8E-4587-9525-13AD8EB08D12}" dt="2022-01-04T14:40:38.297" v="2357" actId="478"/>
          <ac:picMkLst>
            <pc:docMk/>
            <pc:sldMk cId="2207813376" sldId="752"/>
            <ac:picMk id="3074" creationId="{A1C279AF-79C4-4051-B123-E9D2732A0C21}"/>
          </ac:picMkLst>
        </pc:picChg>
        <pc:picChg chg="add mod">
          <ac:chgData name="Nguyen Chi Son" userId="606856d02e9d83ac" providerId="LiveId" clId="{E7EF6AEB-BA8E-4587-9525-13AD8EB08D12}" dt="2022-01-04T15:01:02.701" v="4776" actId="1076"/>
          <ac:picMkLst>
            <pc:docMk/>
            <pc:sldMk cId="2207813376" sldId="752"/>
            <ac:picMk id="4098" creationId="{D38CE19D-4AA2-4C4E-83CD-3CBF6D1D7523}"/>
          </ac:picMkLst>
        </pc:picChg>
        <pc:picChg chg="add mod">
          <ac:chgData name="Nguyen Chi Son" userId="606856d02e9d83ac" providerId="LiveId" clId="{E7EF6AEB-BA8E-4587-9525-13AD8EB08D12}" dt="2022-01-04T15:01:34.453" v="4785" actId="1076"/>
          <ac:picMkLst>
            <pc:docMk/>
            <pc:sldMk cId="2207813376" sldId="752"/>
            <ac:picMk id="4100" creationId="{52861F21-E9C5-4CDF-AA81-4D13515989BA}"/>
          </ac:picMkLst>
        </pc:picChg>
      </pc:sldChg>
      <pc:sldChg chg="addSp modSp add modAnim">
        <pc:chgData name="Nguyen Chi Son" userId="606856d02e9d83ac" providerId="LiveId" clId="{E7EF6AEB-BA8E-4587-9525-13AD8EB08D12}" dt="2022-01-04T14:43:23.103" v="3174" actId="20577"/>
        <pc:sldMkLst>
          <pc:docMk/>
          <pc:sldMk cId="1058621928" sldId="753"/>
        </pc:sldMkLst>
        <pc:spChg chg="mod">
          <ac:chgData name="Nguyen Chi Son" userId="606856d02e9d83ac" providerId="LiveId" clId="{E7EF6AEB-BA8E-4587-9525-13AD8EB08D12}" dt="2022-01-04T14:42:46.415" v="2884" actId="20577"/>
          <ac:spMkLst>
            <pc:docMk/>
            <pc:sldMk cId="1058621928" sldId="753"/>
            <ac:spMk id="8" creationId="{E86F1C73-114E-4535-882A-4E6BDD248A96}"/>
          </ac:spMkLst>
        </pc:spChg>
        <pc:spChg chg="add mod">
          <ac:chgData name="Nguyen Chi Son" userId="606856d02e9d83ac" providerId="LiveId" clId="{E7EF6AEB-BA8E-4587-9525-13AD8EB08D12}" dt="2022-01-04T14:43:11.071" v="3064" actId="20577"/>
          <ac:spMkLst>
            <pc:docMk/>
            <pc:sldMk cId="1058621928" sldId="753"/>
            <ac:spMk id="13" creationId="{C9A206A8-2B66-4548-9099-3F2498D51108}"/>
          </ac:spMkLst>
        </pc:spChg>
        <pc:spChg chg="mod">
          <ac:chgData name="Nguyen Chi Son" userId="606856d02e9d83ac" providerId="LiveId" clId="{E7EF6AEB-BA8E-4587-9525-13AD8EB08D12}" dt="2022-01-04T14:42:03.637" v="2680" actId="20577"/>
          <ac:spMkLst>
            <pc:docMk/>
            <pc:sldMk cId="1058621928" sldId="753"/>
            <ac:spMk id="14" creationId="{A530074C-9975-4D4F-AC15-005B11433C74}"/>
          </ac:spMkLst>
        </pc:spChg>
        <pc:spChg chg="add mod">
          <ac:chgData name="Nguyen Chi Son" userId="606856d02e9d83ac" providerId="LiveId" clId="{E7EF6AEB-BA8E-4587-9525-13AD8EB08D12}" dt="2022-01-04T14:43:23.103" v="3174" actId="20577"/>
          <ac:spMkLst>
            <pc:docMk/>
            <pc:sldMk cId="1058621928" sldId="753"/>
            <ac:spMk id="17" creationId="{618BD33E-6EAC-475E-A201-1F19B442E18E}"/>
          </ac:spMkLst>
        </pc:spChg>
        <pc:spChg chg="add mod">
          <ac:chgData name="Nguyen Chi Son" userId="606856d02e9d83ac" providerId="LiveId" clId="{E7EF6AEB-BA8E-4587-9525-13AD8EB08D12}" dt="2022-01-04T14:42:52.992" v="2886" actId="1076"/>
          <ac:spMkLst>
            <pc:docMk/>
            <pc:sldMk cId="1058621928" sldId="753"/>
            <ac:spMk id="18" creationId="{FD9A0B06-7583-4A0C-AAFD-6B18194B0B3F}"/>
          </ac:spMkLst>
        </pc:spChg>
        <pc:spChg chg="mod">
          <ac:chgData name="Nguyen Chi Son" userId="606856d02e9d83ac" providerId="LiveId" clId="{E7EF6AEB-BA8E-4587-9525-13AD8EB08D12}" dt="2022-01-04T14:42:17.607" v="2756" actId="20577"/>
          <ac:spMkLst>
            <pc:docMk/>
            <pc:sldMk cId="1058621928" sldId="753"/>
            <ac:spMk id="19" creationId="{9C339D16-68E4-43C4-A62E-D0146138D23B}"/>
          </ac:spMkLst>
        </pc:spChg>
        <pc:picChg chg="add mod">
          <ac:chgData name="Nguyen Chi Son" userId="606856d02e9d83ac" providerId="LiveId" clId="{E7EF6AEB-BA8E-4587-9525-13AD8EB08D12}" dt="2022-01-04T14:42:52.992" v="2886" actId="1076"/>
          <ac:picMkLst>
            <pc:docMk/>
            <pc:sldMk cId="1058621928" sldId="753"/>
            <ac:picMk id="16" creationId="{0EE283B1-C85A-4092-AAB8-8195305196F9}"/>
          </ac:picMkLst>
        </pc:picChg>
      </pc:sldChg>
      <pc:sldChg chg="delSp modSp add modAnim">
        <pc:chgData name="Nguyen Chi Son" userId="606856d02e9d83ac" providerId="LiveId" clId="{E7EF6AEB-BA8E-4587-9525-13AD8EB08D12}" dt="2022-01-04T14:43:53.404" v="3382" actId="20577"/>
        <pc:sldMkLst>
          <pc:docMk/>
          <pc:sldMk cId="709018180" sldId="754"/>
        </pc:sldMkLst>
        <pc:spChg chg="del">
          <ac:chgData name="Nguyen Chi Son" userId="606856d02e9d83ac" providerId="LiveId" clId="{E7EF6AEB-BA8E-4587-9525-13AD8EB08D12}" dt="2022-01-04T14:43:28.478" v="3176" actId="478"/>
          <ac:spMkLst>
            <pc:docMk/>
            <pc:sldMk cId="709018180" sldId="754"/>
            <ac:spMk id="8" creationId="{E86F1C73-114E-4535-882A-4E6BDD248A96}"/>
          </ac:spMkLst>
        </pc:spChg>
        <pc:spChg chg="del">
          <ac:chgData name="Nguyen Chi Son" userId="606856d02e9d83ac" providerId="LiveId" clId="{E7EF6AEB-BA8E-4587-9525-13AD8EB08D12}" dt="2022-01-04T14:43:28.478" v="3176" actId="478"/>
          <ac:spMkLst>
            <pc:docMk/>
            <pc:sldMk cId="709018180" sldId="754"/>
            <ac:spMk id="11" creationId="{2DABA96D-F810-408D-BF47-00AB309AACE6}"/>
          </ac:spMkLst>
        </pc:spChg>
        <pc:spChg chg="del">
          <ac:chgData name="Nguyen Chi Son" userId="606856d02e9d83ac" providerId="LiveId" clId="{E7EF6AEB-BA8E-4587-9525-13AD8EB08D12}" dt="2022-01-04T14:43:28.478" v="3176" actId="478"/>
          <ac:spMkLst>
            <pc:docMk/>
            <pc:sldMk cId="709018180" sldId="754"/>
            <ac:spMk id="12" creationId="{2B7E9FC3-2682-4544-A879-4409F8B8BA41}"/>
          </ac:spMkLst>
        </pc:spChg>
        <pc:spChg chg="del">
          <ac:chgData name="Nguyen Chi Son" userId="606856d02e9d83ac" providerId="LiveId" clId="{E7EF6AEB-BA8E-4587-9525-13AD8EB08D12}" dt="2022-01-04T14:43:28.478" v="3176" actId="478"/>
          <ac:spMkLst>
            <pc:docMk/>
            <pc:sldMk cId="709018180" sldId="754"/>
            <ac:spMk id="13" creationId="{C9A206A8-2B66-4548-9099-3F2498D51108}"/>
          </ac:spMkLst>
        </pc:spChg>
        <pc:spChg chg="del">
          <ac:chgData name="Nguyen Chi Son" userId="606856d02e9d83ac" providerId="LiveId" clId="{E7EF6AEB-BA8E-4587-9525-13AD8EB08D12}" dt="2022-01-04T14:43:28.478" v="3176" actId="478"/>
          <ac:spMkLst>
            <pc:docMk/>
            <pc:sldMk cId="709018180" sldId="754"/>
            <ac:spMk id="17" creationId="{618BD33E-6EAC-475E-A201-1F19B442E18E}"/>
          </ac:spMkLst>
        </pc:spChg>
        <pc:spChg chg="del">
          <ac:chgData name="Nguyen Chi Son" userId="606856d02e9d83ac" providerId="LiveId" clId="{E7EF6AEB-BA8E-4587-9525-13AD8EB08D12}" dt="2022-01-04T14:43:28.478" v="3176" actId="478"/>
          <ac:spMkLst>
            <pc:docMk/>
            <pc:sldMk cId="709018180" sldId="754"/>
            <ac:spMk id="18" creationId="{FD9A0B06-7583-4A0C-AAFD-6B18194B0B3F}"/>
          </ac:spMkLst>
        </pc:spChg>
        <pc:spChg chg="mod">
          <ac:chgData name="Nguyen Chi Son" userId="606856d02e9d83ac" providerId="LiveId" clId="{E7EF6AEB-BA8E-4587-9525-13AD8EB08D12}" dt="2022-01-04T14:43:53.404" v="3382" actId="20577"/>
          <ac:spMkLst>
            <pc:docMk/>
            <pc:sldMk cId="709018180" sldId="754"/>
            <ac:spMk id="19" creationId="{9C339D16-68E4-43C4-A62E-D0146138D23B}"/>
          </ac:spMkLst>
        </pc:spChg>
        <pc:picChg chg="del">
          <ac:chgData name="Nguyen Chi Son" userId="606856d02e9d83ac" providerId="LiveId" clId="{E7EF6AEB-BA8E-4587-9525-13AD8EB08D12}" dt="2022-01-04T14:43:28.478" v="3176" actId="478"/>
          <ac:picMkLst>
            <pc:docMk/>
            <pc:sldMk cId="709018180" sldId="754"/>
            <ac:picMk id="10" creationId="{7667FC2E-E650-4B39-937E-0463DA4243DD}"/>
          </ac:picMkLst>
        </pc:picChg>
        <pc:picChg chg="del">
          <ac:chgData name="Nguyen Chi Son" userId="606856d02e9d83ac" providerId="LiveId" clId="{E7EF6AEB-BA8E-4587-9525-13AD8EB08D12}" dt="2022-01-04T14:43:28.478" v="3176" actId="478"/>
          <ac:picMkLst>
            <pc:docMk/>
            <pc:sldMk cId="709018180" sldId="754"/>
            <ac:picMk id="16" creationId="{0EE283B1-C85A-4092-AAB8-8195305196F9}"/>
          </ac:picMkLst>
        </pc:picChg>
      </pc:sldChg>
      <pc:sldChg chg="addSp delSp modSp add mod">
        <pc:chgData name="Nguyen Chi Son" userId="606856d02e9d83ac" providerId="LiveId" clId="{E7EF6AEB-BA8E-4587-9525-13AD8EB08D12}" dt="2022-01-04T15:02:22.822" v="4805" actId="1035"/>
        <pc:sldMkLst>
          <pc:docMk/>
          <pc:sldMk cId="2854865858" sldId="755"/>
        </pc:sldMkLst>
        <pc:spChg chg="mod">
          <ac:chgData name="Nguyen Chi Son" userId="606856d02e9d83ac" providerId="LiveId" clId="{E7EF6AEB-BA8E-4587-9525-13AD8EB08D12}" dt="2022-01-04T15:02:22.822" v="4805" actId="1035"/>
          <ac:spMkLst>
            <pc:docMk/>
            <pc:sldMk cId="2854865858" sldId="755"/>
            <ac:spMk id="5" creationId="{5FCB6675-D220-43C6-AA0B-F5516442E11D}"/>
          </ac:spMkLst>
        </pc:spChg>
        <pc:spChg chg="mod">
          <ac:chgData name="Nguyen Chi Son" userId="606856d02e9d83ac" providerId="LiveId" clId="{E7EF6AEB-BA8E-4587-9525-13AD8EB08D12}" dt="2022-01-04T15:02:22.822" v="4805" actId="1035"/>
          <ac:spMkLst>
            <pc:docMk/>
            <pc:sldMk cId="2854865858" sldId="755"/>
            <ac:spMk id="7" creationId="{29173375-2B80-44C2-B311-A0CEA888BCFE}"/>
          </ac:spMkLst>
        </pc:spChg>
        <pc:picChg chg="del">
          <ac:chgData name="Nguyen Chi Son" userId="606856d02e9d83ac" providerId="LiveId" clId="{E7EF6AEB-BA8E-4587-9525-13AD8EB08D12}" dt="2022-01-04T14:53:52.067" v="4076" actId="478"/>
          <ac:picMkLst>
            <pc:docMk/>
            <pc:sldMk cId="2854865858" sldId="755"/>
            <ac:picMk id="4098" creationId="{D38CE19D-4AA2-4C4E-83CD-3CBF6D1D7523}"/>
          </ac:picMkLst>
        </pc:picChg>
        <pc:picChg chg="del">
          <ac:chgData name="Nguyen Chi Son" userId="606856d02e9d83ac" providerId="LiveId" clId="{E7EF6AEB-BA8E-4587-9525-13AD8EB08D12}" dt="2022-01-04T14:53:54.164" v="4077" actId="478"/>
          <ac:picMkLst>
            <pc:docMk/>
            <pc:sldMk cId="2854865858" sldId="755"/>
            <ac:picMk id="4100" creationId="{52861F21-E9C5-4CDF-AA81-4D13515989BA}"/>
          </ac:picMkLst>
        </pc:picChg>
        <pc:picChg chg="add mod">
          <ac:chgData name="Nguyen Chi Son" userId="606856d02e9d83ac" providerId="LiveId" clId="{E7EF6AEB-BA8E-4587-9525-13AD8EB08D12}" dt="2022-01-04T15:01:50.284" v="4790" actId="1076"/>
          <ac:picMkLst>
            <pc:docMk/>
            <pc:sldMk cId="2854865858" sldId="755"/>
            <ac:picMk id="5122" creationId="{CF762C25-6925-4BEB-9481-486CEFA0A7C1}"/>
          </ac:picMkLst>
        </pc:picChg>
        <pc:picChg chg="add mod">
          <ac:chgData name="Nguyen Chi Son" userId="606856d02e9d83ac" providerId="LiveId" clId="{E7EF6AEB-BA8E-4587-9525-13AD8EB08D12}" dt="2022-01-04T15:02:02.740" v="4794" actId="1076"/>
          <ac:picMkLst>
            <pc:docMk/>
            <pc:sldMk cId="2854865858" sldId="755"/>
            <ac:picMk id="5124" creationId="{558BC4D8-AE6D-4B3B-9CDC-979D9E9584DD}"/>
          </ac:picMkLst>
        </pc:picChg>
      </pc:sldChg>
      <pc:sldChg chg="modSp add">
        <pc:chgData name="Nguyen Chi Son" userId="606856d02e9d83ac" providerId="LiveId" clId="{E7EF6AEB-BA8E-4587-9525-13AD8EB08D12}" dt="2022-01-04T15:10:31.817" v="5325" actId="20577"/>
        <pc:sldMkLst>
          <pc:docMk/>
          <pc:sldMk cId="3015010201" sldId="756"/>
        </pc:sldMkLst>
        <pc:spChg chg="mod">
          <ac:chgData name="Nguyen Chi Son" userId="606856d02e9d83ac" providerId="LiveId" clId="{E7EF6AEB-BA8E-4587-9525-13AD8EB08D12}" dt="2022-01-04T15:10:10.715" v="5122" actId="20577"/>
          <ac:spMkLst>
            <pc:docMk/>
            <pc:sldMk cId="3015010201" sldId="756"/>
            <ac:spMk id="8" creationId="{E86F1C73-114E-4535-882A-4E6BDD248A96}"/>
          </ac:spMkLst>
        </pc:spChg>
        <pc:spChg chg="mod">
          <ac:chgData name="Nguyen Chi Son" userId="606856d02e9d83ac" providerId="LiveId" clId="{E7EF6AEB-BA8E-4587-9525-13AD8EB08D12}" dt="2022-01-04T15:10:31.817" v="5325" actId="20577"/>
          <ac:spMkLst>
            <pc:docMk/>
            <pc:sldMk cId="3015010201" sldId="756"/>
            <ac:spMk id="13" creationId="{C9A206A8-2B66-4548-9099-3F2498D51108}"/>
          </ac:spMkLst>
        </pc:spChg>
        <pc:spChg chg="mod">
          <ac:chgData name="Nguyen Chi Son" userId="606856d02e9d83ac" providerId="LiveId" clId="{E7EF6AEB-BA8E-4587-9525-13AD8EB08D12}" dt="2022-01-04T15:09:49.844" v="4937" actId="20577"/>
          <ac:spMkLst>
            <pc:docMk/>
            <pc:sldMk cId="3015010201" sldId="756"/>
            <ac:spMk id="19" creationId="{9C339D16-68E4-43C4-A62E-D0146138D23B}"/>
          </ac:spMkLst>
        </pc:spChg>
      </pc:sldChg>
      <pc:sldChg chg="delSp modSp add modAnim">
        <pc:chgData name="Nguyen Chi Son" userId="606856d02e9d83ac" providerId="LiveId" clId="{E7EF6AEB-BA8E-4587-9525-13AD8EB08D12}" dt="2022-01-04T15:10:54.417" v="5469" actId="478"/>
        <pc:sldMkLst>
          <pc:docMk/>
          <pc:sldMk cId="4140275113" sldId="757"/>
        </pc:sldMkLst>
        <pc:spChg chg="del">
          <ac:chgData name="Nguyen Chi Son" userId="606856d02e9d83ac" providerId="LiveId" clId="{E7EF6AEB-BA8E-4587-9525-13AD8EB08D12}" dt="2022-01-04T15:10:54.417" v="5469" actId="478"/>
          <ac:spMkLst>
            <pc:docMk/>
            <pc:sldMk cId="4140275113" sldId="757"/>
            <ac:spMk id="8" creationId="{E86F1C73-114E-4535-882A-4E6BDD248A96}"/>
          </ac:spMkLst>
        </pc:spChg>
        <pc:spChg chg="del">
          <ac:chgData name="Nguyen Chi Son" userId="606856d02e9d83ac" providerId="LiveId" clId="{E7EF6AEB-BA8E-4587-9525-13AD8EB08D12}" dt="2022-01-04T15:10:54.417" v="5469" actId="478"/>
          <ac:spMkLst>
            <pc:docMk/>
            <pc:sldMk cId="4140275113" sldId="757"/>
            <ac:spMk id="11" creationId="{2DABA96D-F810-408D-BF47-00AB309AACE6}"/>
          </ac:spMkLst>
        </pc:spChg>
        <pc:spChg chg="del">
          <ac:chgData name="Nguyen Chi Son" userId="606856d02e9d83ac" providerId="LiveId" clId="{E7EF6AEB-BA8E-4587-9525-13AD8EB08D12}" dt="2022-01-04T15:10:54.417" v="5469" actId="478"/>
          <ac:spMkLst>
            <pc:docMk/>
            <pc:sldMk cId="4140275113" sldId="757"/>
            <ac:spMk id="12" creationId="{2B7E9FC3-2682-4544-A879-4409F8B8BA41}"/>
          </ac:spMkLst>
        </pc:spChg>
        <pc:spChg chg="del">
          <ac:chgData name="Nguyen Chi Son" userId="606856d02e9d83ac" providerId="LiveId" clId="{E7EF6AEB-BA8E-4587-9525-13AD8EB08D12}" dt="2022-01-04T15:10:54.417" v="5469" actId="478"/>
          <ac:spMkLst>
            <pc:docMk/>
            <pc:sldMk cId="4140275113" sldId="757"/>
            <ac:spMk id="13" creationId="{C9A206A8-2B66-4548-9099-3F2498D51108}"/>
          </ac:spMkLst>
        </pc:spChg>
        <pc:spChg chg="del">
          <ac:chgData name="Nguyen Chi Son" userId="606856d02e9d83ac" providerId="LiveId" clId="{E7EF6AEB-BA8E-4587-9525-13AD8EB08D12}" dt="2022-01-04T15:10:54.417" v="5469" actId="478"/>
          <ac:spMkLst>
            <pc:docMk/>
            <pc:sldMk cId="4140275113" sldId="757"/>
            <ac:spMk id="17" creationId="{618BD33E-6EAC-475E-A201-1F19B442E18E}"/>
          </ac:spMkLst>
        </pc:spChg>
        <pc:spChg chg="del">
          <ac:chgData name="Nguyen Chi Son" userId="606856d02e9d83ac" providerId="LiveId" clId="{E7EF6AEB-BA8E-4587-9525-13AD8EB08D12}" dt="2022-01-04T15:10:54.417" v="5469" actId="478"/>
          <ac:spMkLst>
            <pc:docMk/>
            <pc:sldMk cId="4140275113" sldId="757"/>
            <ac:spMk id="18" creationId="{FD9A0B06-7583-4A0C-AAFD-6B18194B0B3F}"/>
          </ac:spMkLst>
        </pc:spChg>
        <pc:spChg chg="mod">
          <ac:chgData name="Nguyen Chi Son" userId="606856d02e9d83ac" providerId="LiveId" clId="{E7EF6AEB-BA8E-4587-9525-13AD8EB08D12}" dt="2022-01-04T15:10:51.633" v="5468" actId="20577"/>
          <ac:spMkLst>
            <pc:docMk/>
            <pc:sldMk cId="4140275113" sldId="757"/>
            <ac:spMk id="19" creationId="{9C339D16-68E4-43C4-A62E-D0146138D23B}"/>
          </ac:spMkLst>
        </pc:spChg>
        <pc:picChg chg="del">
          <ac:chgData name="Nguyen Chi Son" userId="606856d02e9d83ac" providerId="LiveId" clId="{E7EF6AEB-BA8E-4587-9525-13AD8EB08D12}" dt="2022-01-04T15:10:54.417" v="5469" actId="478"/>
          <ac:picMkLst>
            <pc:docMk/>
            <pc:sldMk cId="4140275113" sldId="757"/>
            <ac:picMk id="10" creationId="{7667FC2E-E650-4B39-937E-0463DA4243DD}"/>
          </ac:picMkLst>
        </pc:picChg>
        <pc:picChg chg="del">
          <ac:chgData name="Nguyen Chi Son" userId="606856d02e9d83ac" providerId="LiveId" clId="{E7EF6AEB-BA8E-4587-9525-13AD8EB08D12}" dt="2022-01-04T15:10:54.417" v="5469" actId="478"/>
          <ac:picMkLst>
            <pc:docMk/>
            <pc:sldMk cId="4140275113" sldId="757"/>
            <ac:picMk id="16" creationId="{0EE283B1-C85A-4092-AAB8-8195305196F9}"/>
          </ac:picMkLst>
        </pc:picChg>
      </pc:sldChg>
      <pc:sldChg chg="addSp delSp modSp add mod">
        <pc:chgData name="Nguyen Chi Son" userId="606856d02e9d83ac" providerId="LiveId" clId="{E7EF6AEB-BA8E-4587-9525-13AD8EB08D12}" dt="2022-01-04T15:15:12.028" v="5942" actId="1076"/>
        <pc:sldMkLst>
          <pc:docMk/>
          <pc:sldMk cId="3136042662" sldId="758"/>
        </pc:sldMkLst>
        <pc:spChg chg="mod">
          <ac:chgData name="Nguyen Chi Son" userId="606856d02e9d83ac" providerId="LiveId" clId="{E7EF6AEB-BA8E-4587-9525-13AD8EB08D12}" dt="2022-01-04T15:13:34.854" v="5851" actId="20577"/>
          <ac:spMkLst>
            <pc:docMk/>
            <pc:sldMk cId="3136042662" sldId="758"/>
            <ac:spMk id="2" creationId="{BA8A6260-CA4B-46A9-A06E-C71EE59E6992}"/>
          </ac:spMkLst>
        </pc:spChg>
        <pc:spChg chg="mod">
          <ac:chgData name="Nguyen Chi Son" userId="606856d02e9d83ac" providerId="LiveId" clId="{E7EF6AEB-BA8E-4587-9525-13AD8EB08D12}" dt="2022-01-04T15:15:07.316" v="5940" actId="1076"/>
          <ac:spMkLst>
            <pc:docMk/>
            <pc:sldMk cId="3136042662" sldId="758"/>
            <ac:spMk id="5" creationId="{5FCB6675-D220-43C6-AA0B-F5516442E11D}"/>
          </ac:spMkLst>
        </pc:spChg>
        <pc:spChg chg="mod">
          <ac:chgData name="Nguyen Chi Son" userId="606856d02e9d83ac" providerId="LiveId" clId="{E7EF6AEB-BA8E-4587-9525-13AD8EB08D12}" dt="2022-01-04T15:15:12.028" v="5942" actId="1076"/>
          <ac:spMkLst>
            <pc:docMk/>
            <pc:sldMk cId="3136042662" sldId="758"/>
            <ac:spMk id="7" creationId="{29173375-2B80-44C2-B311-A0CEA888BCFE}"/>
          </ac:spMkLst>
        </pc:spChg>
        <pc:picChg chg="del">
          <ac:chgData name="Nguyen Chi Son" userId="606856d02e9d83ac" providerId="LiveId" clId="{E7EF6AEB-BA8E-4587-9525-13AD8EB08D12}" dt="2022-01-04T15:13:36.803" v="5852" actId="478"/>
          <ac:picMkLst>
            <pc:docMk/>
            <pc:sldMk cId="3136042662" sldId="758"/>
            <ac:picMk id="5122" creationId="{CF762C25-6925-4BEB-9481-486CEFA0A7C1}"/>
          </ac:picMkLst>
        </pc:picChg>
        <pc:picChg chg="del">
          <ac:chgData name="Nguyen Chi Son" userId="606856d02e9d83ac" providerId="LiveId" clId="{E7EF6AEB-BA8E-4587-9525-13AD8EB08D12}" dt="2022-01-04T15:13:37.243" v="5853" actId="478"/>
          <ac:picMkLst>
            <pc:docMk/>
            <pc:sldMk cId="3136042662" sldId="758"/>
            <ac:picMk id="5124" creationId="{558BC4D8-AE6D-4B3B-9CDC-979D9E9584DD}"/>
          </ac:picMkLst>
        </pc:picChg>
        <pc:picChg chg="add mod">
          <ac:chgData name="Nguyen Chi Son" userId="606856d02e9d83ac" providerId="LiveId" clId="{E7EF6AEB-BA8E-4587-9525-13AD8EB08D12}" dt="2022-01-04T15:15:02.252" v="5939" actId="1076"/>
          <ac:picMkLst>
            <pc:docMk/>
            <pc:sldMk cId="3136042662" sldId="758"/>
            <ac:picMk id="6146" creationId="{A2112EDE-A22A-425D-BB8F-CCD0F640E3FE}"/>
          </ac:picMkLst>
        </pc:picChg>
        <pc:picChg chg="add mod">
          <ac:chgData name="Nguyen Chi Son" userId="606856d02e9d83ac" providerId="LiveId" clId="{E7EF6AEB-BA8E-4587-9525-13AD8EB08D12}" dt="2022-01-04T15:15:00.532" v="5938" actId="1076"/>
          <ac:picMkLst>
            <pc:docMk/>
            <pc:sldMk cId="3136042662" sldId="758"/>
            <ac:picMk id="6148" creationId="{CA950E15-DD63-44A8-A3B8-84C0C1934EA9}"/>
          </ac:picMkLst>
        </pc:picChg>
      </pc:sldChg>
      <pc:sldChg chg="modSp add">
        <pc:chgData name="Nguyen Chi Son" userId="606856d02e9d83ac" providerId="LiveId" clId="{E7EF6AEB-BA8E-4587-9525-13AD8EB08D12}" dt="2022-01-04T15:16:29.428" v="6595" actId="20577"/>
        <pc:sldMkLst>
          <pc:docMk/>
          <pc:sldMk cId="1870878217" sldId="759"/>
        </pc:sldMkLst>
        <pc:spChg chg="mod">
          <ac:chgData name="Nguyen Chi Son" userId="606856d02e9d83ac" providerId="LiveId" clId="{E7EF6AEB-BA8E-4587-9525-13AD8EB08D12}" dt="2022-01-04T15:16:08.669" v="6418" actId="20577"/>
          <ac:spMkLst>
            <pc:docMk/>
            <pc:sldMk cId="1870878217" sldId="759"/>
            <ac:spMk id="8" creationId="{E86F1C73-114E-4535-882A-4E6BDD248A96}"/>
          </ac:spMkLst>
        </pc:spChg>
        <pc:spChg chg="mod">
          <ac:chgData name="Nguyen Chi Son" userId="606856d02e9d83ac" providerId="LiveId" clId="{E7EF6AEB-BA8E-4587-9525-13AD8EB08D12}" dt="2022-01-04T15:16:29.428" v="6595" actId="20577"/>
          <ac:spMkLst>
            <pc:docMk/>
            <pc:sldMk cId="1870878217" sldId="759"/>
            <ac:spMk id="13" creationId="{C9A206A8-2B66-4548-9099-3F2498D51108}"/>
          </ac:spMkLst>
        </pc:spChg>
        <pc:spChg chg="mod">
          <ac:chgData name="Nguyen Chi Son" userId="606856d02e9d83ac" providerId="LiveId" clId="{E7EF6AEB-BA8E-4587-9525-13AD8EB08D12}" dt="2022-01-04T15:15:41.274" v="6170" actId="20577"/>
          <ac:spMkLst>
            <pc:docMk/>
            <pc:sldMk cId="1870878217" sldId="759"/>
            <ac:spMk id="19" creationId="{9C339D16-68E4-43C4-A62E-D0146138D23B}"/>
          </ac:spMkLst>
        </pc:spChg>
      </pc:sldChg>
      <pc:sldChg chg="modSp add mod">
        <pc:chgData name="Nguyen Chi Son" userId="606856d02e9d83ac" providerId="LiveId" clId="{E7EF6AEB-BA8E-4587-9525-13AD8EB08D12}" dt="2022-01-04T15:17:18.748" v="6667" actId="1036"/>
        <pc:sldMkLst>
          <pc:docMk/>
          <pc:sldMk cId="3920108429" sldId="760"/>
        </pc:sldMkLst>
        <pc:spChg chg="mod">
          <ac:chgData name="Nguyen Chi Son" userId="606856d02e9d83ac" providerId="LiveId" clId="{E7EF6AEB-BA8E-4587-9525-13AD8EB08D12}" dt="2022-01-04T15:17:14.500" v="6648" actId="20577"/>
          <ac:spMkLst>
            <pc:docMk/>
            <pc:sldMk cId="3920108429" sldId="760"/>
            <ac:spMk id="2" creationId="{DAF08EC2-5D0D-48D9-855C-A59C0E5ED55B}"/>
          </ac:spMkLst>
        </pc:spChg>
        <pc:spChg chg="mod">
          <ac:chgData name="Nguyen Chi Son" userId="606856d02e9d83ac" providerId="LiveId" clId="{E7EF6AEB-BA8E-4587-9525-13AD8EB08D12}" dt="2022-01-04T15:17:18.748" v="6667" actId="1036"/>
          <ac:spMkLst>
            <pc:docMk/>
            <pc:sldMk cId="3920108429" sldId="760"/>
            <ac:spMk id="3" creationId="{8CD51C9F-FCB0-4185-93E6-835FC05E1B10}"/>
          </ac:spMkLst>
        </pc:spChg>
      </pc:sldChg>
      <pc:sldChg chg="addSp delSp modSp add mod">
        <pc:chgData name="Nguyen Chi Son" userId="606856d02e9d83ac" providerId="LiveId" clId="{E7EF6AEB-BA8E-4587-9525-13AD8EB08D12}" dt="2022-01-04T19:11:20.282" v="6955" actId="1076"/>
        <pc:sldMkLst>
          <pc:docMk/>
          <pc:sldMk cId="2383046546" sldId="761"/>
        </pc:sldMkLst>
        <pc:spChg chg="mod">
          <ac:chgData name="Nguyen Chi Son" userId="606856d02e9d83ac" providerId="LiveId" clId="{E7EF6AEB-BA8E-4587-9525-13AD8EB08D12}" dt="2022-01-04T18:40:47.299" v="6857" actId="20577"/>
          <ac:spMkLst>
            <pc:docMk/>
            <pc:sldMk cId="2383046546" sldId="761"/>
            <ac:spMk id="2" creationId="{BA8A6260-CA4B-46A9-A06E-C71EE59E6992}"/>
          </ac:spMkLst>
        </pc:spChg>
        <pc:spChg chg="del">
          <ac:chgData name="Nguyen Chi Son" userId="606856d02e9d83ac" providerId="LiveId" clId="{E7EF6AEB-BA8E-4587-9525-13AD8EB08D12}" dt="2022-01-04T18:49:53.610" v="6858" actId="478"/>
          <ac:spMkLst>
            <pc:docMk/>
            <pc:sldMk cId="2383046546" sldId="761"/>
            <ac:spMk id="5" creationId="{5FCB6675-D220-43C6-AA0B-F5516442E11D}"/>
          </ac:spMkLst>
        </pc:spChg>
        <pc:spChg chg="mod">
          <ac:chgData name="Nguyen Chi Son" userId="606856d02e9d83ac" providerId="LiveId" clId="{E7EF6AEB-BA8E-4587-9525-13AD8EB08D12}" dt="2022-01-04T19:11:20.282" v="6955" actId="1076"/>
          <ac:spMkLst>
            <pc:docMk/>
            <pc:sldMk cId="2383046546" sldId="761"/>
            <ac:spMk id="7" creationId="{29173375-2B80-44C2-B311-A0CEA888BCFE}"/>
          </ac:spMkLst>
        </pc:spChg>
        <pc:picChg chg="add mod">
          <ac:chgData name="Nguyen Chi Son" userId="606856d02e9d83ac" providerId="LiveId" clId="{E7EF6AEB-BA8E-4587-9525-13AD8EB08D12}" dt="2022-01-04T19:11:09.665" v="6951" actId="1076"/>
          <ac:picMkLst>
            <pc:docMk/>
            <pc:sldMk cId="2383046546" sldId="761"/>
            <ac:picMk id="4" creationId="{5AC4D369-5BB2-45EC-89EA-745A6D8AA132}"/>
          </ac:picMkLst>
        </pc:picChg>
        <pc:picChg chg="add mod">
          <ac:chgData name="Nguyen Chi Son" userId="606856d02e9d83ac" providerId="LiveId" clId="{E7EF6AEB-BA8E-4587-9525-13AD8EB08D12}" dt="2022-01-04T19:11:16.900" v="6954" actId="1076"/>
          <ac:picMkLst>
            <pc:docMk/>
            <pc:sldMk cId="2383046546" sldId="761"/>
            <ac:picMk id="8" creationId="{2587AFAF-3D32-4E7E-BDF7-BBC34451D971}"/>
          </ac:picMkLst>
        </pc:picChg>
        <pc:picChg chg="del">
          <ac:chgData name="Nguyen Chi Son" userId="606856d02e9d83ac" providerId="LiveId" clId="{E7EF6AEB-BA8E-4587-9525-13AD8EB08D12}" dt="2022-01-04T18:39:52.714" v="6669" actId="478"/>
          <ac:picMkLst>
            <pc:docMk/>
            <pc:sldMk cId="2383046546" sldId="761"/>
            <ac:picMk id="6146" creationId="{A2112EDE-A22A-425D-BB8F-CCD0F640E3FE}"/>
          </ac:picMkLst>
        </pc:picChg>
        <pc:picChg chg="del">
          <ac:chgData name="Nguyen Chi Son" userId="606856d02e9d83ac" providerId="LiveId" clId="{E7EF6AEB-BA8E-4587-9525-13AD8EB08D12}" dt="2022-01-04T18:39:53.167" v="6670" actId="478"/>
          <ac:picMkLst>
            <pc:docMk/>
            <pc:sldMk cId="2383046546" sldId="761"/>
            <ac:picMk id="6148" creationId="{CA950E15-DD63-44A8-A3B8-84C0C1934EA9}"/>
          </ac:picMkLst>
        </pc:picChg>
      </pc:sldChg>
      <pc:sldChg chg="addSp delSp modSp add mod">
        <pc:chgData name="Nguyen Chi Son" userId="606856d02e9d83ac" providerId="LiveId" clId="{E7EF6AEB-BA8E-4587-9525-13AD8EB08D12}" dt="2022-01-04T19:22:21.676" v="7772" actId="207"/>
        <pc:sldMkLst>
          <pc:docMk/>
          <pc:sldMk cId="469802586" sldId="762"/>
        </pc:sldMkLst>
        <pc:spChg chg="del">
          <ac:chgData name="Nguyen Chi Son" userId="606856d02e9d83ac" providerId="LiveId" clId="{E7EF6AEB-BA8E-4587-9525-13AD8EB08D12}" dt="2022-01-04T18:53:05.972" v="6868" actId="478"/>
          <ac:spMkLst>
            <pc:docMk/>
            <pc:sldMk cId="469802586" sldId="762"/>
            <ac:spMk id="7" creationId="{29173375-2B80-44C2-B311-A0CEA888BCFE}"/>
          </ac:spMkLst>
        </pc:spChg>
        <pc:spChg chg="add mod">
          <ac:chgData name="Nguyen Chi Son" userId="606856d02e9d83ac" providerId="LiveId" clId="{E7EF6AEB-BA8E-4587-9525-13AD8EB08D12}" dt="2022-01-04T19:22:21.676" v="7772" actId="207"/>
          <ac:spMkLst>
            <pc:docMk/>
            <pc:sldMk cId="469802586" sldId="762"/>
            <ac:spMk id="13" creationId="{9A9FCE27-68A0-4CD6-9A0A-AAD7F49C1EE7}"/>
          </ac:spMkLst>
        </pc:spChg>
        <pc:spChg chg="add mod">
          <ac:chgData name="Nguyen Chi Son" userId="606856d02e9d83ac" providerId="LiveId" clId="{E7EF6AEB-BA8E-4587-9525-13AD8EB08D12}" dt="2022-01-04T19:22:21.676" v="7772" actId="207"/>
          <ac:spMkLst>
            <pc:docMk/>
            <pc:sldMk cId="469802586" sldId="762"/>
            <ac:spMk id="15" creationId="{8EEF8DB7-66AD-469F-BF1C-D82121B6A89E}"/>
          </ac:spMkLst>
        </pc:spChg>
        <pc:picChg chg="del">
          <ac:chgData name="Nguyen Chi Son" userId="606856d02e9d83ac" providerId="LiveId" clId="{E7EF6AEB-BA8E-4587-9525-13AD8EB08D12}" dt="2022-01-04T18:53:04.231" v="6866" actId="478"/>
          <ac:picMkLst>
            <pc:docMk/>
            <pc:sldMk cId="469802586" sldId="762"/>
            <ac:picMk id="4" creationId="{5AC4D369-5BB2-45EC-89EA-745A6D8AA132}"/>
          </ac:picMkLst>
        </pc:picChg>
        <pc:picChg chg="add del mod">
          <ac:chgData name="Nguyen Chi Son" userId="606856d02e9d83ac" providerId="LiveId" clId="{E7EF6AEB-BA8E-4587-9525-13AD8EB08D12}" dt="2022-01-04T19:12:29.222" v="6970" actId="478"/>
          <ac:picMkLst>
            <pc:docMk/>
            <pc:sldMk cId="469802586" sldId="762"/>
            <ac:picMk id="5" creationId="{7A389434-028F-4E33-B5D0-6EE71A65F301}"/>
          </ac:picMkLst>
        </pc:picChg>
        <pc:picChg chg="del">
          <ac:chgData name="Nguyen Chi Son" userId="606856d02e9d83ac" providerId="LiveId" clId="{E7EF6AEB-BA8E-4587-9525-13AD8EB08D12}" dt="2022-01-04T18:53:04.684" v="6867" actId="478"/>
          <ac:picMkLst>
            <pc:docMk/>
            <pc:sldMk cId="469802586" sldId="762"/>
            <ac:picMk id="8" creationId="{2587AFAF-3D32-4E7E-BDF7-BBC34451D971}"/>
          </ac:picMkLst>
        </pc:picChg>
        <pc:picChg chg="add mod modCrop">
          <ac:chgData name="Nguyen Chi Son" userId="606856d02e9d83ac" providerId="LiveId" clId="{E7EF6AEB-BA8E-4587-9525-13AD8EB08D12}" dt="2022-01-04T19:21:59.091" v="7766" actId="732"/>
          <ac:picMkLst>
            <pc:docMk/>
            <pc:sldMk cId="469802586" sldId="762"/>
            <ac:picMk id="9" creationId="{AEB13373-9EFA-4041-8D50-D1D9134A0583}"/>
          </ac:picMkLst>
        </pc:picChg>
        <pc:picChg chg="add del mod">
          <ac:chgData name="Nguyen Chi Son" userId="606856d02e9d83ac" providerId="LiveId" clId="{E7EF6AEB-BA8E-4587-9525-13AD8EB08D12}" dt="2022-01-04T19:15:13.690" v="7185" actId="478"/>
          <ac:picMkLst>
            <pc:docMk/>
            <pc:sldMk cId="469802586" sldId="762"/>
            <ac:picMk id="11" creationId="{3F991ADD-BC37-4E16-A3D8-269A46B4E88F}"/>
          </ac:picMkLst>
        </pc:picChg>
        <pc:picChg chg="add del mod">
          <ac:chgData name="Nguyen Chi Son" userId="606856d02e9d83ac" providerId="LiveId" clId="{E7EF6AEB-BA8E-4587-9525-13AD8EB08D12}" dt="2022-01-04T19:14:59.172" v="7179" actId="478"/>
          <ac:picMkLst>
            <pc:docMk/>
            <pc:sldMk cId="469802586" sldId="762"/>
            <ac:picMk id="7170" creationId="{7C1C6DE9-8311-4A13-85B3-AAC8ACD5954A}"/>
          </ac:picMkLst>
        </pc:picChg>
        <pc:picChg chg="add mod">
          <ac:chgData name="Nguyen Chi Son" userId="606856d02e9d83ac" providerId="LiveId" clId="{E7EF6AEB-BA8E-4587-9525-13AD8EB08D12}" dt="2022-01-04T19:21:50.483" v="7764" actId="1076"/>
          <ac:picMkLst>
            <pc:docMk/>
            <pc:sldMk cId="469802586" sldId="762"/>
            <ac:picMk id="7172" creationId="{A2E0FA87-54EC-4E16-9C42-CDEAEC7027B0}"/>
          </ac:picMkLst>
        </pc:picChg>
      </pc:sldChg>
      <pc:sldChg chg="addSp delSp modSp add mod">
        <pc:chgData name="Nguyen Chi Son" userId="606856d02e9d83ac" providerId="LiveId" clId="{E7EF6AEB-BA8E-4587-9525-13AD8EB08D12}" dt="2022-01-04T19:22:25.772" v="7773" actId="207"/>
        <pc:sldMkLst>
          <pc:docMk/>
          <pc:sldMk cId="1300236136" sldId="763"/>
        </pc:sldMkLst>
        <pc:spChg chg="add mod">
          <ac:chgData name="Nguyen Chi Son" userId="606856d02e9d83ac" providerId="LiveId" clId="{E7EF6AEB-BA8E-4587-9525-13AD8EB08D12}" dt="2022-01-04T19:22:25.772" v="7773" actId="207"/>
          <ac:spMkLst>
            <pc:docMk/>
            <pc:sldMk cId="1300236136" sldId="763"/>
            <ac:spMk id="7" creationId="{CFE0408D-3FBB-49CC-99FF-A04C4BBEC0AA}"/>
          </ac:spMkLst>
        </pc:spChg>
        <pc:spChg chg="add del mod">
          <ac:chgData name="Nguyen Chi Son" userId="606856d02e9d83ac" providerId="LiveId" clId="{E7EF6AEB-BA8E-4587-9525-13AD8EB08D12}" dt="2022-01-04T19:21:40.661" v="7762" actId="1076"/>
          <ac:spMkLst>
            <pc:docMk/>
            <pc:sldMk cId="1300236136" sldId="763"/>
            <ac:spMk id="10" creationId="{63BDD013-EDBE-44FB-91A5-487BB4B3A517}"/>
          </ac:spMkLst>
        </pc:spChg>
        <pc:picChg chg="add mod modCrop">
          <ac:chgData name="Nguyen Chi Son" userId="606856d02e9d83ac" providerId="LiveId" clId="{E7EF6AEB-BA8E-4587-9525-13AD8EB08D12}" dt="2022-01-04T19:21:45.700" v="7763" actId="1076"/>
          <ac:picMkLst>
            <pc:docMk/>
            <pc:sldMk cId="1300236136" sldId="763"/>
            <ac:picMk id="4" creationId="{53408815-182D-438F-8137-8E6A9E3308E8}"/>
          </ac:picMkLst>
        </pc:picChg>
        <pc:picChg chg="mod">
          <ac:chgData name="Nguyen Chi Son" userId="606856d02e9d83ac" providerId="LiveId" clId="{E7EF6AEB-BA8E-4587-9525-13AD8EB08D12}" dt="2022-01-04T19:21:31.564" v="7759" actId="1076"/>
          <ac:picMkLst>
            <pc:docMk/>
            <pc:sldMk cId="1300236136" sldId="763"/>
            <ac:picMk id="5" creationId="{7A389434-028F-4E33-B5D0-6EE71A65F301}"/>
          </ac:picMkLst>
        </pc:picChg>
        <pc:picChg chg="del">
          <ac:chgData name="Nguyen Chi Son" userId="606856d02e9d83ac" providerId="LiveId" clId="{E7EF6AEB-BA8E-4587-9525-13AD8EB08D12}" dt="2022-01-04T19:17:50.901" v="7382" actId="478"/>
          <ac:picMkLst>
            <pc:docMk/>
            <pc:sldMk cId="1300236136" sldId="763"/>
            <ac:picMk id="9" creationId="{AEB13373-9EFA-4041-8D50-D1D9134A0583}"/>
          </ac:picMkLst>
        </pc:picChg>
        <pc:picChg chg="mod">
          <ac:chgData name="Nguyen Chi Son" userId="606856d02e9d83ac" providerId="LiveId" clId="{E7EF6AEB-BA8E-4587-9525-13AD8EB08D12}" dt="2022-01-04T19:21:45.700" v="7763" actId="1076"/>
          <ac:picMkLst>
            <pc:docMk/>
            <pc:sldMk cId="1300236136" sldId="763"/>
            <ac:picMk id="11" creationId="{3F991ADD-BC37-4E16-A3D8-269A46B4E88F}"/>
          </ac:picMkLst>
        </pc:picChg>
        <pc:picChg chg="del">
          <ac:chgData name="Nguyen Chi Son" userId="606856d02e9d83ac" providerId="LiveId" clId="{E7EF6AEB-BA8E-4587-9525-13AD8EB08D12}" dt="2022-01-04T19:17:50.447" v="7381" actId="478"/>
          <ac:picMkLst>
            <pc:docMk/>
            <pc:sldMk cId="1300236136" sldId="763"/>
            <ac:picMk id="7170" creationId="{7C1C6DE9-8311-4A13-85B3-AAC8ACD5954A}"/>
          </ac:picMkLst>
        </pc:picChg>
      </pc:sldChg>
      <pc:sldChg chg="modSp add">
        <pc:chgData name="Nguyen Chi Son" userId="606856d02e9d83ac" providerId="LiveId" clId="{E7EF6AEB-BA8E-4587-9525-13AD8EB08D12}" dt="2022-01-04T19:23:40.812" v="8143" actId="20577"/>
        <pc:sldMkLst>
          <pc:docMk/>
          <pc:sldMk cId="1998499092" sldId="764"/>
        </pc:sldMkLst>
        <pc:spChg chg="mod">
          <ac:chgData name="Nguyen Chi Son" userId="606856d02e9d83ac" providerId="LiveId" clId="{E7EF6AEB-BA8E-4587-9525-13AD8EB08D12}" dt="2022-01-04T19:23:26.187" v="8049" actId="20577"/>
          <ac:spMkLst>
            <pc:docMk/>
            <pc:sldMk cId="1998499092" sldId="764"/>
            <ac:spMk id="8" creationId="{E86F1C73-114E-4535-882A-4E6BDD248A96}"/>
          </ac:spMkLst>
        </pc:spChg>
        <pc:spChg chg="mod">
          <ac:chgData name="Nguyen Chi Son" userId="606856d02e9d83ac" providerId="LiveId" clId="{E7EF6AEB-BA8E-4587-9525-13AD8EB08D12}" dt="2022-01-04T19:23:40.812" v="8143" actId="20577"/>
          <ac:spMkLst>
            <pc:docMk/>
            <pc:sldMk cId="1998499092" sldId="764"/>
            <ac:spMk id="13" creationId="{C9A206A8-2B66-4548-9099-3F2498D51108}"/>
          </ac:spMkLst>
        </pc:spChg>
        <pc:spChg chg="mod">
          <ac:chgData name="Nguyen Chi Son" userId="606856d02e9d83ac" providerId="LiveId" clId="{E7EF6AEB-BA8E-4587-9525-13AD8EB08D12}" dt="2022-01-04T19:23:07.922" v="7919" actId="20577"/>
          <ac:spMkLst>
            <pc:docMk/>
            <pc:sldMk cId="1998499092" sldId="764"/>
            <ac:spMk id="19" creationId="{9C339D16-68E4-43C4-A62E-D0146138D23B}"/>
          </ac:spMkLst>
        </pc:spChg>
      </pc:sldChg>
      <pc:sldChg chg="addSp modSp add mod">
        <pc:chgData name="Nguyen Chi Son" userId="606856d02e9d83ac" providerId="LiveId" clId="{E7EF6AEB-BA8E-4587-9525-13AD8EB08D12}" dt="2022-01-04T19:24:38.235" v="8339" actId="1076"/>
        <pc:sldMkLst>
          <pc:docMk/>
          <pc:sldMk cId="2536392238" sldId="765"/>
        </pc:sldMkLst>
        <pc:spChg chg="mod">
          <ac:chgData name="Nguyen Chi Son" userId="606856d02e9d83ac" providerId="LiveId" clId="{E7EF6AEB-BA8E-4587-9525-13AD8EB08D12}" dt="2022-01-04T19:24:10.165" v="8335" actId="1036"/>
          <ac:spMkLst>
            <pc:docMk/>
            <pc:sldMk cId="2536392238" sldId="765"/>
            <ac:spMk id="14" creationId="{A530074C-9975-4D4F-AC15-005B11433C74}"/>
          </ac:spMkLst>
        </pc:spChg>
        <pc:spChg chg="mod">
          <ac:chgData name="Nguyen Chi Son" userId="606856d02e9d83ac" providerId="LiveId" clId="{E7EF6AEB-BA8E-4587-9525-13AD8EB08D12}" dt="2022-01-04T19:24:10.165" v="8335" actId="1036"/>
          <ac:spMkLst>
            <pc:docMk/>
            <pc:sldMk cId="2536392238" sldId="765"/>
            <ac:spMk id="15" creationId="{EC5263CE-BE2F-44C4-BD89-2666D2873C33}"/>
          </ac:spMkLst>
        </pc:spChg>
        <pc:spChg chg="mod">
          <ac:chgData name="Nguyen Chi Son" userId="606856d02e9d83ac" providerId="LiveId" clId="{E7EF6AEB-BA8E-4587-9525-13AD8EB08D12}" dt="2022-01-04T19:24:04.907" v="8302" actId="20577"/>
          <ac:spMkLst>
            <pc:docMk/>
            <pc:sldMk cId="2536392238" sldId="765"/>
            <ac:spMk id="19" creationId="{9C339D16-68E4-43C4-A62E-D0146138D23B}"/>
          </ac:spMkLst>
        </pc:spChg>
        <pc:picChg chg="add mod">
          <ac:chgData name="Nguyen Chi Son" userId="606856d02e9d83ac" providerId="LiveId" clId="{E7EF6AEB-BA8E-4587-9525-13AD8EB08D12}" dt="2022-01-04T19:24:38.235" v="8339" actId="1076"/>
          <ac:picMkLst>
            <pc:docMk/>
            <pc:sldMk cId="2536392238" sldId="765"/>
            <ac:picMk id="3" creationId="{968646DA-85FA-475E-9D4F-45F53D6DCFD9}"/>
          </ac:picMkLst>
        </pc:picChg>
      </pc:sldChg>
    </pc:docChg>
  </pc:docChgLst>
  <pc:docChgLst>
    <pc:chgData name="Nguyen Chi Son" userId="606856d02e9d83ac" providerId="LiveId" clId="{A5CC5DD5-7D26-4064-9F24-33A5796F9398}"/>
    <pc:docChg chg="undo custSel addSld delSld modSld">
      <pc:chgData name="Nguyen Chi Son" userId="606856d02e9d83ac" providerId="LiveId" clId="{A5CC5DD5-7D26-4064-9F24-33A5796F9398}" dt="2022-05-12T19:28:40.220" v="11463"/>
      <pc:docMkLst>
        <pc:docMk/>
      </pc:docMkLst>
      <pc:sldChg chg="modSp mod">
        <pc:chgData name="Nguyen Chi Son" userId="606856d02e9d83ac" providerId="LiveId" clId="{A5CC5DD5-7D26-4064-9F24-33A5796F9398}" dt="2022-05-11T19:16:10.974" v="87" actId="20577"/>
        <pc:sldMkLst>
          <pc:docMk/>
          <pc:sldMk cId="2922349590" sldId="256"/>
        </pc:sldMkLst>
        <pc:spChg chg="mod">
          <ac:chgData name="Nguyen Chi Son" userId="606856d02e9d83ac" providerId="LiveId" clId="{A5CC5DD5-7D26-4064-9F24-33A5796F9398}" dt="2022-05-11T19:16:10.974" v="87" actId="20577"/>
          <ac:spMkLst>
            <pc:docMk/>
            <pc:sldMk cId="2922349590" sldId="256"/>
            <ac:spMk id="136" creationId="{C574B640-0199-463F-87CA-8E3956B46E10}"/>
          </ac:spMkLst>
        </pc:spChg>
      </pc:sldChg>
      <pc:sldChg chg="modSp mod">
        <pc:chgData name="Nguyen Chi Son" userId="606856d02e9d83ac" providerId="LiveId" clId="{A5CC5DD5-7D26-4064-9F24-33A5796F9398}" dt="2022-05-11T19:38:51.438" v="918" actId="1036"/>
        <pc:sldMkLst>
          <pc:docMk/>
          <pc:sldMk cId="3319126272" sldId="622"/>
        </pc:sldMkLst>
        <pc:spChg chg="mod">
          <ac:chgData name="Nguyen Chi Son" userId="606856d02e9d83ac" providerId="LiveId" clId="{A5CC5DD5-7D26-4064-9F24-33A5796F9398}" dt="2022-05-11T19:38:44.936" v="891" actId="20577"/>
          <ac:spMkLst>
            <pc:docMk/>
            <pc:sldMk cId="3319126272" sldId="622"/>
            <ac:spMk id="2" creationId="{DAF08EC2-5D0D-48D9-855C-A59C0E5ED55B}"/>
          </ac:spMkLst>
        </pc:spChg>
        <pc:spChg chg="mod">
          <ac:chgData name="Nguyen Chi Son" userId="606856d02e9d83ac" providerId="LiveId" clId="{A5CC5DD5-7D26-4064-9F24-33A5796F9398}" dt="2022-05-11T19:38:51.438" v="918" actId="1036"/>
          <ac:spMkLst>
            <pc:docMk/>
            <pc:sldMk cId="3319126272" sldId="622"/>
            <ac:spMk id="3" creationId="{8CD51C9F-FCB0-4185-93E6-835FC05E1B10}"/>
          </ac:spMkLst>
        </pc:spChg>
      </pc:sldChg>
      <pc:sldChg chg="modSp mod">
        <pc:chgData name="Nguyen Chi Son" userId="606856d02e9d83ac" providerId="LiveId" clId="{A5CC5DD5-7D26-4064-9F24-33A5796F9398}" dt="2022-05-11T19:16:31.833" v="214" actId="1036"/>
        <pc:sldMkLst>
          <pc:docMk/>
          <pc:sldMk cId="1033004166" sldId="675"/>
        </pc:sldMkLst>
        <pc:spChg chg="mod">
          <ac:chgData name="Nguyen Chi Son" userId="606856d02e9d83ac" providerId="LiveId" clId="{A5CC5DD5-7D26-4064-9F24-33A5796F9398}" dt="2022-05-11T19:16:27.171" v="191" actId="20577"/>
          <ac:spMkLst>
            <pc:docMk/>
            <pc:sldMk cId="1033004166" sldId="675"/>
            <ac:spMk id="2" creationId="{DAF08EC2-5D0D-48D9-855C-A59C0E5ED55B}"/>
          </ac:spMkLst>
        </pc:spChg>
        <pc:spChg chg="mod">
          <ac:chgData name="Nguyen Chi Son" userId="606856d02e9d83ac" providerId="LiveId" clId="{A5CC5DD5-7D26-4064-9F24-33A5796F9398}" dt="2022-05-11T19:16:31.833" v="214" actId="1036"/>
          <ac:spMkLst>
            <pc:docMk/>
            <pc:sldMk cId="1033004166" sldId="675"/>
            <ac:spMk id="3" creationId="{8CD51C9F-FCB0-4185-93E6-835FC05E1B10}"/>
          </ac:spMkLst>
        </pc:spChg>
      </pc:sldChg>
      <pc:sldChg chg="addSp delSp modSp mod">
        <pc:chgData name="Nguyen Chi Son" userId="606856d02e9d83ac" providerId="LiveId" clId="{A5CC5DD5-7D26-4064-9F24-33A5796F9398}" dt="2022-05-11T19:35:32.987" v="706" actId="1036"/>
        <pc:sldMkLst>
          <pc:docMk/>
          <pc:sldMk cId="1219282801" sldId="781"/>
        </pc:sldMkLst>
        <pc:spChg chg="mod">
          <ac:chgData name="Nguyen Chi Son" userId="606856d02e9d83ac" providerId="LiveId" clId="{A5CC5DD5-7D26-4064-9F24-33A5796F9398}" dt="2022-05-11T19:25:45.563" v="521" actId="20577"/>
          <ac:spMkLst>
            <pc:docMk/>
            <pc:sldMk cId="1219282801" sldId="781"/>
            <ac:spMk id="2" creationId="{BA8A6260-CA4B-46A9-A06E-C71EE59E6992}"/>
          </ac:spMkLst>
        </pc:spChg>
        <pc:spChg chg="del">
          <ac:chgData name="Nguyen Chi Son" userId="606856d02e9d83ac" providerId="LiveId" clId="{A5CC5DD5-7D26-4064-9F24-33A5796F9398}" dt="2022-05-11T19:18:11.110" v="216" actId="478"/>
          <ac:spMkLst>
            <pc:docMk/>
            <pc:sldMk cId="1219282801" sldId="781"/>
            <ac:spMk id="8" creationId="{0E6B7F0D-8DC3-6440-682C-DE2D3DCCCDA8}"/>
          </ac:spMkLst>
        </pc:spChg>
        <pc:spChg chg="add mod">
          <ac:chgData name="Nguyen Chi Son" userId="606856d02e9d83ac" providerId="LiveId" clId="{A5CC5DD5-7D26-4064-9F24-33A5796F9398}" dt="2022-05-11T19:35:28.937" v="699" actId="1036"/>
          <ac:spMkLst>
            <pc:docMk/>
            <pc:sldMk cId="1219282801" sldId="781"/>
            <ac:spMk id="19" creationId="{39E0EABF-EE70-EE00-5057-8F5016221B93}"/>
          </ac:spMkLst>
        </pc:spChg>
        <pc:spChg chg="add mod">
          <ac:chgData name="Nguyen Chi Son" userId="606856d02e9d83ac" providerId="LiveId" clId="{A5CC5DD5-7D26-4064-9F24-33A5796F9398}" dt="2022-05-11T19:35:28.937" v="699" actId="1036"/>
          <ac:spMkLst>
            <pc:docMk/>
            <pc:sldMk cId="1219282801" sldId="781"/>
            <ac:spMk id="20" creationId="{E04C24A6-F497-2C2C-DF6D-104323203BC9}"/>
          </ac:spMkLst>
        </pc:spChg>
        <pc:spChg chg="add mod">
          <ac:chgData name="Nguyen Chi Son" userId="606856d02e9d83ac" providerId="LiveId" clId="{A5CC5DD5-7D26-4064-9F24-33A5796F9398}" dt="2022-05-11T19:35:28.937" v="699" actId="1036"/>
          <ac:spMkLst>
            <pc:docMk/>
            <pc:sldMk cId="1219282801" sldId="781"/>
            <ac:spMk id="21" creationId="{428D360F-7A1A-8638-8EF5-48F1DFAE2DD1}"/>
          </ac:spMkLst>
        </pc:spChg>
        <pc:spChg chg="add mod">
          <ac:chgData name="Nguyen Chi Son" userId="606856d02e9d83ac" providerId="LiveId" clId="{A5CC5DD5-7D26-4064-9F24-33A5796F9398}" dt="2022-05-11T19:35:21.915" v="688" actId="1035"/>
          <ac:spMkLst>
            <pc:docMk/>
            <pc:sldMk cId="1219282801" sldId="781"/>
            <ac:spMk id="22" creationId="{55D724EA-7150-898C-440D-DC2E56266347}"/>
          </ac:spMkLst>
        </pc:spChg>
        <pc:grpChg chg="add mod">
          <ac:chgData name="Nguyen Chi Son" userId="606856d02e9d83ac" providerId="LiveId" clId="{A5CC5DD5-7D26-4064-9F24-33A5796F9398}" dt="2022-05-11T19:35:25.882" v="693" actId="1036"/>
          <ac:grpSpMkLst>
            <pc:docMk/>
            <pc:sldMk cId="1219282801" sldId="781"/>
            <ac:grpSpMk id="16" creationId="{D4276E5D-D1BA-7C47-C2B1-C8219461DA60}"/>
          </ac:grpSpMkLst>
        </pc:grpChg>
        <pc:graphicFrameChg chg="add mod">
          <ac:chgData name="Nguyen Chi Son" userId="606856d02e9d83ac" providerId="LiveId" clId="{A5CC5DD5-7D26-4064-9F24-33A5796F9398}" dt="2022-05-11T19:35:32.987" v="706" actId="1036"/>
          <ac:graphicFrameMkLst>
            <pc:docMk/>
            <pc:sldMk cId="1219282801" sldId="781"/>
            <ac:graphicFrameMk id="9" creationId="{F36DA388-4413-A3F7-73A6-F9CF32B78706}"/>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2" creationId="{993E47BE-C5A5-08E3-5149-C1F8C7F35D81}"/>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3" creationId="{B89BBB2B-56AB-EF27-C95B-38C5356E7DD2}"/>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4" creationId="{427C96D3-B87D-E1F8-93C3-35A48EB188D5}"/>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5" creationId="{CABB9841-51F4-8C67-4375-AE0DE1B1A918}"/>
          </ac:graphicFrameMkLst>
        </pc:graphicFrameChg>
        <pc:graphicFrameChg chg="add mod">
          <ac:chgData name="Nguyen Chi Son" userId="606856d02e9d83ac" providerId="LiveId" clId="{A5CC5DD5-7D26-4064-9F24-33A5796F9398}" dt="2022-05-11T19:35:32.987" v="706" actId="1036"/>
          <ac:graphicFrameMkLst>
            <pc:docMk/>
            <pc:sldMk cId="1219282801" sldId="781"/>
            <ac:graphicFrameMk id="17" creationId="{D4C7C2BD-A0C8-B614-2144-EE92F6666219}"/>
          </ac:graphicFrameMkLst>
        </pc:graphicFrameChg>
        <pc:graphicFrameChg chg="add mod">
          <ac:chgData name="Nguyen Chi Son" userId="606856d02e9d83ac" providerId="LiveId" clId="{A5CC5DD5-7D26-4064-9F24-33A5796F9398}" dt="2022-05-11T19:35:32.987" v="706" actId="1036"/>
          <ac:graphicFrameMkLst>
            <pc:docMk/>
            <pc:sldMk cId="1219282801" sldId="781"/>
            <ac:graphicFrameMk id="18" creationId="{74FFEF5B-7719-1CE8-2561-C199DFAFD03E}"/>
          </ac:graphicFrameMkLst>
        </pc:graphicFrameChg>
        <pc:picChg chg="add del mod">
          <ac:chgData name="Nguyen Chi Son" userId="606856d02e9d83ac" providerId="LiveId" clId="{A5CC5DD5-7D26-4064-9F24-33A5796F9398}" dt="2022-05-11T19:29:50.486" v="534" actId="478"/>
          <ac:picMkLst>
            <pc:docMk/>
            <pc:sldMk cId="1219282801" sldId="781"/>
            <ac:picMk id="4" creationId="{03166224-A45F-6B5A-03DF-DDE872F613D0}"/>
          </ac:picMkLst>
        </pc:picChg>
        <pc:picChg chg="del">
          <ac:chgData name="Nguyen Chi Son" userId="606856d02e9d83ac" providerId="LiveId" clId="{A5CC5DD5-7D26-4064-9F24-33A5796F9398}" dt="2022-05-11T19:16:34.792" v="215" actId="478"/>
          <ac:picMkLst>
            <pc:docMk/>
            <pc:sldMk cId="1219282801" sldId="781"/>
            <ac:picMk id="5" creationId="{0592B63E-9849-8BA3-DBA6-9BF015BA2531}"/>
          </ac:picMkLst>
        </pc:picChg>
        <pc:picChg chg="add del mod">
          <ac:chgData name="Nguyen Chi Son" userId="606856d02e9d83ac" providerId="LiveId" clId="{A5CC5DD5-7D26-4064-9F24-33A5796F9398}" dt="2022-05-11T19:30:02.643" v="540" actId="478"/>
          <ac:picMkLst>
            <pc:docMk/>
            <pc:sldMk cId="1219282801" sldId="781"/>
            <ac:picMk id="7" creationId="{B0B572AF-FEC1-2FBE-689A-CF45CE9FB2D8}"/>
          </ac:picMkLst>
        </pc:picChg>
        <pc:picChg chg="add mod">
          <ac:chgData name="Nguyen Chi Son" userId="606856d02e9d83ac" providerId="LiveId" clId="{A5CC5DD5-7D26-4064-9F24-33A5796F9398}" dt="2022-05-11T19:31:00.338" v="556" actId="164"/>
          <ac:picMkLst>
            <pc:docMk/>
            <pc:sldMk cId="1219282801" sldId="781"/>
            <ac:picMk id="11" creationId="{DFF05E37-80D6-1C34-47D5-4026A0867180}"/>
          </ac:picMkLst>
        </pc:picChg>
      </pc:sldChg>
      <pc:sldChg chg="addSp delSp modSp mod modAnim">
        <pc:chgData name="Nguyen Chi Son" userId="606856d02e9d83ac" providerId="LiveId" clId="{A5CC5DD5-7D26-4064-9F24-33A5796F9398}" dt="2022-05-12T19:22:50.694" v="11405"/>
        <pc:sldMkLst>
          <pc:docMk/>
          <pc:sldMk cId="3014091475" sldId="782"/>
        </pc:sldMkLst>
        <pc:spChg chg="mod">
          <ac:chgData name="Nguyen Chi Son" userId="606856d02e9d83ac" providerId="LiveId" clId="{A5CC5DD5-7D26-4064-9F24-33A5796F9398}" dt="2022-05-11T19:42:33.683" v="1081" actId="20577"/>
          <ac:spMkLst>
            <pc:docMk/>
            <pc:sldMk cId="3014091475" sldId="782"/>
            <ac:spMk id="2" creationId="{BA8A6260-CA4B-46A9-A06E-C71EE59E6992}"/>
          </ac:spMkLst>
        </pc:spChg>
        <pc:spChg chg="add mod">
          <ac:chgData name="Nguyen Chi Son" userId="606856d02e9d83ac" providerId="LiveId" clId="{A5CC5DD5-7D26-4064-9F24-33A5796F9398}" dt="2022-05-11T19:49:44.463" v="1366" actId="6549"/>
          <ac:spMkLst>
            <pc:docMk/>
            <pc:sldMk cId="3014091475" sldId="782"/>
            <ac:spMk id="21" creationId="{425AB926-2872-8554-BFA0-0E01F8BD9EAC}"/>
          </ac:spMkLst>
        </pc:spChg>
        <pc:spChg chg="mod topLvl">
          <ac:chgData name="Nguyen Chi Son" userId="606856d02e9d83ac" providerId="LiveId" clId="{A5CC5DD5-7D26-4064-9F24-33A5796F9398}" dt="2022-05-11T19:47:46.905" v="1343" actId="1076"/>
          <ac:spMkLst>
            <pc:docMk/>
            <pc:sldMk cId="3014091475" sldId="782"/>
            <ac:spMk id="24" creationId="{FC9CEA46-495D-BC8F-DBC4-D2DDB97BF596}"/>
          </ac:spMkLst>
        </pc:spChg>
        <pc:spChg chg="mod topLvl">
          <ac:chgData name="Nguyen Chi Son" userId="606856d02e9d83ac" providerId="LiveId" clId="{A5CC5DD5-7D26-4064-9F24-33A5796F9398}" dt="2022-05-11T19:47:46.905" v="1343" actId="1076"/>
          <ac:spMkLst>
            <pc:docMk/>
            <pc:sldMk cId="3014091475" sldId="782"/>
            <ac:spMk id="26" creationId="{CEE52A54-881D-E69D-54D3-3CF96C55A5BB}"/>
          </ac:spMkLst>
        </pc:spChg>
        <pc:spChg chg="mod topLvl">
          <ac:chgData name="Nguyen Chi Son" userId="606856d02e9d83ac" providerId="LiveId" clId="{A5CC5DD5-7D26-4064-9F24-33A5796F9398}" dt="2022-05-11T19:47:46.905" v="1343" actId="1076"/>
          <ac:spMkLst>
            <pc:docMk/>
            <pc:sldMk cId="3014091475" sldId="782"/>
            <ac:spMk id="27" creationId="{4D6C33DE-5DCD-AE29-EC90-1DD15337576A}"/>
          </ac:spMkLst>
        </pc:spChg>
        <pc:spChg chg="mod topLvl">
          <ac:chgData name="Nguyen Chi Son" userId="606856d02e9d83ac" providerId="LiveId" clId="{A5CC5DD5-7D26-4064-9F24-33A5796F9398}" dt="2022-05-11T19:47:46.905" v="1343" actId="1076"/>
          <ac:spMkLst>
            <pc:docMk/>
            <pc:sldMk cId="3014091475" sldId="782"/>
            <ac:spMk id="28" creationId="{806412A8-F6E0-0450-F828-82D3AE56F892}"/>
          </ac:spMkLst>
        </pc:spChg>
        <pc:spChg chg="del mod topLvl">
          <ac:chgData name="Nguyen Chi Son" userId="606856d02e9d83ac" providerId="LiveId" clId="{A5CC5DD5-7D26-4064-9F24-33A5796F9398}" dt="2022-05-11T19:46:03.189" v="1303" actId="478"/>
          <ac:spMkLst>
            <pc:docMk/>
            <pc:sldMk cId="3014091475" sldId="782"/>
            <ac:spMk id="32" creationId="{B591E9B8-DCDD-BD4A-16FC-423577AAF139}"/>
          </ac:spMkLst>
        </pc:spChg>
        <pc:spChg chg="del mod topLvl">
          <ac:chgData name="Nguyen Chi Son" userId="606856d02e9d83ac" providerId="LiveId" clId="{A5CC5DD5-7D26-4064-9F24-33A5796F9398}" dt="2022-05-11T19:46:04.768" v="1305" actId="478"/>
          <ac:spMkLst>
            <pc:docMk/>
            <pc:sldMk cId="3014091475" sldId="782"/>
            <ac:spMk id="33" creationId="{E5327E0B-A72F-4744-F5FC-9DCB2A105761}"/>
          </ac:spMkLst>
        </pc:spChg>
        <pc:spChg chg="del mod topLvl">
          <ac:chgData name="Nguyen Chi Son" userId="606856d02e9d83ac" providerId="LiveId" clId="{A5CC5DD5-7D26-4064-9F24-33A5796F9398}" dt="2022-05-11T19:46:01.955" v="1302" actId="478"/>
          <ac:spMkLst>
            <pc:docMk/>
            <pc:sldMk cId="3014091475" sldId="782"/>
            <ac:spMk id="34" creationId="{5D2C4CBA-4F9B-AC51-EB04-868CD1DBB187}"/>
          </ac:spMkLst>
        </pc:spChg>
        <pc:spChg chg="del mod topLvl">
          <ac:chgData name="Nguyen Chi Son" userId="606856d02e9d83ac" providerId="LiveId" clId="{A5CC5DD5-7D26-4064-9F24-33A5796F9398}" dt="2022-05-11T19:46:04.111" v="1304" actId="478"/>
          <ac:spMkLst>
            <pc:docMk/>
            <pc:sldMk cId="3014091475" sldId="782"/>
            <ac:spMk id="35" creationId="{5FD0050B-8C27-C8D2-C9CC-72217961BCC1}"/>
          </ac:spMkLst>
        </pc:spChg>
        <pc:spChg chg="add mod">
          <ac:chgData name="Nguyen Chi Son" userId="606856d02e9d83ac" providerId="LiveId" clId="{A5CC5DD5-7D26-4064-9F24-33A5796F9398}" dt="2022-05-11T19:47:46.905" v="1343" actId="1076"/>
          <ac:spMkLst>
            <pc:docMk/>
            <pc:sldMk cId="3014091475" sldId="782"/>
            <ac:spMk id="36" creationId="{5E6ADA4D-CE1A-D929-80E1-DC482445615A}"/>
          </ac:spMkLst>
        </pc:spChg>
        <pc:spChg chg="add mod">
          <ac:chgData name="Nguyen Chi Son" userId="606856d02e9d83ac" providerId="LiveId" clId="{A5CC5DD5-7D26-4064-9F24-33A5796F9398}" dt="2022-05-11T19:47:46.905" v="1343" actId="1076"/>
          <ac:spMkLst>
            <pc:docMk/>
            <pc:sldMk cId="3014091475" sldId="782"/>
            <ac:spMk id="37" creationId="{F4D49C95-A65E-DBFA-A8C0-63FFD8F3202D}"/>
          </ac:spMkLst>
        </pc:spChg>
        <pc:spChg chg="add mod">
          <ac:chgData name="Nguyen Chi Son" userId="606856d02e9d83ac" providerId="LiveId" clId="{A5CC5DD5-7D26-4064-9F24-33A5796F9398}" dt="2022-05-11T19:47:46.905" v="1343" actId="1076"/>
          <ac:spMkLst>
            <pc:docMk/>
            <pc:sldMk cId="3014091475" sldId="782"/>
            <ac:spMk id="41" creationId="{C532BD09-BE20-71C2-875A-ECAF37F618A1}"/>
          </ac:spMkLst>
        </pc:spChg>
        <pc:spChg chg="add mod">
          <ac:chgData name="Nguyen Chi Son" userId="606856d02e9d83ac" providerId="LiveId" clId="{A5CC5DD5-7D26-4064-9F24-33A5796F9398}" dt="2022-05-11T19:47:46.905" v="1343" actId="1076"/>
          <ac:spMkLst>
            <pc:docMk/>
            <pc:sldMk cId="3014091475" sldId="782"/>
            <ac:spMk id="42" creationId="{B3F7CCE8-8224-8584-5BCA-EF3D599B55C7}"/>
          </ac:spMkLst>
        </pc:spChg>
        <pc:spChg chg="add mod">
          <ac:chgData name="Nguyen Chi Son" userId="606856d02e9d83ac" providerId="LiveId" clId="{A5CC5DD5-7D26-4064-9F24-33A5796F9398}" dt="2022-05-11T19:48:05.592" v="1348" actId="1076"/>
          <ac:spMkLst>
            <pc:docMk/>
            <pc:sldMk cId="3014091475" sldId="782"/>
            <ac:spMk id="43" creationId="{EADADA49-EEE7-179A-A5F6-587939402AEC}"/>
          </ac:spMkLst>
        </pc:spChg>
        <pc:spChg chg="del">
          <ac:chgData name="Nguyen Chi Son" userId="606856d02e9d83ac" providerId="LiveId" clId="{A5CC5DD5-7D26-4064-9F24-33A5796F9398}" dt="2022-05-11T19:38:56.941" v="919" actId="478"/>
          <ac:spMkLst>
            <pc:docMk/>
            <pc:sldMk cId="3014091475" sldId="782"/>
            <ac:spMk id="47" creationId="{CA7A4C33-9228-BAF6-4BE4-7733730B532B}"/>
          </ac:spMkLst>
        </pc:spChg>
        <pc:spChg chg="del">
          <ac:chgData name="Nguyen Chi Son" userId="606856d02e9d83ac" providerId="LiveId" clId="{A5CC5DD5-7D26-4064-9F24-33A5796F9398}" dt="2022-05-11T19:38:56.941" v="919" actId="478"/>
          <ac:spMkLst>
            <pc:docMk/>
            <pc:sldMk cId="3014091475" sldId="782"/>
            <ac:spMk id="48" creationId="{88FC5F50-E041-6F8C-60D2-479F42C0060F}"/>
          </ac:spMkLst>
        </pc:spChg>
        <pc:spChg chg="add del">
          <ac:chgData name="Nguyen Chi Son" userId="606856d02e9d83ac" providerId="LiveId" clId="{A5CC5DD5-7D26-4064-9F24-33A5796F9398}" dt="2022-05-11T19:49:45.651" v="1367" actId="22"/>
          <ac:spMkLst>
            <pc:docMk/>
            <pc:sldMk cId="3014091475" sldId="782"/>
            <ac:spMk id="49" creationId="{0BEDE9DC-1D16-60AA-0572-AC6AC27D51F7}"/>
          </ac:spMkLst>
        </pc:spChg>
        <pc:spChg chg="add mod">
          <ac:chgData name="Nguyen Chi Son" userId="606856d02e9d83ac" providerId="LiveId" clId="{A5CC5DD5-7D26-4064-9F24-33A5796F9398}" dt="2022-05-11T19:50:21.540" v="1477" actId="1076"/>
          <ac:spMkLst>
            <pc:docMk/>
            <pc:sldMk cId="3014091475" sldId="782"/>
            <ac:spMk id="50" creationId="{9497CFEB-CE86-22F6-3CB6-9EF6FBDD57CE}"/>
          </ac:spMkLst>
        </pc:spChg>
        <pc:spChg chg="del">
          <ac:chgData name="Nguyen Chi Son" userId="606856d02e9d83ac" providerId="LiveId" clId="{A5CC5DD5-7D26-4064-9F24-33A5796F9398}" dt="2022-05-11T19:38:56.941" v="919" actId="478"/>
          <ac:spMkLst>
            <pc:docMk/>
            <pc:sldMk cId="3014091475" sldId="782"/>
            <ac:spMk id="51" creationId="{2222C6C7-207F-B46B-6F8E-AFCD98DB399D}"/>
          </ac:spMkLst>
        </pc:spChg>
        <pc:spChg chg="del">
          <ac:chgData name="Nguyen Chi Son" userId="606856d02e9d83ac" providerId="LiveId" clId="{A5CC5DD5-7D26-4064-9F24-33A5796F9398}" dt="2022-05-11T19:38:56.941" v="919" actId="478"/>
          <ac:spMkLst>
            <pc:docMk/>
            <pc:sldMk cId="3014091475" sldId="782"/>
            <ac:spMk id="85" creationId="{1C5A37DA-8B74-7973-27CF-2E2B1A77CA86}"/>
          </ac:spMkLst>
        </pc:spChg>
        <pc:grpChg chg="add del mod">
          <ac:chgData name="Nguyen Chi Son" userId="606856d02e9d83ac" providerId="LiveId" clId="{A5CC5DD5-7D26-4064-9F24-33A5796F9398}" dt="2022-05-11T19:45:57.315" v="1299" actId="165"/>
          <ac:grpSpMkLst>
            <pc:docMk/>
            <pc:sldMk cId="3014091475" sldId="782"/>
            <ac:grpSpMk id="22" creationId="{9C2FD06E-8674-C3B3-B8E3-8BF25008C207}"/>
          </ac:grpSpMkLst>
        </pc:grpChg>
        <pc:graphicFrameChg chg="add mod">
          <ac:chgData name="Nguyen Chi Son" userId="606856d02e9d83ac" providerId="LiveId" clId="{A5CC5DD5-7D26-4064-9F24-33A5796F9398}" dt="2022-05-11T19:47:55.717" v="1344" actId="1076"/>
          <ac:graphicFrameMkLst>
            <pc:docMk/>
            <pc:sldMk cId="3014091475" sldId="782"/>
            <ac:graphicFrameMk id="20" creationId="{929F31DF-C580-187C-006F-C9927E35706C}"/>
          </ac:graphicFrameMkLst>
        </pc:graphicFrameChg>
        <pc:graphicFrameChg chg="add mod">
          <ac:chgData name="Nguyen Chi Son" userId="606856d02e9d83ac" providerId="LiveId" clId="{A5CC5DD5-7D26-4064-9F24-33A5796F9398}" dt="2022-05-11T19:50:23.462" v="1478" actId="1076"/>
          <ac:graphicFrameMkLst>
            <pc:docMk/>
            <pc:sldMk cId="3014091475" sldId="782"/>
            <ac:graphicFrameMk id="44" creationId="{A24FFF87-5E20-A5EC-2393-85FDA62E2635}"/>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46" creationId="{62F4B5E8-56ED-9C62-C7EB-354F7F34B5D5}"/>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61" creationId="{56EB8657-9CD5-847F-8E70-C6C315E80717}"/>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66" creationId="{A5CC81F8-CAA6-BC66-2735-2F10CDC09565}"/>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67" creationId="{3241853B-836D-6B83-E662-6BAF7CA7C3A2}"/>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72" creationId="{71A6F33E-9617-60DB-119A-9DC5DB323029}"/>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86" creationId="{6F6F2722-1A8E-4A23-16C5-72609681B09A}"/>
          </ac:graphicFrameMkLst>
        </pc:graphicFrameChg>
        <pc:picChg chg="del">
          <ac:chgData name="Nguyen Chi Son" userId="606856d02e9d83ac" providerId="LiveId" clId="{A5CC5DD5-7D26-4064-9F24-33A5796F9398}" dt="2022-05-11T19:38:56.941" v="919" actId="478"/>
          <ac:picMkLst>
            <pc:docMk/>
            <pc:sldMk cId="3014091475" sldId="782"/>
            <ac:picMk id="10" creationId="{E202671F-329B-ADDF-39B4-6E245DA6A618}"/>
          </ac:picMkLst>
        </pc:picChg>
        <pc:picChg chg="del">
          <ac:chgData name="Nguyen Chi Son" userId="606856d02e9d83ac" providerId="LiveId" clId="{A5CC5DD5-7D26-4064-9F24-33A5796F9398}" dt="2022-05-11T19:38:56.941" v="919" actId="478"/>
          <ac:picMkLst>
            <pc:docMk/>
            <pc:sldMk cId="3014091475" sldId="782"/>
            <ac:picMk id="13" creationId="{E9CF7430-EE57-D53E-AA67-93715862C13C}"/>
          </ac:picMkLst>
        </pc:picChg>
        <pc:picChg chg="mod topLvl">
          <ac:chgData name="Nguyen Chi Son" userId="606856d02e9d83ac" providerId="LiveId" clId="{A5CC5DD5-7D26-4064-9F24-33A5796F9398}" dt="2022-05-11T19:47:46.905" v="1343" actId="1076"/>
          <ac:picMkLst>
            <pc:docMk/>
            <pc:sldMk cId="3014091475" sldId="782"/>
            <ac:picMk id="25" creationId="{5BBA4A62-FCCF-BF6D-52E7-2D3E83A4DE0C}"/>
          </ac:picMkLst>
        </pc:picChg>
        <pc:picChg chg="del mod topLvl">
          <ac:chgData name="Nguyen Chi Son" userId="606856d02e9d83ac" providerId="LiveId" clId="{A5CC5DD5-7D26-4064-9F24-33A5796F9398}" dt="2022-05-11T19:45:58.955" v="1300" actId="478"/>
          <ac:picMkLst>
            <pc:docMk/>
            <pc:sldMk cId="3014091475" sldId="782"/>
            <ac:picMk id="29" creationId="{25CB8DB4-AFF3-A41C-8893-B8DBDFC595D5}"/>
          </ac:picMkLst>
        </pc:picChg>
        <pc:picChg chg="del">
          <ac:chgData name="Nguyen Chi Son" userId="606856d02e9d83ac" providerId="LiveId" clId="{A5CC5DD5-7D26-4064-9F24-33A5796F9398}" dt="2022-05-11T19:38:56.941" v="919" actId="478"/>
          <ac:picMkLst>
            <pc:docMk/>
            <pc:sldMk cId="3014091475" sldId="782"/>
            <ac:picMk id="56" creationId="{D35BFB4F-64CC-3BC2-AE7F-57B0DBD8B52D}"/>
          </ac:picMkLst>
        </pc:picChg>
        <pc:cxnChg chg="del">
          <ac:chgData name="Nguyen Chi Son" userId="606856d02e9d83ac" providerId="LiveId" clId="{A5CC5DD5-7D26-4064-9F24-33A5796F9398}" dt="2022-05-11T19:38:56.941" v="919" actId="478"/>
          <ac:cxnSpMkLst>
            <pc:docMk/>
            <pc:sldMk cId="3014091475" sldId="782"/>
            <ac:cxnSpMk id="7" creationId="{DAB96294-EDD6-6608-83B2-62662B150E08}"/>
          </ac:cxnSpMkLst>
        </pc:cxnChg>
        <pc:cxnChg chg="mod topLvl">
          <ac:chgData name="Nguyen Chi Son" userId="606856d02e9d83ac" providerId="LiveId" clId="{A5CC5DD5-7D26-4064-9F24-33A5796F9398}" dt="2022-05-11T19:47:46.905" v="1343" actId="1076"/>
          <ac:cxnSpMkLst>
            <pc:docMk/>
            <pc:sldMk cId="3014091475" sldId="782"/>
            <ac:cxnSpMk id="23" creationId="{BCD23D5E-5EC9-3550-907C-0FAAC99950FA}"/>
          </ac:cxnSpMkLst>
        </pc:cxnChg>
        <pc:cxnChg chg="del mod topLvl">
          <ac:chgData name="Nguyen Chi Son" userId="606856d02e9d83ac" providerId="LiveId" clId="{A5CC5DD5-7D26-4064-9F24-33A5796F9398}" dt="2022-05-11T19:46:00.018" v="1301" actId="478"/>
          <ac:cxnSpMkLst>
            <pc:docMk/>
            <pc:sldMk cId="3014091475" sldId="782"/>
            <ac:cxnSpMk id="30" creationId="{0ED567AE-9A62-FE14-7CE7-B6CE5DC521F0}"/>
          </ac:cxnSpMkLst>
        </pc:cxnChg>
        <pc:cxnChg chg="del mod topLvl">
          <ac:chgData name="Nguyen Chi Son" userId="606856d02e9d83ac" providerId="LiveId" clId="{A5CC5DD5-7D26-4064-9F24-33A5796F9398}" dt="2022-05-11T19:46:06.283" v="1306" actId="478"/>
          <ac:cxnSpMkLst>
            <pc:docMk/>
            <pc:sldMk cId="3014091475" sldId="782"/>
            <ac:cxnSpMk id="31" creationId="{D400FE37-7D29-45B6-A093-DF7E73789194}"/>
          </ac:cxnSpMkLst>
        </pc:cxnChg>
        <pc:cxnChg chg="add mod">
          <ac:chgData name="Nguyen Chi Son" userId="606856d02e9d83ac" providerId="LiveId" clId="{A5CC5DD5-7D26-4064-9F24-33A5796F9398}" dt="2022-05-11T19:47:46.905" v="1343" actId="1076"/>
          <ac:cxnSpMkLst>
            <pc:docMk/>
            <pc:sldMk cId="3014091475" sldId="782"/>
            <ac:cxnSpMk id="38" creationId="{53C36F27-9D9E-208B-C22F-03D49CE4443E}"/>
          </ac:cxnSpMkLst>
        </pc:cxnChg>
        <pc:cxnChg chg="del">
          <ac:chgData name="Nguyen Chi Son" userId="606856d02e9d83ac" providerId="LiveId" clId="{A5CC5DD5-7D26-4064-9F24-33A5796F9398}" dt="2022-05-11T19:38:56.941" v="919" actId="478"/>
          <ac:cxnSpMkLst>
            <pc:docMk/>
            <pc:sldMk cId="3014091475" sldId="782"/>
            <ac:cxnSpMk id="52" creationId="{B8C24E31-E62A-E162-E839-4D47DFFB2B3A}"/>
          </ac:cxnSpMkLst>
        </pc:cxnChg>
        <pc:cxnChg chg="del">
          <ac:chgData name="Nguyen Chi Son" userId="606856d02e9d83ac" providerId="LiveId" clId="{A5CC5DD5-7D26-4064-9F24-33A5796F9398}" dt="2022-05-11T19:38:56.941" v="919" actId="478"/>
          <ac:cxnSpMkLst>
            <pc:docMk/>
            <pc:sldMk cId="3014091475" sldId="782"/>
            <ac:cxnSpMk id="57" creationId="{F1B3B88D-74C4-E4E4-4FA6-AD81EF1ABFEE}"/>
          </ac:cxnSpMkLst>
        </pc:cxnChg>
        <pc:cxnChg chg="del">
          <ac:chgData name="Nguyen Chi Son" userId="606856d02e9d83ac" providerId="LiveId" clId="{A5CC5DD5-7D26-4064-9F24-33A5796F9398}" dt="2022-05-11T19:38:56.941" v="919" actId="478"/>
          <ac:cxnSpMkLst>
            <pc:docMk/>
            <pc:sldMk cId="3014091475" sldId="782"/>
            <ac:cxnSpMk id="58" creationId="{FE9C8C0C-73CC-E65A-520F-306F34DE9AF3}"/>
          </ac:cxnSpMkLst>
        </pc:cxnChg>
      </pc:sldChg>
      <pc:sldChg chg="addSp delSp modSp mod delAnim modAnim">
        <pc:chgData name="Nguyen Chi Son" userId="606856d02e9d83ac" providerId="LiveId" clId="{A5CC5DD5-7D26-4064-9F24-33A5796F9398}" dt="2022-05-11T20:02:36.910" v="3070" actId="1076"/>
        <pc:sldMkLst>
          <pc:docMk/>
          <pc:sldMk cId="2420333236" sldId="800"/>
        </pc:sldMkLst>
        <pc:spChg chg="add mod">
          <ac:chgData name="Nguyen Chi Son" userId="606856d02e9d83ac" providerId="LiveId" clId="{A5CC5DD5-7D26-4064-9F24-33A5796F9398}" dt="2022-05-11T20:02:34.435" v="3069" actId="1035"/>
          <ac:spMkLst>
            <pc:docMk/>
            <pc:sldMk cId="2420333236" sldId="800"/>
            <ac:spMk id="17" creationId="{8D2FAFB8-D2F8-FAF6-0203-2CDBE543D601}"/>
          </ac:spMkLst>
        </pc:spChg>
        <pc:spChg chg="add mod">
          <ac:chgData name="Nguyen Chi Son" userId="606856d02e9d83ac" providerId="LiveId" clId="{A5CC5DD5-7D26-4064-9F24-33A5796F9398}" dt="2022-05-11T20:02:34.435" v="3069" actId="1035"/>
          <ac:spMkLst>
            <pc:docMk/>
            <pc:sldMk cId="2420333236" sldId="800"/>
            <ac:spMk id="18" creationId="{3431909F-68C2-30C2-C986-033CB7BD278B}"/>
          </ac:spMkLst>
        </pc:spChg>
        <pc:spChg chg="mod">
          <ac:chgData name="Nguyen Chi Son" userId="606856d02e9d83ac" providerId="LiveId" clId="{A5CC5DD5-7D26-4064-9F24-33A5796F9398}" dt="2022-05-11T20:01:05.721" v="2859" actId="20577"/>
          <ac:spMkLst>
            <pc:docMk/>
            <pc:sldMk cId="2420333236" sldId="800"/>
            <ac:spMk id="19" creationId="{9C339D16-68E4-43C4-A62E-D0146138D23B}"/>
          </ac:spMkLst>
        </pc:spChg>
        <pc:spChg chg="add mod">
          <ac:chgData name="Nguyen Chi Son" userId="606856d02e9d83ac" providerId="LiveId" clId="{A5CC5DD5-7D26-4064-9F24-33A5796F9398}" dt="2022-05-11T20:02:34.435" v="3069" actId="1035"/>
          <ac:spMkLst>
            <pc:docMk/>
            <pc:sldMk cId="2420333236" sldId="800"/>
            <ac:spMk id="20" creationId="{2A075A00-5E6D-58F1-AC4E-F6D3BABB2326}"/>
          </ac:spMkLst>
        </pc:spChg>
        <pc:spChg chg="add mod">
          <ac:chgData name="Nguyen Chi Son" userId="606856d02e9d83ac" providerId="LiveId" clId="{A5CC5DD5-7D26-4064-9F24-33A5796F9398}" dt="2022-05-11T20:02:34.435" v="3069" actId="1035"/>
          <ac:spMkLst>
            <pc:docMk/>
            <pc:sldMk cId="2420333236" sldId="800"/>
            <ac:spMk id="21" creationId="{677772C1-7229-6733-3B64-50D22D18E871}"/>
          </ac:spMkLst>
        </pc:spChg>
        <pc:spChg chg="del">
          <ac:chgData name="Nguyen Chi Son" userId="606856d02e9d83ac" providerId="LiveId" clId="{A5CC5DD5-7D26-4064-9F24-33A5796F9398}" dt="2022-05-11T19:54:44.204" v="1942" actId="478"/>
          <ac:spMkLst>
            <pc:docMk/>
            <pc:sldMk cId="2420333236" sldId="800"/>
            <ac:spMk id="44" creationId="{A6E3311D-BE7B-6528-400F-461DF168251A}"/>
          </ac:spMkLst>
        </pc:spChg>
        <pc:spChg chg="del">
          <ac:chgData name="Nguyen Chi Son" userId="606856d02e9d83ac" providerId="LiveId" clId="{A5CC5DD5-7D26-4064-9F24-33A5796F9398}" dt="2022-05-11T19:54:44.204" v="1942" actId="478"/>
          <ac:spMkLst>
            <pc:docMk/>
            <pc:sldMk cId="2420333236" sldId="800"/>
            <ac:spMk id="45" creationId="{C6F5F2F5-004C-DA3A-1EB5-CF8D4637B4A7}"/>
          </ac:spMkLst>
        </pc:spChg>
        <pc:spChg chg="del">
          <ac:chgData name="Nguyen Chi Son" userId="606856d02e9d83ac" providerId="LiveId" clId="{A5CC5DD5-7D26-4064-9F24-33A5796F9398}" dt="2022-05-11T19:54:44.204" v="1942" actId="478"/>
          <ac:spMkLst>
            <pc:docMk/>
            <pc:sldMk cId="2420333236" sldId="800"/>
            <ac:spMk id="49" creationId="{3502D3FE-1DC8-2EFB-2539-2B726D475CCD}"/>
          </ac:spMkLst>
        </pc:spChg>
        <pc:spChg chg="del">
          <ac:chgData name="Nguyen Chi Son" userId="606856d02e9d83ac" providerId="LiveId" clId="{A5CC5DD5-7D26-4064-9F24-33A5796F9398}" dt="2022-05-11T19:54:44.204" v="1942" actId="478"/>
          <ac:spMkLst>
            <pc:docMk/>
            <pc:sldMk cId="2420333236" sldId="800"/>
            <ac:spMk id="55" creationId="{E967C288-8CF8-B1C3-C666-88A1637C77FE}"/>
          </ac:spMkLst>
        </pc:spChg>
        <pc:spChg chg="del">
          <ac:chgData name="Nguyen Chi Son" userId="606856d02e9d83ac" providerId="LiveId" clId="{A5CC5DD5-7D26-4064-9F24-33A5796F9398}" dt="2022-05-11T19:54:44.204" v="1942" actId="478"/>
          <ac:spMkLst>
            <pc:docMk/>
            <pc:sldMk cId="2420333236" sldId="800"/>
            <ac:spMk id="58" creationId="{024A278D-932A-002D-F1DC-F5CF017D9586}"/>
          </ac:spMkLst>
        </pc:spChg>
        <pc:spChg chg="del">
          <ac:chgData name="Nguyen Chi Son" userId="606856d02e9d83ac" providerId="LiveId" clId="{A5CC5DD5-7D26-4064-9F24-33A5796F9398}" dt="2022-05-11T19:54:44.204" v="1942" actId="478"/>
          <ac:spMkLst>
            <pc:docMk/>
            <pc:sldMk cId="2420333236" sldId="800"/>
            <ac:spMk id="59" creationId="{2A649771-0604-64D5-0B64-144E2BC58827}"/>
          </ac:spMkLst>
        </pc:spChg>
        <pc:graphicFrameChg chg="add del mod">
          <ac:chgData name="Nguyen Chi Son" userId="606856d02e9d83ac" providerId="LiveId" clId="{A5CC5DD5-7D26-4064-9F24-33A5796F9398}" dt="2022-05-11T20:00:17.380" v="2631" actId="478"/>
          <ac:graphicFrameMkLst>
            <pc:docMk/>
            <pc:sldMk cId="2420333236" sldId="800"/>
            <ac:graphicFrameMk id="22" creationId="{B4DE5057-2916-745D-C146-3BCE01D5153F}"/>
          </ac:graphicFrameMkLst>
        </pc:graphicFrameChg>
        <pc:graphicFrameChg chg="add del mod">
          <ac:chgData name="Nguyen Chi Son" userId="606856d02e9d83ac" providerId="LiveId" clId="{A5CC5DD5-7D26-4064-9F24-33A5796F9398}" dt="2022-05-11T19:58:53.446" v="2449" actId="478"/>
          <ac:graphicFrameMkLst>
            <pc:docMk/>
            <pc:sldMk cId="2420333236" sldId="800"/>
            <ac:graphicFrameMk id="23" creationId="{4F330713-5A6C-952F-215B-D8D6D97B9819}"/>
          </ac:graphicFrameMkLst>
        </pc:graphicFrameChg>
        <pc:graphicFrameChg chg="add del mod">
          <ac:chgData name="Nguyen Chi Son" userId="606856d02e9d83ac" providerId="LiveId" clId="{A5CC5DD5-7D26-4064-9F24-33A5796F9398}" dt="2022-05-11T19:58:54.030" v="2450" actId="478"/>
          <ac:graphicFrameMkLst>
            <pc:docMk/>
            <pc:sldMk cId="2420333236" sldId="800"/>
            <ac:graphicFrameMk id="24" creationId="{60897E09-5E28-ACCF-4E8B-B240BA54EAAF}"/>
          </ac:graphicFrameMkLst>
        </pc:graphicFrameChg>
        <pc:graphicFrameChg chg="add del mod">
          <ac:chgData name="Nguyen Chi Son" userId="606856d02e9d83ac" providerId="LiveId" clId="{A5CC5DD5-7D26-4064-9F24-33A5796F9398}" dt="2022-05-11T20:00:43.579" v="2782" actId="478"/>
          <ac:graphicFrameMkLst>
            <pc:docMk/>
            <pc:sldMk cId="2420333236" sldId="800"/>
            <ac:graphicFrameMk id="25" creationId="{544EDBCE-3595-41EE-5CBD-B215122B7220}"/>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56" creationId="{9AD7B253-C2BC-5D6B-C7E3-00195279C208}"/>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57" creationId="{DC8AF503-9B1B-A8D8-EA5B-A9D1541B0A2B}"/>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73" creationId="{45531F04-DBED-D229-CDDE-74C54E8800D3}"/>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74" creationId="{FCC1554D-693C-0BDB-36B0-C3F776E0885F}"/>
          </ac:graphicFrameMkLst>
        </pc:graphicFrameChg>
        <pc:picChg chg="add mod">
          <ac:chgData name="Nguyen Chi Son" userId="606856d02e9d83ac" providerId="LiveId" clId="{A5CC5DD5-7D26-4064-9F24-33A5796F9398}" dt="2022-05-11T20:02:36.910" v="3070" actId="1076"/>
          <ac:picMkLst>
            <pc:docMk/>
            <pc:sldMk cId="2420333236" sldId="800"/>
            <ac:picMk id="16" creationId="{1FCB3711-B41B-3E36-425A-1A3112F0888F}"/>
          </ac:picMkLst>
        </pc:picChg>
        <pc:cxnChg chg="del">
          <ac:chgData name="Nguyen Chi Son" userId="606856d02e9d83ac" providerId="LiveId" clId="{A5CC5DD5-7D26-4064-9F24-33A5796F9398}" dt="2022-05-11T19:54:44.204" v="1942" actId="478"/>
          <ac:cxnSpMkLst>
            <pc:docMk/>
            <pc:sldMk cId="2420333236" sldId="800"/>
            <ac:cxnSpMk id="60" creationId="{EA536AF0-6E4A-FE0C-9CAB-525C0859B16B}"/>
          </ac:cxnSpMkLst>
        </pc:cxnChg>
        <pc:cxnChg chg="del">
          <ac:chgData name="Nguyen Chi Son" userId="606856d02e9d83ac" providerId="LiveId" clId="{A5CC5DD5-7D26-4064-9F24-33A5796F9398}" dt="2022-05-11T19:54:44.204" v="1942" actId="478"/>
          <ac:cxnSpMkLst>
            <pc:docMk/>
            <pc:sldMk cId="2420333236" sldId="800"/>
            <ac:cxnSpMk id="62" creationId="{4667DEF6-3905-F098-D576-C90A08A0534D}"/>
          </ac:cxnSpMkLst>
        </pc:cxnChg>
      </pc:sldChg>
      <pc:sldChg chg="addSp delSp modSp mod delAnim modAnim">
        <pc:chgData name="Nguyen Chi Son" userId="606856d02e9d83ac" providerId="LiveId" clId="{A5CC5DD5-7D26-4064-9F24-33A5796F9398}" dt="2022-05-11T20:11:37.659" v="5020" actId="20577"/>
        <pc:sldMkLst>
          <pc:docMk/>
          <pc:sldMk cId="2582018195" sldId="801"/>
        </pc:sldMkLst>
        <pc:spChg chg="add mod">
          <ac:chgData name="Nguyen Chi Son" userId="606856d02e9d83ac" providerId="LiveId" clId="{A5CC5DD5-7D26-4064-9F24-33A5796F9398}" dt="2022-05-11T20:07:50.674" v="4302" actId="20577"/>
          <ac:spMkLst>
            <pc:docMk/>
            <pc:sldMk cId="2582018195" sldId="801"/>
            <ac:spMk id="15" creationId="{3D511D9E-9063-1B36-786A-3E03A5B92DD6}"/>
          </ac:spMkLst>
        </pc:spChg>
        <pc:spChg chg="add mod">
          <ac:chgData name="Nguyen Chi Son" userId="606856d02e9d83ac" providerId="LiveId" clId="{A5CC5DD5-7D26-4064-9F24-33A5796F9398}" dt="2022-05-11T20:05:32.382" v="3831" actId="1035"/>
          <ac:spMkLst>
            <pc:docMk/>
            <pc:sldMk cId="2582018195" sldId="801"/>
            <ac:spMk id="16" creationId="{B25C8B5A-DC52-FC48-E265-E663A1B2D5D9}"/>
          </ac:spMkLst>
        </pc:spChg>
        <pc:spChg chg="add mod">
          <ac:chgData name="Nguyen Chi Son" userId="606856d02e9d83ac" providerId="LiveId" clId="{A5CC5DD5-7D26-4064-9F24-33A5796F9398}" dt="2022-05-11T20:11:37.659" v="5020" actId="20577"/>
          <ac:spMkLst>
            <pc:docMk/>
            <pc:sldMk cId="2582018195" sldId="801"/>
            <ac:spMk id="17" creationId="{01FFF8EB-0AF9-F00A-9E22-396938E9DBE0}"/>
          </ac:spMkLst>
        </pc:spChg>
        <pc:spChg chg="del mod">
          <ac:chgData name="Nguyen Chi Son" userId="606856d02e9d83ac" providerId="LiveId" clId="{A5CC5DD5-7D26-4064-9F24-33A5796F9398}" dt="2022-05-11T20:04:15.665" v="3720" actId="478"/>
          <ac:spMkLst>
            <pc:docMk/>
            <pc:sldMk cId="2582018195" sldId="801"/>
            <ac:spMk id="18" creationId="{E706F845-D4CD-8C29-F2F0-BB0ABB81E2D5}"/>
          </ac:spMkLst>
        </pc:spChg>
        <pc:spChg chg="mod">
          <ac:chgData name="Nguyen Chi Son" userId="606856d02e9d83ac" providerId="LiveId" clId="{A5CC5DD5-7D26-4064-9F24-33A5796F9398}" dt="2022-05-11T20:05:00.504" v="3744" actId="20577"/>
          <ac:spMkLst>
            <pc:docMk/>
            <pc:sldMk cId="2582018195" sldId="801"/>
            <ac:spMk id="19" creationId="{9C339D16-68E4-43C4-A62E-D0146138D23B}"/>
          </ac:spMkLst>
        </pc:spChg>
        <pc:spChg chg="del mod">
          <ac:chgData name="Nguyen Chi Son" userId="606856d02e9d83ac" providerId="LiveId" clId="{A5CC5DD5-7D26-4064-9F24-33A5796F9398}" dt="2022-05-11T20:04:15.665" v="3720" actId="478"/>
          <ac:spMkLst>
            <pc:docMk/>
            <pc:sldMk cId="2582018195" sldId="801"/>
            <ac:spMk id="20" creationId="{2DA95C45-94DB-ED50-D772-FB9D4A1E5BE7}"/>
          </ac:spMkLst>
        </pc:spChg>
        <pc:spChg chg="del mod">
          <ac:chgData name="Nguyen Chi Son" userId="606856d02e9d83ac" providerId="LiveId" clId="{A5CC5DD5-7D26-4064-9F24-33A5796F9398}" dt="2022-05-11T20:04:15.665" v="3720" actId="478"/>
          <ac:spMkLst>
            <pc:docMk/>
            <pc:sldMk cId="2582018195" sldId="801"/>
            <ac:spMk id="21" creationId="{9A154720-A106-83DD-6B74-AEAF0A7DD6F1}"/>
          </ac:spMkLst>
        </pc:spChg>
        <pc:spChg chg="del mod">
          <ac:chgData name="Nguyen Chi Son" userId="606856d02e9d83ac" providerId="LiveId" clId="{A5CC5DD5-7D26-4064-9F24-33A5796F9398}" dt="2022-05-11T20:04:15.665" v="3720" actId="478"/>
          <ac:spMkLst>
            <pc:docMk/>
            <pc:sldMk cId="2582018195" sldId="801"/>
            <ac:spMk id="22" creationId="{DC818B19-D88D-D796-1118-D880B6881955}"/>
          </ac:spMkLst>
        </pc:spChg>
        <pc:spChg chg="add mod">
          <ac:chgData name="Nguyen Chi Son" userId="606856d02e9d83ac" providerId="LiveId" clId="{A5CC5DD5-7D26-4064-9F24-33A5796F9398}" dt="2022-05-11T20:05:32.382" v="3831" actId="1035"/>
          <ac:spMkLst>
            <pc:docMk/>
            <pc:sldMk cId="2582018195" sldId="801"/>
            <ac:spMk id="24" creationId="{D0D9EF9D-8BFB-879F-B359-063D969ED72A}"/>
          </ac:spMkLst>
        </pc:spChg>
        <pc:graphicFrameChg chg="del mod">
          <ac:chgData name="Nguyen Chi Son" userId="606856d02e9d83ac" providerId="LiveId" clId="{A5CC5DD5-7D26-4064-9F24-33A5796F9398}" dt="2022-05-11T20:04:15.665" v="3720" actId="478"/>
          <ac:graphicFrameMkLst>
            <pc:docMk/>
            <pc:sldMk cId="2582018195" sldId="801"/>
            <ac:graphicFrameMk id="23" creationId="{4B1D5968-D2BA-51F8-D85C-2167537A0A52}"/>
          </ac:graphicFrameMkLst>
        </pc:graphicFrameChg>
        <pc:graphicFrameChg chg="del mod">
          <ac:chgData name="Nguyen Chi Son" userId="606856d02e9d83ac" providerId="LiveId" clId="{A5CC5DD5-7D26-4064-9F24-33A5796F9398}" dt="2022-05-11T20:04:15.665" v="3720" actId="478"/>
          <ac:graphicFrameMkLst>
            <pc:docMk/>
            <pc:sldMk cId="2582018195" sldId="801"/>
            <ac:graphicFrameMk id="29" creationId="{BF26024F-4D91-92D5-37DD-C85AACEEF3CB}"/>
          </ac:graphicFrameMkLst>
        </pc:graphicFrameChg>
        <pc:graphicFrameChg chg="del mod">
          <ac:chgData name="Nguyen Chi Son" userId="606856d02e9d83ac" providerId="LiveId" clId="{A5CC5DD5-7D26-4064-9F24-33A5796F9398}" dt="2022-05-11T20:04:15.665" v="3720" actId="478"/>
          <ac:graphicFrameMkLst>
            <pc:docMk/>
            <pc:sldMk cId="2582018195" sldId="801"/>
            <ac:graphicFrameMk id="31" creationId="{A0B33DFB-9467-7F20-8555-C9FAB2B444CD}"/>
          </ac:graphicFrameMkLst>
        </pc:graphicFrameChg>
        <pc:graphicFrameChg chg="del mod">
          <ac:chgData name="Nguyen Chi Son" userId="606856d02e9d83ac" providerId="LiveId" clId="{A5CC5DD5-7D26-4064-9F24-33A5796F9398}" dt="2022-05-11T20:04:15.665" v="3720" actId="478"/>
          <ac:graphicFrameMkLst>
            <pc:docMk/>
            <pc:sldMk cId="2582018195" sldId="801"/>
            <ac:graphicFrameMk id="32" creationId="{810787B3-2913-1432-C8A6-FC2DD8FC6E0D}"/>
          </ac:graphicFrameMkLst>
        </pc:graphicFrameChg>
        <pc:picChg chg="del">
          <ac:chgData name="Nguyen Chi Son" userId="606856d02e9d83ac" providerId="LiveId" clId="{A5CC5DD5-7D26-4064-9F24-33A5796F9398}" dt="2022-05-11T20:03:15.740" v="3266" actId="478"/>
          <ac:picMkLst>
            <pc:docMk/>
            <pc:sldMk cId="2582018195" sldId="801"/>
            <ac:picMk id="3" creationId="{34D8D17A-1ED6-975A-136D-02C9E382D8AA}"/>
          </ac:picMkLst>
        </pc:picChg>
        <pc:picChg chg="add mod">
          <ac:chgData name="Nguyen Chi Son" userId="606856d02e9d83ac" providerId="LiveId" clId="{A5CC5DD5-7D26-4064-9F24-33A5796F9398}" dt="2022-05-11T20:04:38.206" v="3724" actId="1076"/>
          <ac:picMkLst>
            <pc:docMk/>
            <pc:sldMk cId="2582018195" sldId="801"/>
            <ac:picMk id="4" creationId="{BC70A108-D309-42EF-3CF2-5D71C2691EF4}"/>
          </ac:picMkLst>
        </pc:picChg>
      </pc:sldChg>
      <pc:sldChg chg="addSp delSp modSp del mod delAnim modAnim">
        <pc:chgData name="Nguyen Chi Son" userId="606856d02e9d83ac" providerId="LiveId" clId="{A5CC5DD5-7D26-4064-9F24-33A5796F9398}" dt="2022-05-12T16:51:43.523" v="7598" actId="47"/>
        <pc:sldMkLst>
          <pc:docMk/>
          <pc:sldMk cId="585758681" sldId="802"/>
        </pc:sldMkLst>
        <pc:spChg chg="add mod">
          <ac:chgData name="Nguyen Chi Son" userId="606856d02e9d83ac" providerId="LiveId" clId="{A5CC5DD5-7D26-4064-9F24-33A5796F9398}" dt="2022-05-12T16:33:23.954" v="6987" actId="20577"/>
          <ac:spMkLst>
            <pc:docMk/>
            <pc:sldMk cId="585758681" sldId="802"/>
            <ac:spMk id="13" creationId="{CA143F7C-88D4-5EFA-F85C-A8A489BEC27C}"/>
          </ac:spMkLst>
        </pc:spChg>
        <pc:spChg chg="add mod">
          <ac:chgData name="Nguyen Chi Son" userId="606856d02e9d83ac" providerId="LiveId" clId="{A5CC5DD5-7D26-4064-9F24-33A5796F9398}" dt="2022-05-12T16:32:57.643" v="6835" actId="1035"/>
          <ac:spMkLst>
            <pc:docMk/>
            <pc:sldMk cId="585758681" sldId="802"/>
            <ac:spMk id="14" creationId="{4D59D54C-7348-5204-4FC8-0BE9E77E9CBE}"/>
          </ac:spMkLst>
        </pc:spChg>
        <pc:spChg chg="add mod">
          <ac:chgData name="Nguyen Chi Son" userId="606856d02e9d83ac" providerId="LiveId" clId="{A5CC5DD5-7D26-4064-9F24-33A5796F9398}" dt="2022-05-12T16:48:53.781" v="7532" actId="20577"/>
          <ac:spMkLst>
            <pc:docMk/>
            <pc:sldMk cId="585758681" sldId="802"/>
            <ac:spMk id="15" creationId="{CD05BD16-4BFD-823C-7806-B6AC9FE0FCA7}"/>
          </ac:spMkLst>
        </pc:spChg>
        <pc:spChg chg="add mod">
          <ac:chgData name="Nguyen Chi Son" userId="606856d02e9d83ac" providerId="LiveId" clId="{A5CC5DD5-7D26-4064-9F24-33A5796F9398}" dt="2022-05-12T16:32:57.643" v="6835" actId="1035"/>
          <ac:spMkLst>
            <pc:docMk/>
            <pc:sldMk cId="585758681" sldId="802"/>
            <ac:spMk id="16" creationId="{9AF96B58-EC05-4724-BF83-4F29FEC02B98}"/>
          </ac:spMkLst>
        </pc:spChg>
        <pc:spChg chg="del">
          <ac:chgData name="Nguyen Chi Son" userId="606856d02e9d83ac" providerId="LiveId" clId="{A5CC5DD5-7D26-4064-9F24-33A5796F9398}" dt="2022-05-12T16:26:05.401" v="6034" actId="478"/>
          <ac:spMkLst>
            <pc:docMk/>
            <pc:sldMk cId="585758681" sldId="802"/>
            <ac:spMk id="18" creationId="{E706F845-D4CD-8C29-F2F0-BB0ABB81E2D5}"/>
          </ac:spMkLst>
        </pc:spChg>
        <pc:spChg chg="mod">
          <ac:chgData name="Nguyen Chi Son" userId="606856d02e9d83ac" providerId="LiveId" clId="{A5CC5DD5-7D26-4064-9F24-33A5796F9398}" dt="2022-05-12T16:40:30.435" v="7353" actId="20577"/>
          <ac:spMkLst>
            <pc:docMk/>
            <pc:sldMk cId="585758681" sldId="802"/>
            <ac:spMk id="19" creationId="{9C339D16-68E4-43C4-A62E-D0146138D23B}"/>
          </ac:spMkLst>
        </pc:spChg>
        <pc:spChg chg="del">
          <ac:chgData name="Nguyen Chi Son" userId="606856d02e9d83ac" providerId="LiveId" clId="{A5CC5DD5-7D26-4064-9F24-33A5796F9398}" dt="2022-05-12T16:26:05.401" v="6034" actId="478"/>
          <ac:spMkLst>
            <pc:docMk/>
            <pc:sldMk cId="585758681" sldId="802"/>
            <ac:spMk id="20" creationId="{2DA95C45-94DB-ED50-D772-FB9D4A1E5BE7}"/>
          </ac:spMkLst>
        </pc:spChg>
        <pc:spChg chg="del">
          <ac:chgData name="Nguyen Chi Son" userId="606856d02e9d83ac" providerId="LiveId" clId="{A5CC5DD5-7D26-4064-9F24-33A5796F9398}" dt="2022-05-12T16:26:05.401" v="6034" actId="478"/>
          <ac:spMkLst>
            <pc:docMk/>
            <pc:sldMk cId="585758681" sldId="802"/>
            <ac:spMk id="21" creationId="{9A154720-A106-83DD-6B74-AEAF0A7DD6F1}"/>
          </ac:spMkLst>
        </pc:spChg>
        <pc:spChg chg="del">
          <ac:chgData name="Nguyen Chi Son" userId="606856d02e9d83ac" providerId="LiveId" clId="{A5CC5DD5-7D26-4064-9F24-33A5796F9398}" dt="2022-05-12T16:26:05.401" v="6034" actId="478"/>
          <ac:spMkLst>
            <pc:docMk/>
            <pc:sldMk cId="585758681" sldId="802"/>
            <ac:spMk id="22" creationId="{DC818B19-D88D-D796-1118-D880B6881955}"/>
          </ac:spMkLst>
        </pc:spChg>
        <pc:spChg chg="add del mod">
          <ac:chgData name="Nguyen Chi Son" userId="606856d02e9d83ac" providerId="LiveId" clId="{A5CC5DD5-7D26-4064-9F24-33A5796F9398}" dt="2022-05-12T16:33:01.918" v="6838" actId="478"/>
          <ac:spMkLst>
            <pc:docMk/>
            <pc:sldMk cId="585758681" sldId="802"/>
            <ac:spMk id="24" creationId="{3C47C262-2F32-2437-182C-7F903AB01296}"/>
          </ac:spMkLst>
        </pc:spChg>
        <pc:graphicFrameChg chg="add del mod">
          <ac:chgData name="Nguyen Chi Son" userId="606856d02e9d83ac" providerId="LiveId" clId="{A5CC5DD5-7D26-4064-9F24-33A5796F9398}" dt="2022-05-12T16:33:00.399" v="6836" actId="478"/>
          <ac:graphicFrameMkLst>
            <pc:docMk/>
            <pc:sldMk cId="585758681" sldId="802"/>
            <ac:graphicFrameMk id="17" creationId="{57B3DFD8-AA9A-69C4-0DF5-FE99B6E5A919}"/>
          </ac:graphicFrameMkLst>
        </pc:graphicFrameChg>
        <pc:graphicFrameChg chg="del">
          <ac:chgData name="Nguyen Chi Son" userId="606856d02e9d83ac" providerId="LiveId" clId="{A5CC5DD5-7D26-4064-9F24-33A5796F9398}" dt="2022-05-12T16:26:05.401" v="6034" actId="478"/>
          <ac:graphicFrameMkLst>
            <pc:docMk/>
            <pc:sldMk cId="585758681" sldId="802"/>
            <ac:graphicFrameMk id="23" creationId="{4B1D5968-D2BA-51F8-D85C-2167537A0A52}"/>
          </ac:graphicFrameMkLst>
        </pc:graphicFrameChg>
        <pc:graphicFrameChg chg="add mod">
          <ac:chgData name="Nguyen Chi Son" userId="606856d02e9d83ac" providerId="LiveId" clId="{A5CC5DD5-7D26-4064-9F24-33A5796F9398}" dt="2022-05-12T16:35:26.888" v="7226" actId="1036"/>
          <ac:graphicFrameMkLst>
            <pc:docMk/>
            <pc:sldMk cId="585758681" sldId="802"/>
            <ac:graphicFrameMk id="26" creationId="{6B5243E3-C74E-DB0F-5491-5E0AC7E5CB36}"/>
          </ac:graphicFrameMkLst>
        </pc:graphicFrameChg>
        <pc:graphicFrameChg chg="add mod">
          <ac:chgData name="Nguyen Chi Son" userId="606856d02e9d83ac" providerId="LiveId" clId="{A5CC5DD5-7D26-4064-9F24-33A5796F9398}" dt="2022-05-12T16:48:46.247" v="7529"/>
          <ac:graphicFrameMkLst>
            <pc:docMk/>
            <pc:sldMk cId="585758681" sldId="802"/>
            <ac:graphicFrameMk id="27" creationId="{B3712121-B437-29B6-EC9E-DBED7A461A2E}"/>
          </ac:graphicFrameMkLst>
        </pc:graphicFrameChg>
        <pc:graphicFrameChg chg="del">
          <ac:chgData name="Nguyen Chi Son" userId="606856d02e9d83ac" providerId="LiveId" clId="{A5CC5DD5-7D26-4064-9F24-33A5796F9398}" dt="2022-05-12T16:26:05.401" v="6034" actId="478"/>
          <ac:graphicFrameMkLst>
            <pc:docMk/>
            <pc:sldMk cId="585758681" sldId="802"/>
            <ac:graphicFrameMk id="33" creationId="{10E8BB31-63B2-4DA8-1143-CFE9AA5D6266}"/>
          </ac:graphicFrameMkLst>
        </pc:graphicFrameChg>
        <pc:picChg chg="del">
          <ac:chgData name="Nguyen Chi Son" userId="606856d02e9d83ac" providerId="LiveId" clId="{A5CC5DD5-7D26-4064-9F24-33A5796F9398}" dt="2022-05-12T16:26:03.466" v="6033" actId="478"/>
          <ac:picMkLst>
            <pc:docMk/>
            <pc:sldMk cId="585758681" sldId="802"/>
            <ac:picMk id="3" creationId="{34D8D17A-1ED6-975A-136D-02C9E382D8AA}"/>
          </ac:picMkLst>
        </pc:picChg>
        <pc:picChg chg="add mod">
          <ac:chgData name="Nguyen Chi Son" userId="606856d02e9d83ac" providerId="LiveId" clId="{A5CC5DD5-7D26-4064-9F24-33A5796F9398}" dt="2022-05-12T16:32:32.441" v="6790" actId="1076"/>
          <ac:picMkLst>
            <pc:docMk/>
            <pc:sldMk cId="585758681" sldId="802"/>
            <ac:picMk id="4" creationId="{DB0979A4-57B6-FD5B-E7AC-D965352CD6E1}"/>
          </ac:picMkLst>
        </pc:picChg>
        <pc:cxnChg chg="add del mod">
          <ac:chgData name="Nguyen Chi Son" userId="606856d02e9d83ac" providerId="LiveId" clId="{A5CC5DD5-7D26-4064-9F24-33A5796F9398}" dt="2022-05-12T16:33:00.829" v="6837" actId="478"/>
          <ac:cxnSpMkLst>
            <pc:docMk/>
            <pc:sldMk cId="585758681" sldId="802"/>
            <ac:cxnSpMk id="25" creationId="{827611FB-1045-19FB-406D-C569BF142DCD}"/>
          </ac:cxnSpMkLst>
        </pc:cxnChg>
      </pc:sldChg>
      <pc:sldChg chg="del">
        <pc:chgData name="Nguyen Chi Son" userId="606856d02e9d83ac" providerId="LiveId" clId="{A5CC5DD5-7D26-4064-9F24-33A5796F9398}" dt="2022-05-12T16:54:44.435" v="7599" actId="47"/>
        <pc:sldMkLst>
          <pc:docMk/>
          <pc:sldMk cId="3780574964" sldId="803"/>
        </pc:sldMkLst>
      </pc:sldChg>
      <pc:sldChg chg="del">
        <pc:chgData name="Nguyen Chi Son" userId="606856d02e9d83ac" providerId="LiveId" clId="{A5CC5DD5-7D26-4064-9F24-33A5796F9398}" dt="2022-05-12T16:54:44.435" v="7599" actId="47"/>
        <pc:sldMkLst>
          <pc:docMk/>
          <pc:sldMk cId="2604953891" sldId="805"/>
        </pc:sldMkLst>
      </pc:sldChg>
      <pc:sldChg chg="del">
        <pc:chgData name="Nguyen Chi Son" userId="606856d02e9d83ac" providerId="LiveId" clId="{A5CC5DD5-7D26-4064-9F24-33A5796F9398}" dt="2022-05-12T16:54:44.435" v="7599" actId="47"/>
        <pc:sldMkLst>
          <pc:docMk/>
          <pc:sldMk cId="1042644984" sldId="806"/>
        </pc:sldMkLst>
      </pc:sldChg>
      <pc:sldChg chg="del">
        <pc:chgData name="Nguyen Chi Son" userId="606856d02e9d83ac" providerId="LiveId" clId="{A5CC5DD5-7D26-4064-9F24-33A5796F9398}" dt="2022-05-12T16:54:44.435" v="7599" actId="47"/>
        <pc:sldMkLst>
          <pc:docMk/>
          <pc:sldMk cId="784377188" sldId="807"/>
        </pc:sldMkLst>
      </pc:sldChg>
      <pc:sldChg chg="del">
        <pc:chgData name="Nguyen Chi Son" userId="606856d02e9d83ac" providerId="LiveId" clId="{A5CC5DD5-7D26-4064-9F24-33A5796F9398}" dt="2022-05-12T16:54:44.435" v="7599" actId="47"/>
        <pc:sldMkLst>
          <pc:docMk/>
          <pc:sldMk cId="286503929" sldId="808"/>
        </pc:sldMkLst>
      </pc:sldChg>
      <pc:sldChg chg="addSp delSp modSp add mod">
        <pc:chgData name="Nguyen Chi Son" userId="606856d02e9d83ac" providerId="LiveId" clId="{A5CC5DD5-7D26-4064-9F24-33A5796F9398}" dt="2022-05-11T19:37:54.984" v="759" actId="554"/>
        <pc:sldMkLst>
          <pc:docMk/>
          <pc:sldMk cId="3151879484" sldId="809"/>
        </pc:sldMkLst>
        <pc:spChg chg="add mod">
          <ac:chgData name="Nguyen Chi Son" userId="606856d02e9d83ac" providerId="LiveId" clId="{A5CC5DD5-7D26-4064-9F24-33A5796F9398}" dt="2022-05-11T19:36:58.408" v="740" actId="1076"/>
          <ac:spMkLst>
            <pc:docMk/>
            <pc:sldMk cId="3151879484" sldId="809"/>
            <ac:spMk id="8" creationId="{635ECAB3-1C35-1C87-33BE-F5E8AC256FCD}"/>
          </ac:spMkLst>
        </pc:spChg>
        <pc:spChg chg="add mod">
          <ac:chgData name="Nguyen Chi Son" userId="606856d02e9d83ac" providerId="LiveId" clId="{A5CC5DD5-7D26-4064-9F24-33A5796F9398}" dt="2022-05-11T19:37:27.024" v="751" actId="14100"/>
          <ac:spMkLst>
            <pc:docMk/>
            <pc:sldMk cId="3151879484" sldId="809"/>
            <ac:spMk id="13" creationId="{4F6A4772-4664-FFBC-15E4-A2DB3B10F52D}"/>
          </ac:spMkLst>
        </pc:spChg>
        <pc:spChg chg="add mod">
          <ac:chgData name="Nguyen Chi Son" userId="606856d02e9d83ac" providerId="LiveId" clId="{A5CC5DD5-7D26-4064-9F24-33A5796F9398}" dt="2022-05-11T19:37:31.864" v="752" actId="14100"/>
          <ac:spMkLst>
            <pc:docMk/>
            <pc:sldMk cId="3151879484" sldId="809"/>
            <ac:spMk id="14" creationId="{6AED6BA2-E724-C363-C3EB-A119985EBBA8}"/>
          </ac:spMkLst>
        </pc:spChg>
        <pc:spChg chg="add mod">
          <ac:chgData name="Nguyen Chi Son" userId="606856d02e9d83ac" providerId="LiveId" clId="{A5CC5DD5-7D26-4064-9F24-33A5796F9398}" dt="2022-05-11T19:37:37.944" v="754" actId="14100"/>
          <ac:spMkLst>
            <pc:docMk/>
            <pc:sldMk cId="3151879484" sldId="809"/>
            <ac:spMk id="15" creationId="{49119AC2-4658-57E6-D4E6-59DA5E62E0F8}"/>
          </ac:spMkLst>
        </pc:spChg>
        <pc:graphicFrameChg chg="add mod">
          <ac:chgData name="Nguyen Chi Son" userId="606856d02e9d83ac" providerId="LiveId" clId="{A5CC5DD5-7D26-4064-9F24-33A5796F9398}" dt="2022-05-11T19:37:54.984" v="759" actId="554"/>
          <ac:graphicFrameMkLst>
            <pc:docMk/>
            <pc:sldMk cId="3151879484" sldId="809"/>
            <ac:graphicFrameMk id="6" creationId="{2BF36108-61B8-A82C-5CF6-0354B64020E6}"/>
          </ac:graphicFrameMkLst>
        </pc:graphicFrameChg>
        <pc:graphicFrameChg chg="del">
          <ac:chgData name="Nguyen Chi Son" userId="606856d02e9d83ac" providerId="LiveId" clId="{A5CC5DD5-7D26-4064-9F24-33A5796F9398}" dt="2022-05-11T19:35:38.597" v="708" actId="478"/>
          <ac:graphicFrameMkLst>
            <pc:docMk/>
            <pc:sldMk cId="3151879484" sldId="809"/>
            <ac:graphicFrameMk id="9" creationId="{F36DA388-4413-A3F7-73A6-F9CF32B78706}"/>
          </ac:graphicFrameMkLst>
        </pc:graphicFrameChg>
        <pc:graphicFrameChg chg="add mod">
          <ac:chgData name="Nguyen Chi Son" userId="606856d02e9d83ac" providerId="LiveId" clId="{A5CC5DD5-7D26-4064-9F24-33A5796F9398}" dt="2022-05-11T19:37:54.984" v="759" actId="554"/>
          <ac:graphicFrameMkLst>
            <pc:docMk/>
            <pc:sldMk cId="3151879484" sldId="809"/>
            <ac:graphicFrameMk id="10" creationId="{D6B9BE29-FE56-DA09-67D4-E9838A81E440}"/>
          </ac:graphicFrameMkLst>
        </pc:graphicFrameChg>
        <pc:graphicFrameChg chg="add mod">
          <ac:chgData name="Nguyen Chi Son" userId="606856d02e9d83ac" providerId="LiveId" clId="{A5CC5DD5-7D26-4064-9F24-33A5796F9398}" dt="2022-05-11T19:37:54.984" v="759" actId="554"/>
          <ac:graphicFrameMkLst>
            <pc:docMk/>
            <pc:sldMk cId="3151879484" sldId="809"/>
            <ac:graphicFrameMk id="12" creationId="{FC179D6D-5BA2-F69A-8935-25A09490738E}"/>
          </ac:graphicFrameMkLst>
        </pc:graphicFrameChg>
        <pc:picChg chg="mod">
          <ac:chgData name="Nguyen Chi Son" userId="606856d02e9d83ac" providerId="LiveId" clId="{A5CC5DD5-7D26-4064-9F24-33A5796F9398}" dt="2022-05-11T19:37:16.906" v="748" actId="1076"/>
          <ac:picMkLst>
            <pc:docMk/>
            <pc:sldMk cId="3151879484" sldId="809"/>
            <ac:picMk id="7" creationId="{B0B572AF-FEC1-2FBE-689A-CF45CE9FB2D8}"/>
          </ac:picMkLst>
        </pc:picChg>
        <pc:picChg chg="del">
          <ac:chgData name="Nguyen Chi Son" userId="606856d02e9d83ac" providerId="LiveId" clId="{A5CC5DD5-7D26-4064-9F24-33A5796F9398}" dt="2022-05-11T19:35:38.114" v="707" actId="478"/>
          <ac:picMkLst>
            <pc:docMk/>
            <pc:sldMk cId="3151879484" sldId="809"/>
            <ac:picMk id="11" creationId="{DFF05E37-80D6-1C34-47D5-4026A0867180}"/>
          </ac:picMkLst>
        </pc:picChg>
      </pc:sldChg>
      <pc:sldChg chg="modSp add mod">
        <pc:chgData name="Nguyen Chi Son" userId="606856d02e9d83ac" providerId="LiveId" clId="{A5CC5DD5-7D26-4064-9F24-33A5796F9398}" dt="2022-05-11T19:51:45.694" v="1628" actId="20577"/>
        <pc:sldMkLst>
          <pc:docMk/>
          <pc:sldMk cId="3660016765" sldId="810"/>
        </pc:sldMkLst>
        <pc:spChg chg="mod">
          <ac:chgData name="Nguyen Chi Son" userId="606856d02e9d83ac" providerId="LiveId" clId="{A5CC5DD5-7D26-4064-9F24-33A5796F9398}" dt="2022-05-11T19:51:45.694" v="1628" actId="20577"/>
          <ac:spMkLst>
            <pc:docMk/>
            <pc:sldMk cId="3660016765" sldId="810"/>
            <ac:spMk id="2" creationId="{DAF08EC2-5D0D-48D9-855C-A59C0E5ED55B}"/>
          </ac:spMkLst>
        </pc:spChg>
        <pc:spChg chg="mod">
          <ac:chgData name="Nguyen Chi Son" userId="606856d02e9d83ac" providerId="LiveId" clId="{A5CC5DD5-7D26-4064-9F24-33A5796F9398}" dt="2022-05-11T19:51:30.351" v="1481" actId="20577"/>
          <ac:spMkLst>
            <pc:docMk/>
            <pc:sldMk cId="3660016765" sldId="810"/>
            <ac:spMk id="3" creationId="{8CD51C9F-FCB0-4185-93E6-835FC05E1B10}"/>
          </ac:spMkLst>
        </pc:spChg>
      </pc:sldChg>
      <pc:sldChg chg="addSp delSp modSp add mod delAnim">
        <pc:chgData name="Nguyen Chi Son" userId="606856d02e9d83ac" providerId="LiveId" clId="{A5CC5DD5-7D26-4064-9F24-33A5796F9398}" dt="2022-05-11T19:54:36.735" v="1941" actId="1076"/>
        <pc:sldMkLst>
          <pc:docMk/>
          <pc:sldMk cId="741517295" sldId="811"/>
        </pc:sldMkLst>
        <pc:spChg chg="mod">
          <ac:chgData name="Nguyen Chi Son" userId="606856d02e9d83ac" providerId="LiveId" clId="{A5CC5DD5-7D26-4064-9F24-33A5796F9398}" dt="2022-05-11T19:54:12.830" v="1934" actId="20577"/>
          <ac:spMkLst>
            <pc:docMk/>
            <pc:sldMk cId="741517295" sldId="811"/>
            <ac:spMk id="2" creationId="{BA8A6260-CA4B-46A9-A06E-C71EE59E6992}"/>
          </ac:spMkLst>
        </pc:spChg>
        <pc:spChg chg="del">
          <ac:chgData name="Nguyen Chi Son" userId="606856d02e9d83ac" providerId="LiveId" clId="{A5CC5DD5-7D26-4064-9F24-33A5796F9398}" dt="2022-05-11T19:54:16.501" v="1936" actId="478"/>
          <ac:spMkLst>
            <pc:docMk/>
            <pc:sldMk cId="741517295" sldId="811"/>
            <ac:spMk id="21" creationId="{425AB926-2872-8554-BFA0-0E01F8BD9EAC}"/>
          </ac:spMkLst>
        </pc:spChg>
        <pc:spChg chg="del">
          <ac:chgData name="Nguyen Chi Son" userId="606856d02e9d83ac" providerId="LiveId" clId="{A5CC5DD5-7D26-4064-9F24-33A5796F9398}" dt="2022-05-11T19:51:51.069" v="1630" actId="478"/>
          <ac:spMkLst>
            <pc:docMk/>
            <pc:sldMk cId="741517295" sldId="811"/>
            <ac:spMk id="24" creationId="{FC9CEA46-495D-BC8F-DBC4-D2DDB97BF596}"/>
          </ac:spMkLst>
        </pc:spChg>
        <pc:spChg chg="del">
          <ac:chgData name="Nguyen Chi Son" userId="606856d02e9d83ac" providerId="LiveId" clId="{A5CC5DD5-7D26-4064-9F24-33A5796F9398}" dt="2022-05-11T19:51:51.069" v="1630" actId="478"/>
          <ac:spMkLst>
            <pc:docMk/>
            <pc:sldMk cId="741517295" sldId="811"/>
            <ac:spMk id="26" creationId="{CEE52A54-881D-E69D-54D3-3CF96C55A5BB}"/>
          </ac:spMkLst>
        </pc:spChg>
        <pc:spChg chg="del">
          <ac:chgData name="Nguyen Chi Son" userId="606856d02e9d83ac" providerId="LiveId" clId="{A5CC5DD5-7D26-4064-9F24-33A5796F9398}" dt="2022-05-11T19:51:51.069" v="1630" actId="478"/>
          <ac:spMkLst>
            <pc:docMk/>
            <pc:sldMk cId="741517295" sldId="811"/>
            <ac:spMk id="27" creationId="{4D6C33DE-5DCD-AE29-EC90-1DD15337576A}"/>
          </ac:spMkLst>
        </pc:spChg>
        <pc:spChg chg="del">
          <ac:chgData name="Nguyen Chi Son" userId="606856d02e9d83ac" providerId="LiveId" clId="{A5CC5DD5-7D26-4064-9F24-33A5796F9398}" dt="2022-05-11T19:51:51.069" v="1630" actId="478"/>
          <ac:spMkLst>
            <pc:docMk/>
            <pc:sldMk cId="741517295" sldId="811"/>
            <ac:spMk id="28" creationId="{806412A8-F6E0-0450-F828-82D3AE56F892}"/>
          </ac:spMkLst>
        </pc:spChg>
        <pc:spChg chg="del">
          <ac:chgData name="Nguyen Chi Son" userId="606856d02e9d83ac" providerId="LiveId" clId="{A5CC5DD5-7D26-4064-9F24-33A5796F9398}" dt="2022-05-11T19:51:51.069" v="1630" actId="478"/>
          <ac:spMkLst>
            <pc:docMk/>
            <pc:sldMk cId="741517295" sldId="811"/>
            <ac:spMk id="36" creationId="{5E6ADA4D-CE1A-D929-80E1-DC482445615A}"/>
          </ac:spMkLst>
        </pc:spChg>
        <pc:spChg chg="del">
          <ac:chgData name="Nguyen Chi Son" userId="606856d02e9d83ac" providerId="LiveId" clId="{A5CC5DD5-7D26-4064-9F24-33A5796F9398}" dt="2022-05-11T19:51:51.069" v="1630" actId="478"/>
          <ac:spMkLst>
            <pc:docMk/>
            <pc:sldMk cId="741517295" sldId="811"/>
            <ac:spMk id="37" creationId="{F4D49C95-A65E-DBFA-A8C0-63FFD8F3202D}"/>
          </ac:spMkLst>
        </pc:spChg>
        <pc:spChg chg="del">
          <ac:chgData name="Nguyen Chi Son" userId="606856d02e9d83ac" providerId="LiveId" clId="{A5CC5DD5-7D26-4064-9F24-33A5796F9398}" dt="2022-05-11T19:51:51.069" v="1630" actId="478"/>
          <ac:spMkLst>
            <pc:docMk/>
            <pc:sldMk cId="741517295" sldId="811"/>
            <ac:spMk id="41" creationId="{C532BD09-BE20-71C2-875A-ECAF37F618A1}"/>
          </ac:spMkLst>
        </pc:spChg>
        <pc:spChg chg="del">
          <ac:chgData name="Nguyen Chi Son" userId="606856d02e9d83ac" providerId="LiveId" clId="{A5CC5DD5-7D26-4064-9F24-33A5796F9398}" dt="2022-05-11T19:51:51.069" v="1630" actId="478"/>
          <ac:spMkLst>
            <pc:docMk/>
            <pc:sldMk cId="741517295" sldId="811"/>
            <ac:spMk id="42" creationId="{B3F7CCE8-8224-8584-5BCA-EF3D599B55C7}"/>
          </ac:spMkLst>
        </pc:spChg>
        <pc:spChg chg="del">
          <ac:chgData name="Nguyen Chi Son" userId="606856d02e9d83ac" providerId="LiveId" clId="{A5CC5DD5-7D26-4064-9F24-33A5796F9398}" dt="2022-05-11T19:51:51.069" v="1630" actId="478"/>
          <ac:spMkLst>
            <pc:docMk/>
            <pc:sldMk cId="741517295" sldId="811"/>
            <ac:spMk id="43" creationId="{EADADA49-EEE7-179A-A5F6-587939402AEC}"/>
          </ac:spMkLst>
        </pc:spChg>
        <pc:spChg chg="del">
          <ac:chgData name="Nguyen Chi Son" userId="606856d02e9d83ac" providerId="LiveId" clId="{A5CC5DD5-7D26-4064-9F24-33A5796F9398}" dt="2022-05-11T19:51:51.069" v="1630" actId="478"/>
          <ac:spMkLst>
            <pc:docMk/>
            <pc:sldMk cId="741517295" sldId="811"/>
            <ac:spMk id="50" creationId="{9497CFEB-CE86-22F6-3CB6-9EF6FBDD57CE}"/>
          </ac:spMkLst>
        </pc:spChg>
        <pc:graphicFrameChg chg="del">
          <ac:chgData name="Nguyen Chi Son" userId="606856d02e9d83ac" providerId="LiveId" clId="{A5CC5DD5-7D26-4064-9F24-33A5796F9398}" dt="2022-05-11T19:54:14.798" v="1935" actId="478"/>
          <ac:graphicFrameMkLst>
            <pc:docMk/>
            <pc:sldMk cId="741517295" sldId="811"/>
            <ac:graphicFrameMk id="20" creationId="{929F31DF-C580-187C-006F-C9927E35706C}"/>
          </ac:graphicFrameMkLst>
        </pc:graphicFrameChg>
        <pc:graphicFrameChg chg="del">
          <ac:chgData name="Nguyen Chi Son" userId="606856d02e9d83ac" providerId="LiveId" clId="{A5CC5DD5-7D26-4064-9F24-33A5796F9398}" dt="2022-05-11T19:51:51.069" v="1630" actId="478"/>
          <ac:graphicFrameMkLst>
            <pc:docMk/>
            <pc:sldMk cId="741517295" sldId="811"/>
            <ac:graphicFrameMk id="44" creationId="{A24FFF87-5E20-A5EC-2393-85FDA62E2635}"/>
          </ac:graphicFrameMkLst>
        </pc:graphicFrameChg>
        <pc:picChg chg="add mod">
          <ac:chgData name="Nguyen Chi Son" userId="606856d02e9d83ac" providerId="LiveId" clId="{A5CC5DD5-7D26-4064-9F24-33A5796F9398}" dt="2022-05-11T19:54:36.735" v="1941" actId="1076"/>
          <ac:picMkLst>
            <pc:docMk/>
            <pc:sldMk cId="741517295" sldId="811"/>
            <ac:picMk id="4" creationId="{2715DFF1-27CB-2659-3655-BA765EF6536E}"/>
          </ac:picMkLst>
        </pc:picChg>
        <pc:picChg chg="del">
          <ac:chgData name="Nguyen Chi Son" userId="606856d02e9d83ac" providerId="LiveId" clId="{A5CC5DD5-7D26-4064-9F24-33A5796F9398}" dt="2022-05-11T19:51:51.069" v="1630" actId="478"/>
          <ac:picMkLst>
            <pc:docMk/>
            <pc:sldMk cId="741517295" sldId="811"/>
            <ac:picMk id="25" creationId="{5BBA4A62-FCCF-BF6D-52E7-2D3E83A4DE0C}"/>
          </ac:picMkLst>
        </pc:picChg>
        <pc:cxnChg chg="del">
          <ac:chgData name="Nguyen Chi Son" userId="606856d02e9d83ac" providerId="LiveId" clId="{A5CC5DD5-7D26-4064-9F24-33A5796F9398}" dt="2022-05-11T19:51:51.069" v="1630" actId="478"/>
          <ac:cxnSpMkLst>
            <pc:docMk/>
            <pc:sldMk cId="741517295" sldId="811"/>
            <ac:cxnSpMk id="23" creationId="{BCD23D5E-5EC9-3550-907C-0FAAC99950FA}"/>
          </ac:cxnSpMkLst>
        </pc:cxnChg>
        <pc:cxnChg chg="del">
          <ac:chgData name="Nguyen Chi Son" userId="606856d02e9d83ac" providerId="LiveId" clId="{A5CC5DD5-7D26-4064-9F24-33A5796F9398}" dt="2022-05-11T19:51:51.069" v="1630" actId="478"/>
          <ac:cxnSpMkLst>
            <pc:docMk/>
            <pc:sldMk cId="741517295" sldId="811"/>
            <ac:cxnSpMk id="38" creationId="{53C36F27-9D9E-208B-C22F-03D49CE4443E}"/>
          </ac:cxnSpMkLst>
        </pc:cxnChg>
      </pc:sldChg>
      <pc:sldChg chg="modSp add modAnim">
        <pc:chgData name="Nguyen Chi Son" userId="606856d02e9d83ac" providerId="LiveId" clId="{A5CC5DD5-7D26-4064-9F24-33A5796F9398}" dt="2022-05-12T19:23:06.991" v="11408"/>
        <pc:sldMkLst>
          <pc:docMk/>
          <pc:sldMk cId="88451268" sldId="812"/>
        </pc:sldMkLst>
        <pc:spChg chg="mod">
          <ac:chgData name="Nguyen Chi Son" userId="606856d02e9d83ac" providerId="LiveId" clId="{A5CC5DD5-7D26-4064-9F24-33A5796F9398}" dt="2022-05-11T20:03:03.919" v="3265" actId="20577"/>
          <ac:spMkLst>
            <pc:docMk/>
            <pc:sldMk cId="88451268" sldId="812"/>
            <ac:spMk id="20" creationId="{2A075A00-5E6D-58F1-AC4E-F6D3BABB2326}"/>
          </ac:spMkLst>
        </pc:spChg>
      </pc:sldChg>
      <pc:sldChg chg="modSp add mod">
        <pc:chgData name="Nguyen Chi Son" userId="606856d02e9d83ac" providerId="LiveId" clId="{A5CC5DD5-7D26-4064-9F24-33A5796F9398}" dt="2022-05-11T20:14:42.034" v="5145" actId="20577"/>
        <pc:sldMkLst>
          <pc:docMk/>
          <pc:sldMk cId="1152862462" sldId="813"/>
        </pc:sldMkLst>
        <pc:spChg chg="mod">
          <ac:chgData name="Nguyen Chi Son" userId="606856d02e9d83ac" providerId="LiveId" clId="{A5CC5DD5-7D26-4064-9F24-33A5796F9398}" dt="2022-05-11T20:14:42.034" v="5145" actId="20577"/>
          <ac:spMkLst>
            <pc:docMk/>
            <pc:sldMk cId="1152862462" sldId="813"/>
            <ac:spMk id="2" creationId="{DAF08EC2-5D0D-48D9-855C-A59C0E5ED55B}"/>
          </ac:spMkLst>
        </pc:spChg>
        <pc:spChg chg="mod">
          <ac:chgData name="Nguyen Chi Son" userId="606856d02e9d83ac" providerId="LiveId" clId="{A5CC5DD5-7D26-4064-9F24-33A5796F9398}" dt="2022-05-11T20:14:31.644" v="5023" actId="20577"/>
          <ac:spMkLst>
            <pc:docMk/>
            <pc:sldMk cId="1152862462" sldId="813"/>
            <ac:spMk id="3" creationId="{8CD51C9F-FCB0-4185-93E6-835FC05E1B10}"/>
          </ac:spMkLst>
        </pc:spChg>
      </pc:sldChg>
      <pc:sldChg chg="addSp delSp modSp add mod delAnim modAnim">
        <pc:chgData name="Nguyen Chi Son" userId="606856d02e9d83ac" providerId="LiveId" clId="{A5CC5DD5-7D26-4064-9F24-33A5796F9398}" dt="2022-05-12T19:23:21.443" v="11409"/>
        <pc:sldMkLst>
          <pc:docMk/>
          <pc:sldMk cId="1896799062" sldId="814"/>
        </pc:sldMkLst>
        <pc:spChg chg="mod">
          <ac:chgData name="Nguyen Chi Son" userId="606856d02e9d83ac" providerId="LiveId" clId="{A5CC5DD5-7D26-4064-9F24-33A5796F9398}" dt="2022-05-11T20:15:39.142" v="5364" actId="20577"/>
          <ac:spMkLst>
            <pc:docMk/>
            <pc:sldMk cId="1896799062" sldId="814"/>
            <ac:spMk id="2" creationId="{BA8A6260-CA4B-46A9-A06E-C71EE59E6992}"/>
          </ac:spMkLst>
        </pc:spChg>
        <pc:spChg chg="add mod">
          <ac:chgData name="Nguyen Chi Son" userId="606856d02e9d83ac" providerId="LiveId" clId="{A5CC5DD5-7D26-4064-9F24-33A5796F9398}" dt="2022-05-12T16:31:19.682" v="6674" actId="20577"/>
          <ac:spMkLst>
            <pc:docMk/>
            <pc:sldMk cId="1896799062" sldId="814"/>
            <ac:spMk id="5" creationId="{3F397AF4-65E3-B876-0255-2605696ED8D1}"/>
          </ac:spMkLst>
        </pc:spChg>
        <pc:spChg chg="add del mod">
          <ac:chgData name="Nguyen Chi Son" userId="606856d02e9d83ac" providerId="LiveId" clId="{A5CC5DD5-7D26-4064-9F24-33A5796F9398}" dt="2022-05-12T16:18:48.909" v="5907" actId="478"/>
          <ac:spMkLst>
            <pc:docMk/>
            <pc:sldMk cId="1896799062" sldId="814"/>
            <ac:spMk id="7" creationId="{0E64D1F5-FC20-BBEA-360B-DEFFF44781A0}"/>
          </ac:spMkLst>
        </pc:spChg>
        <pc:spChg chg="add mod ord">
          <ac:chgData name="Nguyen Chi Son" userId="606856d02e9d83ac" providerId="LiveId" clId="{A5CC5DD5-7D26-4064-9F24-33A5796F9398}" dt="2022-05-12T16:21:40.579" v="5979" actId="1036"/>
          <ac:spMkLst>
            <pc:docMk/>
            <pc:sldMk cId="1896799062" sldId="814"/>
            <ac:spMk id="10" creationId="{FCE523CD-408C-9991-0708-8A571F7F1591}"/>
          </ac:spMkLst>
        </pc:spChg>
        <pc:spChg chg="add del mod">
          <ac:chgData name="Nguyen Chi Son" userId="606856d02e9d83ac" providerId="LiveId" clId="{A5CC5DD5-7D26-4064-9F24-33A5796F9398}" dt="2022-05-12T16:20:48.317" v="5944" actId="478"/>
          <ac:spMkLst>
            <pc:docMk/>
            <pc:sldMk cId="1896799062" sldId="814"/>
            <ac:spMk id="12" creationId="{F1882754-799D-73EF-9E9B-023D12122F53}"/>
          </ac:spMkLst>
        </pc:spChg>
        <pc:spChg chg="add del mod">
          <ac:chgData name="Nguyen Chi Son" userId="606856d02e9d83ac" providerId="LiveId" clId="{A5CC5DD5-7D26-4064-9F24-33A5796F9398}" dt="2022-05-12T16:20:49.343" v="5945" actId="478"/>
          <ac:spMkLst>
            <pc:docMk/>
            <pc:sldMk cId="1896799062" sldId="814"/>
            <ac:spMk id="14" creationId="{A2FF1F68-07CD-0C24-3F2E-28FB41B79696}"/>
          </ac:spMkLst>
        </pc:spChg>
        <pc:spChg chg="add del mod">
          <ac:chgData name="Nguyen Chi Son" userId="606856d02e9d83ac" providerId="LiveId" clId="{A5CC5DD5-7D26-4064-9F24-33A5796F9398}" dt="2022-05-12T16:31:22.095" v="6675" actId="478"/>
          <ac:spMkLst>
            <pc:docMk/>
            <pc:sldMk cId="1896799062" sldId="814"/>
            <ac:spMk id="16" creationId="{17A52606-8B0B-A971-8C46-7C74924639A7}"/>
          </ac:spMkLst>
        </pc:spChg>
        <pc:graphicFrameChg chg="add mod">
          <ac:chgData name="Nguyen Chi Son" userId="606856d02e9d83ac" providerId="LiveId" clId="{A5CC5DD5-7D26-4064-9F24-33A5796F9398}" dt="2022-05-12T16:21:50.622" v="5982" actId="1076"/>
          <ac:graphicFrameMkLst>
            <pc:docMk/>
            <pc:sldMk cId="1896799062" sldId="814"/>
            <ac:graphicFrameMk id="11" creationId="{8C09A6D4-90CF-7CFD-A9B8-3640D8647BC9}"/>
          </ac:graphicFrameMkLst>
        </pc:graphicFrameChg>
        <pc:graphicFrameChg chg="add mod">
          <ac:chgData name="Nguyen Chi Son" userId="606856d02e9d83ac" providerId="LiveId" clId="{A5CC5DD5-7D26-4064-9F24-33A5796F9398}" dt="2022-05-12T16:21:45.201" v="5980" actId="1076"/>
          <ac:graphicFrameMkLst>
            <pc:docMk/>
            <pc:sldMk cId="1896799062" sldId="814"/>
            <ac:graphicFrameMk id="13" creationId="{9E0A1F00-E708-D5A8-E2E8-3171BF3C66F5}"/>
          </ac:graphicFrameMkLst>
        </pc:graphicFrameChg>
        <pc:graphicFrameChg chg="add mod">
          <ac:chgData name="Nguyen Chi Son" userId="606856d02e9d83ac" providerId="LiveId" clId="{A5CC5DD5-7D26-4064-9F24-33A5796F9398}" dt="2022-05-12T16:21:40.579" v="5979" actId="1036"/>
          <ac:graphicFrameMkLst>
            <pc:docMk/>
            <pc:sldMk cId="1896799062" sldId="814"/>
            <ac:graphicFrameMk id="15" creationId="{99DA805A-2180-2663-7EAC-3550264FFC82}"/>
          </ac:graphicFrameMkLst>
        </pc:graphicFrameChg>
        <pc:picChg chg="del">
          <ac:chgData name="Nguyen Chi Son" userId="606856d02e9d83ac" providerId="LiveId" clId="{A5CC5DD5-7D26-4064-9F24-33A5796F9398}" dt="2022-05-11T20:14:45.987" v="5146" actId="478"/>
          <ac:picMkLst>
            <pc:docMk/>
            <pc:sldMk cId="1896799062" sldId="814"/>
            <ac:picMk id="4" creationId="{2715DFF1-27CB-2659-3655-BA765EF6536E}"/>
          </ac:picMkLst>
        </pc:picChg>
        <pc:picChg chg="add del mod">
          <ac:chgData name="Nguyen Chi Son" userId="606856d02e9d83ac" providerId="LiveId" clId="{A5CC5DD5-7D26-4064-9F24-33A5796F9398}" dt="2022-05-12T16:18:46.452" v="5906" actId="478"/>
          <ac:picMkLst>
            <pc:docMk/>
            <pc:sldMk cId="1896799062" sldId="814"/>
            <ac:picMk id="6" creationId="{3CCDA9F2-512C-607E-786E-CDCF7BE977FD}"/>
          </ac:picMkLst>
        </pc:picChg>
        <pc:picChg chg="add mod">
          <ac:chgData name="Nguyen Chi Son" userId="606856d02e9d83ac" providerId="LiveId" clId="{A5CC5DD5-7D26-4064-9F24-33A5796F9398}" dt="2022-05-12T16:21:40.579" v="5979" actId="1036"/>
          <ac:picMkLst>
            <pc:docMk/>
            <pc:sldMk cId="1896799062" sldId="814"/>
            <ac:picMk id="9" creationId="{84C23339-081C-CF37-5677-6129FCD91380}"/>
          </ac:picMkLst>
        </pc:picChg>
      </pc:sldChg>
      <pc:sldChg chg="addSp delSp modSp add mod delAnim modAnim">
        <pc:chgData name="Nguyen Chi Son" userId="606856d02e9d83ac" providerId="LiveId" clId="{A5CC5DD5-7D26-4064-9F24-33A5796F9398}" dt="2022-05-12T19:23:41.083" v="11410"/>
        <pc:sldMkLst>
          <pc:docMk/>
          <pc:sldMk cId="3282336197" sldId="815"/>
        </pc:sldMkLst>
        <pc:spChg chg="mod">
          <ac:chgData name="Nguyen Chi Son" userId="606856d02e9d83ac" providerId="LiveId" clId="{A5CC5DD5-7D26-4064-9F24-33A5796F9398}" dt="2022-05-12T16:24:42.495" v="6021" actId="1076"/>
          <ac:spMkLst>
            <pc:docMk/>
            <pc:sldMk cId="3282336197" sldId="815"/>
            <ac:spMk id="5" creationId="{3F397AF4-65E3-B876-0255-2605696ED8D1}"/>
          </ac:spMkLst>
        </pc:spChg>
        <pc:spChg chg="del">
          <ac:chgData name="Nguyen Chi Son" userId="606856d02e9d83ac" providerId="LiveId" clId="{A5CC5DD5-7D26-4064-9F24-33A5796F9398}" dt="2022-05-12T16:24:47.876" v="6024" actId="478"/>
          <ac:spMkLst>
            <pc:docMk/>
            <pc:sldMk cId="3282336197" sldId="815"/>
            <ac:spMk id="10" creationId="{FCE523CD-408C-9991-0708-8A571F7F1591}"/>
          </ac:spMkLst>
        </pc:spChg>
        <pc:graphicFrameChg chg="del">
          <ac:chgData name="Nguyen Chi Son" userId="606856d02e9d83ac" providerId="LiveId" clId="{A5CC5DD5-7D26-4064-9F24-33A5796F9398}" dt="2022-05-12T16:24:46.213" v="6023" actId="478"/>
          <ac:graphicFrameMkLst>
            <pc:docMk/>
            <pc:sldMk cId="3282336197" sldId="815"/>
            <ac:graphicFrameMk id="11" creationId="{8C09A6D4-90CF-7CFD-A9B8-3640D8647BC9}"/>
          </ac:graphicFrameMkLst>
        </pc:graphicFrameChg>
        <pc:graphicFrameChg chg="add mod">
          <ac:chgData name="Nguyen Chi Son" userId="606856d02e9d83ac" providerId="LiveId" clId="{A5CC5DD5-7D26-4064-9F24-33A5796F9398}" dt="2022-05-12T19:15:40.558" v="11200" actId="1076"/>
          <ac:graphicFrameMkLst>
            <pc:docMk/>
            <pc:sldMk cId="3282336197" sldId="815"/>
            <ac:graphicFrameMk id="12" creationId="{6E7CE23A-12F7-D2B4-0252-8EB1F29D3251}"/>
          </ac:graphicFrameMkLst>
        </pc:graphicFrameChg>
        <pc:graphicFrameChg chg="del">
          <ac:chgData name="Nguyen Chi Son" userId="606856d02e9d83ac" providerId="LiveId" clId="{A5CC5DD5-7D26-4064-9F24-33A5796F9398}" dt="2022-05-12T16:24:46.213" v="6023" actId="478"/>
          <ac:graphicFrameMkLst>
            <pc:docMk/>
            <pc:sldMk cId="3282336197" sldId="815"/>
            <ac:graphicFrameMk id="13" creationId="{9E0A1F00-E708-D5A8-E2E8-3171BF3C66F5}"/>
          </ac:graphicFrameMkLst>
        </pc:graphicFrameChg>
        <pc:graphicFrameChg chg="add mod">
          <ac:chgData name="Nguyen Chi Son" userId="606856d02e9d83ac" providerId="LiveId" clId="{A5CC5DD5-7D26-4064-9F24-33A5796F9398}" dt="2022-05-12T19:15:47.026" v="11203" actId="1076"/>
          <ac:graphicFrameMkLst>
            <pc:docMk/>
            <pc:sldMk cId="3282336197" sldId="815"/>
            <ac:graphicFrameMk id="14" creationId="{F07B73C6-27C6-0738-3000-6D4D476CBD6E}"/>
          </ac:graphicFrameMkLst>
        </pc:graphicFrameChg>
        <pc:graphicFrameChg chg="del">
          <ac:chgData name="Nguyen Chi Son" userId="606856d02e9d83ac" providerId="LiveId" clId="{A5CC5DD5-7D26-4064-9F24-33A5796F9398}" dt="2022-05-12T16:24:46.213" v="6023" actId="478"/>
          <ac:graphicFrameMkLst>
            <pc:docMk/>
            <pc:sldMk cId="3282336197" sldId="815"/>
            <ac:graphicFrameMk id="15" creationId="{99DA805A-2180-2663-7EAC-3550264FFC82}"/>
          </ac:graphicFrameMkLst>
        </pc:graphicFrameChg>
        <pc:picChg chg="del">
          <ac:chgData name="Nguyen Chi Son" userId="606856d02e9d83ac" providerId="LiveId" clId="{A5CC5DD5-7D26-4064-9F24-33A5796F9398}" dt="2022-05-12T16:22:28.588" v="5984" actId="478"/>
          <ac:picMkLst>
            <pc:docMk/>
            <pc:sldMk cId="3282336197" sldId="815"/>
            <ac:picMk id="9" creationId="{84C23339-081C-CF37-5677-6129FCD91380}"/>
          </ac:picMkLst>
        </pc:picChg>
      </pc:sldChg>
      <pc:sldChg chg="addSp delSp modSp add del mod delAnim modAnim">
        <pc:chgData name="Nguyen Chi Son" userId="606856d02e9d83ac" providerId="LiveId" clId="{A5CC5DD5-7D26-4064-9F24-33A5796F9398}" dt="2022-05-12T16:51:43.523" v="7598" actId="47"/>
        <pc:sldMkLst>
          <pc:docMk/>
          <pc:sldMk cId="3403256051" sldId="816"/>
        </pc:sldMkLst>
        <pc:spChg chg="mod">
          <ac:chgData name="Nguyen Chi Son" userId="606856d02e9d83ac" providerId="LiveId" clId="{A5CC5DD5-7D26-4064-9F24-33A5796F9398}" dt="2022-05-12T16:42:27.397" v="7453" actId="20577"/>
          <ac:spMkLst>
            <pc:docMk/>
            <pc:sldMk cId="3403256051" sldId="816"/>
            <ac:spMk id="13" creationId="{CA143F7C-88D4-5EFA-F85C-A8A489BEC27C}"/>
          </ac:spMkLst>
        </pc:spChg>
        <pc:spChg chg="mod">
          <ac:chgData name="Nguyen Chi Son" userId="606856d02e9d83ac" providerId="LiveId" clId="{A5CC5DD5-7D26-4064-9F24-33A5796F9398}" dt="2022-05-12T16:41:21.250" v="7441" actId="20577"/>
          <ac:spMkLst>
            <pc:docMk/>
            <pc:sldMk cId="3403256051" sldId="816"/>
            <ac:spMk id="15" creationId="{CD05BD16-4BFD-823C-7806-B6AC9FE0FCA7}"/>
          </ac:spMkLst>
        </pc:spChg>
        <pc:spChg chg="mod">
          <ac:chgData name="Nguyen Chi Son" userId="606856d02e9d83ac" providerId="LiveId" clId="{A5CC5DD5-7D26-4064-9F24-33A5796F9398}" dt="2022-05-12T16:40:18.184" v="7341" actId="20577"/>
          <ac:spMkLst>
            <pc:docMk/>
            <pc:sldMk cId="3403256051" sldId="816"/>
            <ac:spMk id="19" creationId="{9C339D16-68E4-43C4-A62E-D0146138D23B}"/>
          </ac:spMkLst>
        </pc:spChg>
        <pc:graphicFrameChg chg="add mod">
          <ac:chgData name="Nguyen Chi Son" userId="606856d02e9d83ac" providerId="LiveId" clId="{A5CC5DD5-7D26-4064-9F24-33A5796F9398}" dt="2022-05-12T16:42:29.210" v="7456" actId="1035"/>
          <ac:graphicFrameMkLst>
            <pc:docMk/>
            <pc:sldMk cId="3403256051" sldId="816"/>
            <ac:graphicFrameMk id="11" creationId="{50CB3489-ABCF-C823-F890-ED235BA3D376}"/>
          </ac:graphicFrameMkLst>
        </pc:graphicFrameChg>
        <pc:graphicFrameChg chg="add mod">
          <ac:chgData name="Nguyen Chi Son" userId="606856d02e9d83ac" providerId="LiveId" clId="{A5CC5DD5-7D26-4064-9F24-33A5796F9398}" dt="2022-05-12T16:49:12.420" v="7534"/>
          <ac:graphicFrameMkLst>
            <pc:docMk/>
            <pc:sldMk cId="3403256051" sldId="816"/>
            <ac:graphicFrameMk id="12" creationId="{36CB9806-6EB9-D508-E73F-7019AC9D0C9C}"/>
          </ac:graphicFrameMkLst>
        </pc:graphicFrameChg>
        <pc:graphicFrameChg chg="mod">
          <ac:chgData name="Nguyen Chi Son" userId="606856d02e9d83ac" providerId="LiveId" clId="{A5CC5DD5-7D26-4064-9F24-33A5796F9398}" dt="2022-05-12T16:42:01.956" v="7449" actId="1035"/>
          <ac:graphicFrameMkLst>
            <pc:docMk/>
            <pc:sldMk cId="3403256051" sldId="816"/>
            <ac:graphicFrameMk id="26" creationId="{6B5243E3-C74E-DB0F-5491-5E0AC7E5CB36}"/>
          </ac:graphicFrameMkLst>
        </pc:graphicFrameChg>
        <pc:graphicFrameChg chg="del">
          <ac:chgData name="Nguyen Chi Son" userId="606856d02e9d83ac" providerId="LiveId" clId="{A5CC5DD5-7D26-4064-9F24-33A5796F9398}" dt="2022-05-12T16:39:03.903" v="7323" actId="478"/>
          <ac:graphicFrameMkLst>
            <pc:docMk/>
            <pc:sldMk cId="3403256051" sldId="816"/>
            <ac:graphicFrameMk id="27" creationId="{B3712121-B437-29B6-EC9E-DBED7A461A2E}"/>
          </ac:graphicFrameMkLst>
        </pc:graphicFrameChg>
      </pc:sldChg>
      <pc:sldChg chg="addSp delSp modSp add mod delAnim modAnim">
        <pc:chgData name="Nguyen Chi Son" userId="606856d02e9d83ac" providerId="LiveId" clId="{A5CC5DD5-7D26-4064-9F24-33A5796F9398}" dt="2022-05-12T19:24:32.113" v="11420"/>
        <pc:sldMkLst>
          <pc:docMk/>
          <pc:sldMk cId="3541577497" sldId="817"/>
        </pc:sldMkLst>
        <pc:spChg chg="mod">
          <ac:chgData name="Nguyen Chi Son" userId="606856d02e9d83ac" providerId="LiveId" clId="{A5CC5DD5-7D26-4064-9F24-33A5796F9398}" dt="2022-05-12T16:50:11.310" v="7564" actId="1035"/>
          <ac:spMkLst>
            <pc:docMk/>
            <pc:sldMk cId="3541577497" sldId="817"/>
            <ac:spMk id="13" creationId="{CA143F7C-88D4-5EFA-F85C-A8A489BEC27C}"/>
          </ac:spMkLst>
        </pc:spChg>
        <pc:spChg chg="mod">
          <ac:chgData name="Nguyen Chi Son" userId="606856d02e9d83ac" providerId="LiveId" clId="{A5CC5DD5-7D26-4064-9F24-33A5796F9398}" dt="2022-05-12T16:50:11.310" v="7564" actId="1035"/>
          <ac:spMkLst>
            <pc:docMk/>
            <pc:sldMk cId="3541577497" sldId="817"/>
            <ac:spMk id="14" creationId="{4D59D54C-7348-5204-4FC8-0BE9E77E9CBE}"/>
          </ac:spMkLst>
        </pc:spChg>
        <pc:spChg chg="mod">
          <ac:chgData name="Nguyen Chi Son" userId="606856d02e9d83ac" providerId="LiveId" clId="{A5CC5DD5-7D26-4064-9F24-33A5796F9398}" dt="2022-05-12T16:50:11.310" v="7564" actId="1035"/>
          <ac:spMkLst>
            <pc:docMk/>
            <pc:sldMk cId="3541577497" sldId="817"/>
            <ac:spMk id="15" creationId="{CD05BD16-4BFD-823C-7806-B6AC9FE0FCA7}"/>
          </ac:spMkLst>
        </pc:spChg>
        <pc:spChg chg="mod">
          <ac:chgData name="Nguyen Chi Son" userId="606856d02e9d83ac" providerId="LiveId" clId="{A5CC5DD5-7D26-4064-9F24-33A5796F9398}" dt="2022-05-12T16:50:11.310" v="7564" actId="1035"/>
          <ac:spMkLst>
            <pc:docMk/>
            <pc:sldMk cId="3541577497" sldId="817"/>
            <ac:spMk id="16" creationId="{9AF96B58-EC05-4724-BF83-4F29FEC02B98}"/>
          </ac:spMkLst>
        </pc:spChg>
        <pc:graphicFrameChg chg="mod">
          <ac:chgData name="Nguyen Chi Son" userId="606856d02e9d83ac" providerId="LiveId" clId="{A5CC5DD5-7D26-4064-9F24-33A5796F9398}" dt="2022-05-12T16:50:11.310" v="7564" actId="1035"/>
          <ac:graphicFrameMkLst>
            <pc:docMk/>
            <pc:sldMk cId="3541577497" sldId="817"/>
            <ac:graphicFrameMk id="11" creationId="{50CB3489-ABCF-C823-F890-ED235BA3D376}"/>
          </ac:graphicFrameMkLst>
        </pc:graphicFrameChg>
        <pc:graphicFrameChg chg="del">
          <ac:chgData name="Nguyen Chi Son" userId="606856d02e9d83ac" providerId="LiveId" clId="{A5CC5DD5-7D26-4064-9F24-33A5796F9398}" dt="2022-05-12T16:43:43.923" v="7511" actId="478"/>
          <ac:graphicFrameMkLst>
            <pc:docMk/>
            <pc:sldMk cId="3541577497" sldId="817"/>
            <ac:graphicFrameMk id="12" creationId="{36CB9806-6EB9-D508-E73F-7019AC9D0C9C}"/>
          </ac:graphicFrameMkLst>
        </pc:graphicFrameChg>
        <pc:graphicFrameChg chg="add mod">
          <ac:chgData name="Nguyen Chi Son" userId="606856d02e9d83ac" providerId="LiveId" clId="{A5CC5DD5-7D26-4064-9F24-33A5796F9398}" dt="2022-05-12T16:50:11.310" v="7564" actId="1035"/>
          <ac:graphicFrameMkLst>
            <pc:docMk/>
            <pc:sldMk cId="3541577497" sldId="817"/>
            <ac:graphicFrameMk id="17" creationId="{78C25881-7C8B-3C50-09CE-73EA1BE9D7E7}"/>
          </ac:graphicFrameMkLst>
        </pc:graphicFrameChg>
        <pc:graphicFrameChg chg="add mod">
          <ac:chgData name="Nguyen Chi Son" userId="606856d02e9d83ac" providerId="LiveId" clId="{A5CC5DD5-7D26-4064-9F24-33A5796F9398}" dt="2022-05-12T16:50:11.310" v="7564" actId="1035"/>
          <ac:graphicFrameMkLst>
            <pc:docMk/>
            <pc:sldMk cId="3541577497" sldId="817"/>
            <ac:graphicFrameMk id="18" creationId="{461A1687-07FB-1A8F-5BE0-062DE594986F}"/>
          </ac:graphicFrameMkLst>
        </pc:graphicFrameChg>
        <pc:graphicFrameChg chg="add mod">
          <ac:chgData name="Nguyen Chi Son" userId="606856d02e9d83ac" providerId="LiveId" clId="{A5CC5DD5-7D26-4064-9F24-33A5796F9398}" dt="2022-05-12T16:50:11.310" v="7564" actId="1035"/>
          <ac:graphicFrameMkLst>
            <pc:docMk/>
            <pc:sldMk cId="3541577497" sldId="817"/>
            <ac:graphicFrameMk id="20" creationId="{88B5447F-E622-421C-3772-C017150B8930}"/>
          </ac:graphicFrameMkLst>
        </pc:graphicFrameChg>
        <pc:graphicFrameChg chg="mod">
          <ac:chgData name="Nguyen Chi Son" userId="606856d02e9d83ac" providerId="LiveId" clId="{A5CC5DD5-7D26-4064-9F24-33A5796F9398}" dt="2022-05-12T16:50:11.310" v="7564" actId="1035"/>
          <ac:graphicFrameMkLst>
            <pc:docMk/>
            <pc:sldMk cId="3541577497" sldId="817"/>
            <ac:graphicFrameMk id="26" creationId="{6B5243E3-C74E-DB0F-5491-5E0AC7E5CB36}"/>
          </ac:graphicFrameMkLst>
        </pc:graphicFrameChg>
      </pc:sldChg>
      <pc:sldChg chg="addSp delSp modSp add mod delAnim modAnim">
        <pc:chgData name="Nguyen Chi Son" userId="606856d02e9d83ac" providerId="LiveId" clId="{A5CC5DD5-7D26-4064-9F24-33A5796F9398}" dt="2022-05-12T16:51:10.510" v="7585" actId="1036"/>
        <pc:sldMkLst>
          <pc:docMk/>
          <pc:sldMk cId="3977683269" sldId="818"/>
        </pc:sldMkLst>
        <pc:spChg chg="mod">
          <ac:chgData name="Nguyen Chi Son" userId="606856d02e9d83ac" providerId="LiveId" clId="{A5CC5DD5-7D26-4064-9F24-33A5796F9398}" dt="2022-05-12T16:50:52.022" v="7573" actId="20577"/>
          <ac:spMkLst>
            <pc:docMk/>
            <pc:sldMk cId="3977683269" sldId="818"/>
            <ac:spMk id="13" creationId="{CA143F7C-88D4-5EFA-F85C-A8A489BEC27C}"/>
          </ac:spMkLst>
        </pc:spChg>
        <pc:spChg chg="mod">
          <ac:chgData name="Nguyen Chi Son" userId="606856d02e9d83ac" providerId="LiveId" clId="{A5CC5DD5-7D26-4064-9F24-33A5796F9398}" dt="2022-05-12T16:51:05.551" v="7576" actId="12788"/>
          <ac:spMkLst>
            <pc:docMk/>
            <pc:sldMk cId="3977683269" sldId="818"/>
            <ac:spMk id="15" creationId="{CD05BD16-4BFD-823C-7806-B6AC9FE0FCA7}"/>
          </ac:spMkLst>
        </pc:spChg>
        <pc:graphicFrameChg chg="del">
          <ac:chgData name="Nguyen Chi Son" userId="606856d02e9d83ac" providerId="LiveId" clId="{A5CC5DD5-7D26-4064-9F24-33A5796F9398}" dt="2022-05-12T16:50:49.713" v="7571" actId="478"/>
          <ac:graphicFrameMkLst>
            <pc:docMk/>
            <pc:sldMk cId="3977683269" sldId="818"/>
            <ac:graphicFrameMk id="11" creationId="{50CB3489-ABCF-C823-F890-ED235BA3D376}"/>
          </ac:graphicFrameMkLst>
        </pc:graphicFrameChg>
        <pc:graphicFrameChg chg="del">
          <ac:chgData name="Nguyen Chi Son" userId="606856d02e9d83ac" providerId="LiveId" clId="{A5CC5DD5-7D26-4064-9F24-33A5796F9398}" dt="2022-05-12T16:50:50.841" v="7572" actId="478"/>
          <ac:graphicFrameMkLst>
            <pc:docMk/>
            <pc:sldMk cId="3977683269" sldId="818"/>
            <ac:graphicFrameMk id="17" creationId="{78C25881-7C8B-3C50-09CE-73EA1BE9D7E7}"/>
          </ac:graphicFrameMkLst>
        </pc:graphicFrameChg>
        <pc:graphicFrameChg chg="del">
          <ac:chgData name="Nguyen Chi Son" userId="606856d02e9d83ac" providerId="LiveId" clId="{A5CC5DD5-7D26-4064-9F24-33A5796F9398}" dt="2022-05-12T16:50:47.825" v="7569" actId="478"/>
          <ac:graphicFrameMkLst>
            <pc:docMk/>
            <pc:sldMk cId="3977683269" sldId="818"/>
            <ac:graphicFrameMk id="18" creationId="{461A1687-07FB-1A8F-5BE0-062DE594986F}"/>
          </ac:graphicFrameMkLst>
        </pc:graphicFrameChg>
        <pc:graphicFrameChg chg="del">
          <ac:chgData name="Nguyen Chi Son" userId="606856d02e9d83ac" providerId="LiveId" clId="{A5CC5DD5-7D26-4064-9F24-33A5796F9398}" dt="2022-05-12T16:50:48.388" v="7570" actId="478"/>
          <ac:graphicFrameMkLst>
            <pc:docMk/>
            <pc:sldMk cId="3977683269" sldId="818"/>
            <ac:graphicFrameMk id="20" creationId="{88B5447F-E622-421C-3772-C017150B8930}"/>
          </ac:graphicFrameMkLst>
        </pc:graphicFrameChg>
        <pc:graphicFrameChg chg="add mod">
          <ac:chgData name="Nguyen Chi Son" userId="606856d02e9d83ac" providerId="LiveId" clId="{A5CC5DD5-7D26-4064-9F24-33A5796F9398}" dt="2022-05-12T16:51:09.070" v="7581" actId="1036"/>
          <ac:graphicFrameMkLst>
            <pc:docMk/>
            <pc:sldMk cId="3977683269" sldId="818"/>
            <ac:graphicFrameMk id="21" creationId="{E57C70A1-4056-86B8-EDB3-BB15C42E3683}"/>
          </ac:graphicFrameMkLst>
        </pc:graphicFrameChg>
        <pc:graphicFrameChg chg="add mod">
          <ac:chgData name="Nguyen Chi Son" userId="606856d02e9d83ac" providerId="LiveId" clId="{A5CC5DD5-7D26-4064-9F24-33A5796F9398}" dt="2022-05-12T16:51:10.510" v="7585" actId="1036"/>
          <ac:graphicFrameMkLst>
            <pc:docMk/>
            <pc:sldMk cId="3977683269" sldId="818"/>
            <ac:graphicFrameMk id="22" creationId="{319F8C1C-9BDF-0462-8934-224FE1E186E4}"/>
          </ac:graphicFrameMkLst>
        </pc:graphicFrameChg>
        <pc:graphicFrameChg chg="del">
          <ac:chgData name="Nguyen Chi Son" userId="606856d02e9d83ac" providerId="LiveId" clId="{A5CC5DD5-7D26-4064-9F24-33A5796F9398}" dt="2022-05-12T16:50:47.350" v="7568" actId="478"/>
          <ac:graphicFrameMkLst>
            <pc:docMk/>
            <pc:sldMk cId="3977683269" sldId="818"/>
            <ac:graphicFrameMk id="26" creationId="{6B5243E3-C74E-DB0F-5491-5E0AC7E5CB36}"/>
          </ac:graphicFrameMkLst>
        </pc:graphicFrameChg>
      </pc:sldChg>
      <pc:sldChg chg="addSp delSp modSp add mod delAnim modAnim">
        <pc:chgData name="Nguyen Chi Son" userId="606856d02e9d83ac" providerId="LiveId" clId="{A5CC5DD5-7D26-4064-9F24-33A5796F9398}" dt="2022-05-12T19:24:12.754" v="11415"/>
        <pc:sldMkLst>
          <pc:docMk/>
          <pc:sldMk cId="2452262777" sldId="819"/>
        </pc:sldMkLst>
        <pc:spChg chg="mod">
          <ac:chgData name="Nguyen Chi Son" userId="606856d02e9d83ac" providerId="LiveId" clId="{A5CC5DD5-7D26-4064-9F24-33A5796F9398}" dt="2022-05-12T16:51:17.438" v="7588" actId="20577"/>
          <ac:spMkLst>
            <pc:docMk/>
            <pc:sldMk cId="2452262777" sldId="819"/>
            <ac:spMk id="13" creationId="{CA143F7C-88D4-5EFA-F85C-A8A489BEC27C}"/>
          </ac:spMkLst>
        </pc:spChg>
        <pc:spChg chg="mod">
          <ac:chgData name="Nguyen Chi Son" userId="606856d02e9d83ac" providerId="LiveId" clId="{A5CC5DD5-7D26-4064-9F24-33A5796F9398}" dt="2022-05-12T16:51:39.016" v="7597" actId="12788"/>
          <ac:spMkLst>
            <pc:docMk/>
            <pc:sldMk cId="2452262777" sldId="819"/>
            <ac:spMk id="15" creationId="{CD05BD16-4BFD-823C-7806-B6AC9FE0FCA7}"/>
          </ac:spMkLst>
        </pc:spChg>
        <pc:graphicFrameChg chg="del">
          <ac:chgData name="Nguyen Chi Son" userId="606856d02e9d83ac" providerId="LiveId" clId="{A5CC5DD5-7D26-4064-9F24-33A5796F9398}" dt="2022-05-12T16:51:15.340" v="7586" actId="478"/>
          <ac:graphicFrameMkLst>
            <pc:docMk/>
            <pc:sldMk cId="2452262777" sldId="819"/>
            <ac:graphicFrameMk id="17" creationId="{78C25881-7C8B-3C50-09CE-73EA1BE9D7E7}"/>
          </ac:graphicFrameMkLst>
        </pc:graphicFrameChg>
        <pc:graphicFrameChg chg="del">
          <ac:chgData name="Nguyen Chi Son" userId="606856d02e9d83ac" providerId="LiveId" clId="{A5CC5DD5-7D26-4064-9F24-33A5796F9398}" dt="2022-05-12T16:51:24.521" v="7591" actId="478"/>
          <ac:graphicFrameMkLst>
            <pc:docMk/>
            <pc:sldMk cId="2452262777" sldId="819"/>
            <ac:graphicFrameMk id="18" creationId="{461A1687-07FB-1A8F-5BE0-062DE594986F}"/>
          </ac:graphicFrameMkLst>
        </pc:graphicFrameChg>
        <pc:graphicFrameChg chg="del">
          <ac:chgData name="Nguyen Chi Son" userId="606856d02e9d83ac" providerId="LiveId" clId="{A5CC5DD5-7D26-4064-9F24-33A5796F9398}" dt="2022-05-12T16:51:25.338" v="7592" actId="478"/>
          <ac:graphicFrameMkLst>
            <pc:docMk/>
            <pc:sldMk cId="2452262777" sldId="819"/>
            <ac:graphicFrameMk id="20" creationId="{88B5447F-E622-421C-3772-C017150B8930}"/>
          </ac:graphicFrameMkLst>
        </pc:graphicFrameChg>
        <pc:graphicFrameChg chg="add mod">
          <ac:chgData name="Nguyen Chi Son" userId="606856d02e9d83ac" providerId="LiveId" clId="{A5CC5DD5-7D26-4064-9F24-33A5796F9398}" dt="2022-05-12T16:51:39.016" v="7597" actId="12788"/>
          <ac:graphicFrameMkLst>
            <pc:docMk/>
            <pc:sldMk cId="2452262777" sldId="819"/>
            <ac:graphicFrameMk id="21" creationId="{74A85761-6D06-ACD8-4C8F-59BDFBAF2A33}"/>
          </ac:graphicFrameMkLst>
        </pc:graphicFrameChg>
        <pc:graphicFrameChg chg="add mod">
          <ac:chgData name="Nguyen Chi Son" userId="606856d02e9d83ac" providerId="LiveId" clId="{A5CC5DD5-7D26-4064-9F24-33A5796F9398}" dt="2022-05-12T16:51:39.016" v="7597" actId="12788"/>
          <ac:graphicFrameMkLst>
            <pc:docMk/>
            <pc:sldMk cId="2452262777" sldId="819"/>
            <ac:graphicFrameMk id="22" creationId="{23034699-B7DC-B9DB-0ADE-1E657709A432}"/>
          </ac:graphicFrameMkLst>
        </pc:graphicFrameChg>
        <pc:graphicFrameChg chg="del">
          <ac:chgData name="Nguyen Chi Son" userId="606856d02e9d83ac" providerId="LiveId" clId="{A5CC5DD5-7D26-4064-9F24-33A5796F9398}" dt="2022-05-12T16:51:24.102" v="7590" actId="478"/>
          <ac:graphicFrameMkLst>
            <pc:docMk/>
            <pc:sldMk cId="2452262777" sldId="819"/>
            <ac:graphicFrameMk id="26" creationId="{6B5243E3-C74E-DB0F-5491-5E0AC7E5CB36}"/>
          </ac:graphicFrameMkLst>
        </pc:graphicFrameChg>
      </pc:sldChg>
      <pc:sldChg chg="addSp delSp modSp add del mod delAnim modAnim">
        <pc:chgData name="Nguyen Chi Son" userId="606856d02e9d83ac" providerId="LiveId" clId="{A5CC5DD5-7D26-4064-9F24-33A5796F9398}" dt="2022-05-12T19:11:49.423" v="10293" actId="47"/>
        <pc:sldMkLst>
          <pc:docMk/>
          <pc:sldMk cId="2905142304" sldId="820"/>
        </pc:sldMkLst>
        <pc:spChg chg="del">
          <ac:chgData name="Nguyen Chi Son" userId="606856d02e9d83ac" providerId="LiveId" clId="{A5CC5DD5-7D26-4064-9F24-33A5796F9398}" dt="2022-05-12T16:54:51.369" v="7601" actId="478"/>
          <ac:spMkLst>
            <pc:docMk/>
            <pc:sldMk cId="2905142304" sldId="820"/>
            <ac:spMk id="13" creationId="{CA143F7C-88D4-5EFA-F85C-A8A489BEC27C}"/>
          </ac:spMkLst>
        </pc:spChg>
        <pc:spChg chg="del">
          <ac:chgData name="Nguyen Chi Son" userId="606856d02e9d83ac" providerId="LiveId" clId="{A5CC5DD5-7D26-4064-9F24-33A5796F9398}" dt="2022-05-12T16:54:51.369" v="7601" actId="478"/>
          <ac:spMkLst>
            <pc:docMk/>
            <pc:sldMk cId="2905142304" sldId="820"/>
            <ac:spMk id="14" creationId="{4D59D54C-7348-5204-4FC8-0BE9E77E9CBE}"/>
          </ac:spMkLst>
        </pc:spChg>
        <pc:spChg chg="del">
          <ac:chgData name="Nguyen Chi Son" userId="606856d02e9d83ac" providerId="LiveId" clId="{A5CC5DD5-7D26-4064-9F24-33A5796F9398}" dt="2022-05-12T16:54:51.369" v="7601" actId="478"/>
          <ac:spMkLst>
            <pc:docMk/>
            <pc:sldMk cId="2905142304" sldId="820"/>
            <ac:spMk id="15" creationId="{CD05BD16-4BFD-823C-7806-B6AC9FE0FCA7}"/>
          </ac:spMkLst>
        </pc:spChg>
        <pc:spChg chg="del">
          <ac:chgData name="Nguyen Chi Son" userId="606856d02e9d83ac" providerId="LiveId" clId="{A5CC5DD5-7D26-4064-9F24-33A5796F9398}" dt="2022-05-12T16:54:51.369" v="7601" actId="478"/>
          <ac:spMkLst>
            <pc:docMk/>
            <pc:sldMk cId="2905142304" sldId="820"/>
            <ac:spMk id="16" creationId="{9AF96B58-EC05-4724-BF83-4F29FEC02B98}"/>
          </ac:spMkLst>
        </pc:spChg>
        <pc:spChg chg="mod">
          <ac:chgData name="Nguyen Chi Son" userId="606856d02e9d83ac" providerId="LiveId" clId="{A5CC5DD5-7D26-4064-9F24-33A5796F9398}" dt="2022-05-12T16:57:19.686" v="8156" actId="20577"/>
          <ac:spMkLst>
            <pc:docMk/>
            <pc:sldMk cId="2905142304" sldId="820"/>
            <ac:spMk id="19" creationId="{9C339D16-68E4-43C4-A62E-D0146138D23B}"/>
          </ac:spMkLst>
        </pc:spChg>
        <pc:spChg chg="add mod">
          <ac:chgData name="Nguyen Chi Son" userId="606856d02e9d83ac" providerId="LiveId" clId="{A5CC5DD5-7D26-4064-9F24-33A5796F9398}" dt="2022-05-12T17:34:52.578" v="8860"/>
          <ac:spMkLst>
            <pc:docMk/>
            <pc:sldMk cId="2905142304" sldId="820"/>
            <ac:spMk id="21" creationId="{8BE2A0B7-53EF-93CD-2F4E-E1CFB1DB88D5}"/>
          </ac:spMkLst>
        </pc:spChg>
        <pc:spChg chg="add mod">
          <ac:chgData name="Nguyen Chi Son" userId="606856d02e9d83ac" providerId="LiveId" clId="{A5CC5DD5-7D26-4064-9F24-33A5796F9398}" dt="2022-05-12T16:57:33.696" v="8178" actId="1035"/>
          <ac:spMkLst>
            <pc:docMk/>
            <pc:sldMk cId="2905142304" sldId="820"/>
            <ac:spMk id="22" creationId="{E84AF68E-E4DE-1FC0-1A57-9F70D16567D1}"/>
          </ac:spMkLst>
        </pc:spChg>
        <pc:spChg chg="add mod">
          <ac:chgData name="Nguyen Chi Son" userId="606856d02e9d83ac" providerId="LiveId" clId="{A5CC5DD5-7D26-4064-9F24-33A5796F9398}" dt="2022-05-12T17:05:23.707" v="8607" actId="58"/>
          <ac:spMkLst>
            <pc:docMk/>
            <pc:sldMk cId="2905142304" sldId="820"/>
            <ac:spMk id="23" creationId="{4828B6D2-EA4D-2DC6-DE05-EB0C614C11B4}"/>
          </ac:spMkLst>
        </pc:spChg>
        <pc:spChg chg="add mod">
          <ac:chgData name="Nguyen Chi Son" userId="606856d02e9d83ac" providerId="LiveId" clId="{A5CC5DD5-7D26-4064-9F24-33A5796F9398}" dt="2022-05-12T16:57:33.696" v="8178" actId="1035"/>
          <ac:spMkLst>
            <pc:docMk/>
            <pc:sldMk cId="2905142304" sldId="820"/>
            <ac:spMk id="24" creationId="{A9D1B96B-28F7-F058-2515-7C0D0FDBBE15}"/>
          </ac:spMkLst>
        </pc:spChg>
        <pc:graphicFrameChg chg="del">
          <ac:chgData name="Nguyen Chi Son" userId="606856d02e9d83ac" providerId="LiveId" clId="{A5CC5DD5-7D26-4064-9F24-33A5796F9398}" dt="2022-05-12T16:54:51.369" v="7601" actId="478"/>
          <ac:graphicFrameMkLst>
            <pc:docMk/>
            <pc:sldMk cId="2905142304" sldId="820"/>
            <ac:graphicFrameMk id="11" creationId="{50CB3489-ABCF-C823-F890-ED235BA3D376}"/>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17" creationId="{78C25881-7C8B-3C50-09CE-73EA1BE9D7E7}"/>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18" creationId="{461A1687-07FB-1A8F-5BE0-062DE594986F}"/>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20" creationId="{88B5447F-E622-421C-3772-C017150B8930}"/>
          </ac:graphicFrameMkLst>
        </pc:graphicFrameChg>
        <pc:graphicFrameChg chg="add del mod">
          <ac:chgData name="Nguyen Chi Son" userId="606856d02e9d83ac" providerId="LiveId" clId="{A5CC5DD5-7D26-4064-9F24-33A5796F9398}" dt="2022-05-12T17:01:58.730" v="8539" actId="478"/>
          <ac:graphicFrameMkLst>
            <pc:docMk/>
            <pc:sldMk cId="2905142304" sldId="820"/>
            <ac:graphicFrameMk id="25" creationId="{E5D91A00-2FDF-E5CF-AA7B-90DA2BF93BC7}"/>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26" creationId="{6B5243E3-C74E-DB0F-5491-5E0AC7E5CB36}"/>
          </ac:graphicFrameMkLst>
        </pc:graphicFrameChg>
        <pc:graphicFrameChg chg="add mod">
          <ac:chgData name="Nguyen Chi Son" userId="606856d02e9d83ac" providerId="LiveId" clId="{A5CC5DD5-7D26-4064-9F24-33A5796F9398}" dt="2022-05-12T17:29:54.697" v="8687" actId="1076"/>
          <ac:graphicFrameMkLst>
            <pc:docMk/>
            <pc:sldMk cId="2905142304" sldId="820"/>
            <ac:graphicFrameMk id="27" creationId="{6B2934CC-61F6-92ED-7E4D-54E5403E7652}"/>
          </ac:graphicFrameMkLst>
        </pc:graphicFrameChg>
        <pc:graphicFrameChg chg="add mod">
          <ac:chgData name="Nguyen Chi Son" userId="606856d02e9d83ac" providerId="LiveId" clId="{A5CC5DD5-7D26-4064-9F24-33A5796F9398}" dt="2022-05-12T17:05:37.072" v="8651" actId="1035"/>
          <ac:graphicFrameMkLst>
            <pc:docMk/>
            <pc:sldMk cId="2905142304" sldId="820"/>
            <ac:graphicFrameMk id="28" creationId="{F11B15DE-36D7-3052-BF9A-11C1691A5D87}"/>
          </ac:graphicFrameMkLst>
        </pc:graphicFrameChg>
        <pc:picChg chg="add mod">
          <ac:chgData name="Nguyen Chi Son" userId="606856d02e9d83ac" providerId="LiveId" clId="{A5CC5DD5-7D26-4064-9F24-33A5796F9398}" dt="2022-05-12T16:57:06.905" v="8140" actId="1076"/>
          <ac:picMkLst>
            <pc:docMk/>
            <pc:sldMk cId="2905142304" sldId="820"/>
            <ac:picMk id="3" creationId="{EF5A0F98-5825-A96B-DC05-5CFA2F468FC0}"/>
          </ac:picMkLst>
        </pc:picChg>
        <pc:picChg chg="del">
          <ac:chgData name="Nguyen Chi Son" userId="606856d02e9d83ac" providerId="LiveId" clId="{A5CC5DD5-7D26-4064-9F24-33A5796F9398}" dt="2022-05-12T16:54:51.767" v="7602" actId="478"/>
          <ac:picMkLst>
            <pc:docMk/>
            <pc:sldMk cId="2905142304" sldId="820"/>
            <ac:picMk id="4" creationId="{DB0979A4-57B6-FD5B-E7AC-D965352CD6E1}"/>
          </ac:picMkLst>
        </pc:picChg>
      </pc:sldChg>
      <pc:sldChg chg="addSp modSp add del mod modAnim">
        <pc:chgData name="Nguyen Chi Son" userId="606856d02e9d83ac" providerId="LiveId" clId="{A5CC5DD5-7D26-4064-9F24-33A5796F9398}" dt="2022-05-12T19:11:49.423" v="10293" actId="47"/>
        <pc:sldMkLst>
          <pc:docMk/>
          <pc:sldMk cId="1304412001" sldId="821"/>
        </pc:sldMkLst>
        <pc:spChg chg="mod">
          <ac:chgData name="Nguyen Chi Son" userId="606856d02e9d83ac" providerId="LiveId" clId="{A5CC5DD5-7D26-4064-9F24-33A5796F9398}" dt="2022-05-12T17:34:43.280" v="8859" actId="20577"/>
          <ac:spMkLst>
            <pc:docMk/>
            <pc:sldMk cId="1304412001" sldId="821"/>
            <ac:spMk id="21" creationId="{8BE2A0B7-53EF-93CD-2F4E-E1CFB1DB88D5}"/>
          </ac:spMkLst>
        </pc:spChg>
        <pc:spChg chg="mod">
          <ac:chgData name="Nguyen Chi Son" userId="606856d02e9d83ac" providerId="LiveId" clId="{A5CC5DD5-7D26-4064-9F24-33A5796F9398}" dt="2022-05-12T17:34:07.158" v="8809" actId="20577"/>
          <ac:spMkLst>
            <pc:docMk/>
            <pc:sldMk cId="1304412001" sldId="821"/>
            <ac:spMk id="23" creationId="{4828B6D2-EA4D-2DC6-DE05-EB0C614C11B4}"/>
          </ac:spMkLst>
        </pc:spChg>
        <pc:graphicFrameChg chg="add mod">
          <ac:chgData name="Nguyen Chi Son" userId="606856d02e9d83ac" providerId="LiveId" clId="{A5CC5DD5-7D26-4064-9F24-33A5796F9398}" dt="2022-05-12T17:34:05.966" v="8808" actId="1035"/>
          <ac:graphicFrameMkLst>
            <pc:docMk/>
            <pc:sldMk cId="1304412001" sldId="821"/>
            <ac:graphicFrameMk id="11" creationId="{9384A720-3EB5-A30B-4187-F5677A5A5066}"/>
          </ac:graphicFrameMkLst>
        </pc:graphicFrameChg>
        <pc:graphicFrameChg chg="mod">
          <ac:chgData name="Nguyen Chi Son" userId="606856d02e9d83ac" providerId="LiveId" clId="{A5CC5DD5-7D26-4064-9F24-33A5796F9398}" dt="2022-05-12T17:34:14.584" v="8811" actId="1038"/>
          <ac:graphicFrameMkLst>
            <pc:docMk/>
            <pc:sldMk cId="1304412001" sldId="821"/>
            <ac:graphicFrameMk id="27" creationId="{6B2934CC-61F6-92ED-7E4D-54E5403E7652}"/>
          </ac:graphicFrameMkLst>
        </pc:graphicFrameChg>
      </pc:sldChg>
      <pc:sldChg chg="addSp delSp modSp add mod delAnim modAnim">
        <pc:chgData name="Nguyen Chi Son" userId="606856d02e9d83ac" providerId="LiveId" clId="{A5CC5DD5-7D26-4064-9F24-33A5796F9398}" dt="2022-05-12T19:26:06.902" v="11429"/>
        <pc:sldMkLst>
          <pc:docMk/>
          <pc:sldMk cId="4114116366" sldId="822"/>
        </pc:sldMkLst>
        <pc:spChg chg="add mod">
          <ac:chgData name="Nguyen Chi Son" userId="606856d02e9d83ac" providerId="LiveId" clId="{A5CC5DD5-7D26-4064-9F24-33A5796F9398}" dt="2022-05-12T18:36:21.338" v="8985" actId="1036"/>
          <ac:spMkLst>
            <pc:docMk/>
            <pc:sldMk cId="4114116366" sldId="822"/>
            <ac:spMk id="2" creationId="{10F4835F-1CBF-4122-84E5-439EAA65895A}"/>
          </ac:spMkLst>
        </pc:spChg>
        <pc:spChg chg="add del mod">
          <ac:chgData name="Nguyen Chi Son" userId="606856d02e9d83ac" providerId="LiveId" clId="{A5CC5DD5-7D26-4064-9F24-33A5796F9398}" dt="2022-05-12T18:38:05.907" v="9023"/>
          <ac:spMkLst>
            <pc:docMk/>
            <pc:sldMk cId="4114116366" sldId="822"/>
            <ac:spMk id="12" creationId="{89E51B3B-439E-59B7-9C27-5FDFBB177CD9}"/>
          </ac:spMkLst>
        </pc:spChg>
        <pc:spChg chg="add del mod">
          <ac:chgData name="Nguyen Chi Son" userId="606856d02e9d83ac" providerId="LiveId" clId="{A5CC5DD5-7D26-4064-9F24-33A5796F9398}" dt="2022-05-12T18:38:05.907" v="9023"/>
          <ac:spMkLst>
            <pc:docMk/>
            <pc:sldMk cId="4114116366" sldId="822"/>
            <ac:spMk id="13" creationId="{9F19A351-503F-C0CD-C385-6636ADDF5A2E}"/>
          </ac:spMkLst>
        </pc:spChg>
        <pc:spChg chg="mod">
          <ac:chgData name="Nguyen Chi Son" userId="606856d02e9d83ac" providerId="LiveId" clId="{A5CC5DD5-7D26-4064-9F24-33A5796F9398}" dt="2022-05-12T18:38:14.525" v="9027" actId="1036"/>
          <ac:spMkLst>
            <pc:docMk/>
            <pc:sldMk cId="4114116366" sldId="822"/>
            <ac:spMk id="14" creationId="{7D32D194-B412-7018-E6CF-A521C44E6F9A}"/>
          </ac:spMkLst>
        </pc:spChg>
        <pc:spChg chg="add del mod">
          <ac:chgData name="Nguyen Chi Son" userId="606856d02e9d83ac" providerId="LiveId" clId="{A5CC5DD5-7D26-4064-9F24-33A5796F9398}" dt="2022-05-12T18:38:21.047" v="9029" actId="478"/>
          <ac:spMkLst>
            <pc:docMk/>
            <pc:sldMk cId="4114116366" sldId="822"/>
            <ac:spMk id="15" creationId="{C920F9D4-059B-4292-C5D6-6FE99B6EAAAB}"/>
          </ac:spMkLst>
        </pc:spChg>
        <pc:spChg chg="add del mod">
          <ac:chgData name="Nguyen Chi Son" userId="606856d02e9d83ac" providerId="LiveId" clId="{A5CC5DD5-7D26-4064-9F24-33A5796F9398}" dt="2022-05-12T18:39:32.202" v="9065"/>
          <ac:spMkLst>
            <pc:docMk/>
            <pc:sldMk cId="4114116366" sldId="822"/>
            <ac:spMk id="16" creationId="{BA4AD931-D9DB-7A17-267B-0F7895FC7BE1}"/>
          </ac:spMkLst>
        </pc:spChg>
        <pc:spChg chg="add del mod">
          <ac:chgData name="Nguyen Chi Son" userId="606856d02e9d83ac" providerId="LiveId" clId="{A5CC5DD5-7D26-4064-9F24-33A5796F9398}" dt="2022-05-12T18:39:32.202" v="9065"/>
          <ac:spMkLst>
            <pc:docMk/>
            <pc:sldMk cId="4114116366" sldId="822"/>
            <ac:spMk id="17" creationId="{18A0EF35-C22F-C2D8-A632-C1FF4D63E091}"/>
          </ac:spMkLst>
        </pc:spChg>
        <pc:spChg chg="mod">
          <ac:chgData name="Nguyen Chi Son" userId="606856d02e9d83ac" providerId="LiveId" clId="{A5CC5DD5-7D26-4064-9F24-33A5796F9398}" dt="2022-05-12T18:39:36.297" v="9066" actId="1037"/>
          <ac:spMkLst>
            <pc:docMk/>
            <pc:sldMk cId="4114116366" sldId="822"/>
            <ac:spMk id="18" creationId="{B0A582C7-5A68-EEDB-B03B-9B8433311579}"/>
          </ac:spMkLst>
        </pc:spChg>
        <pc:spChg chg="mod">
          <ac:chgData name="Nguyen Chi Son" userId="606856d02e9d83ac" providerId="LiveId" clId="{A5CC5DD5-7D26-4064-9F24-33A5796F9398}" dt="2022-05-12T18:34:34.200" v="8916" actId="20577"/>
          <ac:spMkLst>
            <pc:docMk/>
            <pc:sldMk cId="4114116366" sldId="822"/>
            <ac:spMk id="19" creationId="{9C339D16-68E4-43C4-A62E-D0146138D23B}"/>
          </ac:spMkLst>
        </pc:spChg>
        <pc:spChg chg="add del mod">
          <ac:chgData name="Nguyen Chi Son" userId="606856d02e9d83ac" providerId="LiveId" clId="{A5CC5DD5-7D26-4064-9F24-33A5796F9398}" dt="2022-05-12T18:41:00.173" v="9095"/>
          <ac:spMkLst>
            <pc:docMk/>
            <pc:sldMk cId="4114116366" sldId="822"/>
            <ac:spMk id="20" creationId="{2B8B6D4A-8539-CB3F-8DEA-3A4FB2F2E00C}"/>
          </ac:spMkLst>
        </pc:spChg>
        <pc:spChg chg="mod">
          <ac:chgData name="Nguyen Chi Son" userId="606856d02e9d83ac" providerId="LiveId" clId="{A5CC5DD5-7D26-4064-9F24-33A5796F9398}" dt="2022-05-12T18:56:12.339" v="10182" actId="20577"/>
          <ac:spMkLst>
            <pc:docMk/>
            <pc:sldMk cId="4114116366" sldId="822"/>
            <ac:spMk id="21" creationId="{8BE2A0B7-53EF-93CD-2F4E-E1CFB1DB88D5}"/>
          </ac:spMkLst>
        </pc:spChg>
        <pc:spChg chg="mod">
          <ac:chgData name="Nguyen Chi Son" userId="606856d02e9d83ac" providerId="LiveId" clId="{A5CC5DD5-7D26-4064-9F24-33A5796F9398}" dt="2022-05-12T18:34:55.019" v="8960" actId="1036"/>
          <ac:spMkLst>
            <pc:docMk/>
            <pc:sldMk cId="4114116366" sldId="822"/>
            <ac:spMk id="22" creationId="{E84AF68E-E4DE-1FC0-1A57-9F70D16567D1}"/>
          </ac:spMkLst>
        </pc:spChg>
        <pc:spChg chg="mod">
          <ac:chgData name="Nguyen Chi Son" userId="606856d02e9d83ac" providerId="LiveId" clId="{A5CC5DD5-7D26-4064-9F24-33A5796F9398}" dt="2022-05-12T18:44:12.743" v="9250" actId="20577"/>
          <ac:spMkLst>
            <pc:docMk/>
            <pc:sldMk cId="4114116366" sldId="822"/>
            <ac:spMk id="23" creationId="{4828B6D2-EA4D-2DC6-DE05-EB0C614C11B4}"/>
          </ac:spMkLst>
        </pc:spChg>
        <pc:spChg chg="mod">
          <ac:chgData name="Nguyen Chi Son" userId="606856d02e9d83ac" providerId="LiveId" clId="{A5CC5DD5-7D26-4064-9F24-33A5796F9398}" dt="2022-05-12T18:34:47.911" v="8927" actId="1035"/>
          <ac:spMkLst>
            <pc:docMk/>
            <pc:sldMk cId="4114116366" sldId="822"/>
            <ac:spMk id="24" creationId="{A9D1B96B-28F7-F058-2515-7C0D0FDBBE15}"/>
          </ac:spMkLst>
        </pc:spChg>
        <pc:spChg chg="add del mod">
          <ac:chgData name="Nguyen Chi Son" userId="606856d02e9d83ac" providerId="LiveId" clId="{A5CC5DD5-7D26-4064-9F24-33A5796F9398}" dt="2022-05-12T18:41:00.173" v="9095"/>
          <ac:spMkLst>
            <pc:docMk/>
            <pc:sldMk cId="4114116366" sldId="822"/>
            <ac:spMk id="25" creationId="{0CB822A3-CED8-B642-6A6A-F176C20E1584}"/>
          </ac:spMkLst>
        </pc:spChg>
        <pc:spChg chg="mod">
          <ac:chgData name="Nguyen Chi Son" userId="606856d02e9d83ac" providerId="LiveId" clId="{A5CC5DD5-7D26-4064-9F24-33A5796F9398}" dt="2022-05-12T18:41:02.508" v="9100" actId="1037"/>
          <ac:spMkLst>
            <pc:docMk/>
            <pc:sldMk cId="4114116366" sldId="822"/>
            <ac:spMk id="26" creationId="{22BFC6DB-485F-3207-5ECA-221FCAC16D5B}"/>
          </ac:spMkLst>
        </pc:spChg>
        <pc:spChg chg="add mod">
          <ac:chgData name="Nguyen Chi Son" userId="606856d02e9d83ac" providerId="LiveId" clId="{A5CC5DD5-7D26-4064-9F24-33A5796F9398}" dt="2022-05-12T18:42:32.559" v="9113" actId="313"/>
          <ac:spMkLst>
            <pc:docMk/>
            <pc:sldMk cId="4114116366" sldId="822"/>
            <ac:spMk id="29" creationId="{C60FF930-73BC-39FC-97E2-7A54C57B8C1F}"/>
          </ac:spMkLst>
        </pc:spChg>
        <pc:spChg chg="add mod">
          <ac:chgData name="Nguyen Chi Son" userId="606856d02e9d83ac" providerId="LiveId" clId="{A5CC5DD5-7D26-4064-9F24-33A5796F9398}" dt="2022-05-12T18:42:43.848" v="9119" actId="1076"/>
          <ac:spMkLst>
            <pc:docMk/>
            <pc:sldMk cId="4114116366" sldId="822"/>
            <ac:spMk id="30" creationId="{2F75CF4A-78F9-60FE-FB97-3873C960ACC1}"/>
          </ac:spMkLst>
        </pc:spChg>
        <pc:spChg chg="add mod">
          <ac:chgData name="Nguyen Chi Son" userId="606856d02e9d83ac" providerId="LiveId" clId="{A5CC5DD5-7D26-4064-9F24-33A5796F9398}" dt="2022-05-12T18:42:50.702" v="9124" actId="1076"/>
          <ac:spMkLst>
            <pc:docMk/>
            <pc:sldMk cId="4114116366" sldId="822"/>
            <ac:spMk id="31" creationId="{D9DD83D8-8DA7-602F-A0FE-0D4DBCDA1E96}"/>
          </ac:spMkLst>
        </pc:spChg>
        <pc:spChg chg="add mod">
          <ac:chgData name="Nguyen Chi Son" userId="606856d02e9d83ac" providerId="LiveId" clId="{A5CC5DD5-7D26-4064-9F24-33A5796F9398}" dt="2022-05-12T18:42:57.287" v="9128" actId="14100"/>
          <ac:spMkLst>
            <pc:docMk/>
            <pc:sldMk cId="4114116366" sldId="822"/>
            <ac:spMk id="32" creationId="{56B6872B-16A9-D03A-AD18-AF87163FDCA7}"/>
          </ac:spMkLst>
        </pc:spChg>
        <pc:graphicFrameChg chg="del mod">
          <ac:chgData name="Nguyen Chi Son" userId="606856d02e9d83ac" providerId="LiveId" clId="{A5CC5DD5-7D26-4064-9F24-33A5796F9398}" dt="2022-05-12T18:43:16.602" v="9129" actId="478"/>
          <ac:graphicFrameMkLst>
            <pc:docMk/>
            <pc:sldMk cId="4114116366" sldId="822"/>
            <ac:graphicFrameMk id="27" creationId="{6B2934CC-61F6-92ED-7E4D-54E5403E7652}"/>
          </ac:graphicFrameMkLst>
        </pc:graphicFrameChg>
        <pc:graphicFrameChg chg="del mod">
          <ac:chgData name="Nguyen Chi Son" userId="606856d02e9d83ac" providerId="LiveId" clId="{A5CC5DD5-7D26-4064-9F24-33A5796F9398}" dt="2022-05-12T18:56:11.330" v="10180" actId="478"/>
          <ac:graphicFrameMkLst>
            <pc:docMk/>
            <pc:sldMk cId="4114116366" sldId="822"/>
            <ac:graphicFrameMk id="28" creationId="{F11B15DE-36D7-3052-BF9A-11C1691A5D87}"/>
          </ac:graphicFrameMkLst>
        </pc:graphicFrameChg>
        <pc:graphicFrameChg chg="add mod">
          <ac:chgData name="Nguyen Chi Son" userId="606856d02e9d83ac" providerId="LiveId" clId="{A5CC5DD5-7D26-4064-9F24-33A5796F9398}" dt="2022-05-12T18:46:42.997" v="9257" actId="1076"/>
          <ac:graphicFrameMkLst>
            <pc:docMk/>
            <pc:sldMk cId="4114116366" sldId="822"/>
            <ac:graphicFrameMk id="33" creationId="{BC181A5D-CA27-CCE8-EC07-A4EE8D707211}"/>
          </ac:graphicFrameMkLst>
        </pc:graphicFrameChg>
        <pc:picChg chg="mod">
          <ac:chgData name="Nguyen Chi Son" userId="606856d02e9d83ac" providerId="LiveId" clId="{A5CC5DD5-7D26-4064-9F24-33A5796F9398}" dt="2022-05-12T18:42:40.968" v="9118" actId="1076"/>
          <ac:picMkLst>
            <pc:docMk/>
            <pc:sldMk cId="4114116366" sldId="822"/>
            <ac:picMk id="3" creationId="{EF5A0F98-5825-A96B-DC05-5CFA2F468FC0}"/>
          </ac:picMkLst>
        </pc:picChg>
      </pc:sldChg>
      <pc:sldChg chg="delSp modSp add mod delAnim modAnim">
        <pc:chgData name="Nguyen Chi Son" userId="606856d02e9d83ac" providerId="LiveId" clId="{A5CC5DD5-7D26-4064-9F24-33A5796F9398}" dt="2022-05-12T19:26:46.776" v="11432"/>
        <pc:sldMkLst>
          <pc:docMk/>
          <pc:sldMk cId="2038862627" sldId="823"/>
        </pc:sldMkLst>
        <pc:spChg chg="mod">
          <ac:chgData name="Nguyen Chi Son" userId="606856d02e9d83ac" providerId="LiveId" clId="{A5CC5DD5-7D26-4064-9F24-33A5796F9398}" dt="2022-05-12T18:56:17.699" v="10186" actId="20577"/>
          <ac:spMkLst>
            <pc:docMk/>
            <pc:sldMk cId="2038862627" sldId="823"/>
            <ac:spMk id="21" creationId="{8BE2A0B7-53EF-93CD-2F4E-E1CFB1DB88D5}"/>
          </ac:spMkLst>
        </pc:spChg>
        <pc:spChg chg="mod">
          <ac:chgData name="Nguyen Chi Son" userId="606856d02e9d83ac" providerId="LiveId" clId="{A5CC5DD5-7D26-4064-9F24-33A5796F9398}" dt="2022-05-12T18:50:00.782" v="9710" actId="20577"/>
          <ac:spMkLst>
            <pc:docMk/>
            <pc:sldMk cId="2038862627" sldId="823"/>
            <ac:spMk id="23" creationId="{4828B6D2-EA4D-2DC6-DE05-EB0C614C11B4}"/>
          </ac:spMkLst>
        </pc:spChg>
        <pc:graphicFrameChg chg="del mod">
          <ac:chgData name="Nguyen Chi Son" userId="606856d02e9d83ac" providerId="LiveId" clId="{A5CC5DD5-7D26-4064-9F24-33A5796F9398}" dt="2022-05-12T18:56:16.808" v="10184" actId="478"/>
          <ac:graphicFrameMkLst>
            <pc:docMk/>
            <pc:sldMk cId="2038862627" sldId="823"/>
            <ac:graphicFrameMk id="28" creationId="{F11B15DE-36D7-3052-BF9A-11C1691A5D87}"/>
          </ac:graphicFrameMkLst>
        </pc:graphicFrameChg>
        <pc:graphicFrameChg chg="del">
          <ac:chgData name="Nguyen Chi Son" userId="606856d02e9d83ac" providerId="LiveId" clId="{A5CC5DD5-7D26-4064-9F24-33A5796F9398}" dt="2022-05-12T18:46:51.727" v="9259" actId="478"/>
          <ac:graphicFrameMkLst>
            <pc:docMk/>
            <pc:sldMk cId="2038862627" sldId="823"/>
            <ac:graphicFrameMk id="33" creationId="{BC181A5D-CA27-CCE8-EC07-A4EE8D707211}"/>
          </ac:graphicFrameMkLst>
        </pc:graphicFrameChg>
      </pc:sldChg>
      <pc:sldChg chg="delSp modSp add mod delAnim modAnim">
        <pc:chgData name="Nguyen Chi Son" userId="606856d02e9d83ac" providerId="LiveId" clId="{A5CC5DD5-7D26-4064-9F24-33A5796F9398}" dt="2022-05-12T19:26:52.666" v="11433"/>
        <pc:sldMkLst>
          <pc:docMk/>
          <pc:sldMk cId="3830709042" sldId="824"/>
        </pc:sldMkLst>
        <pc:spChg chg="mod">
          <ac:chgData name="Nguyen Chi Son" userId="606856d02e9d83ac" providerId="LiveId" clId="{A5CC5DD5-7D26-4064-9F24-33A5796F9398}" dt="2022-05-12T18:56:22.336" v="10189" actId="20577"/>
          <ac:spMkLst>
            <pc:docMk/>
            <pc:sldMk cId="3830709042" sldId="824"/>
            <ac:spMk id="21" creationId="{8BE2A0B7-53EF-93CD-2F4E-E1CFB1DB88D5}"/>
          </ac:spMkLst>
        </pc:spChg>
        <pc:spChg chg="mod">
          <ac:chgData name="Nguyen Chi Son" userId="606856d02e9d83ac" providerId="LiveId" clId="{A5CC5DD5-7D26-4064-9F24-33A5796F9398}" dt="2022-05-12T18:53:10.480" v="10025" actId="20577"/>
          <ac:spMkLst>
            <pc:docMk/>
            <pc:sldMk cId="3830709042" sldId="824"/>
            <ac:spMk id="23" creationId="{4828B6D2-EA4D-2DC6-DE05-EB0C614C11B4}"/>
          </ac:spMkLst>
        </pc:spChg>
        <pc:graphicFrameChg chg="del">
          <ac:chgData name="Nguyen Chi Son" userId="606856d02e9d83ac" providerId="LiveId" clId="{A5CC5DD5-7D26-4064-9F24-33A5796F9398}" dt="2022-05-12T18:56:21.478" v="10187" actId="478"/>
          <ac:graphicFrameMkLst>
            <pc:docMk/>
            <pc:sldMk cId="3830709042" sldId="824"/>
            <ac:graphicFrameMk id="28" creationId="{F11B15DE-36D7-3052-BF9A-11C1691A5D87}"/>
          </ac:graphicFrameMkLst>
        </pc:graphicFrameChg>
      </pc:sldChg>
      <pc:sldChg chg="addSp delSp modSp add mod modAnim">
        <pc:chgData name="Nguyen Chi Son" userId="606856d02e9d83ac" providerId="LiveId" clId="{A5CC5DD5-7D26-4064-9F24-33A5796F9398}" dt="2022-05-12T19:27:35.665" v="11438"/>
        <pc:sldMkLst>
          <pc:docMk/>
          <pc:sldMk cId="3706217874" sldId="825"/>
        </pc:sldMkLst>
        <pc:spChg chg="del">
          <ac:chgData name="Nguyen Chi Son" userId="606856d02e9d83ac" providerId="LiveId" clId="{A5CC5DD5-7D26-4064-9F24-33A5796F9398}" dt="2022-05-12T19:09:48.603" v="10275" actId="478"/>
          <ac:spMkLst>
            <pc:docMk/>
            <pc:sldMk cId="3706217874" sldId="825"/>
            <ac:spMk id="2" creationId="{10F4835F-1CBF-4122-84E5-439EAA65895A}"/>
          </ac:spMkLst>
        </pc:spChg>
        <pc:spChg chg="del">
          <ac:chgData name="Nguyen Chi Son" userId="606856d02e9d83ac" providerId="LiveId" clId="{A5CC5DD5-7D26-4064-9F24-33A5796F9398}" dt="2022-05-12T19:09:49.072" v="10276" actId="478"/>
          <ac:spMkLst>
            <pc:docMk/>
            <pc:sldMk cId="3706217874" sldId="825"/>
            <ac:spMk id="14" creationId="{7D32D194-B412-7018-E6CF-A521C44E6F9A}"/>
          </ac:spMkLst>
        </pc:spChg>
        <pc:spChg chg="del">
          <ac:chgData name="Nguyen Chi Son" userId="606856d02e9d83ac" providerId="LiveId" clId="{A5CC5DD5-7D26-4064-9F24-33A5796F9398}" dt="2022-05-12T19:09:50.243" v="10277" actId="478"/>
          <ac:spMkLst>
            <pc:docMk/>
            <pc:sldMk cId="3706217874" sldId="825"/>
            <ac:spMk id="18" creationId="{B0A582C7-5A68-EEDB-B03B-9B8433311579}"/>
          </ac:spMkLst>
        </pc:spChg>
        <pc:spChg chg="mod">
          <ac:chgData name="Nguyen Chi Son" userId="606856d02e9d83ac" providerId="LiveId" clId="{A5CC5DD5-7D26-4064-9F24-33A5796F9398}" dt="2022-05-12T18:58:07.253" v="10234" actId="20577"/>
          <ac:spMkLst>
            <pc:docMk/>
            <pc:sldMk cId="3706217874" sldId="825"/>
            <ac:spMk id="21" creationId="{8BE2A0B7-53EF-93CD-2F4E-E1CFB1DB88D5}"/>
          </ac:spMkLst>
        </pc:spChg>
        <pc:spChg chg="mod">
          <ac:chgData name="Nguyen Chi Son" userId="606856d02e9d83ac" providerId="LiveId" clId="{A5CC5DD5-7D26-4064-9F24-33A5796F9398}" dt="2022-05-12T18:55:00.284" v="10177" actId="20577"/>
          <ac:spMkLst>
            <pc:docMk/>
            <pc:sldMk cId="3706217874" sldId="825"/>
            <ac:spMk id="23" creationId="{4828B6D2-EA4D-2DC6-DE05-EB0C614C11B4}"/>
          </ac:spMkLst>
        </pc:spChg>
        <pc:spChg chg="add mod">
          <ac:chgData name="Nguyen Chi Son" userId="606856d02e9d83ac" providerId="LiveId" clId="{A5CC5DD5-7D26-4064-9F24-33A5796F9398}" dt="2022-05-12T19:10:48.445" v="10286"/>
          <ac:spMkLst>
            <pc:docMk/>
            <pc:sldMk cId="3706217874" sldId="825"/>
            <ac:spMk id="25" creationId="{D3DF160F-77F4-A089-535F-111CAF2E019E}"/>
          </ac:spMkLst>
        </pc:spChg>
        <pc:spChg chg="del">
          <ac:chgData name="Nguyen Chi Son" userId="606856d02e9d83ac" providerId="LiveId" clId="{A5CC5DD5-7D26-4064-9F24-33A5796F9398}" dt="2022-05-12T19:09:50.947" v="10278" actId="478"/>
          <ac:spMkLst>
            <pc:docMk/>
            <pc:sldMk cId="3706217874" sldId="825"/>
            <ac:spMk id="26" creationId="{22BFC6DB-485F-3207-5ECA-221FCAC16D5B}"/>
          </ac:spMkLst>
        </pc:spChg>
        <pc:spChg chg="del mod">
          <ac:chgData name="Nguyen Chi Son" userId="606856d02e9d83ac" providerId="LiveId" clId="{A5CC5DD5-7D26-4064-9F24-33A5796F9398}" dt="2022-05-12T19:10:48.132" v="10285" actId="478"/>
          <ac:spMkLst>
            <pc:docMk/>
            <pc:sldMk cId="3706217874" sldId="825"/>
            <ac:spMk id="32" creationId="{56B6872B-16A9-D03A-AD18-AF87163FDCA7}"/>
          </ac:spMkLst>
        </pc:spChg>
        <pc:graphicFrameChg chg="add mod">
          <ac:chgData name="Nguyen Chi Son" userId="606856d02e9d83ac" providerId="LiveId" clId="{A5CC5DD5-7D26-4064-9F24-33A5796F9398}" dt="2022-05-12T18:58:02.445" v="10232" actId="1076"/>
          <ac:graphicFrameMkLst>
            <pc:docMk/>
            <pc:sldMk cId="3706217874" sldId="825"/>
            <ac:graphicFrameMk id="20" creationId="{1807B21C-E2BD-E8DB-3297-D749A4448490}"/>
          </ac:graphicFrameMkLst>
        </pc:graphicFrameChg>
        <pc:graphicFrameChg chg="mod">
          <ac:chgData name="Nguyen Chi Son" userId="606856d02e9d83ac" providerId="LiveId" clId="{A5CC5DD5-7D26-4064-9F24-33A5796F9398}" dt="2022-05-12T19:04:01.369" v="10248" actId="1076"/>
          <ac:graphicFrameMkLst>
            <pc:docMk/>
            <pc:sldMk cId="3706217874" sldId="825"/>
            <ac:graphicFrameMk id="28" creationId="{F11B15DE-36D7-3052-BF9A-11C1691A5D87}"/>
          </ac:graphicFrameMkLst>
        </pc:graphicFrameChg>
        <pc:graphicFrameChg chg="mod">
          <ac:chgData name="Nguyen Chi Son" userId="606856d02e9d83ac" providerId="LiveId" clId="{A5CC5DD5-7D26-4064-9F24-33A5796F9398}" dt="2022-05-12T19:10:38.742" v="10284" actId="1076"/>
          <ac:graphicFrameMkLst>
            <pc:docMk/>
            <pc:sldMk cId="3706217874" sldId="825"/>
            <ac:graphicFrameMk id="33" creationId="{BC181A5D-CA27-CCE8-EC07-A4EE8D707211}"/>
          </ac:graphicFrameMkLst>
        </pc:graphicFrameChg>
      </pc:sldChg>
      <pc:sldChg chg="delSp modSp add mod modAnim">
        <pc:chgData name="Nguyen Chi Son" userId="606856d02e9d83ac" providerId="LiveId" clId="{A5CC5DD5-7D26-4064-9F24-33A5796F9398}" dt="2022-05-12T19:27:28.368" v="11436"/>
        <pc:sldMkLst>
          <pc:docMk/>
          <pc:sldMk cId="708831908" sldId="826"/>
        </pc:sldMkLst>
        <pc:spChg chg="del">
          <ac:chgData name="Nguyen Chi Son" userId="606856d02e9d83ac" providerId="LiveId" clId="{A5CC5DD5-7D26-4064-9F24-33A5796F9398}" dt="2022-05-12T19:09:44.056" v="10271" actId="478"/>
          <ac:spMkLst>
            <pc:docMk/>
            <pc:sldMk cId="708831908" sldId="826"/>
            <ac:spMk id="2" creationId="{10F4835F-1CBF-4122-84E5-439EAA65895A}"/>
          </ac:spMkLst>
        </pc:spChg>
        <pc:spChg chg="del">
          <ac:chgData name="Nguyen Chi Son" userId="606856d02e9d83ac" providerId="LiveId" clId="{A5CC5DD5-7D26-4064-9F24-33A5796F9398}" dt="2022-05-12T19:09:44.556" v="10272" actId="478"/>
          <ac:spMkLst>
            <pc:docMk/>
            <pc:sldMk cId="708831908" sldId="826"/>
            <ac:spMk id="14" creationId="{7D32D194-B412-7018-E6CF-A521C44E6F9A}"/>
          </ac:spMkLst>
        </pc:spChg>
        <pc:spChg chg="del">
          <ac:chgData name="Nguyen Chi Son" userId="606856d02e9d83ac" providerId="LiveId" clId="{A5CC5DD5-7D26-4064-9F24-33A5796F9398}" dt="2022-05-12T19:09:45.447" v="10273" actId="478"/>
          <ac:spMkLst>
            <pc:docMk/>
            <pc:sldMk cId="708831908" sldId="826"/>
            <ac:spMk id="18" creationId="{B0A582C7-5A68-EEDB-B03B-9B8433311579}"/>
          </ac:spMkLst>
        </pc:spChg>
        <pc:spChg chg="del">
          <ac:chgData name="Nguyen Chi Son" userId="606856d02e9d83ac" providerId="LiveId" clId="{A5CC5DD5-7D26-4064-9F24-33A5796F9398}" dt="2022-05-12T19:09:46.181" v="10274" actId="478"/>
          <ac:spMkLst>
            <pc:docMk/>
            <pc:sldMk cId="708831908" sldId="826"/>
            <ac:spMk id="26" creationId="{22BFC6DB-485F-3207-5ECA-221FCAC16D5B}"/>
          </ac:spMkLst>
        </pc:spChg>
        <pc:graphicFrameChg chg="mod">
          <ac:chgData name="Nguyen Chi Son" userId="606856d02e9d83ac" providerId="LiveId" clId="{A5CC5DD5-7D26-4064-9F24-33A5796F9398}" dt="2022-05-12T19:07:54.869" v="10263" actId="1036"/>
          <ac:graphicFrameMkLst>
            <pc:docMk/>
            <pc:sldMk cId="708831908" sldId="826"/>
            <ac:graphicFrameMk id="33" creationId="{BC181A5D-CA27-CCE8-EC07-A4EE8D707211}"/>
          </ac:graphicFrameMkLst>
        </pc:graphicFrameChg>
      </pc:sldChg>
      <pc:sldChg chg="delSp modSp add mod delAnim modAnim">
        <pc:chgData name="Nguyen Chi Son" userId="606856d02e9d83ac" providerId="LiveId" clId="{A5CC5DD5-7D26-4064-9F24-33A5796F9398}" dt="2022-05-12T19:27:43.055" v="11440"/>
        <pc:sldMkLst>
          <pc:docMk/>
          <pc:sldMk cId="176765850" sldId="827"/>
        </pc:sldMkLst>
        <pc:spChg chg="mod">
          <ac:chgData name="Nguyen Chi Son" userId="606856d02e9d83ac" providerId="LiveId" clId="{A5CC5DD5-7D26-4064-9F24-33A5796F9398}" dt="2022-05-12T19:11:16.698" v="10290" actId="20577"/>
          <ac:spMkLst>
            <pc:docMk/>
            <pc:sldMk cId="176765850" sldId="827"/>
            <ac:spMk id="23" creationId="{4828B6D2-EA4D-2DC6-DE05-EB0C614C11B4}"/>
          </ac:spMkLst>
        </pc:spChg>
        <pc:graphicFrameChg chg="del">
          <ac:chgData name="Nguyen Chi Son" userId="606856d02e9d83ac" providerId="LiveId" clId="{A5CC5DD5-7D26-4064-9F24-33A5796F9398}" dt="2022-05-12T19:11:10.962" v="10288" actId="478"/>
          <ac:graphicFrameMkLst>
            <pc:docMk/>
            <pc:sldMk cId="176765850" sldId="827"/>
            <ac:graphicFrameMk id="33" creationId="{BC181A5D-CA27-CCE8-EC07-A4EE8D707211}"/>
          </ac:graphicFrameMkLst>
        </pc:graphicFrameChg>
      </pc:sldChg>
      <pc:sldChg chg="modSp add modAnim">
        <pc:chgData name="Nguyen Chi Son" userId="606856d02e9d83ac" providerId="LiveId" clId="{A5CC5DD5-7D26-4064-9F24-33A5796F9398}" dt="2022-05-12T19:27:50.820" v="11442"/>
        <pc:sldMkLst>
          <pc:docMk/>
          <pc:sldMk cId="1740394861" sldId="828"/>
        </pc:sldMkLst>
        <pc:spChg chg="mod">
          <ac:chgData name="Nguyen Chi Son" userId="606856d02e9d83ac" providerId="LiveId" clId="{A5CC5DD5-7D26-4064-9F24-33A5796F9398}" dt="2022-05-12T19:11:30.579" v="10292"/>
          <ac:spMkLst>
            <pc:docMk/>
            <pc:sldMk cId="1740394861" sldId="828"/>
            <ac:spMk id="23" creationId="{4828B6D2-EA4D-2DC6-DE05-EB0C614C11B4}"/>
          </ac:spMkLst>
        </pc:spChg>
      </pc:sldChg>
      <pc:sldChg chg="addSp delSp modSp add mod delAnim modAnim">
        <pc:chgData name="Nguyen Chi Son" userId="606856d02e9d83ac" providerId="LiveId" clId="{A5CC5DD5-7D26-4064-9F24-33A5796F9398}" dt="2022-05-12T19:28:40.220" v="11463"/>
        <pc:sldMkLst>
          <pc:docMk/>
          <pc:sldMk cId="1451218854" sldId="829"/>
        </pc:sldMkLst>
        <pc:spChg chg="del">
          <ac:chgData name="Nguyen Chi Son" userId="606856d02e9d83ac" providerId="LiveId" clId="{A5CC5DD5-7D26-4064-9F24-33A5796F9398}" dt="2022-05-12T19:12:06.813" v="10296" actId="478"/>
          <ac:spMkLst>
            <pc:docMk/>
            <pc:sldMk cId="1451218854" sldId="829"/>
            <ac:spMk id="13" creationId="{CA143F7C-88D4-5EFA-F85C-A8A489BEC27C}"/>
          </ac:spMkLst>
        </pc:spChg>
        <pc:spChg chg="del">
          <ac:chgData name="Nguyen Chi Son" userId="606856d02e9d83ac" providerId="LiveId" clId="{A5CC5DD5-7D26-4064-9F24-33A5796F9398}" dt="2022-05-12T19:12:06.813" v="10296" actId="478"/>
          <ac:spMkLst>
            <pc:docMk/>
            <pc:sldMk cId="1451218854" sldId="829"/>
            <ac:spMk id="14" creationId="{4D59D54C-7348-5204-4FC8-0BE9E77E9CBE}"/>
          </ac:spMkLst>
        </pc:spChg>
        <pc:spChg chg="del">
          <ac:chgData name="Nguyen Chi Son" userId="606856d02e9d83ac" providerId="LiveId" clId="{A5CC5DD5-7D26-4064-9F24-33A5796F9398}" dt="2022-05-12T19:12:06.813" v="10296" actId="478"/>
          <ac:spMkLst>
            <pc:docMk/>
            <pc:sldMk cId="1451218854" sldId="829"/>
            <ac:spMk id="15" creationId="{CD05BD16-4BFD-823C-7806-B6AC9FE0FCA7}"/>
          </ac:spMkLst>
        </pc:spChg>
        <pc:spChg chg="del">
          <ac:chgData name="Nguyen Chi Son" userId="606856d02e9d83ac" providerId="LiveId" clId="{A5CC5DD5-7D26-4064-9F24-33A5796F9398}" dt="2022-05-12T19:12:06.813" v="10296" actId="478"/>
          <ac:spMkLst>
            <pc:docMk/>
            <pc:sldMk cId="1451218854" sldId="829"/>
            <ac:spMk id="16" creationId="{9AF96B58-EC05-4724-BF83-4F29FEC02B98}"/>
          </ac:spMkLst>
        </pc:spChg>
        <pc:spChg chg="mod">
          <ac:chgData name="Nguyen Chi Son" userId="606856d02e9d83ac" providerId="LiveId" clId="{A5CC5DD5-7D26-4064-9F24-33A5796F9398}" dt="2022-05-12T19:13:32.780" v="11162" actId="20577"/>
          <ac:spMkLst>
            <pc:docMk/>
            <pc:sldMk cId="1451218854" sldId="829"/>
            <ac:spMk id="19" creationId="{9C339D16-68E4-43C4-A62E-D0146138D23B}"/>
          </ac:spMkLst>
        </pc:spChg>
        <pc:spChg chg="add mod">
          <ac:chgData name="Nguyen Chi Son" userId="606856d02e9d83ac" providerId="LiveId" clId="{A5CC5DD5-7D26-4064-9F24-33A5796F9398}" dt="2022-05-12T19:21:27.010" v="11331" actId="20577"/>
          <ac:spMkLst>
            <pc:docMk/>
            <pc:sldMk cId="1451218854" sldId="829"/>
            <ac:spMk id="21" creationId="{50DC346E-37D2-67BA-BB07-CBDAA3296872}"/>
          </ac:spMkLst>
        </pc:spChg>
        <pc:spChg chg="add mod">
          <ac:chgData name="Nguyen Chi Son" userId="606856d02e9d83ac" providerId="LiveId" clId="{A5CC5DD5-7D26-4064-9F24-33A5796F9398}" dt="2022-05-12T19:14:01.763" v="11178" actId="1035"/>
          <ac:spMkLst>
            <pc:docMk/>
            <pc:sldMk cId="1451218854" sldId="829"/>
            <ac:spMk id="22" creationId="{743BB189-4CB2-9EA8-7130-A2FD175722BA}"/>
          </ac:spMkLst>
        </pc:spChg>
        <pc:spChg chg="add mod">
          <ac:chgData name="Nguyen Chi Son" userId="606856d02e9d83ac" providerId="LiveId" clId="{A5CC5DD5-7D26-4064-9F24-33A5796F9398}" dt="2022-05-12T19:22:15.946" v="11397" actId="20577"/>
          <ac:spMkLst>
            <pc:docMk/>
            <pc:sldMk cId="1451218854" sldId="829"/>
            <ac:spMk id="23" creationId="{FBDD97D1-F9C0-0E01-FF85-B786B185895F}"/>
          </ac:spMkLst>
        </pc:spChg>
        <pc:spChg chg="add mod">
          <ac:chgData name="Nguyen Chi Son" userId="606856d02e9d83ac" providerId="LiveId" clId="{A5CC5DD5-7D26-4064-9F24-33A5796F9398}" dt="2022-05-12T19:14:01.763" v="11178" actId="1035"/>
          <ac:spMkLst>
            <pc:docMk/>
            <pc:sldMk cId="1451218854" sldId="829"/>
            <ac:spMk id="24" creationId="{6D9BA44E-CD26-6C8A-BED7-1C2F4A9A5079}"/>
          </ac:spMkLst>
        </pc:spChg>
        <pc:graphicFrameChg chg="del">
          <ac:chgData name="Nguyen Chi Son" userId="606856d02e9d83ac" providerId="LiveId" clId="{A5CC5DD5-7D26-4064-9F24-33A5796F9398}" dt="2022-05-12T19:12:06.813" v="10296" actId="478"/>
          <ac:graphicFrameMkLst>
            <pc:docMk/>
            <pc:sldMk cId="1451218854" sldId="829"/>
            <ac:graphicFrameMk id="11" creationId="{50CB3489-ABCF-C823-F890-ED235BA3D376}"/>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17" creationId="{78C25881-7C8B-3C50-09CE-73EA1BE9D7E7}"/>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18" creationId="{461A1687-07FB-1A8F-5BE0-062DE594986F}"/>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20" creationId="{88B5447F-E622-421C-3772-C017150B8930}"/>
          </ac:graphicFrameMkLst>
        </pc:graphicFrameChg>
        <pc:graphicFrameChg chg="add del mod">
          <ac:chgData name="Nguyen Chi Son" userId="606856d02e9d83ac" providerId="LiveId" clId="{A5CC5DD5-7D26-4064-9F24-33A5796F9398}" dt="2022-05-12T19:16:20.479" v="11209" actId="478"/>
          <ac:graphicFrameMkLst>
            <pc:docMk/>
            <pc:sldMk cId="1451218854" sldId="829"/>
            <ac:graphicFrameMk id="25" creationId="{21A30D41-5DB2-97DF-43E4-03B943071427}"/>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26" creationId="{6B5243E3-C74E-DB0F-5491-5E0AC7E5CB36}"/>
          </ac:graphicFrameMkLst>
        </pc:graphicFrameChg>
        <pc:graphicFrameChg chg="add del mod">
          <ac:chgData name="Nguyen Chi Son" userId="606856d02e9d83ac" providerId="LiveId" clId="{A5CC5DD5-7D26-4064-9F24-33A5796F9398}" dt="2022-05-12T19:14:57.386" v="11188" actId="478"/>
          <ac:graphicFrameMkLst>
            <pc:docMk/>
            <pc:sldMk cId="1451218854" sldId="829"/>
            <ac:graphicFrameMk id="27" creationId="{F27F7C1B-AB18-5563-1DDD-FFAE6D4AF419}"/>
          </ac:graphicFrameMkLst>
        </pc:graphicFrameChg>
        <pc:graphicFrameChg chg="add del mod">
          <ac:chgData name="Nguyen Chi Son" userId="606856d02e9d83ac" providerId="LiveId" clId="{A5CC5DD5-7D26-4064-9F24-33A5796F9398}" dt="2022-05-12T19:14:59.449" v="11189" actId="478"/>
          <ac:graphicFrameMkLst>
            <pc:docMk/>
            <pc:sldMk cId="1451218854" sldId="829"/>
            <ac:graphicFrameMk id="28" creationId="{FD267675-AB24-B45E-9412-993912FE9FBE}"/>
          </ac:graphicFrameMkLst>
        </pc:graphicFrameChg>
        <pc:graphicFrameChg chg="add del mod">
          <ac:chgData name="Nguyen Chi Son" userId="606856d02e9d83ac" providerId="LiveId" clId="{A5CC5DD5-7D26-4064-9F24-33A5796F9398}" dt="2022-05-12T19:16:20.822" v="11210" actId="478"/>
          <ac:graphicFrameMkLst>
            <pc:docMk/>
            <pc:sldMk cId="1451218854" sldId="829"/>
            <ac:graphicFrameMk id="29" creationId="{EBD8B1EA-EA33-05EB-863E-D462FE629869}"/>
          </ac:graphicFrameMkLst>
        </pc:graphicFrameChg>
        <pc:graphicFrameChg chg="add mod">
          <ac:chgData name="Nguyen Chi Son" userId="606856d02e9d83ac" providerId="LiveId" clId="{A5CC5DD5-7D26-4064-9F24-33A5796F9398}" dt="2022-05-12T19:21:18.448" v="11316" actId="1038"/>
          <ac:graphicFrameMkLst>
            <pc:docMk/>
            <pc:sldMk cId="1451218854" sldId="829"/>
            <ac:graphicFrameMk id="30" creationId="{B11EEC5E-F8CB-93D2-1BF3-58301FAA5ADB}"/>
          </ac:graphicFrameMkLst>
        </pc:graphicFrameChg>
        <pc:graphicFrameChg chg="add mod">
          <ac:chgData name="Nguyen Chi Son" userId="606856d02e9d83ac" providerId="LiveId" clId="{A5CC5DD5-7D26-4064-9F24-33A5796F9398}" dt="2022-05-12T19:16:08.870" v="11208" actId="1076"/>
          <ac:graphicFrameMkLst>
            <pc:docMk/>
            <pc:sldMk cId="1451218854" sldId="829"/>
            <ac:graphicFrameMk id="31" creationId="{8599E9CB-C620-997B-AD17-817B0D838791}"/>
          </ac:graphicFrameMkLst>
        </pc:graphicFrameChg>
        <pc:graphicFrameChg chg="add mod">
          <ac:chgData name="Nguyen Chi Son" userId="606856d02e9d83ac" providerId="LiveId" clId="{A5CC5DD5-7D26-4064-9F24-33A5796F9398}" dt="2022-05-12T19:19:11.477" v="11274" actId="1076"/>
          <ac:graphicFrameMkLst>
            <pc:docMk/>
            <pc:sldMk cId="1451218854" sldId="829"/>
            <ac:graphicFrameMk id="32" creationId="{251DBB10-B782-3E07-BF3F-F6D5D4D82974}"/>
          </ac:graphicFrameMkLst>
        </pc:graphicFrameChg>
        <pc:graphicFrameChg chg="add mod">
          <ac:chgData name="Nguyen Chi Son" userId="606856d02e9d83ac" providerId="LiveId" clId="{A5CC5DD5-7D26-4064-9F24-33A5796F9398}" dt="2022-05-12T19:22:18.555" v="11402" actId="1036"/>
          <ac:graphicFrameMkLst>
            <pc:docMk/>
            <pc:sldMk cId="1451218854" sldId="829"/>
            <ac:graphicFrameMk id="33" creationId="{E773946E-F8D5-C275-FBB2-57CB2AA31CD6}"/>
          </ac:graphicFrameMkLst>
        </pc:graphicFrameChg>
        <pc:graphicFrameChg chg="add mod">
          <ac:chgData name="Nguyen Chi Son" userId="606856d02e9d83ac" providerId="LiveId" clId="{A5CC5DD5-7D26-4064-9F24-33A5796F9398}" dt="2022-05-12T19:21:41.712" v="11335" actId="1076"/>
          <ac:graphicFrameMkLst>
            <pc:docMk/>
            <pc:sldMk cId="1451218854" sldId="829"/>
            <ac:graphicFrameMk id="34" creationId="{091A29AC-2652-C735-4781-BA998C00FFEC}"/>
          </ac:graphicFrameMkLst>
        </pc:graphicFrameChg>
        <pc:graphicFrameChg chg="add mod">
          <ac:chgData name="Nguyen Chi Son" userId="606856d02e9d83ac" providerId="LiveId" clId="{A5CC5DD5-7D26-4064-9F24-33A5796F9398}" dt="2022-05-12T19:22:22.914" v="11404" actId="1076"/>
          <ac:graphicFrameMkLst>
            <pc:docMk/>
            <pc:sldMk cId="1451218854" sldId="829"/>
            <ac:graphicFrameMk id="35" creationId="{B0190A98-4BF9-2549-98BE-043E2B35EF3D}"/>
          </ac:graphicFrameMkLst>
        </pc:graphicFrameChg>
        <pc:picChg chg="del">
          <ac:chgData name="Nguyen Chi Son" userId="606856d02e9d83ac" providerId="LiveId" clId="{A5CC5DD5-7D26-4064-9F24-33A5796F9398}" dt="2022-05-12T19:12:05.250" v="10295" actId="478"/>
          <ac:picMkLst>
            <pc:docMk/>
            <pc:sldMk cId="1451218854" sldId="829"/>
            <ac:picMk id="4" creationId="{DB0979A4-57B6-FD5B-E7AC-D965352CD6E1}"/>
          </ac:picMkLst>
        </pc:picChg>
      </pc:sldChg>
    </pc:docChg>
  </pc:docChgLst>
  <pc:docChgLst>
    <pc:chgData name="Nguyen Chi Son" userId="606856d02e9d83ac" providerId="LiveId" clId="{DE131E17-2CEB-49E6-B296-21C59D96C1A2}"/>
    <pc:docChg chg="undo custSel addSld delSld modSld">
      <pc:chgData name="Nguyen Chi Son" userId="606856d02e9d83ac" providerId="LiveId" clId="{DE131E17-2CEB-49E6-B296-21C59D96C1A2}" dt="2022-05-13T03:33:37.602" v="5908"/>
      <pc:docMkLst>
        <pc:docMk/>
      </pc:docMkLst>
      <pc:sldChg chg="modSp mod">
        <pc:chgData name="Nguyen Chi Son" userId="606856d02e9d83ac" providerId="LiveId" clId="{DE131E17-2CEB-49E6-B296-21C59D96C1A2}" dt="2022-05-13T00:26:09.423" v="38" actId="20577"/>
        <pc:sldMkLst>
          <pc:docMk/>
          <pc:sldMk cId="2922349590" sldId="256"/>
        </pc:sldMkLst>
        <pc:spChg chg="mod">
          <ac:chgData name="Nguyen Chi Son" userId="606856d02e9d83ac" providerId="LiveId" clId="{DE131E17-2CEB-49E6-B296-21C59D96C1A2}" dt="2022-05-13T00:26:09.423" v="38" actId="20577"/>
          <ac:spMkLst>
            <pc:docMk/>
            <pc:sldMk cId="2922349590" sldId="256"/>
            <ac:spMk id="136" creationId="{C574B640-0199-463F-87CA-8E3956B46E10}"/>
          </ac:spMkLst>
        </pc:spChg>
      </pc:sldChg>
      <pc:sldChg chg="modSp mod">
        <pc:chgData name="Nguyen Chi Son" userId="606856d02e9d83ac" providerId="LiveId" clId="{DE131E17-2CEB-49E6-B296-21C59D96C1A2}" dt="2022-05-13T01:03:07.178" v="548" actId="1035"/>
        <pc:sldMkLst>
          <pc:docMk/>
          <pc:sldMk cId="3319126272" sldId="622"/>
        </pc:sldMkLst>
        <pc:spChg chg="mod">
          <ac:chgData name="Nguyen Chi Son" userId="606856d02e9d83ac" providerId="LiveId" clId="{DE131E17-2CEB-49E6-B296-21C59D96C1A2}" dt="2022-05-13T01:03:02.765" v="530" actId="20577"/>
          <ac:spMkLst>
            <pc:docMk/>
            <pc:sldMk cId="3319126272" sldId="622"/>
            <ac:spMk id="2" creationId="{DAF08EC2-5D0D-48D9-855C-A59C0E5ED55B}"/>
          </ac:spMkLst>
        </pc:spChg>
        <pc:spChg chg="mod">
          <ac:chgData name="Nguyen Chi Son" userId="606856d02e9d83ac" providerId="LiveId" clId="{DE131E17-2CEB-49E6-B296-21C59D96C1A2}" dt="2022-05-13T01:03:07.178" v="548" actId="1035"/>
          <ac:spMkLst>
            <pc:docMk/>
            <pc:sldMk cId="3319126272" sldId="622"/>
            <ac:spMk id="3" creationId="{8CD51C9F-FCB0-4185-93E6-835FC05E1B10}"/>
          </ac:spMkLst>
        </pc:spChg>
      </pc:sldChg>
      <pc:sldChg chg="modSp mod">
        <pc:chgData name="Nguyen Chi Son" userId="606856d02e9d83ac" providerId="LiveId" clId="{DE131E17-2CEB-49E6-B296-21C59D96C1A2}" dt="2022-05-13T00:26:31.973" v="92" actId="1036"/>
        <pc:sldMkLst>
          <pc:docMk/>
          <pc:sldMk cId="1033004166" sldId="675"/>
        </pc:sldMkLst>
        <pc:spChg chg="mod">
          <ac:chgData name="Nguyen Chi Son" userId="606856d02e9d83ac" providerId="LiveId" clId="{DE131E17-2CEB-49E6-B296-21C59D96C1A2}" dt="2022-05-13T00:26:27.375" v="71" actId="20577"/>
          <ac:spMkLst>
            <pc:docMk/>
            <pc:sldMk cId="1033004166" sldId="675"/>
            <ac:spMk id="2" creationId="{DAF08EC2-5D0D-48D9-855C-A59C0E5ED55B}"/>
          </ac:spMkLst>
        </pc:spChg>
        <pc:spChg chg="mod">
          <ac:chgData name="Nguyen Chi Son" userId="606856d02e9d83ac" providerId="LiveId" clId="{DE131E17-2CEB-49E6-B296-21C59D96C1A2}" dt="2022-05-13T00:26:31.973" v="92" actId="1036"/>
          <ac:spMkLst>
            <pc:docMk/>
            <pc:sldMk cId="1033004166" sldId="675"/>
            <ac:spMk id="3" creationId="{8CD51C9F-FCB0-4185-93E6-835FC05E1B10}"/>
          </ac:spMkLst>
        </pc:spChg>
      </pc:sldChg>
      <pc:sldChg chg="addSp delSp modSp mod">
        <pc:chgData name="Nguyen Chi Son" userId="606856d02e9d83ac" providerId="LiveId" clId="{DE131E17-2CEB-49E6-B296-21C59D96C1A2}" dt="2022-05-13T01:02:17.277" v="504" actId="1076"/>
        <pc:sldMkLst>
          <pc:docMk/>
          <pc:sldMk cId="1219282801" sldId="781"/>
        </pc:sldMkLst>
        <pc:spChg chg="mod">
          <ac:chgData name="Nguyen Chi Son" userId="606856d02e9d83ac" providerId="LiveId" clId="{DE131E17-2CEB-49E6-B296-21C59D96C1A2}" dt="2022-05-13T01:01:17.698" v="497" actId="20577"/>
          <ac:spMkLst>
            <pc:docMk/>
            <pc:sldMk cId="1219282801" sldId="781"/>
            <ac:spMk id="2" creationId="{BA8A6260-CA4B-46A9-A06E-C71EE59E6992}"/>
          </ac:spMkLst>
        </pc:spChg>
        <pc:spChg chg="del">
          <ac:chgData name="Nguyen Chi Son" userId="606856d02e9d83ac" providerId="LiveId" clId="{DE131E17-2CEB-49E6-B296-21C59D96C1A2}" dt="2022-05-13T00:26:37.396" v="94" actId="478"/>
          <ac:spMkLst>
            <pc:docMk/>
            <pc:sldMk cId="1219282801" sldId="781"/>
            <ac:spMk id="19" creationId="{39E0EABF-EE70-EE00-5057-8F5016221B93}"/>
          </ac:spMkLst>
        </pc:spChg>
        <pc:spChg chg="del">
          <ac:chgData name="Nguyen Chi Son" userId="606856d02e9d83ac" providerId="LiveId" clId="{DE131E17-2CEB-49E6-B296-21C59D96C1A2}" dt="2022-05-13T00:26:37.396" v="94" actId="478"/>
          <ac:spMkLst>
            <pc:docMk/>
            <pc:sldMk cId="1219282801" sldId="781"/>
            <ac:spMk id="20" creationId="{E04C24A6-F497-2C2C-DF6D-104323203BC9}"/>
          </ac:spMkLst>
        </pc:spChg>
        <pc:spChg chg="del">
          <ac:chgData name="Nguyen Chi Son" userId="606856d02e9d83ac" providerId="LiveId" clId="{DE131E17-2CEB-49E6-B296-21C59D96C1A2}" dt="2022-05-13T00:26:37.396" v="94" actId="478"/>
          <ac:spMkLst>
            <pc:docMk/>
            <pc:sldMk cId="1219282801" sldId="781"/>
            <ac:spMk id="21" creationId="{428D360F-7A1A-8638-8EF5-48F1DFAE2DD1}"/>
          </ac:spMkLst>
        </pc:spChg>
        <pc:spChg chg="mod">
          <ac:chgData name="Nguyen Chi Son" userId="606856d02e9d83ac" providerId="LiveId" clId="{DE131E17-2CEB-49E6-B296-21C59D96C1A2}" dt="2022-05-13T01:02:17.277" v="504" actId="1076"/>
          <ac:spMkLst>
            <pc:docMk/>
            <pc:sldMk cId="1219282801" sldId="781"/>
            <ac:spMk id="22" creationId="{55D724EA-7150-898C-440D-DC2E56266347}"/>
          </ac:spMkLst>
        </pc:spChg>
        <pc:spChg chg="add mod">
          <ac:chgData name="Nguyen Chi Son" userId="606856d02e9d83ac" providerId="LiveId" clId="{DE131E17-2CEB-49E6-B296-21C59D96C1A2}" dt="2022-05-13T01:00:14.943" v="284" actId="1076"/>
          <ac:spMkLst>
            <pc:docMk/>
            <pc:sldMk cId="1219282801" sldId="781"/>
            <ac:spMk id="23" creationId="{8BAAF0F3-0638-D42B-1670-DAD82F3A1B1F}"/>
          </ac:spMkLst>
        </pc:spChg>
        <pc:spChg chg="add del mod">
          <ac:chgData name="Nguyen Chi Son" userId="606856d02e9d83ac" providerId="LiveId" clId="{DE131E17-2CEB-49E6-B296-21C59D96C1A2}" dt="2022-05-13T01:01:02.756" v="343" actId="478"/>
          <ac:spMkLst>
            <pc:docMk/>
            <pc:sldMk cId="1219282801" sldId="781"/>
            <ac:spMk id="24" creationId="{D387E43B-056D-9961-D756-A3498C48E2DA}"/>
          </ac:spMkLst>
        </pc:spChg>
        <pc:grpChg chg="add mod">
          <ac:chgData name="Nguyen Chi Son" userId="606856d02e9d83ac" providerId="LiveId" clId="{DE131E17-2CEB-49E6-B296-21C59D96C1A2}" dt="2022-05-13T01:01:43.078" v="502" actId="1076"/>
          <ac:grpSpMkLst>
            <pc:docMk/>
            <pc:sldMk cId="1219282801" sldId="781"/>
            <ac:grpSpMk id="7" creationId="{1A79CF66-6DE7-6CF9-AB58-C67996C76204}"/>
          </ac:grpSpMkLst>
        </pc:grpChg>
        <pc:grpChg chg="del">
          <ac:chgData name="Nguyen Chi Son" userId="606856d02e9d83ac" providerId="LiveId" clId="{DE131E17-2CEB-49E6-B296-21C59D96C1A2}" dt="2022-05-13T00:26:35.478" v="93" actId="478"/>
          <ac:grpSpMkLst>
            <pc:docMk/>
            <pc:sldMk cId="1219282801" sldId="781"/>
            <ac:grpSpMk id="16" creationId="{D4276E5D-D1BA-7C47-C2B1-C8219461DA60}"/>
          </ac:grpSpMkLst>
        </pc:grpChg>
        <pc:graphicFrameChg chg="del">
          <ac:chgData name="Nguyen Chi Son" userId="606856d02e9d83ac" providerId="LiveId" clId="{DE131E17-2CEB-49E6-B296-21C59D96C1A2}" dt="2022-05-13T00:26:37.396" v="94" actId="478"/>
          <ac:graphicFrameMkLst>
            <pc:docMk/>
            <pc:sldMk cId="1219282801" sldId="781"/>
            <ac:graphicFrameMk id="9" creationId="{F36DA388-4413-A3F7-73A6-F9CF32B78706}"/>
          </ac:graphicFrameMkLst>
        </pc:graphicFrameChg>
        <pc:graphicFrameChg chg="del">
          <ac:chgData name="Nguyen Chi Son" userId="606856d02e9d83ac" providerId="LiveId" clId="{DE131E17-2CEB-49E6-B296-21C59D96C1A2}" dt="2022-05-13T00:26:37.396" v="94" actId="478"/>
          <ac:graphicFrameMkLst>
            <pc:docMk/>
            <pc:sldMk cId="1219282801" sldId="781"/>
            <ac:graphicFrameMk id="17" creationId="{D4C7C2BD-A0C8-B614-2144-EE92F6666219}"/>
          </ac:graphicFrameMkLst>
        </pc:graphicFrameChg>
        <pc:graphicFrameChg chg="del">
          <ac:chgData name="Nguyen Chi Son" userId="606856d02e9d83ac" providerId="LiveId" clId="{DE131E17-2CEB-49E6-B296-21C59D96C1A2}" dt="2022-05-13T00:26:37.396" v="94" actId="478"/>
          <ac:graphicFrameMkLst>
            <pc:docMk/>
            <pc:sldMk cId="1219282801" sldId="781"/>
            <ac:graphicFrameMk id="18" creationId="{74FFEF5B-7719-1CE8-2561-C199DFAFD03E}"/>
          </ac:graphicFrameMkLst>
        </pc:graphicFrameChg>
        <pc:picChg chg="add mod modCrop">
          <ac:chgData name="Nguyen Chi Son" userId="606856d02e9d83ac" providerId="LiveId" clId="{DE131E17-2CEB-49E6-B296-21C59D96C1A2}" dt="2022-05-13T00:57:14.477" v="247" actId="164"/>
          <ac:picMkLst>
            <pc:docMk/>
            <pc:sldMk cId="1219282801" sldId="781"/>
            <ac:picMk id="4" creationId="{95759B6C-734D-CACD-E2B6-2B6AF3731262}"/>
          </ac:picMkLst>
        </pc:picChg>
        <pc:picChg chg="add mod modCrop">
          <ac:chgData name="Nguyen Chi Son" userId="606856d02e9d83ac" providerId="LiveId" clId="{DE131E17-2CEB-49E6-B296-21C59D96C1A2}" dt="2022-05-13T00:57:14.477" v="247" actId="164"/>
          <ac:picMkLst>
            <pc:docMk/>
            <pc:sldMk cId="1219282801" sldId="781"/>
            <ac:picMk id="6" creationId="{D242F97E-636A-D2FE-189B-4969C8632E74}"/>
          </ac:picMkLst>
        </pc:picChg>
        <pc:picChg chg="mod modCrop">
          <ac:chgData name="Nguyen Chi Son" userId="606856d02e9d83ac" providerId="LiveId" clId="{DE131E17-2CEB-49E6-B296-21C59D96C1A2}" dt="2022-05-13T01:01:38.270" v="501" actId="1076"/>
          <ac:picMkLst>
            <pc:docMk/>
            <pc:sldMk cId="1219282801" sldId="781"/>
            <ac:picMk id="8" creationId="{A77A0A51-9EF0-B599-872F-7656FF835321}"/>
          </ac:picMkLst>
        </pc:picChg>
      </pc:sldChg>
      <pc:sldChg chg="addSp delSp modSp mod">
        <pc:chgData name="Nguyen Chi Son" userId="606856d02e9d83ac" providerId="LiveId" clId="{DE131E17-2CEB-49E6-B296-21C59D96C1A2}" dt="2022-05-13T01:09:30.058" v="1415" actId="1076"/>
        <pc:sldMkLst>
          <pc:docMk/>
          <pc:sldMk cId="3014091475" sldId="782"/>
        </pc:sldMkLst>
        <pc:spChg chg="mod">
          <ac:chgData name="Nguyen Chi Son" userId="606856d02e9d83ac" providerId="LiveId" clId="{DE131E17-2CEB-49E6-B296-21C59D96C1A2}" dt="2022-05-13T01:04:09.010" v="863" actId="20577"/>
          <ac:spMkLst>
            <pc:docMk/>
            <pc:sldMk cId="3014091475" sldId="782"/>
            <ac:spMk id="2" creationId="{BA8A6260-CA4B-46A9-A06E-C71EE59E6992}"/>
          </ac:spMkLst>
        </pc:spChg>
        <pc:spChg chg="mod">
          <ac:chgData name="Nguyen Chi Son" userId="606856d02e9d83ac" providerId="LiveId" clId="{DE131E17-2CEB-49E6-B296-21C59D96C1A2}" dt="2022-05-13T01:09:30.058" v="1415" actId="1076"/>
          <ac:spMkLst>
            <pc:docMk/>
            <pc:sldMk cId="3014091475" sldId="782"/>
            <ac:spMk id="21" creationId="{425AB926-2872-8554-BFA0-0E01F8BD9EAC}"/>
          </ac:spMkLst>
        </pc:spChg>
        <pc:spChg chg="del">
          <ac:chgData name="Nguyen Chi Son" userId="606856d02e9d83ac" providerId="LiveId" clId="{DE131E17-2CEB-49E6-B296-21C59D96C1A2}" dt="2022-05-13T01:03:10.608" v="549" actId="478"/>
          <ac:spMkLst>
            <pc:docMk/>
            <pc:sldMk cId="3014091475" sldId="782"/>
            <ac:spMk id="24" creationId="{FC9CEA46-495D-BC8F-DBC4-D2DDB97BF596}"/>
          </ac:spMkLst>
        </pc:spChg>
        <pc:spChg chg="del">
          <ac:chgData name="Nguyen Chi Son" userId="606856d02e9d83ac" providerId="LiveId" clId="{DE131E17-2CEB-49E6-B296-21C59D96C1A2}" dt="2022-05-13T01:03:10.608" v="549" actId="478"/>
          <ac:spMkLst>
            <pc:docMk/>
            <pc:sldMk cId="3014091475" sldId="782"/>
            <ac:spMk id="26" creationId="{CEE52A54-881D-E69D-54D3-3CF96C55A5BB}"/>
          </ac:spMkLst>
        </pc:spChg>
        <pc:spChg chg="del">
          <ac:chgData name="Nguyen Chi Son" userId="606856d02e9d83ac" providerId="LiveId" clId="{DE131E17-2CEB-49E6-B296-21C59D96C1A2}" dt="2022-05-13T01:03:10.608" v="549" actId="478"/>
          <ac:spMkLst>
            <pc:docMk/>
            <pc:sldMk cId="3014091475" sldId="782"/>
            <ac:spMk id="27" creationId="{4D6C33DE-5DCD-AE29-EC90-1DD15337576A}"/>
          </ac:spMkLst>
        </pc:spChg>
        <pc:spChg chg="del">
          <ac:chgData name="Nguyen Chi Son" userId="606856d02e9d83ac" providerId="LiveId" clId="{DE131E17-2CEB-49E6-B296-21C59D96C1A2}" dt="2022-05-13T01:03:10.608" v="549" actId="478"/>
          <ac:spMkLst>
            <pc:docMk/>
            <pc:sldMk cId="3014091475" sldId="782"/>
            <ac:spMk id="28" creationId="{806412A8-F6E0-0450-F828-82D3AE56F892}"/>
          </ac:spMkLst>
        </pc:spChg>
        <pc:spChg chg="del">
          <ac:chgData name="Nguyen Chi Son" userId="606856d02e9d83ac" providerId="LiveId" clId="{DE131E17-2CEB-49E6-B296-21C59D96C1A2}" dt="2022-05-13T01:03:10.608" v="549" actId="478"/>
          <ac:spMkLst>
            <pc:docMk/>
            <pc:sldMk cId="3014091475" sldId="782"/>
            <ac:spMk id="36" creationId="{5E6ADA4D-CE1A-D929-80E1-DC482445615A}"/>
          </ac:spMkLst>
        </pc:spChg>
        <pc:spChg chg="del">
          <ac:chgData name="Nguyen Chi Son" userId="606856d02e9d83ac" providerId="LiveId" clId="{DE131E17-2CEB-49E6-B296-21C59D96C1A2}" dt="2022-05-13T01:03:10.608" v="549" actId="478"/>
          <ac:spMkLst>
            <pc:docMk/>
            <pc:sldMk cId="3014091475" sldId="782"/>
            <ac:spMk id="37" creationId="{F4D49C95-A65E-DBFA-A8C0-63FFD8F3202D}"/>
          </ac:spMkLst>
        </pc:spChg>
        <pc:spChg chg="del">
          <ac:chgData name="Nguyen Chi Son" userId="606856d02e9d83ac" providerId="LiveId" clId="{DE131E17-2CEB-49E6-B296-21C59D96C1A2}" dt="2022-05-13T01:03:10.608" v="549" actId="478"/>
          <ac:spMkLst>
            <pc:docMk/>
            <pc:sldMk cId="3014091475" sldId="782"/>
            <ac:spMk id="41" creationId="{C532BD09-BE20-71C2-875A-ECAF37F618A1}"/>
          </ac:spMkLst>
        </pc:spChg>
        <pc:spChg chg="del">
          <ac:chgData name="Nguyen Chi Son" userId="606856d02e9d83ac" providerId="LiveId" clId="{DE131E17-2CEB-49E6-B296-21C59D96C1A2}" dt="2022-05-13T01:03:10.608" v="549" actId="478"/>
          <ac:spMkLst>
            <pc:docMk/>
            <pc:sldMk cId="3014091475" sldId="782"/>
            <ac:spMk id="42" creationId="{B3F7CCE8-8224-8584-5BCA-EF3D599B55C7}"/>
          </ac:spMkLst>
        </pc:spChg>
        <pc:spChg chg="del">
          <ac:chgData name="Nguyen Chi Son" userId="606856d02e9d83ac" providerId="LiveId" clId="{DE131E17-2CEB-49E6-B296-21C59D96C1A2}" dt="2022-05-13T01:03:10.608" v="549" actId="478"/>
          <ac:spMkLst>
            <pc:docMk/>
            <pc:sldMk cId="3014091475" sldId="782"/>
            <ac:spMk id="43" creationId="{EADADA49-EEE7-179A-A5F6-587939402AEC}"/>
          </ac:spMkLst>
        </pc:spChg>
        <pc:spChg chg="del">
          <ac:chgData name="Nguyen Chi Son" userId="606856d02e9d83ac" providerId="LiveId" clId="{DE131E17-2CEB-49E6-B296-21C59D96C1A2}" dt="2022-05-13T01:03:10.608" v="549" actId="478"/>
          <ac:spMkLst>
            <pc:docMk/>
            <pc:sldMk cId="3014091475" sldId="782"/>
            <ac:spMk id="50" creationId="{9497CFEB-CE86-22F6-3CB6-9EF6FBDD57CE}"/>
          </ac:spMkLst>
        </pc:spChg>
        <pc:graphicFrameChg chg="del">
          <ac:chgData name="Nguyen Chi Son" userId="606856d02e9d83ac" providerId="LiveId" clId="{DE131E17-2CEB-49E6-B296-21C59D96C1A2}" dt="2022-05-13T01:03:11.497" v="550" actId="478"/>
          <ac:graphicFrameMkLst>
            <pc:docMk/>
            <pc:sldMk cId="3014091475" sldId="782"/>
            <ac:graphicFrameMk id="20" creationId="{929F31DF-C580-187C-006F-C9927E35706C}"/>
          </ac:graphicFrameMkLst>
        </pc:graphicFrameChg>
        <pc:graphicFrameChg chg="del">
          <ac:chgData name="Nguyen Chi Son" userId="606856d02e9d83ac" providerId="LiveId" clId="{DE131E17-2CEB-49E6-B296-21C59D96C1A2}" dt="2022-05-13T01:03:10.608" v="549" actId="478"/>
          <ac:graphicFrameMkLst>
            <pc:docMk/>
            <pc:sldMk cId="3014091475" sldId="782"/>
            <ac:graphicFrameMk id="44" creationId="{A24FFF87-5E20-A5EC-2393-85FDA62E2635}"/>
          </ac:graphicFrameMkLst>
        </pc:graphicFrameChg>
        <pc:picChg chg="add mod">
          <ac:chgData name="Nguyen Chi Son" userId="606856d02e9d83ac" providerId="LiveId" clId="{DE131E17-2CEB-49E6-B296-21C59D96C1A2}" dt="2022-05-13T01:09:26.722" v="1414" actId="1076"/>
          <ac:picMkLst>
            <pc:docMk/>
            <pc:sldMk cId="3014091475" sldId="782"/>
            <ac:picMk id="19" creationId="{2B9FB28B-4704-4E44-AC92-17712A49E53F}"/>
          </ac:picMkLst>
        </pc:picChg>
        <pc:picChg chg="del">
          <ac:chgData name="Nguyen Chi Son" userId="606856d02e9d83ac" providerId="LiveId" clId="{DE131E17-2CEB-49E6-B296-21C59D96C1A2}" dt="2022-05-13T01:03:10.608" v="549" actId="478"/>
          <ac:picMkLst>
            <pc:docMk/>
            <pc:sldMk cId="3014091475" sldId="782"/>
            <ac:picMk id="25" creationId="{5BBA4A62-FCCF-BF6D-52E7-2D3E83A4DE0C}"/>
          </ac:picMkLst>
        </pc:picChg>
        <pc:cxnChg chg="del">
          <ac:chgData name="Nguyen Chi Son" userId="606856d02e9d83ac" providerId="LiveId" clId="{DE131E17-2CEB-49E6-B296-21C59D96C1A2}" dt="2022-05-13T01:03:10.608" v="549" actId="478"/>
          <ac:cxnSpMkLst>
            <pc:docMk/>
            <pc:sldMk cId="3014091475" sldId="782"/>
            <ac:cxnSpMk id="23" creationId="{BCD23D5E-5EC9-3550-907C-0FAAC99950FA}"/>
          </ac:cxnSpMkLst>
        </pc:cxnChg>
        <pc:cxnChg chg="del">
          <ac:chgData name="Nguyen Chi Son" userId="606856d02e9d83ac" providerId="LiveId" clId="{DE131E17-2CEB-49E6-B296-21C59D96C1A2}" dt="2022-05-13T01:03:10.608" v="549" actId="478"/>
          <ac:cxnSpMkLst>
            <pc:docMk/>
            <pc:sldMk cId="3014091475" sldId="782"/>
            <ac:cxnSpMk id="38" creationId="{53C36F27-9D9E-208B-C22F-03D49CE4443E}"/>
          </ac:cxnSpMkLst>
        </pc:cxnChg>
      </pc:sldChg>
      <pc:sldChg chg="del">
        <pc:chgData name="Nguyen Chi Son" userId="606856d02e9d83ac" providerId="LiveId" clId="{DE131E17-2CEB-49E6-B296-21C59D96C1A2}" dt="2022-05-13T03:25:27.474" v="5655" actId="47"/>
        <pc:sldMkLst>
          <pc:docMk/>
          <pc:sldMk cId="2420333236" sldId="800"/>
        </pc:sldMkLst>
      </pc:sldChg>
      <pc:sldChg chg="del">
        <pc:chgData name="Nguyen Chi Son" userId="606856d02e9d83ac" providerId="LiveId" clId="{DE131E17-2CEB-49E6-B296-21C59D96C1A2}" dt="2022-05-13T03:25:27.474" v="5655" actId="47"/>
        <pc:sldMkLst>
          <pc:docMk/>
          <pc:sldMk cId="2582018195" sldId="801"/>
        </pc:sldMkLst>
      </pc:sldChg>
      <pc:sldChg chg="delSp del mod">
        <pc:chgData name="Nguyen Chi Son" userId="606856d02e9d83ac" providerId="LiveId" clId="{DE131E17-2CEB-49E6-B296-21C59D96C1A2}" dt="2022-05-13T01:02:40.726" v="507" actId="47"/>
        <pc:sldMkLst>
          <pc:docMk/>
          <pc:sldMk cId="3151879484" sldId="809"/>
        </pc:sldMkLst>
        <pc:spChg chg="del">
          <ac:chgData name="Nguyen Chi Son" userId="606856d02e9d83ac" providerId="LiveId" clId="{DE131E17-2CEB-49E6-B296-21C59D96C1A2}" dt="2022-05-13T01:02:32.307" v="506" actId="478"/>
          <ac:spMkLst>
            <pc:docMk/>
            <pc:sldMk cId="3151879484" sldId="809"/>
            <ac:spMk id="8" creationId="{635ECAB3-1C35-1C87-33BE-F5E8AC256FCD}"/>
          </ac:spMkLst>
        </pc:spChg>
        <pc:spChg chg="del">
          <ac:chgData name="Nguyen Chi Son" userId="606856d02e9d83ac" providerId="LiveId" clId="{DE131E17-2CEB-49E6-B296-21C59D96C1A2}" dt="2022-05-13T01:02:32.307" v="506" actId="478"/>
          <ac:spMkLst>
            <pc:docMk/>
            <pc:sldMk cId="3151879484" sldId="809"/>
            <ac:spMk id="13" creationId="{4F6A4772-4664-FFBC-15E4-A2DB3B10F52D}"/>
          </ac:spMkLst>
        </pc:spChg>
        <pc:spChg chg="del">
          <ac:chgData name="Nguyen Chi Son" userId="606856d02e9d83ac" providerId="LiveId" clId="{DE131E17-2CEB-49E6-B296-21C59D96C1A2}" dt="2022-05-13T01:02:32.307" v="506" actId="478"/>
          <ac:spMkLst>
            <pc:docMk/>
            <pc:sldMk cId="3151879484" sldId="809"/>
            <ac:spMk id="14" creationId="{6AED6BA2-E724-C363-C3EB-A119985EBBA8}"/>
          </ac:spMkLst>
        </pc:spChg>
        <pc:spChg chg="del">
          <ac:chgData name="Nguyen Chi Son" userId="606856d02e9d83ac" providerId="LiveId" clId="{DE131E17-2CEB-49E6-B296-21C59D96C1A2}" dt="2022-05-13T01:02:32.307" v="506" actId="478"/>
          <ac:spMkLst>
            <pc:docMk/>
            <pc:sldMk cId="3151879484" sldId="809"/>
            <ac:spMk id="15" creationId="{49119AC2-4658-57E6-D4E6-59DA5E62E0F8}"/>
          </ac:spMkLst>
        </pc:spChg>
        <pc:graphicFrameChg chg="del">
          <ac:chgData name="Nguyen Chi Son" userId="606856d02e9d83ac" providerId="LiveId" clId="{DE131E17-2CEB-49E6-B296-21C59D96C1A2}" dt="2022-05-13T01:02:32.307" v="506" actId="478"/>
          <ac:graphicFrameMkLst>
            <pc:docMk/>
            <pc:sldMk cId="3151879484" sldId="809"/>
            <ac:graphicFrameMk id="6" creationId="{2BF36108-61B8-A82C-5CF6-0354B64020E6}"/>
          </ac:graphicFrameMkLst>
        </pc:graphicFrameChg>
        <pc:graphicFrameChg chg="del">
          <ac:chgData name="Nguyen Chi Son" userId="606856d02e9d83ac" providerId="LiveId" clId="{DE131E17-2CEB-49E6-B296-21C59D96C1A2}" dt="2022-05-13T01:02:32.307" v="506" actId="478"/>
          <ac:graphicFrameMkLst>
            <pc:docMk/>
            <pc:sldMk cId="3151879484" sldId="809"/>
            <ac:graphicFrameMk id="10" creationId="{D6B9BE29-FE56-DA09-67D4-E9838A81E440}"/>
          </ac:graphicFrameMkLst>
        </pc:graphicFrameChg>
        <pc:graphicFrameChg chg="del">
          <ac:chgData name="Nguyen Chi Son" userId="606856d02e9d83ac" providerId="LiveId" clId="{DE131E17-2CEB-49E6-B296-21C59D96C1A2}" dt="2022-05-13T01:02:32.307" v="506" actId="478"/>
          <ac:graphicFrameMkLst>
            <pc:docMk/>
            <pc:sldMk cId="3151879484" sldId="809"/>
            <ac:graphicFrameMk id="12" creationId="{FC179D6D-5BA2-F69A-8935-25A09490738E}"/>
          </ac:graphicFrameMkLst>
        </pc:graphicFrameChg>
        <pc:picChg chg="del">
          <ac:chgData name="Nguyen Chi Son" userId="606856d02e9d83ac" providerId="LiveId" clId="{DE131E17-2CEB-49E6-B296-21C59D96C1A2}" dt="2022-05-13T01:02:30.810" v="505" actId="478"/>
          <ac:picMkLst>
            <pc:docMk/>
            <pc:sldMk cId="3151879484" sldId="809"/>
            <ac:picMk id="7" creationId="{B0B572AF-FEC1-2FBE-689A-CF45CE9FB2D8}"/>
          </ac:picMkLst>
        </pc:picChg>
      </pc:sldChg>
      <pc:sldChg chg="del">
        <pc:chgData name="Nguyen Chi Son" userId="606856d02e9d83ac" providerId="LiveId" clId="{DE131E17-2CEB-49E6-B296-21C59D96C1A2}" dt="2022-05-13T03:25:27.474" v="5655" actId="47"/>
        <pc:sldMkLst>
          <pc:docMk/>
          <pc:sldMk cId="3660016765" sldId="810"/>
        </pc:sldMkLst>
      </pc:sldChg>
      <pc:sldChg chg="del">
        <pc:chgData name="Nguyen Chi Son" userId="606856d02e9d83ac" providerId="LiveId" clId="{DE131E17-2CEB-49E6-B296-21C59D96C1A2}" dt="2022-05-13T03:25:27.474" v="5655" actId="47"/>
        <pc:sldMkLst>
          <pc:docMk/>
          <pc:sldMk cId="741517295" sldId="811"/>
        </pc:sldMkLst>
      </pc:sldChg>
      <pc:sldChg chg="del">
        <pc:chgData name="Nguyen Chi Son" userId="606856d02e9d83ac" providerId="LiveId" clId="{DE131E17-2CEB-49E6-B296-21C59D96C1A2}" dt="2022-05-13T03:25:27.474" v="5655" actId="47"/>
        <pc:sldMkLst>
          <pc:docMk/>
          <pc:sldMk cId="88451268" sldId="812"/>
        </pc:sldMkLst>
      </pc:sldChg>
      <pc:sldChg chg="del">
        <pc:chgData name="Nguyen Chi Son" userId="606856d02e9d83ac" providerId="LiveId" clId="{DE131E17-2CEB-49E6-B296-21C59D96C1A2}" dt="2022-05-13T03:25:27.474" v="5655" actId="47"/>
        <pc:sldMkLst>
          <pc:docMk/>
          <pc:sldMk cId="1152862462" sldId="813"/>
        </pc:sldMkLst>
      </pc:sldChg>
      <pc:sldChg chg="del">
        <pc:chgData name="Nguyen Chi Son" userId="606856d02e9d83ac" providerId="LiveId" clId="{DE131E17-2CEB-49E6-B296-21C59D96C1A2}" dt="2022-05-13T03:25:27.474" v="5655" actId="47"/>
        <pc:sldMkLst>
          <pc:docMk/>
          <pc:sldMk cId="1896799062" sldId="814"/>
        </pc:sldMkLst>
      </pc:sldChg>
      <pc:sldChg chg="del">
        <pc:chgData name="Nguyen Chi Son" userId="606856d02e9d83ac" providerId="LiveId" clId="{DE131E17-2CEB-49E6-B296-21C59D96C1A2}" dt="2022-05-13T03:25:27.474" v="5655" actId="47"/>
        <pc:sldMkLst>
          <pc:docMk/>
          <pc:sldMk cId="3282336197" sldId="815"/>
        </pc:sldMkLst>
      </pc:sldChg>
      <pc:sldChg chg="del">
        <pc:chgData name="Nguyen Chi Son" userId="606856d02e9d83ac" providerId="LiveId" clId="{DE131E17-2CEB-49E6-B296-21C59D96C1A2}" dt="2022-05-13T03:25:27.474" v="5655" actId="47"/>
        <pc:sldMkLst>
          <pc:docMk/>
          <pc:sldMk cId="3541577497" sldId="817"/>
        </pc:sldMkLst>
      </pc:sldChg>
      <pc:sldChg chg="del">
        <pc:chgData name="Nguyen Chi Son" userId="606856d02e9d83ac" providerId="LiveId" clId="{DE131E17-2CEB-49E6-B296-21C59D96C1A2}" dt="2022-05-13T03:25:27.474" v="5655" actId="47"/>
        <pc:sldMkLst>
          <pc:docMk/>
          <pc:sldMk cId="3977683269" sldId="818"/>
        </pc:sldMkLst>
      </pc:sldChg>
      <pc:sldChg chg="del">
        <pc:chgData name="Nguyen Chi Son" userId="606856d02e9d83ac" providerId="LiveId" clId="{DE131E17-2CEB-49E6-B296-21C59D96C1A2}" dt="2022-05-13T03:25:27.474" v="5655" actId="47"/>
        <pc:sldMkLst>
          <pc:docMk/>
          <pc:sldMk cId="2452262777" sldId="819"/>
        </pc:sldMkLst>
      </pc:sldChg>
      <pc:sldChg chg="del">
        <pc:chgData name="Nguyen Chi Son" userId="606856d02e9d83ac" providerId="LiveId" clId="{DE131E17-2CEB-49E6-B296-21C59D96C1A2}" dt="2022-05-13T03:25:27.474" v="5655" actId="47"/>
        <pc:sldMkLst>
          <pc:docMk/>
          <pc:sldMk cId="4114116366" sldId="822"/>
        </pc:sldMkLst>
      </pc:sldChg>
      <pc:sldChg chg="del">
        <pc:chgData name="Nguyen Chi Son" userId="606856d02e9d83ac" providerId="LiveId" clId="{DE131E17-2CEB-49E6-B296-21C59D96C1A2}" dt="2022-05-13T03:25:27.474" v="5655" actId="47"/>
        <pc:sldMkLst>
          <pc:docMk/>
          <pc:sldMk cId="2038862627" sldId="823"/>
        </pc:sldMkLst>
      </pc:sldChg>
      <pc:sldChg chg="del">
        <pc:chgData name="Nguyen Chi Son" userId="606856d02e9d83ac" providerId="LiveId" clId="{DE131E17-2CEB-49E6-B296-21C59D96C1A2}" dt="2022-05-13T03:25:27.474" v="5655" actId="47"/>
        <pc:sldMkLst>
          <pc:docMk/>
          <pc:sldMk cId="3830709042" sldId="824"/>
        </pc:sldMkLst>
      </pc:sldChg>
      <pc:sldChg chg="del">
        <pc:chgData name="Nguyen Chi Son" userId="606856d02e9d83ac" providerId="LiveId" clId="{DE131E17-2CEB-49E6-B296-21C59D96C1A2}" dt="2022-05-13T03:25:27.474" v="5655" actId="47"/>
        <pc:sldMkLst>
          <pc:docMk/>
          <pc:sldMk cId="3706217874" sldId="825"/>
        </pc:sldMkLst>
      </pc:sldChg>
      <pc:sldChg chg="del">
        <pc:chgData name="Nguyen Chi Son" userId="606856d02e9d83ac" providerId="LiveId" clId="{DE131E17-2CEB-49E6-B296-21C59D96C1A2}" dt="2022-05-13T03:25:27.474" v="5655" actId="47"/>
        <pc:sldMkLst>
          <pc:docMk/>
          <pc:sldMk cId="708831908" sldId="826"/>
        </pc:sldMkLst>
      </pc:sldChg>
      <pc:sldChg chg="del">
        <pc:chgData name="Nguyen Chi Son" userId="606856d02e9d83ac" providerId="LiveId" clId="{DE131E17-2CEB-49E6-B296-21C59D96C1A2}" dt="2022-05-13T03:25:27.474" v="5655" actId="47"/>
        <pc:sldMkLst>
          <pc:docMk/>
          <pc:sldMk cId="176765850" sldId="827"/>
        </pc:sldMkLst>
      </pc:sldChg>
      <pc:sldChg chg="del">
        <pc:chgData name="Nguyen Chi Son" userId="606856d02e9d83ac" providerId="LiveId" clId="{DE131E17-2CEB-49E6-B296-21C59D96C1A2}" dt="2022-05-13T03:25:27.474" v="5655" actId="47"/>
        <pc:sldMkLst>
          <pc:docMk/>
          <pc:sldMk cId="1740394861" sldId="828"/>
        </pc:sldMkLst>
      </pc:sldChg>
      <pc:sldChg chg="del">
        <pc:chgData name="Nguyen Chi Son" userId="606856d02e9d83ac" providerId="LiveId" clId="{DE131E17-2CEB-49E6-B296-21C59D96C1A2}" dt="2022-05-13T03:25:27.474" v="5655" actId="47"/>
        <pc:sldMkLst>
          <pc:docMk/>
          <pc:sldMk cId="1451218854" sldId="829"/>
        </pc:sldMkLst>
      </pc:sldChg>
      <pc:sldChg chg="addSp delSp modSp add mod">
        <pc:chgData name="Nguyen Chi Son" userId="606856d02e9d83ac" providerId="LiveId" clId="{DE131E17-2CEB-49E6-B296-21C59D96C1A2}" dt="2022-05-13T02:04:51.068" v="1998" actId="1076"/>
        <pc:sldMkLst>
          <pc:docMk/>
          <pc:sldMk cId="838600339" sldId="830"/>
        </pc:sldMkLst>
        <pc:spChg chg="mod">
          <ac:chgData name="Nguyen Chi Son" userId="606856d02e9d83ac" providerId="LiveId" clId="{DE131E17-2CEB-49E6-B296-21C59D96C1A2}" dt="2022-05-13T02:04:37.401" v="1996" actId="57"/>
          <ac:spMkLst>
            <pc:docMk/>
            <pc:sldMk cId="838600339" sldId="830"/>
            <ac:spMk id="2" creationId="{BA8A6260-CA4B-46A9-A06E-C71EE59E6992}"/>
          </ac:spMkLst>
        </pc:spChg>
        <pc:spChg chg="mod">
          <ac:chgData name="Nguyen Chi Son" userId="606856d02e9d83ac" providerId="LiveId" clId="{DE131E17-2CEB-49E6-B296-21C59D96C1A2}" dt="2022-05-13T02:04:51.068" v="1998" actId="1076"/>
          <ac:spMkLst>
            <pc:docMk/>
            <pc:sldMk cId="838600339" sldId="830"/>
            <ac:spMk id="21" creationId="{425AB926-2872-8554-BFA0-0E01F8BD9EAC}"/>
          </ac:spMkLst>
        </pc:spChg>
        <pc:picChg chg="add del mod">
          <ac:chgData name="Nguyen Chi Son" userId="606856d02e9d83ac" providerId="LiveId" clId="{DE131E17-2CEB-49E6-B296-21C59D96C1A2}" dt="2022-05-13T01:19:19.354" v="1631" actId="478"/>
          <ac:picMkLst>
            <pc:docMk/>
            <pc:sldMk cId="838600339" sldId="830"/>
            <ac:picMk id="4" creationId="{063AC145-435F-C349-626F-0ED52A84EABE}"/>
          </ac:picMkLst>
        </pc:picChg>
        <pc:picChg chg="add mod">
          <ac:chgData name="Nguyen Chi Son" userId="606856d02e9d83ac" providerId="LiveId" clId="{DE131E17-2CEB-49E6-B296-21C59D96C1A2}" dt="2022-05-13T02:04:48.629" v="1997" actId="1076"/>
          <ac:picMkLst>
            <pc:docMk/>
            <pc:sldMk cId="838600339" sldId="830"/>
            <ac:picMk id="6" creationId="{A3300116-4B1F-6E31-DBDF-D9C872DFDFC0}"/>
          </ac:picMkLst>
        </pc:picChg>
        <pc:picChg chg="del">
          <ac:chgData name="Nguyen Chi Son" userId="606856d02e9d83ac" providerId="LiveId" clId="{DE131E17-2CEB-49E6-B296-21C59D96C1A2}" dt="2022-05-13T01:13:56.156" v="1417" actId="478"/>
          <ac:picMkLst>
            <pc:docMk/>
            <pc:sldMk cId="838600339" sldId="830"/>
            <ac:picMk id="19" creationId="{2B9FB28B-4704-4E44-AC92-17712A49E53F}"/>
          </ac:picMkLst>
        </pc:picChg>
      </pc:sldChg>
      <pc:sldChg chg="addSp delSp modSp add mod">
        <pc:chgData name="Nguyen Chi Son" userId="606856d02e9d83ac" providerId="LiveId" clId="{DE131E17-2CEB-49E6-B296-21C59D96C1A2}" dt="2022-05-13T02:10:55.063" v="2231" actId="1037"/>
        <pc:sldMkLst>
          <pc:docMk/>
          <pc:sldMk cId="2716760091" sldId="831"/>
        </pc:sldMkLst>
        <pc:spChg chg="mod">
          <ac:chgData name="Nguyen Chi Son" userId="606856d02e9d83ac" providerId="LiveId" clId="{DE131E17-2CEB-49E6-B296-21C59D96C1A2}" dt="2022-05-13T02:05:35.461" v="2059" actId="20577"/>
          <ac:spMkLst>
            <pc:docMk/>
            <pc:sldMk cId="2716760091" sldId="831"/>
            <ac:spMk id="2" creationId="{BA8A6260-CA4B-46A9-A06E-C71EE59E6992}"/>
          </ac:spMkLst>
        </pc:spChg>
        <pc:spChg chg="add mod">
          <ac:chgData name="Nguyen Chi Son" userId="606856d02e9d83ac" providerId="LiveId" clId="{DE131E17-2CEB-49E6-B296-21C59D96C1A2}" dt="2022-05-13T02:10:08.914" v="2199" actId="1076"/>
          <ac:spMkLst>
            <pc:docMk/>
            <pc:sldMk cId="2716760091" sldId="831"/>
            <ac:spMk id="5" creationId="{E629B508-C132-3A42-1F50-CCC3681717B4}"/>
          </ac:spMkLst>
        </pc:spChg>
        <pc:spChg chg="mod">
          <ac:chgData name="Nguyen Chi Son" userId="606856d02e9d83ac" providerId="LiveId" clId="{DE131E17-2CEB-49E6-B296-21C59D96C1A2}" dt="2022-05-13T02:10:01.442" v="2198" actId="1076"/>
          <ac:spMkLst>
            <pc:docMk/>
            <pc:sldMk cId="2716760091" sldId="831"/>
            <ac:spMk id="21" creationId="{425AB926-2872-8554-BFA0-0E01F8BD9EAC}"/>
          </ac:spMkLst>
        </pc:spChg>
        <pc:graphicFrameChg chg="add mod">
          <ac:chgData name="Nguyen Chi Son" userId="606856d02e9d83ac" providerId="LiveId" clId="{DE131E17-2CEB-49E6-B296-21C59D96C1A2}" dt="2022-05-13T02:10:52.472" v="2229" actId="1037"/>
          <ac:graphicFrameMkLst>
            <pc:docMk/>
            <pc:sldMk cId="2716760091" sldId="831"/>
            <ac:graphicFrameMk id="7" creationId="{19B2E392-A65F-C5A5-00FA-E0D13F6E8B3B}"/>
          </ac:graphicFrameMkLst>
        </pc:graphicFrameChg>
        <pc:graphicFrameChg chg="add mod">
          <ac:chgData name="Nguyen Chi Son" userId="606856d02e9d83ac" providerId="LiveId" clId="{DE131E17-2CEB-49E6-B296-21C59D96C1A2}" dt="2022-05-13T02:10:52.472" v="2229" actId="1037"/>
          <ac:graphicFrameMkLst>
            <pc:docMk/>
            <pc:sldMk cId="2716760091" sldId="831"/>
            <ac:graphicFrameMk id="8" creationId="{3BC6E15A-8B49-64EF-2E21-6EDD121D3EAE}"/>
          </ac:graphicFrameMkLst>
        </pc:graphicFrameChg>
        <pc:graphicFrameChg chg="add mod">
          <ac:chgData name="Nguyen Chi Son" userId="606856d02e9d83ac" providerId="LiveId" clId="{DE131E17-2CEB-49E6-B296-21C59D96C1A2}" dt="2022-05-13T02:10:52.472" v="2229" actId="1037"/>
          <ac:graphicFrameMkLst>
            <pc:docMk/>
            <pc:sldMk cId="2716760091" sldId="831"/>
            <ac:graphicFrameMk id="9" creationId="{1AE1D563-442D-407E-9FCE-FBB8688B9B98}"/>
          </ac:graphicFrameMkLst>
        </pc:graphicFrameChg>
        <pc:graphicFrameChg chg="add mod">
          <ac:chgData name="Nguyen Chi Son" userId="606856d02e9d83ac" providerId="LiveId" clId="{DE131E17-2CEB-49E6-B296-21C59D96C1A2}" dt="2022-05-13T02:10:55.063" v="2231" actId="1037"/>
          <ac:graphicFrameMkLst>
            <pc:docMk/>
            <pc:sldMk cId="2716760091" sldId="831"/>
            <ac:graphicFrameMk id="10" creationId="{55E3FF54-9DAF-0B92-9A34-F179E559301A}"/>
          </ac:graphicFrameMkLst>
        </pc:graphicFrameChg>
        <pc:graphicFrameChg chg="add mod">
          <ac:chgData name="Nguyen Chi Son" userId="606856d02e9d83ac" providerId="LiveId" clId="{DE131E17-2CEB-49E6-B296-21C59D96C1A2}" dt="2022-05-13T02:10:55.063" v="2231" actId="1037"/>
          <ac:graphicFrameMkLst>
            <pc:docMk/>
            <pc:sldMk cId="2716760091" sldId="831"/>
            <ac:graphicFrameMk id="11" creationId="{787C63D1-1B8A-A781-412A-E6FB991E9623}"/>
          </ac:graphicFrameMkLst>
        </pc:graphicFrameChg>
        <pc:graphicFrameChg chg="add mod">
          <ac:chgData name="Nguyen Chi Son" userId="606856d02e9d83ac" providerId="LiveId" clId="{DE131E17-2CEB-49E6-B296-21C59D96C1A2}" dt="2022-05-13T02:10:55.063" v="2231" actId="1037"/>
          <ac:graphicFrameMkLst>
            <pc:docMk/>
            <pc:sldMk cId="2716760091" sldId="831"/>
            <ac:graphicFrameMk id="12" creationId="{B97D7F0F-46CE-C286-2747-AA667348BBEE}"/>
          </ac:graphicFrameMkLst>
        </pc:graphicFrameChg>
        <pc:picChg chg="del">
          <ac:chgData name="Nguyen Chi Son" userId="606856d02e9d83ac" providerId="LiveId" clId="{DE131E17-2CEB-49E6-B296-21C59D96C1A2}" dt="2022-05-13T02:04:59.629" v="2000" actId="478"/>
          <ac:picMkLst>
            <pc:docMk/>
            <pc:sldMk cId="2716760091" sldId="831"/>
            <ac:picMk id="6" creationId="{A3300116-4B1F-6E31-DBDF-D9C872DFDFC0}"/>
          </ac:picMkLst>
        </pc:picChg>
      </pc:sldChg>
      <pc:sldChg chg="addSp delSp modSp add mod delAnim modAnim">
        <pc:chgData name="Nguyen Chi Son" userId="606856d02e9d83ac" providerId="LiveId" clId="{DE131E17-2CEB-49E6-B296-21C59D96C1A2}" dt="2022-05-13T03:25:50.149" v="5659"/>
        <pc:sldMkLst>
          <pc:docMk/>
          <pc:sldMk cId="1200193823" sldId="832"/>
        </pc:sldMkLst>
        <pc:spChg chg="add mod">
          <ac:chgData name="Nguyen Chi Son" userId="606856d02e9d83ac" providerId="LiveId" clId="{DE131E17-2CEB-49E6-B296-21C59D96C1A2}" dt="2022-05-13T02:55:26.140" v="2651" actId="20577"/>
          <ac:spMkLst>
            <pc:docMk/>
            <pc:sldMk cId="1200193823" sldId="832"/>
            <ac:spMk id="10" creationId="{CA7A7645-A7F6-FF0F-6CE7-F7954F96AD24}"/>
          </ac:spMkLst>
        </pc:spChg>
        <pc:spChg chg="add mod">
          <ac:chgData name="Nguyen Chi Son" userId="606856d02e9d83ac" providerId="LiveId" clId="{DE131E17-2CEB-49E6-B296-21C59D96C1A2}" dt="2022-05-13T02:55:14.401" v="2648" actId="1035"/>
          <ac:spMkLst>
            <pc:docMk/>
            <pc:sldMk cId="1200193823" sldId="832"/>
            <ac:spMk id="11" creationId="{0E84CBE1-4AB0-CA68-65C2-AC68692AACAA}"/>
          </ac:spMkLst>
        </pc:spChg>
        <pc:spChg chg="add mod">
          <ac:chgData name="Nguyen Chi Son" userId="606856d02e9d83ac" providerId="LiveId" clId="{DE131E17-2CEB-49E6-B296-21C59D96C1A2}" dt="2022-05-13T02:58:33.790" v="2921" actId="20577"/>
          <ac:spMkLst>
            <pc:docMk/>
            <pc:sldMk cId="1200193823" sldId="832"/>
            <ac:spMk id="12" creationId="{5B8A6D26-E571-DC15-930E-F272FC43E0DD}"/>
          </ac:spMkLst>
        </pc:spChg>
        <pc:spChg chg="add mod">
          <ac:chgData name="Nguyen Chi Son" userId="606856d02e9d83ac" providerId="LiveId" clId="{DE131E17-2CEB-49E6-B296-21C59D96C1A2}" dt="2022-05-13T02:55:14.401" v="2648" actId="1035"/>
          <ac:spMkLst>
            <pc:docMk/>
            <pc:sldMk cId="1200193823" sldId="832"/>
            <ac:spMk id="13" creationId="{1E14587E-DEDE-55E8-CE0F-8FA8A72C11BC}"/>
          </ac:spMkLst>
        </pc:spChg>
        <pc:spChg chg="del">
          <ac:chgData name="Nguyen Chi Son" userId="606856d02e9d83ac" providerId="LiveId" clId="{DE131E17-2CEB-49E6-B296-21C59D96C1A2}" dt="2022-05-13T02:52:56.679" v="2233" actId="478"/>
          <ac:spMkLst>
            <pc:docMk/>
            <pc:sldMk cId="1200193823" sldId="832"/>
            <ac:spMk id="17" creationId="{8D2FAFB8-D2F8-FAF6-0203-2CDBE543D601}"/>
          </ac:spMkLst>
        </pc:spChg>
        <pc:spChg chg="del">
          <ac:chgData name="Nguyen Chi Son" userId="606856d02e9d83ac" providerId="LiveId" clId="{DE131E17-2CEB-49E6-B296-21C59D96C1A2}" dt="2022-05-13T02:52:56.679" v="2233" actId="478"/>
          <ac:spMkLst>
            <pc:docMk/>
            <pc:sldMk cId="1200193823" sldId="832"/>
            <ac:spMk id="18" creationId="{3431909F-68C2-30C2-C986-033CB7BD278B}"/>
          </ac:spMkLst>
        </pc:spChg>
        <pc:spChg chg="mod">
          <ac:chgData name="Nguyen Chi Son" userId="606856d02e9d83ac" providerId="LiveId" clId="{DE131E17-2CEB-49E6-B296-21C59D96C1A2}" dt="2022-05-13T02:55:03.952" v="2618" actId="20577"/>
          <ac:spMkLst>
            <pc:docMk/>
            <pc:sldMk cId="1200193823" sldId="832"/>
            <ac:spMk id="19" creationId="{9C339D16-68E4-43C4-A62E-D0146138D23B}"/>
          </ac:spMkLst>
        </pc:spChg>
        <pc:spChg chg="del">
          <ac:chgData name="Nguyen Chi Son" userId="606856d02e9d83ac" providerId="LiveId" clId="{DE131E17-2CEB-49E6-B296-21C59D96C1A2}" dt="2022-05-13T02:52:56.679" v="2233" actId="478"/>
          <ac:spMkLst>
            <pc:docMk/>
            <pc:sldMk cId="1200193823" sldId="832"/>
            <ac:spMk id="20" creationId="{2A075A00-5E6D-58F1-AC4E-F6D3BABB2326}"/>
          </ac:spMkLst>
        </pc:spChg>
        <pc:spChg chg="del">
          <ac:chgData name="Nguyen Chi Son" userId="606856d02e9d83ac" providerId="LiveId" clId="{DE131E17-2CEB-49E6-B296-21C59D96C1A2}" dt="2022-05-13T02:52:56.679" v="2233" actId="478"/>
          <ac:spMkLst>
            <pc:docMk/>
            <pc:sldMk cId="1200193823" sldId="832"/>
            <ac:spMk id="21" creationId="{677772C1-7229-6733-3B64-50D22D18E871}"/>
          </ac:spMkLst>
        </pc:spChg>
        <pc:picChg chg="del">
          <ac:chgData name="Nguyen Chi Son" userId="606856d02e9d83ac" providerId="LiveId" clId="{DE131E17-2CEB-49E6-B296-21C59D96C1A2}" dt="2022-05-13T02:52:56.679" v="2233" actId="478"/>
          <ac:picMkLst>
            <pc:docMk/>
            <pc:sldMk cId="1200193823" sldId="832"/>
            <ac:picMk id="16" creationId="{1FCB3711-B41B-3E36-425A-1A3112F0888F}"/>
          </ac:picMkLst>
        </pc:picChg>
      </pc:sldChg>
      <pc:sldChg chg="add del">
        <pc:chgData name="Nguyen Chi Son" userId="606856d02e9d83ac" providerId="LiveId" clId="{DE131E17-2CEB-49E6-B296-21C59D96C1A2}" dt="2022-05-13T03:25:59.421" v="5660" actId="47"/>
        <pc:sldMkLst>
          <pc:docMk/>
          <pc:sldMk cId="3029577027" sldId="833"/>
        </pc:sldMkLst>
      </pc:sldChg>
      <pc:sldChg chg="modSp add mod modAnim">
        <pc:chgData name="Nguyen Chi Son" userId="606856d02e9d83ac" providerId="LiveId" clId="{DE131E17-2CEB-49E6-B296-21C59D96C1A2}" dt="2022-05-13T03:26:10.861" v="5664"/>
        <pc:sldMkLst>
          <pc:docMk/>
          <pc:sldMk cId="2496222901" sldId="834"/>
        </pc:sldMkLst>
        <pc:spChg chg="mod">
          <ac:chgData name="Nguyen Chi Son" userId="606856d02e9d83ac" providerId="LiveId" clId="{DE131E17-2CEB-49E6-B296-21C59D96C1A2}" dt="2022-05-13T03:03:27.120" v="3604" actId="1035"/>
          <ac:spMkLst>
            <pc:docMk/>
            <pc:sldMk cId="2496222901" sldId="834"/>
            <ac:spMk id="10" creationId="{CA7A7645-A7F6-FF0F-6CE7-F7954F96AD24}"/>
          </ac:spMkLst>
        </pc:spChg>
        <pc:spChg chg="mod">
          <ac:chgData name="Nguyen Chi Son" userId="606856d02e9d83ac" providerId="LiveId" clId="{DE131E17-2CEB-49E6-B296-21C59D96C1A2}" dt="2022-05-13T03:03:27.120" v="3604" actId="1035"/>
          <ac:spMkLst>
            <pc:docMk/>
            <pc:sldMk cId="2496222901" sldId="834"/>
            <ac:spMk id="11" creationId="{0E84CBE1-4AB0-CA68-65C2-AC68692AACAA}"/>
          </ac:spMkLst>
        </pc:spChg>
        <pc:spChg chg="mod">
          <ac:chgData name="Nguyen Chi Son" userId="606856d02e9d83ac" providerId="LiveId" clId="{DE131E17-2CEB-49E6-B296-21C59D96C1A2}" dt="2022-05-13T03:03:27.120" v="3604" actId="1035"/>
          <ac:spMkLst>
            <pc:docMk/>
            <pc:sldMk cId="2496222901" sldId="834"/>
            <ac:spMk id="12" creationId="{5B8A6D26-E571-DC15-930E-F272FC43E0DD}"/>
          </ac:spMkLst>
        </pc:spChg>
        <pc:spChg chg="mod">
          <ac:chgData name="Nguyen Chi Son" userId="606856d02e9d83ac" providerId="LiveId" clId="{DE131E17-2CEB-49E6-B296-21C59D96C1A2}" dt="2022-05-13T03:03:27.120" v="3604" actId="1035"/>
          <ac:spMkLst>
            <pc:docMk/>
            <pc:sldMk cId="2496222901" sldId="834"/>
            <ac:spMk id="13" creationId="{1E14587E-DEDE-55E8-CE0F-8FA8A72C11BC}"/>
          </ac:spMkLst>
        </pc:spChg>
        <pc:spChg chg="mod">
          <ac:chgData name="Nguyen Chi Son" userId="606856d02e9d83ac" providerId="LiveId" clId="{DE131E17-2CEB-49E6-B296-21C59D96C1A2}" dt="2022-05-13T03:02:47.621" v="3272" actId="20577"/>
          <ac:spMkLst>
            <pc:docMk/>
            <pc:sldMk cId="2496222901" sldId="834"/>
            <ac:spMk id="19" creationId="{9C339D16-68E4-43C4-A62E-D0146138D23B}"/>
          </ac:spMkLst>
        </pc:spChg>
      </pc:sldChg>
      <pc:sldChg chg="addSp modSp add mod modAnim">
        <pc:chgData name="Nguyen Chi Son" userId="606856d02e9d83ac" providerId="LiveId" clId="{DE131E17-2CEB-49E6-B296-21C59D96C1A2}" dt="2022-05-13T03:33:37.602" v="5908"/>
        <pc:sldMkLst>
          <pc:docMk/>
          <pc:sldMk cId="649689337" sldId="835"/>
        </pc:sldMkLst>
        <pc:spChg chg="mod">
          <ac:chgData name="Nguyen Chi Son" userId="606856d02e9d83ac" providerId="LiveId" clId="{DE131E17-2CEB-49E6-B296-21C59D96C1A2}" dt="2022-05-13T03:32:17.134" v="5891" actId="20577"/>
          <ac:spMkLst>
            <pc:docMk/>
            <pc:sldMk cId="649689337" sldId="835"/>
            <ac:spMk id="10" creationId="{CA7A7645-A7F6-FF0F-6CE7-F7954F96AD24}"/>
          </ac:spMkLst>
        </pc:spChg>
        <pc:spChg chg="mod">
          <ac:chgData name="Nguyen Chi Son" userId="606856d02e9d83ac" providerId="LiveId" clId="{DE131E17-2CEB-49E6-B296-21C59D96C1A2}" dt="2022-05-13T03:07:23.427" v="4417" actId="1035"/>
          <ac:spMkLst>
            <pc:docMk/>
            <pc:sldMk cId="649689337" sldId="835"/>
            <ac:spMk id="11" creationId="{0E84CBE1-4AB0-CA68-65C2-AC68692AACAA}"/>
          </ac:spMkLst>
        </pc:spChg>
        <pc:spChg chg="mod">
          <ac:chgData name="Nguyen Chi Son" userId="606856d02e9d83ac" providerId="LiveId" clId="{DE131E17-2CEB-49E6-B296-21C59D96C1A2}" dt="2022-05-13T03:07:23.427" v="4417" actId="1035"/>
          <ac:spMkLst>
            <pc:docMk/>
            <pc:sldMk cId="649689337" sldId="835"/>
            <ac:spMk id="12" creationId="{5B8A6D26-E571-DC15-930E-F272FC43E0DD}"/>
          </ac:spMkLst>
        </pc:spChg>
        <pc:spChg chg="mod">
          <ac:chgData name="Nguyen Chi Son" userId="606856d02e9d83ac" providerId="LiveId" clId="{DE131E17-2CEB-49E6-B296-21C59D96C1A2}" dt="2022-05-13T03:07:23.427" v="4417" actId="1035"/>
          <ac:spMkLst>
            <pc:docMk/>
            <pc:sldMk cId="649689337" sldId="835"/>
            <ac:spMk id="13" creationId="{1E14587E-DEDE-55E8-CE0F-8FA8A72C11BC}"/>
          </ac:spMkLst>
        </pc:spChg>
        <pc:spChg chg="add mod">
          <ac:chgData name="Nguyen Chi Son" userId="606856d02e9d83ac" providerId="LiveId" clId="{DE131E17-2CEB-49E6-B296-21C59D96C1A2}" dt="2022-05-13T03:32:41.474" v="5892" actId="1076"/>
          <ac:spMkLst>
            <pc:docMk/>
            <pc:sldMk cId="649689337" sldId="835"/>
            <ac:spMk id="16" creationId="{34DE1EF3-C00C-7101-F845-C8B67EA0C340}"/>
          </ac:spMkLst>
        </pc:spChg>
        <pc:spChg chg="mod">
          <ac:chgData name="Nguyen Chi Son" userId="606856d02e9d83ac" providerId="LiveId" clId="{DE131E17-2CEB-49E6-B296-21C59D96C1A2}" dt="2022-05-13T03:04:25.822" v="3891" actId="20577"/>
          <ac:spMkLst>
            <pc:docMk/>
            <pc:sldMk cId="649689337" sldId="835"/>
            <ac:spMk id="19" creationId="{9C339D16-68E4-43C4-A62E-D0146138D23B}"/>
          </ac:spMkLst>
        </pc:spChg>
        <pc:cxnChg chg="add mod">
          <ac:chgData name="Nguyen Chi Son" userId="606856d02e9d83ac" providerId="LiveId" clId="{DE131E17-2CEB-49E6-B296-21C59D96C1A2}" dt="2022-05-13T03:32:41.474" v="5892" actId="1076"/>
          <ac:cxnSpMkLst>
            <pc:docMk/>
            <pc:sldMk cId="649689337" sldId="835"/>
            <ac:cxnSpMk id="8" creationId="{A9BDD529-2810-1735-1FED-93CADBCE96EE}"/>
          </ac:cxnSpMkLst>
        </pc:cxnChg>
        <pc:cxnChg chg="add mod">
          <ac:chgData name="Nguyen Chi Son" userId="606856d02e9d83ac" providerId="LiveId" clId="{DE131E17-2CEB-49E6-B296-21C59D96C1A2}" dt="2022-05-13T03:32:41.474" v="5892" actId="1076"/>
          <ac:cxnSpMkLst>
            <pc:docMk/>
            <pc:sldMk cId="649689337" sldId="835"/>
            <ac:cxnSpMk id="14" creationId="{AC77C708-E796-E613-1FC3-A750D59F7052}"/>
          </ac:cxnSpMkLst>
        </pc:cxnChg>
        <pc:cxnChg chg="add mod">
          <ac:chgData name="Nguyen Chi Son" userId="606856d02e9d83ac" providerId="LiveId" clId="{DE131E17-2CEB-49E6-B296-21C59D96C1A2}" dt="2022-05-13T03:32:41.474" v="5892" actId="1076"/>
          <ac:cxnSpMkLst>
            <pc:docMk/>
            <pc:sldMk cId="649689337" sldId="835"/>
            <ac:cxnSpMk id="15" creationId="{89877F6E-A773-1175-3899-45D03E2DA578}"/>
          </ac:cxnSpMkLst>
        </pc:cxnChg>
        <pc:cxnChg chg="add mod">
          <ac:chgData name="Nguyen Chi Son" userId="606856d02e9d83ac" providerId="LiveId" clId="{DE131E17-2CEB-49E6-B296-21C59D96C1A2}" dt="2022-05-13T03:32:41.474" v="5892" actId="1076"/>
          <ac:cxnSpMkLst>
            <pc:docMk/>
            <pc:sldMk cId="649689337" sldId="835"/>
            <ac:cxnSpMk id="17" creationId="{DCB5F7C0-95B7-AEC9-9A0B-6FA63DAEE5D9}"/>
          </ac:cxnSpMkLst>
        </pc:cxnChg>
        <pc:cxnChg chg="add mod ord">
          <ac:chgData name="Nguyen Chi Son" userId="606856d02e9d83ac" providerId="LiveId" clId="{DE131E17-2CEB-49E6-B296-21C59D96C1A2}" dt="2022-05-13T03:32:41.474" v="5892" actId="1076"/>
          <ac:cxnSpMkLst>
            <pc:docMk/>
            <pc:sldMk cId="649689337" sldId="835"/>
            <ac:cxnSpMk id="18" creationId="{93FE59EA-7961-BCFC-A973-028CD3F28BA0}"/>
          </ac:cxnSpMkLst>
        </pc:cxnChg>
        <pc:cxnChg chg="add mod">
          <ac:chgData name="Nguyen Chi Son" userId="606856d02e9d83ac" providerId="LiveId" clId="{DE131E17-2CEB-49E6-B296-21C59D96C1A2}" dt="2022-05-13T03:32:41.474" v="5892" actId="1076"/>
          <ac:cxnSpMkLst>
            <pc:docMk/>
            <pc:sldMk cId="649689337" sldId="835"/>
            <ac:cxnSpMk id="20" creationId="{1EE1F858-3786-D09F-672D-BC31C9D3373B}"/>
          </ac:cxnSpMkLst>
        </pc:cxnChg>
      </pc:sldChg>
      <pc:sldChg chg="addSp delSp modSp add mod modAnim">
        <pc:chgData name="Nguyen Chi Son" userId="606856d02e9d83ac" providerId="LiveId" clId="{DE131E17-2CEB-49E6-B296-21C59D96C1A2}" dt="2022-05-13T03:28:09.787" v="5695"/>
        <pc:sldMkLst>
          <pc:docMk/>
          <pc:sldMk cId="1683730622" sldId="836"/>
        </pc:sldMkLst>
        <pc:spChg chg="add mod">
          <ac:chgData name="Nguyen Chi Son" userId="606856d02e9d83ac" providerId="LiveId" clId="{DE131E17-2CEB-49E6-B296-21C59D96C1A2}" dt="2022-05-13T03:23:25.705" v="5589" actId="1076"/>
          <ac:spMkLst>
            <pc:docMk/>
            <pc:sldMk cId="1683730622" sldId="836"/>
            <ac:spMk id="2" creationId="{9FEF3E90-3D7A-5061-57B0-83C47BCD9271}"/>
          </ac:spMkLst>
        </pc:spChg>
        <pc:spChg chg="add mod">
          <ac:chgData name="Nguyen Chi Son" userId="606856d02e9d83ac" providerId="LiveId" clId="{DE131E17-2CEB-49E6-B296-21C59D96C1A2}" dt="2022-05-13T03:26:59.773" v="5679" actId="20577"/>
          <ac:spMkLst>
            <pc:docMk/>
            <pc:sldMk cId="1683730622" sldId="836"/>
            <ac:spMk id="8" creationId="{6ED820A3-61F5-633B-5CD6-99B5283A2632}"/>
          </ac:spMkLst>
        </pc:spChg>
        <pc:spChg chg="del">
          <ac:chgData name="Nguyen Chi Son" userId="606856d02e9d83ac" providerId="LiveId" clId="{DE131E17-2CEB-49E6-B296-21C59D96C1A2}" dt="2022-05-13T03:09:04.129" v="4419" actId="478"/>
          <ac:spMkLst>
            <pc:docMk/>
            <pc:sldMk cId="1683730622" sldId="836"/>
            <ac:spMk id="10" creationId="{CA7A7645-A7F6-FF0F-6CE7-F7954F96AD24}"/>
          </ac:spMkLst>
        </pc:spChg>
        <pc:spChg chg="del">
          <ac:chgData name="Nguyen Chi Son" userId="606856d02e9d83ac" providerId="LiveId" clId="{DE131E17-2CEB-49E6-B296-21C59D96C1A2}" dt="2022-05-13T03:09:04.129" v="4419" actId="478"/>
          <ac:spMkLst>
            <pc:docMk/>
            <pc:sldMk cId="1683730622" sldId="836"/>
            <ac:spMk id="11" creationId="{0E84CBE1-4AB0-CA68-65C2-AC68692AACAA}"/>
          </ac:spMkLst>
        </pc:spChg>
        <pc:spChg chg="del">
          <ac:chgData name="Nguyen Chi Son" userId="606856d02e9d83ac" providerId="LiveId" clId="{DE131E17-2CEB-49E6-B296-21C59D96C1A2}" dt="2022-05-13T03:09:04.129" v="4419" actId="478"/>
          <ac:spMkLst>
            <pc:docMk/>
            <pc:sldMk cId="1683730622" sldId="836"/>
            <ac:spMk id="12" creationId="{5B8A6D26-E571-DC15-930E-F272FC43E0DD}"/>
          </ac:spMkLst>
        </pc:spChg>
        <pc:spChg chg="del">
          <ac:chgData name="Nguyen Chi Son" userId="606856d02e9d83ac" providerId="LiveId" clId="{DE131E17-2CEB-49E6-B296-21C59D96C1A2}" dt="2022-05-13T03:09:04.129" v="4419" actId="478"/>
          <ac:spMkLst>
            <pc:docMk/>
            <pc:sldMk cId="1683730622" sldId="836"/>
            <ac:spMk id="13" creationId="{1E14587E-DEDE-55E8-CE0F-8FA8A72C11BC}"/>
          </ac:spMkLst>
        </pc:spChg>
        <pc:spChg chg="add mod">
          <ac:chgData name="Nguyen Chi Son" userId="606856d02e9d83ac" providerId="LiveId" clId="{DE131E17-2CEB-49E6-B296-21C59D96C1A2}" dt="2022-05-13T03:10:21.688" v="4940" actId="1036"/>
          <ac:spMkLst>
            <pc:docMk/>
            <pc:sldMk cId="1683730622" sldId="836"/>
            <ac:spMk id="14" creationId="{0ED29669-34DD-5A4E-EC58-9C00699DD204}"/>
          </ac:spMkLst>
        </pc:spChg>
        <pc:spChg chg="add mod">
          <ac:chgData name="Nguyen Chi Son" userId="606856d02e9d83ac" providerId="LiveId" clId="{DE131E17-2CEB-49E6-B296-21C59D96C1A2}" dt="2022-05-13T03:17:49.823" v="5442" actId="20577"/>
          <ac:spMkLst>
            <pc:docMk/>
            <pc:sldMk cId="1683730622" sldId="836"/>
            <ac:spMk id="15" creationId="{F0A0B9BD-0209-C55E-E6ED-C72CAD5ABFA8}"/>
          </ac:spMkLst>
        </pc:spChg>
        <pc:spChg chg="add mod">
          <ac:chgData name="Nguyen Chi Son" userId="606856d02e9d83ac" providerId="LiveId" clId="{DE131E17-2CEB-49E6-B296-21C59D96C1A2}" dt="2022-05-13T03:10:21.688" v="4940" actId="1036"/>
          <ac:spMkLst>
            <pc:docMk/>
            <pc:sldMk cId="1683730622" sldId="836"/>
            <ac:spMk id="16" creationId="{EC32CD34-DDF5-52E8-8C3C-EC7DB9DE7F60}"/>
          </ac:spMkLst>
        </pc:spChg>
        <pc:spChg chg="mod">
          <ac:chgData name="Nguyen Chi Son" userId="606856d02e9d83ac" providerId="LiveId" clId="{DE131E17-2CEB-49E6-B296-21C59D96C1A2}" dt="2022-05-13T03:10:11.064" v="4924" actId="57"/>
          <ac:spMkLst>
            <pc:docMk/>
            <pc:sldMk cId="1683730622" sldId="836"/>
            <ac:spMk id="19" creationId="{9C339D16-68E4-43C4-A62E-D0146138D23B}"/>
          </ac:spMkLst>
        </pc:spChg>
        <pc:spChg chg="add mod">
          <ac:chgData name="Nguyen Chi Son" userId="606856d02e9d83ac" providerId="LiveId" clId="{DE131E17-2CEB-49E6-B296-21C59D96C1A2}" dt="2022-05-13T03:24:12.102" v="5595" actId="14100"/>
          <ac:spMkLst>
            <pc:docMk/>
            <pc:sldMk cId="1683730622" sldId="836"/>
            <ac:spMk id="23" creationId="{ECFD2584-D160-B820-3921-DF15A7306B04}"/>
          </ac:spMkLst>
        </pc:spChg>
        <pc:spChg chg="add mod">
          <ac:chgData name="Nguyen Chi Son" userId="606856d02e9d83ac" providerId="LiveId" clId="{DE131E17-2CEB-49E6-B296-21C59D96C1A2}" dt="2022-05-13T03:24:25.142" v="5635" actId="14100"/>
          <ac:spMkLst>
            <pc:docMk/>
            <pc:sldMk cId="1683730622" sldId="836"/>
            <ac:spMk id="24" creationId="{9115A0A7-7D4F-8E37-802D-EA14CB7573BB}"/>
          </ac:spMkLst>
        </pc:spChg>
        <pc:spChg chg="add mod">
          <ac:chgData name="Nguyen Chi Son" userId="606856d02e9d83ac" providerId="LiveId" clId="{DE131E17-2CEB-49E6-B296-21C59D96C1A2}" dt="2022-05-13T03:24:51.886" v="5646" actId="1076"/>
          <ac:spMkLst>
            <pc:docMk/>
            <pc:sldMk cId="1683730622" sldId="836"/>
            <ac:spMk id="25" creationId="{CEC959CD-3417-0D14-56DF-6634EBDF537B}"/>
          </ac:spMkLst>
        </pc:spChg>
        <pc:spChg chg="add mod">
          <ac:chgData name="Nguyen Chi Son" userId="606856d02e9d83ac" providerId="LiveId" clId="{DE131E17-2CEB-49E6-B296-21C59D96C1A2}" dt="2022-05-13T03:25:06.461" v="5653" actId="1076"/>
          <ac:spMkLst>
            <pc:docMk/>
            <pc:sldMk cId="1683730622" sldId="836"/>
            <ac:spMk id="26" creationId="{870ED43F-B1B3-C3AA-CEBD-2D84F18830FE}"/>
          </ac:spMkLst>
        </pc:spChg>
        <pc:graphicFrameChg chg="add mod">
          <ac:chgData name="Nguyen Chi Son" userId="606856d02e9d83ac" providerId="LiveId" clId="{DE131E17-2CEB-49E6-B296-21C59D96C1A2}" dt="2022-05-13T03:12:10.060" v="4963" actId="1076"/>
          <ac:graphicFrameMkLst>
            <pc:docMk/>
            <pc:sldMk cId="1683730622" sldId="836"/>
            <ac:graphicFrameMk id="17" creationId="{CB52F174-13FE-A941-8364-EDC4335A5531}"/>
          </ac:graphicFrameMkLst>
        </pc:graphicFrameChg>
        <pc:graphicFrameChg chg="add mod">
          <ac:chgData name="Nguyen Chi Son" userId="606856d02e9d83ac" providerId="LiveId" clId="{DE131E17-2CEB-49E6-B296-21C59D96C1A2}" dt="2022-05-13T03:17:39.714" v="5437" actId="1035"/>
          <ac:graphicFrameMkLst>
            <pc:docMk/>
            <pc:sldMk cId="1683730622" sldId="836"/>
            <ac:graphicFrameMk id="18" creationId="{63C2A697-AAAD-1A83-5282-D11107869B91}"/>
          </ac:graphicFrameMkLst>
        </pc:graphicFrameChg>
        <pc:graphicFrameChg chg="add mod">
          <ac:chgData name="Nguyen Chi Son" userId="606856d02e9d83ac" providerId="LiveId" clId="{DE131E17-2CEB-49E6-B296-21C59D96C1A2}" dt="2022-05-13T03:17:52.354" v="5444" actId="1035"/>
          <ac:graphicFrameMkLst>
            <pc:docMk/>
            <pc:sldMk cId="1683730622" sldId="836"/>
            <ac:graphicFrameMk id="20" creationId="{9ECCBF80-D084-A499-923D-F9A41662DF9D}"/>
          </ac:graphicFrameMkLst>
        </pc:graphicFrameChg>
        <pc:cxnChg chg="add mod">
          <ac:chgData name="Nguyen Chi Son" userId="606856d02e9d83ac" providerId="LiveId" clId="{DE131E17-2CEB-49E6-B296-21C59D96C1A2}" dt="2022-05-13T03:23:25.705" v="5589" actId="1076"/>
          <ac:cxnSpMkLst>
            <pc:docMk/>
            <pc:sldMk cId="1683730622" sldId="836"/>
            <ac:cxnSpMk id="4" creationId="{7E315ECF-686D-FE94-DE18-E1071594A606}"/>
          </ac:cxnSpMkLst>
        </pc:cxnChg>
        <pc:cxnChg chg="add mod">
          <ac:chgData name="Nguyen Chi Son" userId="606856d02e9d83ac" providerId="LiveId" clId="{DE131E17-2CEB-49E6-B296-21C59D96C1A2}" dt="2022-05-13T03:23:25.705" v="5589" actId="1076"/>
          <ac:cxnSpMkLst>
            <pc:docMk/>
            <pc:sldMk cId="1683730622" sldId="836"/>
            <ac:cxnSpMk id="6" creationId="{C0CB7565-7327-1E45-5940-3EF2D197C129}"/>
          </ac:cxnSpMkLst>
        </pc:cxnChg>
        <pc:cxnChg chg="add mod ord">
          <ac:chgData name="Nguyen Chi Son" userId="606856d02e9d83ac" providerId="LiveId" clId="{DE131E17-2CEB-49E6-B296-21C59D96C1A2}" dt="2022-05-13T03:25:14.785" v="5654" actId="693"/>
          <ac:cxnSpMkLst>
            <pc:docMk/>
            <pc:sldMk cId="1683730622" sldId="836"/>
            <ac:cxnSpMk id="22" creationId="{DB916FA6-68FF-B644-D912-5D3B43A03DBE}"/>
          </ac:cxnSpMkLst>
        </pc:cxnChg>
      </pc:sldChg>
    </pc:docChg>
  </pc:docChgLst>
  <pc:docChgLst>
    <pc:chgData name="Nguyen Chi Son" userId="606856d02e9d83ac" providerId="LiveId" clId="{4031483A-BF13-43C1-AD9F-B4ECDC15C634}"/>
    <pc:docChg chg="undo custSel addSld delSld modSld">
      <pc:chgData name="Nguyen Chi Son" userId="606856d02e9d83ac" providerId="LiveId" clId="{4031483A-BF13-43C1-AD9F-B4ECDC15C634}" dt="2022-05-30T14:32:33.108" v="3903" actId="47"/>
      <pc:docMkLst>
        <pc:docMk/>
      </pc:docMkLst>
      <pc:sldChg chg="modSp mod">
        <pc:chgData name="Nguyen Chi Son" userId="606856d02e9d83ac" providerId="LiveId" clId="{4031483A-BF13-43C1-AD9F-B4ECDC15C634}" dt="2022-05-30T13:01:30.130" v="87" actId="20577"/>
        <pc:sldMkLst>
          <pc:docMk/>
          <pc:sldMk cId="2922349590" sldId="256"/>
        </pc:sldMkLst>
        <pc:spChg chg="mod">
          <ac:chgData name="Nguyen Chi Son" userId="606856d02e9d83ac" providerId="LiveId" clId="{4031483A-BF13-43C1-AD9F-B4ECDC15C634}" dt="2022-05-30T13:01:30.130" v="87" actId="20577"/>
          <ac:spMkLst>
            <pc:docMk/>
            <pc:sldMk cId="2922349590" sldId="256"/>
            <ac:spMk id="136" creationId="{C574B640-0199-463F-87CA-8E3956B46E10}"/>
          </ac:spMkLst>
        </pc:spChg>
      </pc:sldChg>
      <pc:sldChg chg="modSp mod">
        <pc:chgData name="Nguyen Chi Son" userId="606856d02e9d83ac" providerId="LiveId" clId="{4031483A-BF13-43C1-AD9F-B4ECDC15C634}" dt="2022-05-30T13:01:46.905" v="163" actId="20577"/>
        <pc:sldMkLst>
          <pc:docMk/>
          <pc:sldMk cId="1033004166" sldId="675"/>
        </pc:sldMkLst>
        <pc:spChg chg="mod">
          <ac:chgData name="Nguyen Chi Son" userId="606856d02e9d83ac" providerId="LiveId" clId="{4031483A-BF13-43C1-AD9F-B4ECDC15C634}" dt="2022-05-30T13:01:46.905" v="163" actId="20577"/>
          <ac:spMkLst>
            <pc:docMk/>
            <pc:sldMk cId="1033004166" sldId="675"/>
            <ac:spMk id="2" creationId="{DAF08EC2-5D0D-48D9-855C-A59C0E5ED55B}"/>
          </ac:spMkLst>
        </pc:spChg>
      </pc:sldChg>
      <pc:sldChg chg="addSp delSp modSp mod">
        <pc:chgData name="Nguyen Chi Son" userId="606856d02e9d83ac" providerId="LiveId" clId="{4031483A-BF13-43C1-AD9F-B4ECDC15C634}" dt="2022-05-30T14:20:26.913" v="2328" actId="1076"/>
        <pc:sldMkLst>
          <pc:docMk/>
          <pc:sldMk cId="1696484547" sldId="885"/>
        </pc:sldMkLst>
        <pc:spChg chg="mod">
          <ac:chgData name="Nguyen Chi Son" userId="606856d02e9d83ac" providerId="LiveId" clId="{4031483A-BF13-43C1-AD9F-B4ECDC15C634}" dt="2022-05-30T14:07:57.856" v="2174" actId="20577"/>
          <ac:spMkLst>
            <pc:docMk/>
            <pc:sldMk cId="1696484547" sldId="885"/>
            <ac:spMk id="2" creationId="{BA8A6260-CA4B-46A9-A06E-C71EE59E6992}"/>
          </ac:spMkLst>
        </pc:spChg>
        <pc:spChg chg="add mod">
          <ac:chgData name="Nguyen Chi Son" userId="606856d02e9d83ac" providerId="LiveId" clId="{4031483A-BF13-43C1-AD9F-B4ECDC15C634}" dt="2022-05-30T14:20:26.913" v="2328" actId="1076"/>
          <ac:spMkLst>
            <pc:docMk/>
            <pc:sldMk cId="1696484547" sldId="885"/>
            <ac:spMk id="9" creationId="{6D3E3DA0-47B8-91A3-1155-2AF2939848D1}"/>
          </ac:spMkLst>
        </pc:spChg>
        <pc:graphicFrameChg chg="del">
          <ac:chgData name="Nguyen Chi Son" userId="606856d02e9d83ac" providerId="LiveId" clId="{4031483A-BF13-43C1-AD9F-B4ECDC15C634}" dt="2022-05-30T14:15:21.717" v="2175" actId="478"/>
          <ac:graphicFrameMkLst>
            <pc:docMk/>
            <pc:sldMk cId="1696484547" sldId="885"/>
            <ac:graphicFrameMk id="4" creationId="{47F9AF86-11A4-27B2-4613-75467140A142}"/>
          </ac:graphicFrameMkLst>
        </pc:graphicFrameChg>
        <pc:picChg chg="add mod">
          <ac:chgData name="Nguyen Chi Son" userId="606856d02e9d83ac" providerId="LiveId" clId="{4031483A-BF13-43C1-AD9F-B4ECDC15C634}" dt="2022-05-30T14:20:14.065" v="2325" actId="1076"/>
          <ac:picMkLst>
            <pc:docMk/>
            <pc:sldMk cId="1696484547" sldId="885"/>
            <ac:picMk id="3" creationId="{5EBF2B5B-6489-27EC-4CC9-59CA9F279E65}"/>
          </ac:picMkLst>
        </pc:picChg>
        <pc:picChg chg="add mod">
          <ac:chgData name="Nguyen Chi Son" userId="606856d02e9d83ac" providerId="LiveId" clId="{4031483A-BF13-43C1-AD9F-B4ECDC15C634}" dt="2022-05-30T14:20:14.065" v="2325" actId="1076"/>
          <ac:picMkLst>
            <pc:docMk/>
            <pc:sldMk cId="1696484547" sldId="885"/>
            <ac:picMk id="5" creationId="{45BB8E08-02A1-BA8B-B80C-A71375C86477}"/>
          </ac:picMkLst>
        </pc:picChg>
        <pc:picChg chg="del">
          <ac:chgData name="Nguyen Chi Son" userId="606856d02e9d83ac" providerId="LiveId" clId="{4031483A-BF13-43C1-AD9F-B4ECDC15C634}" dt="2022-05-30T13:38:48.053" v="2143" actId="478"/>
          <ac:picMkLst>
            <pc:docMk/>
            <pc:sldMk cId="1696484547" sldId="885"/>
            <ac:picMk id="1026" creationId="{2DF79992-E9E5-5470-7AFE-E3E7330B102F}"/>
          </ac:picMkLst>
        </pc:picChg>
        <pc:picChg chg="del">
          <ac:chgData name="Nguyen Chi Son" userId="606856d02e9d83ac" providerId="LiveId" clId="{4031483A-BF13-43C1-AD9F-B4ECDC15C634}" dt="2022-05-30T13:38:48.566" v="2144" actId="478"/>
          <ac:picMkLst>
            <pc:docMk/>
            <pc:sldMk cId="1696484547" sldId="885"/>
            <ac:picMk id="1028" creationId="{D98B72BA-EC69-844A-060E-5E56627AA2F6}"/>
          </ac:picMkLst>
        </pc:picChg>
        <pc:picChg chg="add mod">
          <ac:chgData name="Nguyen Chi Son" userId="606856d02e9d83ac" providerId="LiveId" clId="{4031483A-BF13-43C1-AD9F-B4ECDC15C634}" dt="2022-05-30T14:20:14.065" v="2325" actId="1076"/>
          <ac:picMkLst>
            <pc:docMk/>
            <pc:sldMk cId="1696484547" sldId="885"/>
            <ac:picMk id="1030" creationId="{6BAB1136-2204-1FBA-7C04-EBDC1CAF5792}"/>
          </ac:picMkLst>
        </pc:picChg>
      </pc:sldChg>
      <pc:sldChg chg="modSp mod">
        <pc:chgData name="Nguyen Chi Son" userId="606856d02e9d83ac" providerId="LiveId" clId="{4031483A-BF13-43C1-AD9F-B4ECDC15C634}" dt="2022-05-30T13:38:45.305" v="2142" actId="20577"/>
        <pc:sldMkLst>
          <pc:docMk/>
          <pc:sldMk cId="2094527133" sldId="894"/>
        </pc:sldMkLst>
        <pc:spChg chg="mod">
          <ac:chgData name="Nguyen Chi Son" userId="606856d02e9d83ac" providerId="LiveId" clId="{4031483A-BF13-43C1-AD9F-B4ECDC15C634}" dt="2022-05-30T13:38:45.305" v="2142" actId="20577"/>
          <ac:spMkLst>
            <pc:docMk/>
            <pc:sldMk cId="2094527133" sldId="894"/>
            <ac:spMk id="2" creationId="{DAF08EC2-5D0D-48D9-855C-A59C0E5ED55B}"/>
          </ac:spMkLst>
        </pc:spChg>
      </pc:sldChg>
      <pc:sldChg chg="addSp delSp modSp del mod delAnim modAnim">
        <pc:chgData name="Nguyen Chi Son" userId="606856d02e9d83ac" providerId="LiveId" clId="{4031483A-BF13-43C1-AD9F-B4ECDC15C634}" dt="2022-05-30T14:32:33.108" v="3903" actId="47"/>
        <pc:sldMkLst>
          <pc:docMk/>
          <pc:sldMk cId="743094264" sldId="895"/>
        </pc:sldMkLst>
        <pc:spChg chg="del">
          <ac:chgData name="Nguyen Chi Son" userId="606856d02e9d83ac" providerId="LiveId" clId="{4031483A-BF13-43C1-AD9F-B4ECDC15C634}" dt="2022-05-30T14:31:33.005" v="3882" actId="478"/>
          <ac:spMkLst>
            <pc:docMk/>
            <pc:sldMk cId="743094264" sldId="895"/>
            <ac:spMk id="13" creationId="{8E260BD7-BACD-8785-B7AB-5EDBD93D4A8B}"/>
          </ac:spMkLst>
        </pc:spChg>
        <pc:spChg chg="del">
          <ac:chgData name="Nguyen Chi Son" userId="606856d02e9d83ac" providerId="LiveId" clId="{4031483A-BF13-43C1-AD9F-B4ECDC15C634}" dt="2022-05-30T14:31:33.005" v="3882" actId="478"/>
          <ac:spMkLst>
            <pc:docMk/>
            <pc:sldMk cId="743094264" sldId="895"/>
            <ac:spMk id="14" creationId="{5BCD13B8-CA09-590A-B868-43BB87774043}"/>
          </ac:spMkLst>
        </pc:spChg>
        <pc:spChg chg="del">
          <ac:chgData name="Nguyen Chi Son" userId="606856d02e9d83ac" providerId="LiveId" clId="{4031483A-BF13-43C1-AD9F-B4ECDC15C634}" dt="2022-05-30T14:31:33.005" v="3882" actId="478"/>
          <ac:spMkLst>
            <pc:docMk/>
            <pc:sldMk cId="743094264" sldId="895"/>
            <ac:spMk id="15" creationId="{2956C873-092E-951F-5A62-5EFBF316A89D}"/>
          </ac:spMkLst>
        </pc:spChg>
        <pc:spChg chg="del">
          <ac:chgData name="Nguyen Chi Son" userId="606856d02e9d83ac" providerId="LiveId" clId="{4031483A-BF13-43C1-AD9F-B4ECDC15C634}" dt="2022-05-30T14:31:33.005" v="3882" actId="478"/>
          <ac:spMkLst>
            <pc:docMk/>
            <pc:sldMk cId="743094264" sldId="895"/>
            <ac:spMk id="16" creationId="{DF042B8F-430A-3D3F-A3C2-AE8811C6680C}"/>
          </ac:spMkLst>
        </pc:spChg>
        <pc:spChg chg="add mod">
          <ac:chgData name="Nguyen Chi Son" userId="606856d02e9d83ac" providerId="LiveId" clId="{4031483A-BF13-43C1-AD9F-B4ECDC15C634}" dt="2022-05-30T14:32:05.847" v="3901"/>
          <ac:spMkLst>
            <pc:docMk/>
            <pc:sldMk cId="743094264" sldId="895"/>
            <ac:spMk id="17" creationId="{E1039E93-9A89-737C-B73F-17DB039E4531}"/>
          </ac:spMkLst>
        </pc:spChg>
        <pc:spChg chg="add mod">
          <ac:chgData name="Nguyen Chi Son" userId="606856d02e9d83ac" providerId="LiveId" clId="{4031483A-BF13-43C1-AD9F-B4ECDC15C634}" dt="2022-05-30T14:32:05.847" v="3901"/>
          <ac:spMkLst>
            <pc:docMk/>
            <pc:sldMk cId="743094264" sldId="895"/>
            <ac:spMk id="18" creationId="{5A385D24-A4E0-D386-B7BA-D5F8430EB4E4}"/>
          </ac:spMkLst>
        </pc:spChg>
        <pc:spChg chg="mod">
          <ac:chgData name="Nguyen Chi Son" userId="606856d02e9d83ac" providerId="LiveId" clId="{4031483A-BF13-43C1-AD9F-B4ECDC15C634}" dt="2022-05-30T14:31:55.446" v="3900" actId="20577"/>
          <ac:spMkLst>
            <pc:docMk/>
            <pc:sldMk cId="743094264" sldId="895"/>
            <ac:spMk id="19" creationId="{9C339D16-68E4-43C4-A62E-D0146138D23B}"/>
          </ac:spMkLst>
        </pc:spChg>
        <pc:spChg chg="add mod">
          <ac:chgData name="Nguyen Chi Son" userId="606856d02e9d83ac" providerId="LiveId" clId="{4031483A-BF13-43C1-AD9F-B4ECDC15C634}" dt="2022-05-30T14:32:05.847" v="3901"/>
          <ac:spMkLst>
            <pc:docMk/>
            <pc:sldMk cId="743094264" sldId="895"/>
            <ac:spMk id="20" creationId="{D7FE26D4-ED99-9698-B221-72CE4C94F784}"/>
          </ac:spMkLst>
        </pc:spChg>
        <pc:spChg chg="add mod">
          <ac:chgData name="Nguyen Chi Son" userId="606856d02e9d83ac" providerId="LiveId" clId="{4031483A-BF13-43C1-AD9F-B4ECDC15C634}" dt="2022-05-30T14:32:05.847" v="3901"/>
          <ac:spMkLst>
            <pc:docMk/>
            <pc:sldMk cId="743094264" sldId="895"/>
            <ac:spMk id="21" creationId="{B8AB8E59-B0FC-7118-B8DE-FF7C85FF9EAC}"/>
          </ac:spMkLst>
        </pc:spChg>
        <pc:graphicFrameChg chg="add mod">
          <ac:chgData name="Nguyen Chi Son" userId="606856d02e9d83ac" providerId="LiveId" clId="{4031483A-BF13-43C1-AD9F-B4ECDC15C634}" dt="2022-05-30T14:32:05.847" v="3901"/>
          <ac:graphicFrameMkLst>
            <pc:docMk/>
            <pc:sldMk cId="743094264" sldId="895"/>
            <ac:graphicFrameMk id="22" creationId="{8A008656-7591-5162-2B27-A9E70837691D}"/>
          </ac:graphicFrameMkLst>
        </pc:graphicFrameChg>
        <pc:graphicFrameChg chg="del">
          <ac:chgData name="Nguyen Chi Son" userId="606856d02e9d83ac" providerId="LiveId" clId="{4031483A-BF13-43C1-AD9F-B4ECDC15C634}" dt="2022-05-30T14:31:33.005" v="3882" actId="478"/>
          <ac:graphicFrameMkLst>
            <pc:docMk/>
            <pc:sldMk cId="743094264" sldId="895"/>
            <ac:graphicFrameMk id="23" creationId="{411FD35B-D13B-2903-E237-6501221826A9}"/>
          </ac:graphicFrameMkLst>
        </pc:graphicFrameChg>
        <pc:graphicFrameChg chg="del">
          <ac:chgData name="Nguyen Chi Son" userId="606856d02e9d83ac" providerId="LiveId" clId="{4031483A-BF13-43C1-AD9F-B4ECDC15C634}" dt="2022-05-30T14:31:33.005" v="3882" actId="478"/>
          <ac:graphicFrameMkLst>
            <pc:docMk/>
            <pc:sldMk cId="743094264" sldId="895"/>
            <ac:graphicFrameMk id="24" creationId="{A5428652-5E88-2611-DDCD-4B2517503BA7}"/>
          </ac:graphicFrameMkLst>
        </pc:graphicFrameChg>
        <pc:graphicFrameChg chg="add mod">
          <ac:chgData name="Nguyen Chi Son" userId="606856d02e9d83ac" providerId="LiveId" clId="{4031483A-BF13-43C1-AD9F-B4ECDC15C634}" dt="2022-05-30T14:32:05.847" v="3901"/>
          <ac:graphicFrameMkLst>
            <pc:docMk/>
            <pc:sldMk cId="743094264" sldId="895"/>
            <ac:graphicFrameMk id="25" creationId="{5952C3C0-3706-9747-9FD8-0017D45A6ECB}"/>
          </ac:graphicFrameMkLst>
        </pc:graphicFrameChg>
        <pc:graphicFrameChg chg="add del mod">
          <ac:chgData name="Nguyen Chi Son" userId="606856d02e9d83ac" providerId="LiveId" clId="{4031483A-BF13-43C1-AD9F-B4ECDC15C634}" dt="2022-05-30T14:32:08.532" v="3902" actId="478"/>
          <ac:graphicFrameMkLst>
            <pc:docMk/>
            <pc:sldMk cId="743094264" sldId="895"/>
            <ac:graphicFrameMk id="26" creationId="{75B4CAD1-5BB4-84FE-8A45-458D4FFF34DD}"/>
          </ac:graphicFrameMkLst>
        </pc:graphicFrameChg>
        <pc:graphicFrameChg chg="del">
          <ac:chgData name="Nguyen Chi Son" userId="606856d02e9d83ac" providerId="LiveId" clId="{4031483A-BF13-43C1-AD9F-B4ECDC15C634}" dt="2022-05-30T14:31:33.005" v="3882" actId="478"/>
          <ac:graphicFrameMkLst>
            <pc:docMk/>
            <pc:sldMk cId="743094264" sldId="895"/>
            <ac:graphicFrameMk id="27" creationId="{D1890603-65A5-2335-AAF8-E68D3217BA9E}"/>
          </ac:graphicFrameMkLst>
        </pc:graphicFrameChg>
        <pc:graphicFrameChg chg="del">
          <ac:chgData name="Nguyen Chi Son" userId="606856d02e9d83ac" providerId="LiveId" clId="{4031483A-BF13-43C1-AD9F-B4ECDC15C634}" dt="2022-05-30T14:31:33.005" v="3882" actId="478"/>
          <ac:graphicFrameMkLst>
            <pc:docMk/>
            <pc:sldMk cId="743094264" sldId="895"/>
            <ac:graphicFrameMk id="31" creationId="{CF4E4C42-5792-F9EE-03D3-5010CA07A9CF}"/>
          </ac:graphicFrameMkLst>
        </pc:graphicFrameChg>
        <pc:picChg chg="add mod">
          <ac:chgData name="Nguyen Chi Son" userId="606856d02e9d83ac" providerId="LiveId" clId="{4031483A-BF13-43C1-AD9F-B4ECDC15C634}" dt="2022-05-30T14:31:45.784" v="3885" actId="1076"/>
          <ac:picMkLst>
            <pc:docMk/>
            <pc:sldMk cId="743094264" sldId="895"/>
            <ac:picMk id="3" creationId="{AC10FAC4-2C08-1FA4-332E-D3C243EC3B22}"/>
          </ac:picMkLst>
        </pc:picChg>
      </pc:sldChg>
      <pc:sldChg chg="addSp delSp modSp mod modAnim">
        <pc:chgData name="Nguyen Chi Son" userId="606856d02e9d83ac" providerId="LiveId" clId="{4031483A-BF13-43C1-AD9F-B4ECDC15C634}" dt="2022-05-30T13:38:29.838" v="2082" actId="1035"/>
        <pc:sldMkLst>
          <pc:docMk/>
          <pc:sldMk cId="2460070583" sldId="900"/>
        </pc:sldMkLst>
        <pc:spChg chg="add mod">
          <ac:chgData name="Nguyen Chi Son" userId="606856d02e9d83ac" providerId="LiveId" clId="{4031483A-BF13-43C1-AD9F-B4ECDC15C634}" dt="2022-05-30T13:37:49.642" v="1965" actId="1076"/>
          <ac:spMkLst>
            <pc:docMk/>
            <pc:sldMk cId="2460070583" sldId="900"/>
            <ac:spMk id="7" creationId="{1CE957AD-921C-678C-B0CF-EDAD2E442CC0}"/>
          </ac:spMkLst>
        </pc:spChg>
        <pc:spChg chg="add mod">
          <ac:chgData name="Nguyen Chi Son" userId="606856d02e9d83ac" providerId="LiveId" clId="{4031483A-BF13-43C1-AD9F-B4ECDC15C634}" dt="2022-05-30T13:37:49.642" v="1965" actId="1076"/>
          <ac:spMkLst>
            <pc:docMk/>
            <pc:sldMk cId="2460070583" sldId="900"/>
            <ac:spMk id="8" creationId="{87187D45-503E-927B-EC3B-4E7EE5087DC0}"/>
          </ac:spMkLst>
        </pc:spChg>
        <pc:spChg chg="mod">
          <ac:chgData name="Nguyen Chi Son" userId="606856d02e9d83ac" providerId="LiveId" clId="{4031483A-BF13-43C1-AD9F-B4ECDC15C634}" dt="2022-05-30T13:38:29.838" v="2082" actId="1035"/>
          <ac:spMkLst>
            <pc:docMk/>
            <pc:sldMk cId="2460070583" sldId="900"/>
            <ac:spMk id="13" creationId="{B0E76534-40CC-7B0E-60C6-05E6103601BA}"/>
          </ac:spMkLst>
        </pc:spChg>
        <pc:spChg chg="add mod">
          <ac:chgData name="Nguyen Chi Son" userId="606856d02e9d83ac" providerId="LiveId" clId="{4031483A-BF13-43C1-AD9F-B4ECDC15C634}" dt="2022-05-30T13:37:49.642" v="1965" actId="1076"/>
          <ac:spMkLst>
            <pc:docMk/>
            <pc:sldMk cId="2460070583" sldId="900"/>
            <ac:spMk id="14" creationId="{2EB086AC-9992-69E3-0652-BD9157FF3FE2}"/>
          </ac:spMkLst>
        </pc:spChg>
        <pc:spChg chg="mod">
          <ac:chgData name="Nguyen Chi Son" userId="606856d02e9d83ac" providerId="LiveId" clId="{4031483A-BF13-43C1-AD9F-B4ECDC15C634}" dt="2022-05-30T13:38:29.838" v="2082" actId="1035"/>
          <ac:spMkLst>
            <pc:docMk/>
            <pc:sldMk cId="2460070583" sldId="900"/>
            <ac:spMk id="15" creationId="{832FFACD-4AC8-1314-5A81-9394A6ED8908}"/>
          </ac:spMkLst>
        </pc:spChg>
        <pc:spChg chg="add mod">
          <ac:chgData name="Nguyen Chi Son" userId="606856d02e9d83ac" providerId="LiveId" clId="{4031483A-BF13-43C1-AD9F-B4ECDC15C634}" dt="2022-05-30T13:37:49.642" v="1965" actId="1076"/>
          <ac:spMkLst>
            <pc:docMk/>
            <pc:sldMk cId="2460070583" sldId="900"/>
            <ac:spMk id="16" creationId="{70012165-C665-4E29-C1DB-3E282C5A9F15}"/>
          </ac:spMkLst>
        </pc:spChg>
        <pc:spChg chg="mod">
          <ac:chgData name="Nguyen Chi Son" userId="606856d02e9d83ac" providerId="LiveId" clId="{4031483A-BF13-43C1-AD9F-B4ECDC15C634}" dt="2022-05-30T13:36:19.956" v="1926" actId="20577"/>
          <ac:spMkLst>
            <pc:docMk/>
            <pc:sldMk cId="2460070583" sldId="900"/>
            <ac:spMk id="19" creationId="{9C339D16-68E4-43C4-A62E-D0146138D23B}"/>
          </ac:spMkLst>
        </pc:spChg>
        <pc:graphicFrameChg chg="add mod">
          <ac:chgData name="Nguyen Chi Son" userId="606856d02e9d83ac" providerId="LiveId" clId="{4031483A-BF13-43C1-AD9F-B4ECDC15C634}" dt="2022-05-30T13:37:49.642" v="1965" actId="1076"/>
          <ac:graphicFrameMkLst>
            <pc:docMk/>
            <pc:sldMk cId="2460070583" sldId="900"/>
            <ac:graphicFrameMk id="17" creationId="{10AC62E1-CD9D-A1E7-7A8A-358D764063A7}"/>
          </ac:graphicFrameMkLst>
        </pc:graphicFrameChg>
        <pc:graphicFrameChg chg="add mod">
          <ac:chgData name="Nguyen Chi Son" userId="606856d02e9d83ac" providerId="LiveId" clId="{4031483A-BF13-43C1-AD9F-B4ECDC15C634}" dt="2022-05-30T13:37:49.642" v="1965" actId="1076"/>
          <ac:graphicFrameMkLst>
            <pc:docMk/>
            <pc:sldMk cId="2460070583" sldId="900"/>
            <ac:graphicFrameMk id="18" creationId="{BD18C04C-74E1-0D52-C8EA-B785885D288F}"/>
          </ac:graphicFrameMkLst>
        </pc:graphicFrameChg>
        <pc:graphicFrameChg chg="add mod">
          <ac:chgData name="Nguyen Chi Son" userId="606856d02e9d83ac" providerId="LiveId" clId="{4031483A-BF13-43C1-AD9F-B4ECDC15C634}" dt="2022-05-30T13:38:29.838" v="2082" actId="1035"/>
          <ac:graphicFrameMkLst>
            <pc:docMk/>
            <pc:sldMk cId="2460070583" sldId="900"/>
            <ac:graphicFrameMk id="20" creationId="{2606E558-12D7-E19C-F4CA-FDD6FD6F9D5C}"/>
          </ac:graphicFrameMkLst>
        </pc:graphicFrameChg>
        <pc:picChg chg="del">
          <ac:chgData name="Nguyen Chi Son" userId="606856d02e9d83ac" providerId="LiveId" clId="{4031483A-BF13-43C1-AD9F-B4ECDC15C634}" dt="2022-05-30T13:35:11.854" v="1415" actId="478"/>
          <ac:picMkLst>
            <pc:docMk/>
            <pc:sldMk cId="2460070583" sldId="900"/>
            <ac:picMk id="3" creationId="{8A05D065-28D3-06A3-2F30-1FDEC1CB515A}"/>
          </ac:picMkLst>
        </pc:picChg>
        <pc:cxnChg chg="add mod">
          <ac:chgData name="Nguyen Chi Son" userId="606856d02e9d83ac" providerId="LiveId" clId="{4031483A-BF13-43C1-AD9F-B4ECDC15C634}" dt="2022-05-30T13:37:49.642" v="1965" actId="1076"/>
          <ac:cxnSpMkLst>
            <pc:docMk/>
            <pc:sldMk cId="2460070583" sldId="900"/>
            <ac:cxnSpMk id="10" creationId="{69D2D621-7FAE-75EC-279B-94D7547C1708}"/>
          </ac:cxnSpMkLst>
        </pc:cxnChg>
        <pc:cxnChg chg="add mod">
          <ac:chgData name="Nguyen Chi Son" userId="606856d02e9d83ac" providerId="LiveId" clId="{4031483A-BF13-43C1-AD9F-B4ECDC15C634}" dt="2022-05-30T13:37:49.642" v="1965" actId="1076"/>
          <ac:cxnSpMkLst>
            <pc:docMk/>
            <pc:sldMk cId="2460070583" sldId="900"/>
            <ac:cxnSpMk id="11" creationId="{F961B7EC-9A9D-CF2F-CDF4-8B13CE0193BC}"/>
          </ac:cxnSpMkLst>
        </pc:cxnChg>
        <pc:cxnChg chg="add mod">
          <ac:chgData name="Nguyen Chi Son" userId="606856d02e9d83ac" providerId="LiveId" clId="{4031483A-BF13-43C1-AD9F-B4ECDC15C634}" dt="2022-05-30T13:37:49.642" v="1965" actId="1076"/>
          <ac:cxnSpMkLst>
            <pc:docMk/>
            <pc:sldMk cId="2460070583" sldId="900"/>
            <ac:cxnSpMk id="12" creationId="{6FB96CBA-D3A7-04A4-7C07-F5E8A74D46E3}"/>
          </ac:cxnSpMkLst>
        </pc:cxnChg>
      </pc:sldChg>
      <pc:sldChg chg="addSp delSp modSp mod addAnim delAnim modAnim">
        <pc:chgData name="Nguyen Chi Son" userId="606856d02e9d83ac" providerId="LiveId" clId="{4031483A-BF13-43C1-AD9F-B4ECDC15C634}" dt="2022-05-30T13:23:04.164" v="741" actId="1076"/>
        <pc:sldMkLst>
          <pc:docMk/>
          <pc:sldMk cId="1394142104" sldId="908"/>
        </pc:sldMkLst>
        <pc:spChg chg="mod">
          <ac:chgData name="Nguyen Chi Son" userId="606856d02e9d83ac" providerId="LiveId" clId="{4031483A-BF13-43C1-AD9F-B4ECDC15C634}" dt="2022-05-30T13:03:47.542" v="651" actId="20577"/>
          <ac:spMkLst>
            <pc:docMk/>
            <pc:sldMk cId="1394142104" sldId="908"/>
            <ac:spMk id="2" creationId="{BA8A6260-CA4B-46A9-A06E-C71EE59E6992}"/>
          </ac:spMkLst>
        </pc:spChg>
        <pc:spChg chg="add del mod">
          <ac:chgData name="Nguyen Chi Son" userId="606856d02e9d83ac" providerId="LiveId" clId="{4031483A-BF13-43C1-AD9F-B4ECDC15C634}" dt="2022-05-30T13:23:04.164" v="741" actId="1076"/>
          <ac:spMkLst>
            <pc:docMk/>
            <pc:sldMk cId="1394142104" sldId="908"/>
            <ac:spMk id="5" creationId="{957C37AD-3F43-5E69-5E91-49F369A46297}"/>
          </ac:spMkLst>
        </pc:spChg>
        <pc:spChg chg="add mod">
          <ac:chgData name="Nguyen Chi Son" userId="606856d02e9d83ac" providerId="LiveId" clId="{4031483A-BF13-43C1-AD9F-B4ECDC15C634}" dt="2022-05-30T13:22:58.549" v="739" actId="1076"/>
          <ac:spMkLst>
            <pc:docMk/>
            <pc:sldMk cId="1394142104" sldId="908"/>
            <ac:spMk id="16" creationId="{4108C8BA-0C5E-D6F6-C3CF-A6FB88989418}"/>
          </ac:spMkLst>
        </pc:spChg>
        <pc:spChg chg="add mod">
          <ac:chgData name="Nguyen Chi Son" userId="606856d02e9d83ac" providerId="LiveId" clId="{4031483A-BF13-43C1-AD9F-B4ECDC15C634}" dt="2022-05-30T13:22:58.549" v="739" actId="1076"/>
          <ac:spMkLst>
            <pc:docMk/>
            <pc:sldMk cId="1394142104" sldId="908"/>
            <ac:spMk id="17" creationId="{3402326B-7B03-10CF-7423-31C87CC3F4CC}"/>
          </ac:spMkLst>
        </pc:spChg>
        <pc:spChg chg="add mod">
          <ac:chgData name="Nguyen Chi Son" userId="606856d02e9d83ac" providerId="LiveId" clId="{4031483A-BF13-43C1-AD9F-B4ECDC15C634}" dt="2022-05-30T13:22:58.549" v="739" actId="1076"/>
          <ac:spMkLst>
            <pc:docMk/>
            <pc:sldMk cId="1394142104" sldId="908"/>
            <ac:spMk id="25" creationId="{B3F3012A-E4D5-58C4-CA85-BF76F7CAD108}"/>
          </ac:spMkLst>
        </pc:spChg>
        <pc:spChg chg="add mod">
          <ac:chgData name="Nguyen Chi Son" userId="606856d02e9d83ac" providerId="LiveId" clId="{4031483A-BF13-43C1-AD9F-B4ECDC15C634}" dt="2022-05-30T13:22:58.549" v="739" actId="1076"/>
          <ac:spMkLst>
            <pc:docMk/>
            <pc:sldMk cId="1394142104" sldId="908"/>
            <ac:spMk id="26" creationId="{E643E2EE-EE5D-0C8D-BFD9-207D65E7315D}"/>
          </ac:spMkLst>
        </pc:spChg>
        <pc:spChg chg="add del">
          <ac:chgData name="Nguyen Chi Son" userId="606856d02e9d83ac" providerId="LiveId" clId="{4031483A-BF13-43C1-AD9F-B4ECDC15C634}" dt="2022-05-30T13:01:54.767" v="166" actId="478"/>
          <ac:spMkLst>
            <pc:docMk/>
            <pc:sldMk cId="1394142104" sldId="908"/>
            <ac:spMk id="28" creationId="{6246A088-0AF6-15B9-E8F6-F0EF7DF0BAAF}"/>
          </ac:spMkLst>
        </pc:spChg>
        <pc:spChg chg="add del">
          <ac:chgData name="Nguyen Chi Son" userId="606856d02e9d83ac" providerId="LiveId" clId="{4031483A-BF13-43C1-AD9F-B4ECDC15C634}" dt="2022-05-30T13:01:54.767" v="166" actId="478"/>
          <ac:spMkLst>
            <pc:docMk/>
            <pc:sldMk cId="1394142104" sldId="908"/>
            <ac:spMk id="29" creationId="{08C2B89B-70BB-F906-1955-A79EF7643EBA}"/>
          </ac:spMkLst>
        </pc:spChg>
        <pc:spChg chg="add del">
          <ac:chgData name="Nguyen Chi Son" userId="606856d02e9d83ac" providerId="LiveId" clId="{4031483A-BF13-43C1-AD9F-B4ECDC15C634}" dt="2022-05-30T13:01:54.767" v="166" actId="478"/>
          <ac:spMkLst>
            <pc:docMk/>
            <pc:sldMk cId="1394142104" sldId="908"/>
            <ac:spMk id="38" creationId="{0C6CA2AB-272B-4115-6864-5C3D12A60009}"/>
          </ac:spMkLst>
        </pc:spChg>
        <pc:spChg chg="add del">
          <ac:chgData name="Nguyen Chi Son" userId="606856d02e9d83ac" providerId="LiveId" clId="{4031483A-BF13-43C1-AD9F-B4ECDC15C634}" dt="2022-05-30T13:01:54.767" v="166" actId="478"/>
          <ac:spMkLst>
            <pc:docMk/>
            <pc:sldMk cId="1394142104" sldId="908"/>
            <ac:spMk id="39" creationId="{719CF7D0-3A47-8090-A9E8-1F577D4EC55D}"/>
          </ac:spMkLst>
        </pc:spChg>
        <pc:spChg chg="add del">
          <ac:chgData name="Nguyen Chi Son" userId="606856d02e9d83ac" providerId="LiveId" clId="{4031483A-BF13-43C1-AD9F-B4ECDC15C634}" dt="2022-05-30T13:01:54.767" v="166" actId="478"/>
          <ac:spMkLst>
            <pc:docMk/>
            <pc:sldMk cId="1394142104" sldId="908"/>
            <ac:spMk id="40" creationId="{98D985DE-9D29-C746-0072-16DD4CE09E07}"/>
          </ac:spMkLst>
        </pc:spChg>
        <pc:spChg chg="add del">
          <ac:chgData name="Nguyen Chi Son" userId="606856d02e9d83ac" providerId="LiveId" clId="{4031483A-BF13-43C1-AD9F-B4ECDC15C634}" dt="2022-05-30T13:01:54.767" v="166" actId="478"/>
          <ac:spMkLst>
            <pc:docMk/>
            <pc:sldMk cId="1394142104" sldId="908"/>
            <ac:spMk id="41" creationId="{BA227777-4A28-ED41-46B7-45F385C5EC60}"/>
          </ac:spMkLst>
        </pc:spChg>
        <pc:cxnChg chg="add del">
          <ac:chgData name="Nguyen Chi Son" userId="606856d02e9d83ac" providerId="LiveId" clId="{4031483A-BF13-43C1-AD9F-B4ECDC15C634}" dt="2022-05-30T13:01:54.767" v="166" actId="478"/>
          <ac:cxnSpMkLst>
            <pc:docMk/>
            <pc:sldMk cId="1394142104" sldId="908"/>
            <ac:cxnSpMk id="4" creationId="{BDE52499-DD66-5341-2E70-8595C0CD8409}"/>
          </ac:cxnSpMkLst>
        </pc:cxnChg>
        <pc:cxnChg chg="add mod">
          <ac:chgData name="Nguyen Chi Son" userId="606856d02e9d83ac" providerId="LiveId" clId="{4031483A-BF13-43C1-AD9F-B4ECDC15C634}" dt="2022-05-30T13:22:58.549" v="739" actId="1076"/>
          <ac:cxnSpMkLst>
            <pc:docMk/>
            <pc:sldMk cId="1394142104" sldId="908"/>
            <ac:cxnSpMk id="18" creationId="{45196E77-F931-0A64-C658-B9F347854C7D}"/>
          </ac:cxnSpMkLst>
        </pc:cxnChg>
        <pc:cxnChg chg="add mod">
          <ac:chgData name="Nguyen Chi Son" userId="606856d02e9d83ac" providerId="LiveId" clId="{4031483A-BF13-43C1-AD9F-B4ECDC15C634}" dt="2022-05-30T13:22:58.549" v="739" actId="1076"/>
          <ac:cxnSpMkLst>
            <pc:docMk/>
            <pc:sldMk cId="1394142104" sldId="908"/>
            <ac:cxnSpMk id="20" creationId="{DBF64CA7-5B3C-AB1E-23E3-E2BFB63EA1BC}"/>
          </ac:cxnSpMkLst>
        </pc:cxnChg>
        <pc:cxnChg chg="add mod">
          <ac:chgData name="Nguyen Chi Son" userId="606856d02e9d83ac" providerId="LiveId" clId="{4031483A-BF13-43C1-AD9F-B4ECDC15C634}" dt="2022-05-30T13:22:58.549" v="739" actId="1076"/>
          <ac:cxnSpMkLst>
            <pc:docMk/>
            <pc:sldMk cId="1394142104" sldId="908"/>
            <ac:cxnSpMk id="22" creationId="{3082BB06-4461-FA11-CDDA-29806D66FEFC}"/>
          </ac:cxnSpMkLst>
        </pc:cxnChg>
        <pc:cxnChg chg="add del">
          <ac:chgData name="Nguyen Chi Son" userId="606856d02e9d83ac" providerId="LiveId" clId="{4031483A-BF13-43C1-AD9F-B4ECDC15C634}" dt="2022-05-30T13:01:54.767" v="166" actId="478"/>
          <ac:cxnSpMkLst>
            <pc:docMk/>
            <pc:sldMk cId="1394142104" sldId="908"/>
            <ac:cxnSpMk id="24" creationId="{75512AA4-CFB0-16D3-5235-7131BE383B49}"/>
          </ac:cxnSpMkLst>
        </pc:cxnChg>
        <pc:cxnChg chg="add del">
          <ac:chgData name="Nguyen Chi Son" userId="606856d02e9d83ac" providerId="LiveId" clId="{4031483A-BF13-43C1-AD9F-B4ECDC15C634}" dt="2022-05-30T13:01:54.767" v="166" actId="478"/>
          <ac:cxnSpMkLst>
            <pc:docMk/>
            <pc:sldMk cId="1394142104" sldId="908"/>
            <ac:cxnSpMk id="36" creationId="{CD875C03-03FE-52C7-9B8C-73385FED7D2A}"/>
          </ac:cxnSpMkLst>
        </pc:cxnChg>
        <pc:cxnChg chg="add del">
          <ac:chgData name="Nguyen Chi Son" userId="606856d02e9d83ac" providerId="LiveId" clId="{4031483A-BF13-43C1-AD9F-B4ECDC15C634}" dt="2022-05-30T13:01:54.767" v="166" actId="478"/>
          <ac:cxnSpMkLst>
            <pc:docMk/>
            <pc:sldMk cId="1394142104" sldId="908"/>
            <ac:cxnSpMk id="37" creationId="{DA13AC0D-A5E7-B875-FD71-CBE21D7B60FB}"/>
          </ac:cxnSpMkLst>
        </pc:cxnChg>
        <pc:cxnChg chg="add del">
          <ac:chgData name="Nguyen Chi Son" userId="606856d02e9d83ac" providerId="LiveId" clId="{4031483A-BF13-43C1-AD9F-B4ECDC15C634}" dt="2022-05-30T13:01:54.767" v="166" actId="478"/>
          <ac:cxnSpMkLst>
            <pc:docMk/>
            <pc:sldMk cId="1394142104" sldId="908"/>
            <ac:cxnSpMk id="42" creationId="{D2288AE2-94F8-AB15-E688-90016C80D461}"/>
          </ac:cxnSpMkLst>
        </pc:cxnChg>
        <pc:cxnChg chg="add del">
          <ac:chgData name="Nguyen Chi Son" userId="606856d02e9d83ac" providerId="LiveId" clId="{4031483A-BF13-43C1-AD9F-B4ECDC15C634}" dt="2022-05-30T13:01:54.767" v="166" actId="478"/>
          <ac:cxnSpMkLst>
            <pc:docMk/>
            <pc:sldMk cId="1394142104" sldId="908"/>
            <ac:cxnSpMk id="44" creationId="{599F23A3-0DB8-0136-4F3D-9A3ACD696FF7}"/>
          </ac:cxnSpMkLst>
        </pc:cxnChg>
      </pc:sldChg>
      <pc:sldChg chg="del">
        <pc:chgData name="Nguyen Chi Son" userId="606856d02e9d83ac" providerId="LiveId" clId="{4031483A-BF13-43C1-AD9F-B4ECDC15C634}" dt="2022-05-30T13:38:36.801" v="2083" actId="47"/>
        <pc:sldMkLst>
          <pc:docMk/>
          <pc:sldMk cId="176415327" sldId="911"/>
        </pc:sldMkLst>
      </pc:sldChg>
      <pc:sldChg chg="del">
        <pc:chgData name="Nguyen Chi Son" userId="606856d02e9d83ac" providerId="LiveId" clId="{4031483A-BF13-43C1-AD9F-B4ECDC15C634}" dt="2022-05-30T13:38:36.801" v="2083" actId="47"/>
        <pc:sldMkLst>
          <pc:docMk/>
          <pc:sldMk cId="3229223629" sldId="912"/>
        </pc:sldMkLst>
      </pc:sldChg>
      <pc:sldChg chg="addSp delSp modSp mod delAnim modAnim">
        <pc:chgData name="Nguyen Chi Son" userId="606856d02e9d83ac" providerId="LiveId" clId="{4031483A-BF13-43C1-AD9F-B4ECDC15C634}" dt="2022-05-30T14:27:00.772" v="3263" actId="1076"/>
        <pc:sldMkLst>
          <pc:docMk/>
          <pc:sldMk cId="3643987355" sldId="914"/>
        </pc:sldMkLst>
        <pc:spChg chg="del">
          <ac:chgData name="Nguyen Chi Son" userId="606856d02e9d83ac" providerId="LiveId" clId="{4031483A-BF13-43C1-AD9F-B4ECDC15C634}" dt="2022-05-30T14:21:16.004" v="2442" actId="478"/>
          <ac:spMkLst>
            <pc:docMk/>
            <pc:sldMk cId="3643987355" sldId="914"/>
            <ac:spMk id="13" creationId="{A4D294AB-A524-7E37-7E86-9C263E1B5C0A}"/>
          </ac:spMkLst>
        </pc:spChg>
        <pc:spChg chg="del">
          <ac:chgData name="Nguyen Chi Son" userId="606856d02e9d83ac" providerId="LiveId" clId="{4031483A-BF13-43C1-AD9F-B4ECDC15C634}" dt="2022-05-30T14:21:16.004" v="2442" actId="478"/>
          <ac:spMkLst>
            <pc:docMk/>
            <pc:sldMk cId="3643987355" sldId="914"/>
            <ac:spMk id="14" creationId="{F70A71BB-74EE-ABB4-5B0F-93BA9DF7CECD}"/>
          </ac:spMkLst>
        </pc:spChg>
        <pc:spChg chg="del">
          <ac:chgData name="Nguyen Chi Son" userId="606856d02e9d83ac" providerId="LiveId" clId="{4031483A-BF13-43C1-AD9F-B4ECDC15C634}" dt="2022-05-30T14:21:16.004" v="2442" actId="478"/>
          <ac:spMkLst>
            <pc:docMk/>
            <pc:sldMk cId="3643987355" sldId="914"/>
            <ac:spMk id="15" creationId="{142F6CDB-A1E3-834F-7AD2-385B75AE5132}"/>
          </ac:spMkLst>
        </pc:spChg>
        <pc:spChg chg="del">
          <ac:chgData name="Nguyen Chi Son" userId="606856d02e9d83ac" providerId="LiveId" clId="{4031483A-BF13-43C1-AD9F-B4ECDC15C634}" dt="2022-05-30T14:21:16.004" v="2442" actId="478"/>
          <ac:spMkLst>
            <pc:docMk/>
            <pc:sldMk cId="3643987355" sldId="914"/>
            <ac:spMk id="16" creationId="{34A6F746-0DD2-1375-150A-EE9D4BDECA13}"/>
          </ac:spMkLst>
        </pc:spChg>
        <pc:spChg chg="mod">
          <ac:chgData name="Nguyen Chi Son" userId="606856d02e9d83ac" providerId="LiveId" clId="{4031483A-BF13-43C1-AD9F-B4ECDC15C634}" dt="2022-05-30T14:24:32.508" v="2983" actId="20577"/>
          <ac:spMkLst>
            <pc:docMk/>
            <pc:sldMk cId="3643987355" sldId="914"/>
            <ac:spMk id="19" creationId="{9C339D16-68E4-43C4-A62E-D0146138D23B}"/>
          </ac:spMkLst>
        </pc:spChg>
        <pc:spChg chg="del">
          <ac:chgData name="Nguyen Chi Son" userId="606856d02e9d83ac" providerId="LiveId" clId="{4031483A-BF13-43C1-AD9F-B4ECDC15C634}" dt="2022-05-30T14:21:16.004" v="2442" actId="478"/>
          <ac:spMkLst>
            <pc:docMk/>
            <pc:sldMk cId="3643987355" sldId="914"/>
            <ac:spMk id="22" creationId="{56570946-8F17-763A-7124-0DF7E9F2573B}"/>
          </ac:spMkLst>
        </pc:spChg>
        <pc:spChg chg="add mod">
          <ac:chgData name="Nguyen Chi Son" userId="606856d02e9d83ac" providerId="LiveId" clId="{4031483A-BF13-43C1-AD9F-B4ECDC15C634}" dt="2022-05-30T14:26:48.443" v="3259" actId="20577"/>
          <ac:spMkLst>
            <pc:docMk/>
            <pc:sldMk cId="3643987355" sldId="914"/>
            <ac:spMk id="24" creationId="{9FA2B2C3-D1D8-7817-AA87-B67F1664BC7D}"/>
          </ac:spMkLst>
        </pc:spChg>
        <pc:spChg chg="add mod">
          <ac:chgData name="Nguyen Chi Son" userId="606856d02e9d83ac" providerId="LiveId" clId="{4031483A-BF13-43C1-AD9F-B4ECDC15C634}" dt="2022-05-30T14:22:45.180" v="2839" actId="1036"/>
          <ac:spMkLst>
            <pc:docMk/>
            <pc:sldMk cId="3643987355" sldId="914"/>
            <ac:spMk id="25" creationId="{03D6376B-C45A-F677-0F79-A1ECFA193708}"/>
          </ac:spMkLst>
        </pc:spChg>
        <pc:spChg chg="add mod">
          <ac:chgData name="Nguyen Chi Son" userId="606856d02e9d83ac" providerId="LiveId" clId="{4031483A-BF13-43C1-AD9F-B4ECDC15C634}" dt="2022-05-30T14:22:45.180" v="2839" actId="1036"/>
          <ac:spMkLst>
            <pc:docMk/>
            <pc:sldMk cId="3643987355" sldId="914"/>
            <ac:spMk id="26" creationId="{94EFD63C-9318-AD67-9A4A-9500E05B7D4E}"/>
          </ac:spMkLst>
        </pc:spChg>
        <pc:spChg chg="add mod">
          <ac:chgData name="Nguyen Chi Son" userId="606856d02e9d83ac" providerId="LiveId" clId="{4031483A-BF13-43C1-AD9F-B4ECDC15C634}" dt="2022-05-30T14:26:20.181" v="3159" actId="20577"/>
          <ac:spMkLst>
            <pc:docMk/>
            <pc:sldMk cId="3643987355" sldId="914"/>
            <ac:spMk id="28" creationId="{59480F01-1FA6-8EB7-5CF9-FB039E8BC80A}"/>
          </ac:spMkLst>
        </pc:spChg>
        <pc:graphicFrameChg chg="del">
          <ac:chgData name="Nguyen Chi Son" userId="606856d02e9d83ac" providerId="LiveId" clId="{4031483A-BF13-43C1-AD9F-B4ECDC15C634}" dt="2022-05-30T14:21:16.004" v="2442" actId="478"/>
          <ac:graphicFrameMkLst>
            <pc:docMk/>
            <pc:sldMk cId="3643987355" sldId="914"/>
            <ac:graphicFrameMk id="18" creationId="{49501024-4176-A088-FD65-50AC7AB08C7E}"/>
          </ac:graphicFrameMkLst>
        </pc:graphicFrameChg>
        <pc:graphicFrameChg chg="del">
          <ac:chgData name="Nguyen Chi Son" userId="606856d02e9d83ac" providerId="LiveId" clId="{4031483A-BF13-43C1-AD9F-B4ECDC15C634}" dt="2022-05-30T14:21:16.004" v="2442" actId="478"/>
          <ac:graphicFrameMkLst>
            <pc:docMk/>
            <pc:sldMk cId="3643987355" sldId="914"/>
            <ac:graphicFrameMk id="20" creationId="{CDEA56D9-F974-2589-1DC4-C1C76DEA7DCD}"/>
          </ac:graphicFrameMkLst>
        </pc:graphicFrameChg>
        <pc:graphicFrameChg chg="del">
          <ac:chgData name="Nguyen Chi Son" userId="606856d02e9d83ac" providerId="LiveId" clId="{4031483A-BF13-43C1-AD9F-B4ECDC15C634}" dt="2022-05-30T14:21:16.004" v="2442" actId="478"/>
          <ac:graphicFrameMkLst>
            <pc:docMk/>
            <pc:sldMk cId="3643987355" sldId="914"/>
            <ac:graphicFrameMk id="27" creationId="{95C2F994-B87C-025A-5CE6-8F9FBED02B25}"/>
          </ac:graphicFrameMkLst>
        </pc:graphicFrameChg>
        <pc:graphicFrameChg chg="add del mod">
          <ac:chgData name="Nguyen Chi Son" userId="606856d02e9d83ac" providerId="LiveId" clId="{4031483A-BF13-43C1-AD9F-B4ECDC15C634}" dt="2022-05-30T14:23:25.477" v="2841" actId="478"/>
          <ac:graphicFrameMkLst>
            <pc:docMk/>
            <pc:sldMk cId="3643987355" sldId="914"/>
            <ac:graphicFrameMk id="29" creationId="{82E1DD0C-28CC-2DCA-BCDD-099988FA6855}"/>
          </ac:graphicFrameMkLst>
        </pc:graphicFrameChg>
        <pc:graphicFrameChg chg="add mod">
          <ac:chgData name="Nguyen Chi Son" userId="606856d02e9d83ac" providerId="LiveId" clId="{4031483A-BF13-43C1-AD9F-B4ECDC15C634}" dt="2022-05-30T14:27:00.772" v="3263" actId="1076"/>
          <ac:graphicFrameMkLst>
            <pc:docMk/>
            <pc:sldMk cId="3643987355" sldId="914"/>
            <ac:graphicFrameMk id="30" creationId="{67A9E834-3A5D-04F0-A06E-F379F1314907}"/>
          </ac:graphicFrameMkLst>
        </pc:graphicFrameChg>
        <pc:graphicFrameChg chg="del">
          <ac:chgData name="Nguyen Chi Son" userId="606856d02e9d83ac" providerId="LiveId" clId="{4031483A-BF13-43C1-AD9F-B4ECDC15C634}" dt="2022-05-30T14:21:16.004" v="2442" actId="478"/>
          <ac:graphicFrameMkLst>
            <pc:docMk/>
            <pc:sldMk cId="3643987355" sldId="914"/>
            <ac:graphicFrameMk id="32" creationId="{07EC73DA-CE11-F70B-BA51-639BA179B0C1}"/>
          </ac:graphicFrameMkLst>
        </pc:graphicFrameChg>
        <pc:graphicFrameChg chg="add del mod">
          <ac:chgData name="Nguyen Chi Son" userId="606856d02e9d83ac" providerId="LiveId" clId="{4031483A-BF13-43C1-AD9F-B4ECDC15C634}" dt="2022-05-30T14:22:47.092" v="2840" actId="478"/>
          <ac:graphicFrameMkLst>
            <pc:docMk/>
            <pc:sldMk cId="3643987355" sldId="914"/>
            <ac:graphicFrameMk id="33" creationId="{29191C5F-9889-0F24-680A-9A18082EF644}"/>
          </ac:graphicFrameMkLst>
        </pc:graphicFrameChg>
        <pc:graphicFrameChg chg="add mod">
          <ac:chgData name="Nguyen Chi Son" userId="606856d02e9d83ac" providerId="LiveId" clId="{4031483A-BF13-43C1-AD9F-B4ECDC15C634}" dt="2022-05-30T14:26:01.781" v="3037" actId="1076"/>
          <ac:graphicFrameMkLst>
            <pc:docMk/>
            <pc:sldMk cId="3643987355" sldId="914"/>
            <ac:graphicFrameMk id="34" creationId="{17A40FEA-E3A7-7DE2-67CA-7A31A086F9F1}"/>
          </ac:graphicFrameMkLst>
        </pc:graphicFrameChg>
        <pc:graphicFrameChg chg="add mod">
          <ac:chgData name="Nguyen Chi Son" userId="606856d02e9d83ac" providerId="LiveId" clId="{4031483A-BF13-43C1-AD9F-B4ECDC15C634}" dt="2022-05-30T14:26:26.032" v="3173" actId="1036"/>
          <ac:graphicFrameMkLst>
            <pc:docMk/>
            <pc:sldMk cId="3643987355" sldId="914"/>
            <ac:graphicFrameMk id="35" creationId="{EB8D03F7-88DC-A0DF-BD1B-DAB47AB11238}"/>
          </ac:graphicFrameMkLst>
        </pc:graphicFrameChg>
        <pc:picChg chg="add mod">
          <ac:chgData name="Nguyen Chi Son" userId="606856d02e9d83ac" providerId="LiveId" clId="{4031483A-BF13-43C1-AD9F-B4ECDC15C634}" dt="2022-05-30T14:22:21.359" v="2794" actId="1076"/>
          <ac:picMkLst>
            <pc:docMk/>
            <pc:sldMk cId="3643987355" sldId="914"/>
            <ac:picMk id="3" creationId="{79DF294F-CF97-0E0B-34B1-38E46CC6412C}"/>
          </ac:picMkLst>
        </pc:picChg>
        <pc:cxnChg chg="del">
          <ac:chgData name="Nguyen Chi Son" userId="606856d02e9d83ac" providerId="LiveId" clId="{4031483A-BF13-43C1-AD9F-B4ECDC15C634}" dt="2022-05-30T14:21:16.004" v="2442" actId="478"/>
          <ac:cxnSpMkLst>
            <pc:docMk/>
            <pc:sldMk cId="3643987355" sldId="914"/>
            <ac:cxnSpMk id="21" creationId="{3BC44901-6CBD-695A-569F-DFC1A7B7C591}"/>
          </ac:cxnSpMkLst>
        </pc:cxnChg>
        <pc:cxnChg chg="del">
          <ac:chgData name="Nguyen Chi Son" userId="606856d02e9d83ac" providerId="LiveId" clId="{4031483A-BF13-43C1-AD9F-B4ECDC15C634}" dt="2022-05-30T14:21:16.004" v="2442" actId="478"/>
          <ac:cxnSpMkLst>
            <pc:docMk/>
            <pc:sldMk cId="3643987355" sldId="914"/>
            <ac:cxnSpMk id="23" creationId="{4BAC80BF-506B-DAE8-A503-98A5DC40BCED}"/>
          </ac:cxnSpMkLst>
        </pc:cxnChg>
        <pc:cxnChg chg="del">
          <ac:chgData name="Nguyen Chi Son" userId="606856d02e9d83ac" providerId="LiveId" clId="{4031483A-BF13-43C1-AD9F-B4ECDC15C634}" dt="2022-05-30T14:21:16.004" v="2442" actId="478"/>
          <ac:cxnSpMkLst>
            <pc:docMk/>
            <pc:sldMk cId="3643987355" sldId="914"/>
            <ac:cxnSpMk id="31" creationId="{76530783-18E7-B8FA-BC55-C6B2E1C30A92}"/>
          </ac:cxnSpMkLst>
        </pc:cxnChg>
      </pc:sldChg>
      <pc:sldChg chg="addSp delSp modSp mod delAnim modAnim">
        <pc:chgData name="Nguyen Chi Son" userId="606856d02e9d83ac" providerId="LiveId" clId="{4031483A-BF13-43C1-AD9F-B4ECDC15C634}" dt="2022-05-30T13:34:44.723" v="1413" actId="1076"/>
        <pc:sldMkLst>
          <pc:docMk/>
          <pc:sldMk cId="1190829174" sldId="916"/>
        </pc:sldMkLst>
        <pc:spChg chg="mod">
          <ac:chgData name="Nguyen Chi Son" userId="606856d02e9d83ac" providerId="LiveId" clId="{4031483A-BF13-43C1-AD9F-B4ECDC15C634}" dt="2022-05-30T13:24:35.148" v="959" actId="20577"/>
          <ac:spMkLst>
            <pc:docMk/>
            <pc:sldMk cId="1190829174" sldId="916"/>
            <ac:spMk id="2" creationId="{BA8A6260-CA4B-46A9-A06E-C71EE59E6992}"/>
          </ac:spMkLst>
        </pc:spChg>
        <pc:spChg chg="mod">
          <ac:chgData name="Nguyen Chi Son" userId="606856d02e9d83ac" providerId="LiveId" clId="{4031483A-BF13-43C1-AD9F-B4ECDC15C634}" dt="2022-05-30T13:34:40.899" v="1411" actId="20577"/>
          <ac:spMkLst>
            <pc:docMk/>
            <pc:sldMk cId="1190829174" sldId="916"/>
            <ac:spMk id="5" creationId="{957C37AD-3F43-5E69-5E91-49F369A46297}"/>
          </ac:spMkLst>
        </pc:spChg>
        <pc:spChg chg="del">
          <ac:chgData name="Nguyen Chi Son" userId="606856d02e9d83ac" providerId="LiveId" clId="{4031483A-BF13-43C1-AD9F-B4ECDC15C634}" dt="2022-05-30T13:23:47.649" v="742" actId="478"/>
          <ac:spMkLst>
            <pc:docMk/>
            <pc:sldMk cId="1190829174" sldId="916"/>
            <ac:spMk id="18" creationId="{9FF6000C-BDD3-9878-5A83-7A44DC41A606}"/>
          </ac:spMkLst>
        </pc:spChg>
        <pc:spChg chg="del">
          <ac:chgData name="Nguyen Chi Son" userId="606856d02e9d83ac" providerId="LiveId" clId="{4031483A-BF13-43C1-AD9F-B4ECDC15C634}" dt="2022-05-30T13:23:47.649" v="742" actId="478"/>
          <ac:spMkLst>
            <pc:docMk/>
            <pc:sldMk cId="1190829174" sldId="916"/>
            <ac:spMk id="19" creationId="{45A0DE4F-377C-0C9A-EA95-D34CD1C103A1}"/>
          </ac:spMkLst>
        </pc:spChg>
        <pc:spChg chg="del">
          <ac:chgData name="Nguyen Chi Son" userId="606856d02e9d83ac" providerId="LiveId" clId="{4031483A-BF13-43C1-AD9F-B4ECDC15C634}" dt="2022-05-30T13:23:47.649" v="742" actId="478"/>
          <ac:spMkLst>
            <pc:docMk/>
            <pc:sldMk cId="1190829174" sldId="916"/>
            <ac:spMk id="20" creationId="{8D54FBF2-5B9F-35F0-A0D7-D6255E63879F}"/>
          </ac:spMkLst>
        </pc:spChg>
        <pc:spChg chg="del">
          <ac:chgData name="Nguyen Chi Son" userId="606856d02e9d83ac" providerId="LiveId" clId="{4031483A-BF13-43C1-AD9F-B4ECDC15C634}" dt="2022-05-30T13:23:47.649" v="742" actId="478"/>
          <ac:spMkLst>
            <pc:docMk/>
            <pc:sldMk cId="1190829174" sldId="916"/>
            <ac:spMk id="28" creationId="{6246A088-0AF6-15B9-E8F6-F0EF7DF0BAAF}"/>
          </ac:spMkLst>
        </pc:spChg>
        <pc:spChg chg="del">
          <ac:chgData name="Nguyen Chi Son" userId="606856d02e9d83ac" providerId="LiveId" clId="{4031483A-BF13-43C1-AD9F-B4ECDC15C634}" dt="2022-05-30T13:23:47.649" v="742" actId="478"/>
          <ac:spMkLst>
            <pc:docMk/>
            <pc:sldMk cId="1190829174" sldId="916"/>
            <ac:spMk id="29" creationId="{08C2B89B-70BB-F906-1955-A79EF7643EBA}"/>
          </ac:spMkLst>
        </pc:spChg>
        <pc:spChg chg="add mod">
          <ac:chgData name="Nguyen Chi Son" userId="606856d02e9d83ac" providerId="LiveId" clId="{4031483A-BF13-43C1-AD9F-B4ECDC15C634}" dt="2022-05-30T13:33:46.820" v="1393" actId="1035"/>
          <ac:spMkLst>
            <pc:docMk/>
            <pc:sldMk cId="1190829174" sldId="916"/>
            <ac:spMk id="34" creationId="{EFCFCD8B-5DF7-DC9A-D23A-05F4AC2DBDA4}"/>
          </ac:spMkLst>
        </pc:spChg>
        <pc:spChg chg="add mod">
          <ac:chgData name="Nguyen Chi Son" userId="606856d02e9d83ac" providerId="LiveId" clId="{4031483A-BF13-43C1-AD9F-B4ECDC15C634}" dt="2022-05-30T13:33:33.919" v="1374" actId="1036"/>
          <ac:spMkLst>
            <pc:docMk/>
            <pc:sldMk cId="1190829174" sldId="916"/>
            <ac:spMk id="35" creationId="{AC848584-E2DF-222D-19F7-48EED27C758D}"/>
          </ac:spMkLst>
        </pc:spChg>
        <pc:spChg chg="del">
          <ac:chgData name="Nguyen Chi Son" userId="606856d02e9d83ac" providerId="LiveId" clId="{4031483A-BF13-43C1-AD9F-B4ECDC15C634}" dt="2022-05-30T13:23:47.649" v="742" actId="478"/>
          <ac:spMkLst>
            <pc:docMk/>
            <pc:sldMk cId="1190829174" sldId="916"/>
            <ac:spMk id="40" creationId="{98D985DE-9D29-C746-0072-16DD4CE09E07}"/>
          </ac:spMkLst>
        </pc:spChg>
        <pc:graphicFrameChg chg="add mod">
          <ac:chgData name="Nguyen Chi Son" userId="606856d02e9d83ac" providerId="LiveId" clId="{4031483A-BF13-43C1-AD9F-B4ECDC15C634}" dt="2022-05-30T13:33:06.405" v="1315" actId="1076"/>
          <ac:graphicFrameMkLst>
            <pc:docMk/>
            <pc:sldMk cId="1190829174" sldId="916"/>
            <ac:graphicFrameMk id="22" creationId="{2831858A-523F-37C2-093A-CD95DAD0591B}"/>
          </ac:graphicFrameMkLst>
        </pc:graphicFrameChg>
        <pc:graphicFrameChg chg="add mod">
          <ac:chgData name="Nguyen Chi Son" userId="606856d02e9d83ac" providerId="LiveId" clId="{4031483A-BF13-43C1-AD9F-B4ECDC15C634}" dt="2022-05-30T13:34:39.411" v="1410" actId="1076"/>
          <ac:graphicFrameMkLst>
            <pc:docMk/>
            <pc:sldMk cId="1190829174" sldId="916"/>
            <ac:graphicFrameMk id="25" creationId="{F1B30ADA-E4EC-02E1-7290-CD7AAE8DE606}"/>
          </ac:graphicFrameMkLst>
        </pc:graphicFrameChg>
        <pc:graphicFrameChg chg="add mod">
          <ac:chgData name="Nguyen Chi Son" userId="606856d02e9d83ac" providerId="LiveId" clId="{4031483A-BF13-43C1-AD9F-B4ECDC15C634}" dt="2022-05-30T13:34:42.563" v="1412" actId="1076"/>
          <ac:graphicFrameMkLst>
            <pc:docMk/>
            <pc:sldMk cId="1190829174" sldId="916"/>
            <ac:graphicFrameMk id="26" creationId="{0B8D6027-0776-9DF7-450E-A26D55C209B7}"/>
          </ac:graphicFrameMkLst>
        </pc:graphicFrameChg>
        <pc:graphicFrameChg chg="add mod">
          <ac:chgData name="Nguyen Chi Son" userId="606856d02e9d83ac" providerId="LiveId" clId="{4031483A-BF13-43C1-AD9F-B4ECDC15C634}" dt="2022-05-30T13:34:44.723" v="1413" actId="1076"/>
          <ac:graphicFrameMkLst>
            <pc:docMk/>
            <pc:sldMk cId="1190829174" sldId="916"/>
            <ac:graphicFrameMk id="27" creationId="{DA2EEA3F-1795-C97A-70CF-C01BAA078B47}"/>
          </ac:graphicFrameMkLst>
        </pc:graphicFrameChg>
        <pc:graphicFrameChg chg="add mod">
          <ac:chgData name="Nguyen Chi Son" userId="606856d02e9d83ac" providerId="LiveId" clId="{4031483A-BF13-43C1-AD9F-B4ECDC15C634}" dt="2022-05-30T13:34:06.356" v="1397" actId="1076"/>
          <ac:graphicFrameMkLst>
            <pc:docMk/>
            <pc:sldMk cId="1190829174" sldId="916"/>
            <ac:graphicFrameMk id="36" creationId="{2212FF83-0835-2358-9230-2CE8D8D6C3B7}"/>
          </ac:graphicFrameMkLst>
        </pc:graphicFrameChg>
        <pc:graphicFrameChg chg="add mod">
          <ac:chgData name="Nguyen Chi Son" userId="606856d02e9d83ac" providerId="LiveId" clId="{4031483A-BF13-43C1-AD9F-B4ECDC15C634}" dt="2022-05-30T13:34:10.965" v="1400"/>
          <ac:graphicFrameMkLst>
            <pc:docMk/>
            <pc:sldMk cId="1190829174" sldId="916"/>
            <ac:graphicFrameMk id="37" creationId="{C357A28A-69BD-DB18-7CF2-55619C2C4CB8}"/>
          </ac:graphicFrameMkLst>
        </pc:graphicFrameChg>
        <pc:graphicFrameChg chg="add mod">
          <ac:chgData name="Nguyen Chi Son" userId="606856d02e9d83ac" providerId="LiveId" clId="{4031483A-BF13-43C1-AD9F-B4ECDC15C634}" dt="2022-05-30T13:34:20.115" v="1403"/>
          <ac:graphicFrameMkLst>
            <pc:docMk/>
            <pc:sldMk cId="1190829174" sldId="916"/>
            <ac:graphicFrameMk id="38" creationId="{14586E55-79B8-5CEB-2EB5-37FEF77C6471}"/>
          </ac:graphicFrameMkLst>
        </pc:graphicFrameChg>
        <pc:graphicFrameChg chg="add mod">
          <ac:chgData name="Nguyen Chi Son" userId="606856d02e9d83ac" providerId="LiveId" clId="{4031483A-BF13-43C1-AD9F-B4ECDC15C634}" dt="2022-05-30T13:34:31.556" v="1407" actId="1076"/>
          <ac:graphicFrameMkLst>
            <pc:docMk/>
            <pc:sldMk cId="1190829174" sldId="916"/>
            <ac:graphicFrameMk id="39" creationId="{4A454B51-FA3E-BEE0-80F5-A27DF74FFC06}"/>
          </ac:graphicFrameMkLst>
        </pc:graphicFrameChg>
        <pc:picChg chg="add mod">
          <ac:chgData name="Nguyen Chi Son" userId="606856d02e9d83ac" providerId="LiveId" clId="{4031483A-BF13-43C1-AD9F-B4ECDC15C634}" dt="2022-05-30T13:33:46.820" v="1393" actId="1035"/>
          <ac:picMkLst>
            <pc:docMk/>
            <pc:sldMk cId="1190829174" sldId="916"/>
            <ac:picMk id="6" creationId="{59E66EBE-1C35-B8DB-4E15-3720BA850B77}"/>
          </ac:picMkLst>
        </pc:picChg>
        <pc:picChg chg="add mod">
          <ac:chgData name="Nguyen Chi Son" userId="606856d02e9d83ac" providerId="LiveId" clId="{4031483A-BF13-43C1-AD9F-B4ECDC15C634}" dt="2022-05-30T13:33:37.511" v="1385" actId="1036"/>
          <ac:picMkLst>
            <pc:docMk/>
            <pc:sldMk cId="1190829174" sldId="916"/>
            <ac:picMk id="23" creationId="{FD64F3C4-AFB6-9FD3-162A-D796300C9663}"/>
          </ac:picMkLst>
        </pc:picChg>
        <pc:cxnChg chg="del">
          <ac:chgData name="Nguyen Chi Son" userId="606856d02e9d83ac" providerId="LiveId" clId="{4031483A-BF13-43C1-AD9F-B4ECDC15C634}" dt="2022-05-30T13:23:47.649" v="742" actId="478"/>
          <ac:cxnSpMkLst>
            <pc:docMk/>
            <pc:sldMk cId="1190829174" sldId="916"/>
            <ac:cxnSpMk id="4" creationId="{BDE52499-DD66-5341-2E70-8595C0CD8409}"/>
          </ac:cxnSpMkLst>
        </pc:cxnChg>
        <pc:cxnChg chg="del">
          <ac:chgData name="Nguyen Chi Son" userId="606856d02e9d83ac" providerId="LiveId" clId="{4031483A-BF13-43C1-AD9F-B4ECDC15C634}" dt="2022-05-30T13:23:47.649" v="742" actId="478"/>
          <ac:cxnSpMkLst>
            <pc:docMk/>
            <pc:sldMk cId="1190829174" sldId="916"/>
            <ac:cxnSpMk id="16" creationId="{3368A5CD-C48A-4D46-0A72-336BC868AA20}"/>
          </ac:cxnSpMkLst>
        </pc:cxnChg>
        <pc:cxnChg chg="del">
          <ac:chgData name="Nguyen Chi Son" userId="606856d02e9d83ac" providerId="LiveId" clId="{4031483A-BF13-43C1-AD9F-B4ECDC15C634}" dt="2022-05-30T13:23:47.649" v="742" actId="478"/>
          <ac:cxnSpMkLst>
            <pc:docMk/>
            <pc:sldMk cId="1190829174" sldId="916"/>
            <ac:cxnSpMk id="17" creationId="{1BB455D4-6FF5-D505-522D-BE10D3041DC0}"/>
          </ac:cxnSpMkLst>
        </pc:cxnChg>
        <pc:cxnChg chg="del">
          <ac:chgData name="Nguyen Chi Son" userId="606856d02e9d83ac" providerId="LiveId" clId="{4031483A-BF13-43C1-AD9F-B4ECDC15C634}" dt="2022-05-30T13:23:47.649" v="742" actId="478"/>
          <ac:cxnSpMkLst>
            <pc:docMk/>
            <pc:sldMk cId="1190829174" sldId="916"/>
            <ac:cxnSpMk id="21" creationId="{7A5C701B-CAD7-CF60-CF9E-6A20017D27BC}"/>
          </ac:cxnSpMkLst>
        </pc:cxnChg>
        <pc:cxnChg chg="del">
          <ac:chgData name="Nguyen Chi Son" userId="606856d02e9d83ac" providerId="LiveId" clId="{4031483A-BF13-43C1-AD9F-B4ECDC15C634}" dt="2022-05-30T13:23:47.649" v="742" actId="478"/>
          <ac:cxnSpMkLst>
            <pc:docMk/>
            <pc:sldMk cId="1190829174" sldId="916"/>
            <ac:cxnSpMk id="24" creationId="{75512AA4-CFB0-16D3-5235-7131BE383B49}"/>
          </ac:cxnSpMkLst>
        </pc:cxnChg>
        <pc:cxnChg chg="add mod">
          <ac:chgData name="Nguyen Chi Son" userId="606856d02e9d83ac" providerId="LiveId" clId="{4031483A-BF13-43C1-AD9F-B4ECDC15C634}" dt="2022-05-30T13:33:10.564" v="1333" actId="1035"/>
          <ac:cxnSpMkLst>
            <pc:docMk/>
            <pc:sldMk cId="1190829174" sldId="916"/>
            <ac:cxnSpMk id="30" creationId="{150632FB-8F51-FCC2-EF51-8509780DB073}"/>
          </ac:cxnSpMkLst>
        </pc:cxnChg>
        <pc:cxnChg chg="add mod">
          <ac:chgData name="Nguyen Chi Son" userId="606856d02e9d83ac" providerId="LiveId" clId="{4031483A-BF13-43C1-AD9F-B4ECDC15C634}" dt="2022-05-30T13:33:10.564" v="1333" actId="1035"/>
          <ac:cxnSpMkLst>
            <pc:docMk/>
            <pc:sldMk cId="1190829174" sldId="916"/>
            <ac:cxnSpMk id="31" creationId="{86E59FEB-1EEC-CCB7-231D-71C857356758}"/>
          </ac:cxnSpMkLst>
        </pc:cxnChg>
        <pc:cxnChg chg="add mod">
          <ac:chgData name="Nguyen Chi Son" userId="606856d02e9d83ac" providerId="LiveId" clId="{4031483A-BF13-43C1-AD9F-B4ECDC15C634}" dt="2022-05-30T13:33:37.511" v="1385" actId="1036"/>
          <ac:cxnSpMkLst>
            <pc:docMk/>
            <pc:sldMk cId="1190829174" sldId="916"/>
            <ac:cxnSpMk id="32" creationId="{2585D0C6-E75C-0975-D351-253F4789EFB3}"/>
          </ac:cxnSpMkLst>
        </pc:cxnChg>
        <pc:cxnChg chg="add mod">
          <ac:chgData name="Nguyen Chi Son" userId="606856d02e9d83ac" providerId="LiveId" clId="{4031483A-BF13-43C1-AD9F-B4ECDC15C634}" dt="2022-05-30T13:33:37.511" v="1385" actId="1036"/>
          <ac:cxnSpMkLst>
            <pc:docMk/>
            <pc:sldMk cId="1190829174" sldId="916"/>
            <ac:cxnSpMk id="33" creationId="{B7D44EF8-EB3C-08B7-2A39-20AE4AA7727C}"/>
          </ac:cxnSpMkLst>
        </pc:cxnChg>
        <pc:cxnChg chg="del">
          <ac:chgData name="Nguyen Chi Son" userId="606856d02e9d83ac" providerId="LiveId" clId="{4031483A-BF13-43C1-AD9F-B4ECDC15C634}" dt="2022-05-30T13:23:47.649" v="742" actId="478"/>
          <ac:cxnSpMkLst>
            <pc:docMk/>
            <pc:sldMk cId="1190829174" sldId="916"/>
            <ac:cxnSpMk id="42" creationId="{D2288AE2-94F8-AB15-E688-90016C80D461}"/>
          </ac:cxnSpMkLst>
        </pc:cxnChg>
      </pc:sldChg>
      <pc:sldChg chg="del">
        <pc:chgData name="Nguyen Chi Son" userId="606856d02e9d83ac" providerId="LiveId" clId="{4031483A-BF13-43C1-AD9F-B4ECDC15C634}" dt="2022-05-30T13:35:10.339" v="1414" actId="47"/>
        <pc:sldMkLst>
          <pc:docMk/>
          <pc:sldMk cId="2672659183" sldId="917"/>
        </pc:sldMkLst>
      </pc:sldChg>
      <pc:sldChg chg="del">
        <pc:chgData name="Nguyen Chi Son" userId="606856d02e9d83ac" providerId="LiveId" clId="{4031483A-BF13-43C1-AD9F-B4ECDC15C634}" dt="2022-05-30T13:38:36.801" v="2083" actId="47"/>
        <pc:sldMkLst>
          <pc:docMk/>
          <pc:sldMk cId="752985169" sldId="918"/>
        </pc:sldMkLst>
      </pc:sldChg>
      <pc:sldChg chg="del">
        <pc:chgData name="Nguyen Chi Son" userId="606856d02e9d83ac" providerId="LiveId" clId="{4031483A-BF13-43C1-AD9F-B4ECDC15C634}" dt="2022-05-30T13:38:36.801" v="2083" actId="47"/>
        <pc:sldMkLst>
          <pc:docMk/>
          <pc:sldMk cId="1070798077" sldId="919"/>
        </pc:sldMkLst>
      </pc:sldChg>
      <pc:sldChg chg="del">
        <pc:chgData name="Nguyen Chi Son" userId="606856d02e9d83ac" providerId="LiveId" clId="{4031483A-BF13-43C1-AD9F-B4ECDC15C634}" dt="2022-05-30T13:38:36.801" v="2083" actId="47"/>
        <pc:sldMkLst>
          <pc:docMk/>
          <pc:sldMk cId="2057850392" sldId="920"/>
        </pc:sldMkLst>
      </pc:sldChg>
      <pc:sldChg chg="del">
        <pc:chgData name="Nguyen Chi Son" userId="606856d02e9d83ac" providerId="LiveId" clId="{4031483A-BF13-43C1-AD9F-B4ECDC15C634}" dt="2022-05-30T14:21:07.993" v="2440" actId="47"/>
        <pc:sldMkLst>
          <pc:docMk/>
          <pc:sldMk cId="1795907459" sldId="921"/>
        </pc:sldMkLst>
      </pc:sldChg>
      <pc:sldChg chg="del">
        <pc:chgData name="Nguyen Chi Son" userId="606856d02e9d83ac" providerId="LiveId" clId="{4031483A-BF13-43C1-AD9F-B4ECDC15C634}" dt="2022-05-30T14:21:07.993" v="2440" actId="47"/>
        <pc:sldMkLst>
          <pc:docMk/>
          <pc:sldMk cId="1063224683" sldId="922"/>
        </pc:sldMkLst>
      </pc:sldChg>
      <pc:sldChg chg="del">
        <pc:chgData name="Nguyen Chi Son" userId="606856d02e9d83ac" providerId="LiveId" clId="{4031483A-BF13-43C1-AD9F-B4ECDC15C634}" dt="2022-05-30T14:32:33.108" v="3903" actId="47"/>
        <pc:sldMkLst>
          <pc:docMk/>
          <pc:sldMk cId="1861169292" sldId="923"/>
        </pc:sldMkLst>
      </pc:sldChg>
      <pc:sldChg chg="addSp delSp modSp add mod">
        <pc:chgData name="Nguyen Chi Son" userId="606856d02e9d83ac" providerId="LiveId" clId="{4031483A-BF13-43C1-AD9F-B4ECDC15C634}" dt="2022-05-30T14:20:54.073" v="2439" actId="1076"/>
        <pc:sldMkLst>
          <pc:docMk/>
          <pc:sldMk cId="1259078798" sldId="924"/>
        </pc:sldMkLst>
        <pc:spChg chg="mod">
          <ac:chgData name="Nguyen Chi Son" userId="606856d02e9d83ac" providerId="LiveId" clId="{4031483A-BF13-43C1-AD9F-B4ECDC15C634}" dt="2022-05-30T14:18:07.503" v="2201" actId="20577"/>
          <ac:spMkLst>
            <pc:docMk/>
            <pc:sldMk cId="1259078798" sldId="924"/>
            <ac:spMk id="2" creationId="{BA8A6260-CA4B-46A9-A06E-C71EE59E6992}"/>
          </ac:spMkLst>
        </pc:spChg>
        <pc:spChg chg="add mod">
          <ac:chgData name="Nguyen Chi Son" userId="606856d02e9d83ac" providerId="LiveId" clId="{4031483A-BF13-43C1-AD9F-B4ECDC15C634}" dt="2022-05-30T14:20:54.073" v="2439" actId="1076"/>
          <ac:spMkLst>
            <pc:docMk/>
            <pc:sldMk cId="1259078798" sldId="924"/>
            <ac:spMk id="7" creationId="{7E8608EA-4748-CAB5-FC69-EE65753A5F17}"/>
          </ac:spMkLst>
        </pc:spChg>
        <pc:picChg chg="del">
          <ac:chgData name="Nguyen Chi Son" userId="606856d02e9d83ac" providerId="LiveId" clId="{4031483A-BF13-43C1-AD9F-B4ECDC15C634}" dt="2022-05-30T14:18:11.791" v="2202" actId="478"/>
          <ac:picMkLst>
            <pc:docMk/>
            <pc:sldMk cId="1259078798" sldId="924"/>
            <ac:picMk id="3" creationId="{5EBF2B5B-6489-27EC-4CC9-59CA9F279E65}"/>
          </ac:picMkLst>
        </pc:picChg>
        <pc:picChg chg="del">
          <ac:chgData name="Nguyen Chi Son" userId="606856d02e9d83ac" providerId="LiveId" clId="{4031483A-BF13-43C1-AD9F-B4ECDC15C634}" dt="2022-05-30T14:18:11.791" v="2202" actId="478"/>
          <ac:picMkLst>
            <pc:docMk/>
            <pc:sldMk cId="1259078798" sldId="924"/>
            <ac:picMk id="5" creationId="{45BB8E08-02A1-BA8B-B80C-A71375C86477}"/>
          </ac:picMkLst>
        </pc:picChg>
        <pc:picChg chg="del">
          <ac:chgData name="Nguyen Chi Son" userId="606856d02e9d83ac" providerId="LiveId" clId="{4031483A-BF13-43C1-AD9F-B4ECDC15C634}" dt="2022-05-30T14:18:11.791" v="2202" actId="478"/>
          <ac:picMkLst>
            <pc:docMk/>
            <pc:sldMk cId="1259078798" sldId="924"/>
            <ac:picMk id="1030" creationId="{6BAB1136-2204-1FBA-7C04-EBDC1CAF5792}"/>
          </ac:picMkLst>
        </pc:picChg>
        <pc:picChg chg="add mod">
          <ac:chgData name="Nguyen Chi Son" userId="606856d02e9d83ac" providerId="LiveId" clId="{4031483A-BF13-43C1-AD9F-B4ECDC15C634}" dt="2022-05-30T14:19:34.920" v="2206" actId="1076"/>
          <ac:picMkLst>
            <pc:docMk/>
            <pc:sldMk cId="1259078798" sldId="924"/>
            <ac:picMk id="2050" creationId="{4531CA9F-80F7-CDEB-52D7-8141F553D31F}"/>
          </ac:picMkLst>
        </pc:picChg>
      </pc:sldChg>
      <pc:sldChg chg="addSp delSp modSp add mod">
        <pc:chgData name="Nguyen Chi Son" userId="606856d02e9d83ac" providerId="LiveId" clId="{4031483A-BF13-43C1-AD9F-B4ECDC15C634}" dt="2022-05-30T14:29:53.090" v="3428" actId="1076"/>
        <pc:sldMkLst>
          <pc:docMk/>
          <pc:sldMk cId="1548001408" sldId="925"/>
        </pc:sldMkLst>
        <pc:spChg chg="mod">
          <ac:chgData name="Nguyen Chi Son" userId="606856d02e9d83ac" providerId="LiveId" clId="{4031483A-BF13-43C1-AD9F-B4ECDC15C634}" dt="2022-05-30T14:27:54.539" v="3294" actId="20577"/>
          <ac:spMkLst>
            <pc:docMk/>
            <pc:sldMk cId="1548001408" sldId="925"/>
            <ac:spMk id="19" creationId="{9C339D16-68E4-43C4-A62E-D0146138D23B}"/>
          </ac:spMkLst>
        </pc:spChg>
        <pc:spChg chg="mod">
          <ac:chgData name="Nguyen Chi Son" userId="606856d02e9d83ac" providerId="LiveId" clId="{4031483A-BF13-43C1-AD9F-B4ECDC15C634}" dt="2022-05-30T14:29:17.582" v="3301" actId="20577"/>
          <ac:spMkLst>
            <pc:docMk/>
            <pc:sldMk cId="1548001408" sldId="925"/>
            <ac:spMk id="28" creationId="{59480F01-1FA6-8EB7-5CF9-FB039E8BC80A}"/>
          </ac:spMkLst>
        </pc:spChg>
        <pc:graphicFrameChg chg="mod">
          <ac:chgData name="Nguyen Chi Son" userId="606856d02e9d83ac" providerId="LiveId" clId="{4031483A-BF13-43C1-AD9F-B4ECDC15C634}" dt="2022-05-30T14:29:53.090" v="3428" actId="1076"/>
          <ac:graphicFrameMkLst>
            <pc:docMk/>
            <pc:sldMk cId="1548001408" sldId="925"/>
            <ac:graphicFrameMk id="35" creationId="{EB8D03F7-88DC-A0DF-BD1B-DAB47AB11238}"/>
          </ac:graphicFrameMkLst>
        </pc:graphicFrameChg>
        <pc:picChg chg="del">
          <ac:chgData name="Nguyen Chi Son" userId="606856d02e9d83ac" providerId="LiveId" clId="{4031483A-BF13-43C1-AD9F-B4ECDC15C634}" dt="2022-05-30T14:27:13.003" v="3265" actId="478"/>
          <ac:picMkLst>
            <pc:docMk/>
            <pc:sldMk cId="1548001408" sldId="925"/>
            <ac:picMk id="3" creationId="{79DF294F-CF97-0E0B-34B1-38E46CC6412C}"/>
          </ac:picMkLst>
        </pc:picChg>
        <pc:picChg chg="add mod">
          <ac:chgData name="Nguyen Chi Son" userId="606856d02e9d83ac" providerId="LiveId" clId="{4031483A-BF13-43C1-AD9F-B4ECDC15C634}" dt="2022-05-30T14:27:41.931" v="3277" actId="1076"/>
          <ac:picMkLst>
            <pc:docMk/>
            <pc:sldMk cId="1548001408" sldId="925"/>
            <ac:picMk id="4" creationId="{D6554905-CDBF-2AA0-F1CF-D4E606C8A84F}"/>
          </ac:picMkLst>
        </pc:picChg>
      </pc:sldChg>
      <pc:sldChg chg="delSp modSp add mod delAnim">
        <pc:chgData name="Nguyen Chi Son" userId="606856d02e9d83ac" providerId="LiveId" clId="{4031483A-BF13-43C1-AD9F-B4ECDC15C634}" dt="2022-05-30T14:29:39.922" v="3425" actId="478"/>
        <pc:sldMkLst>
          <pc:docMk/>
          <pc:sldMk cId="3464370416" sldId="926"/>
        </pc:sldMkLst>
        <pc:spChg chg="mod">
          <ac:chgData name="Nguyen Chi Son" userId="606856d02e9d83ac" providerId="LiveId" clId="{4031483A-BF13-43C1-AD9F-B4ECDC15C634}" dt="2022-05-30T14:29:38.520" v="3424" actId="20577"/>
          <ac:spMkLst>
            <pc:docMk/>
            <pc:sldMk cId="3464370416" sldId="926"/>
            <ac:spMk id="28" creationId="{59480F01-1FA6-8EB7-5CF9-FB039E8BC80A}"/>
          </ac:spMkLst>
        </pc:spChg>
        <pc:graphicFrameChg chg="del">
          <ac:chgData name="Nguyen Chi Son" userId="606856d02e9d83ac" providerId="LiveId" clId="{4031483A-BF13-43C1-AD9F-B4ECDC15C634}" dt="2022-05-30T14:29:39.922" v="3425" actId="478"/>
          <ac:graphicFrameMkLst>
            <pc:docMk/>
            <pc:sldMk cId="3464370416" sldId="926"/>
            <ac:graphicFrameMk id="34" creationId="{17A40FEA-E3A7-7DE2-67CA-7A31A086F9F1}"/>
          </ac:graphicFrameMkLst>
        </pc:graphicFrameChg>
        <pc:graphicFrameChg chg="del">
          <ac:chgData name="Nguyen Chi Son" userId="606856d02e9d83ac" providerId="LiveId" clId="{4031483A-BF13-43C1-AD9F-B4ECDC15C634}" dt="2022-05-30T14:29:26.064" v="3304" actId="478"/>
          <ac:graphicFrameMkLst>
            <pc:docMk/>
            <pc:sldMk cId="3464370416" sldId="926"/>
            <ac:graphicFrameMk id="35" creationId="{EB8D03F7-88DC-A0DF-BD1B-DAB47AB11238}"/>
          </ac:graphicFrameMkLst>
        </pc:graphicFrameChg>
      </pc:sldChg>
    </pc:docChg>
  </pc:docChgLst>
  <pc:docChgLst>
    <pc:chgData name="Nguyen Chi Son" userId="606856d02e9d83ac" providerId="LiveId" clId="{31AFB845-B75F-4443-9CEF-2EA988277B47}"/>
    <pc:docChg chg="undo redo custSel addSld delSld modSld sldOrd">
      <pc:chgData name="Nguyen Chi Son" userId="606856d02e9d83ac" providerId="LiveId" clId="{31AFB845-B75F-4443-9CEF-2EA988277B47}" dt="2022-05-26T15:24:41.260" v="7372" actId="1076"/>
      <pc:docMkLst>
        <pc:docMk/>
      </pc:docMkLst>
      <pc:sldChg chg="modSp mod">
        <pc:chgData name="Nguyen Chi Son" userId="606856d02e9d83ac" providerId="LiveId" clId="{31AFB845-B75F-4443-9CEF-2EA988277B47}" dt="2022-05-26T09:26:25.222" v="51" actId="20577"/>
        <pc:sldMkLst>
          <pc:docMk/>
          <pc:sldMk cId="2922349590" sldId="256"/>
        </pc:sldMkLst>
        <pc:spChg chg="mod">
          <ac:chgData name="Nguyen Chi Son" userId="606856d02e9d83ac" providerId="LiveId" clId="{31AFB845-B75F-4443-9CEF-2EA988277B47}" dt="2022-05-26T09:26:25.222" v="51" actId="20577"/>
          <ac:spMkLst>
            <pc:docMk/>
            <pc:sldMk cId="2922349590" sldId="256"/>
            <ac:spMk id="136" creationId="{C574B640-0199-463F-87CA-8E3956B46E10}"/>
          </ac:spMkLst>
        </pc:spChg>
      </pc:sldChg>
      <pc:sldChg chg="del">
        <pc:chgData name="Nguyen Chi Son" userId="606856d02e9d83ac" providerId="LiveId" clId="{31AFB845-B75F-4443-9CEF-2EA988277B47}" dt="2022-05-26T15:10:19.974" v="5117" actId="47"/>
        <pc:sldMkLst>
          <pc:docMk/>
          <pc:sldMk cId="3319126272" sldId="622"/>
        </pc:sldMkLst>
      </pc:sldChg>
      <pc:sldChg chg="modSp mod">
        <pc:chgData name="Nguyen Chi Son" userId="606856d02e9d83ac" providerId="LiveId" clId="{31AFB845-B75F-4443-9CEF-2EA988277B47}" dt="2022-05-26T09:26:32.229" v="73" actId="20577"/>
        <pc:sldMkLst>
          <pc:docMk/>
          <pc:sldMk cId="1033004166" sldId="675"/>
        </pc:sldMkLst>
        <pc:spChg chg="mod">
          <ac:chgData name="Nguyen Chi Son" userId="606856d02e9d83ac" providerId="LiveId" clId="{31AFB845-B75F-4443-9CEF-2EA988277B47}" dt="2022-05-26T09:26:32.229" v="73" actId="20577"/>
          <ac:spMkLst>
            <pc:docMk/>
            <pc:sldMk cId="1033004166" sldId="675"/>
            <ac:spMk id="2" creationId="{DAF08EC2-5D0D-48D9-855C-A59C0E5ED55B}"/>
          </ac:spMkLst>
        </pc:spChg>
      </pc:sldChg>
      <pc:sldChg chg="del">
        <pc:chgData name="Nguyen Chi Son" userId="606856d02e9d83ac" providerId="LiveId" clId="{31AFB845-B75F-4443-9CEF-2EA988277B47}" dt="2022-05-26T15:10:19.974" v="5117" actId="47"/>
        <pc:sldMkLst>
          <pc:docMk/>
          <pc:sldMk cId="3014091475" sldId="782"/>
        </pc:sldMkLst>
      </pc:sldChg>
      <pc:sldChg chg="del">
        <pc:chgData name="Nguyen Chi Son" userId="606856d02e9d83ac" providerId="LiveId" clId="{31AFB845-B75F-4443-9CEF-2EA988277B47}" dt="2022-05-26T15:10:19.974" v="5117" actId="47"/>
        <pc:sldMkLst>
          <pc:docMk/>
          <pc:sldMk cId="1193280490" sldId="875"/>
        </pc:sldMkLst>
      </pc:sldChg>
      <pc:sldChg chg="addSp delSp modSp mod addAnim delAnim modAnim">
        <pc:chgData name="Nguyen Chi Son" userId="606856d02e9d83ac" providerId="LiveId" clId="{31AFB845-B75F-4443-9CEF-2EA988277B47}" dt="2022-05-26T12:54:58.214" v="1920"/>
        <pc:sldMkLst>
          <pc:docMk/>
          <pc:sldMk cId="780006894" sldId="880"/>
        </pc:sldMkLst>
        <pc:spChg chg="mod">
          <ac:chgData name="Nguyen Chi Son" userId="606856d02e9d83ac" providerId="LiveId" clId="{31AFB845-B75F-4443-9CEF-2EA988277B47}" dt="2022-05-26T09:40:32.493" v="747" actId="20577"/>
          <ac:spMkLst>
            <pc:docMk/>
            <pc:sldMk cId="780006894" sldId="880"/>
            <ac:spMk id="2" creationId="{BA8A6260-CA4B-46A9-A06E-C71EE59E6992}"/>
          </ac:spMkLst>
        </pc:spChg>
        <pc:spChg chg="mod">
          <ac:chgData name="Nguyen Chi Son" userId="606856d02e9d83ac" providerId="LiveId" clId="{31AFB845-B75F-4443-9CEF-2EA988277B47}" dt="2022-05-26T12:54:27.465" v="1914" actId="20577"/>
          <ac:spMkLst>
            <pc:docMk/>
            <pc:sldMk cId="780006894" sldId="880"/>
            <ac:spMk id="20" creationId="{96D10FFF-2A20-0BAF-772A-9E515DAE2B57}"/>
          </ac:spMkLst>
        </pc:spChg>
        <pc:graphicFrameChg chg="del">
          <ac:chgData name="Nguyen Chi Son" userId="606856d02e9d83ac" providerId="LiveId" clId="{31AFB845-B75F-4443-9CEF-2EA988277B47}" dt="2022-05-26T09:26:36.713" v="74" actId="478"/>
          <ac:graphicFrameMkLst>
            <pc:docMk/>
            <pc:sldMk cId="780006894" sldId="880"/>
            <ac:graphicFrameMk id="3" creationId="{83AE0F6A-FC17-36BA-8C0E-94E1503F8F49}"/>
          </ac:graphicFrameMkLst>
        </pc:graphicFrameChg>
        <pc:graphicFrameChg chg="add del mod">
          <ac:chgData name="Nguyen Chi Son" userId="606856d02e9d83ac" providerId="LiveId" clId="{31AFB845-B75F-4443-9CEF-2EA988277B47}" dt="2022-05-26T09:40:34.215" v="748" actId="478"/>
          <ac:graphicFrameMkLst>
            <pc:docMk/>
            <pc:sldMk cId="780006894" sldId="880"/>
            <ac:graphicFrameMk id="5" creationId="{DE07B4D3-4528-E698-038D-14F696737A4F}"/>
          </ac:graphicFrameMkLst>
        </pc:graphicFrameChg>
        <pc:graphicFrameChg chg="add mod">
          <ac:chgData name="Nguyen Chi Son" userId="606856d02e9d83ac" providerId="LiveId" clId="{31AFB845-B75F-4443-9CEF-2EA988277B47}" dt="2022-05-26T12:54:58.214" v="1920"/>
          <ac:graphicFrameMkLst>
            <pc:docMk/>
            <pc:sldMk cId="780006894" sldId="880"/>
            <ac:graphicFrameMk id="6" creationId="{8DC1F8A3-8C03-63CC-C612-B7325476743C}"/>
          </ac:graphicFrameMkLst>
        </pc:graphicFrameChg>
        <pc:graphicFrameChg chg="add del mod">
          <ac:chgData name="Nguyen Chi Son" userId="606856d02e9d83ac" providerId="LiveId" clId="{31AFB845-B75F-4443-9CEF-2EA988277B47}" dt="2022-05-26T09:37:49.681" v="609" actId="478"/>
          <ac:graphicFrameMkLst>
            <pc:docMk/>
            <pc:sldMk cId="780006894" sldId="880"/>
            <ac:graphicFrameMk id="10" creationId="{33EB46AC-1022-970E-2AAD-C57C063C8B31}"/>
          </ac:graphicFrameMkLst>
        </pc:graphicFrameChg>
        <pc:graphicFrameChg chg="add mod">
          <ac:chgData name="Nguyen Chi Son" userId="606856d02e9d83ac" providerId="LiveId" clId="{31AFB845-B75F-4443-9CEF-2EA988277B47}" dt="2022-05-26T12:31:19.724" v="775" actId="1076"/>
          <ac:graphicFrameMkLst>
            <pc:docMk/>
            <pc:sldMk cId="780006894" sldId="880"/>
            <ac:graphicFrameMk id="13" creationId="{BAF89D9D-D2B4-47C4-4549-00DC19F7EF19}"/>
          </ac:graphicFrameMkLst>
        </pc:graphicFrameChg>
        <pc:graphicFrameChg chg="add del mod">
          <ac:chgData name="Nguyen Chi Son" userId="606856d02e9d83ac" providerId="LiveId" clId="{31AFB845-B75F-4443-9CEF-2EA988277B47}" dt="2022-05-26T09:37:48.893" v="608" actId="478"/>
          <ac:graphicFrameMkLst>
            <pc:docMk/>
            <pc:sldMk cId="780006894" sldId="880"/>
            <ac:graphicFrameMk id="14" creationId="{73D33C33-3BC9-8515-1780-34656F205C89}"/>
          </ac:graphicFrameMkLst>
        </pc:graphicFrameChg>
        <pc:graphicFrameChg chg="add mod">
          <ac:chgData name="Nguyen Chi Son" userId="606856d02e9d83ac" providerId="LiveId" clId="{31AFB845-B75F-4443-9CEF-2EA988277B47}" dt="2022-05-26T12:31:30.947" v="779" actId="1076"/>
          <ac:graphicFrameMkLst>
            <pc:docMk/>
            <pc:sldMk cId="780006894" sldId="880"/>
            <ac:graphicFrameMk id="14" creationId="{C786BC57-BBA1-064A-C0CC-EE9F6D5E7372}"/>
          </ac:graphicFrameMkLst>
        </pc:graphicFrameChg>
        <pc:graphicFrameChg chg="add del mod">
          <ac:chgData name="Nguyen Chi Son" userId="606856d02e9d83ac" providerId="LiveId" clId="{31AFB845-B75F-4443-9CEF-2EA988277B47}" dt="2022-05-26T09:37:50.197" v="610" actId="478"/>
          <ac:graphicFrameMkLst>
            <pc:docMk/>
            <pc:sldMk cId="780006894" sldId="880"/>
            <ac:graphicFrameMk id="15" creationId="{09835175-C598-609F-122A-8733A8224DCB}"/>
          </ac:graphicFrameMkLst>
        </pc:graphicFrameChg>
        <pc:graphicFrameChg chg="add del mod">
          <ac:chgData name="Nguyen Chi Son" userId="606856d02e9d83ac" providerId="LiveId" clId="{31AFB845-B75F-4443-9CEF-2EA988277B47}" dt="2022-05-26T12:51:32.028" v="1845"/>
          <ac:graphicFrameMkLst>
            <pc:docMk/>
            <pc:sldMk cId="780006894" sldId="880"/>
            <ac:graphicFrameMk id="16" creationId="{04E9D1CD-162A-A81E-D494-B05FC03D0D03}"/>
          </ac:graphicFrameMkLst>
        </pc:graphicFrameChg>
        <pc:graphicFrameChg chg="add del mod">
          <ac:chgData name="Nguyen Chi Son" userId="606856d02e9d83ac" providerId="LiveId" clId="{31AFB845-B75F-4443-9CEF-2EA988277B47}" dt="2022-05-26T09:37:48.179" v="607" actId="478"/>
          <ac:graphicFrameMkLst>
            <pc:docMk/>
            <pc:sldMk cId="780006894" sldId="880"/>
            <ac:graphicFrameMk id="16" creationId="{96590187-0B65-2DFD-2513-68DCDD649DB2}"/>
          </ac:graphicFrameMkLst>
        </pc:graphicFrameChg>
        <pc:graphicFrameChg chg="add mod">
          <ac:chgData name="Nguyen Chi Son" userId="606856d02e9d83ac" providerId="LiveId" clId="{31AFB845-B75F-4443-9CEF-2EA988277B47}" dt="2022-05-26T12:51:23.582" v="1843" actId="1076"/>
          <ac:graphicFrameMkLst>
            <pc:docMk/>
            <pc:sldMk cId="780006894" sldId="880"/>
            <ac:graphicFrameMk id="18" creationId="{B6AAE363-BFBA-9B38-71D4-6A1565D04374}"/>
          </ac:graphicFrameMkLst>
        </pc:graphicFrameChg>
        <pc:graphicFrameChg chg="add del mod">
          <ac:chgData name="Nguyen Chi Son" userId="606856d02e9d83ac" providerId="LiveId" clId="{31AFB845-B75F-4443-9CEF-2EA988277B47}" dt="2022-05-26T12:31:35.955" v="781" actId="478"/>
          <ac:graphicFrameMkLst>
            <pc:docMk/>
            <pc:sldMk cId="780006894" sldId="880"/>
            <ac:graphicFrameMk id="19" creationId="{320677C7-E4C5-5026-36BD-5EF5B802365C}"/>
          </ac:graphicFrameMkLst>
        </pc:graphicFrameChg>
        <pc:graphicFrameChg chg="add mod">
          <ac:chgData name="Nguyen Chi Son" userId="606856d02e9d83ac" providerId="LiveId" clId="{31AFB845-B75F-4443-9CEF-2EA988277B47}" dt="2022-05-26T12:51:39.183" v="1847" actId="1076"/>
          <ac:graphicFrameMkLst>
            <pc:docMk/>
            <pc:sldMk cId="780006894" sldId="880"/>
            <ac:graphicFrameMk id="21" creationId="{E056EFBB-8846-794E-2091-3724E290FB07}"/>
          </ac:graphicFrameMkLst>
        </pc:graphicFrameChg>
        <pc:graphicFrameChg chg="add mod">
          <ac:chgData name="Nguyen Chi Son" userId="606856d02e9d83ac" providerId="LiveId" clId="{31AFB845-B75F-4443-9CEF-2EA988277B47}" dt="2022-05-26T12:54:19.149" v="1897" actId="1076"/>
          <ac:graphicFrameMkLst>
            <pc:docMk/>
            <pc:sldMk cId="780006894" sldId="880"/>
            <ac:graphicFrameMk id="22" creationId="{D3AC4D9A-74C0-ABEB-A43F-0BD2599B83DD}"/>
          </ac:graphicFrameMkLst>
        </pc:graphicFrameChg>
        <pc:picChg chg="add del mod">
          <ac:chgData name="Nguyen Chi Son" userId="606856d02e9d83ac" providerId="LiveId" clId="{31AFB845-B75F-4443-9CEF-2EA988277B47}" dt="2022-05-26T12:51:21.302" v="1842" actId="1076"/>
          <ac:picMkLst>
            <pc:docMk/>
            <pc:sldMk cId="780006894" sldId="880"/>
            <ac:picMk id="7" creationId="{C4C47F27-E479-9BB6-7B8D-9C3E82D00B4C}"/>
          </ac:picMkLst>
        </pc:picChg>
        <pc:picChg chg="add mod">
          <ac:chgData name="Nguyen Chi Son" userId="606856d02e9d83ac" providerId="LiveId" clId="{31AFB845-B75F-4443-9CEF-2EA988277B47}" dt="2022-05-26T12:31:19.724" v="775" actId="1076"/>
          <ac:picMkLst>
            <pc:docMk/>
            <pc:sldMk cId="780006894" sldId="880"/>
            <ac:picMk id="10" creationId="{E9608142-4166-9309-3056-64FCF61BFFBF}"/>
          </ac:picMkLst>
        </pc:picChg>
        <pc:cxnChg chg="add del mod">
          <ac:chgData name="Nguyen Chi Son" userId="606856d02e9d83ac" providerId="LiveId" clId="{31AFB845-B75F-4443-9CEF-2EA988277B47}" dt="2022-05-26T12:31:35.534" v="780" actId="478"/>
          <ac:cxnSpMkLst>
            <pc:docMk/>
            <pc:sldMk cId="780006894" sldId="880"/>
            <ac:cxnSpMk id="8" creationId="{C1613653-AC36-D928-E951-1D90BFC29C52}"/>
          </ac:cxnSpMkLst>
        </pc:cxnChg>
        <pc:cxnChg chg="add del mod">
          <ac:chgData name="Nguyen Chi Son" userId="606856d02e9d83ac" providerId="LiveId" clId="{31AFB845-B75F-4443-9CEF-2EA988277B47}" dt="2022-05-26T09:37:52.283" v="613" actId="478"/>
          <ac:cxnSpMkLst>
            <pc:docMk/>
            <pc:sldMk cId="780006894" sldId="880"/>
            <ac:cxnSpMk id="9" creationId="{9BA4BCFC-47AA-A076-10D2-5C878229D2EA}"/>
          </ac:cxnSpMkLst>
        </pc:cxnChg>
        <pc:cxnChg chg="add mod">
          <ac:chgData name="Nguyen Chi Son" userId="606856d02e9d83ac" providerId="LiveId" clId="{31AFB845-B75F-4443-9CEF-2EA988277B47}" dt="2022-05-26T09:40:37.405" v="773" actId="1035"/>
          <ac:cxnSpMkLst>
            <pc:docMk/>
            <pc:sldMk cId="780006894" sldId="880"/>
            <ac:cxnSpMk id="11" creationId="{0F8AFB87-8A6B-2629-A3B0-84C07A1DA1B0}"/>
          </ac:cxnSpMkLst>
        </pc:cxnChg>
        <pc:cxnChg chg="add del mod">
          <ac:chgData name="Nguyen Chi Son" userId="606856d02e9d83ac" providerId="LiveId" clId="{31AFB845-B75F-4443-9CEF-2EA988277B47}" dt="2022-05-26T09:37:50.807" v="611" actId="478"/>
          <ac:cxnSpMkLst>
            <pc:docMk/>
            <pc:sldMk cId="780006894" sldId="880"/>
            <ac:cxnSpMk id="12" creationId="{D5F0E018-AD77-4A13-D5B9-CD53F835D9AC}"/>
          </ac:cxnSpMkLst>
        </pc:cxnChg>
        <pc:cxnChg chg="add mod">
          <ac:chgData name="Nguyen Chi Son" userId="606856d02e9d83ac" providerId="LiveId" clId="{31AFB845-B75F-4443-9CEF-2EA988277B47}" dt="2022-05-26T12:31:19.724" v="775" actId="1076"/>
          <ac:cxnSpMkLst>
            <pc:docMk/>
            <pc:sldMk cId="780006894" sldId="880"/>
            <ac:cxnSpMk id="12" creationId="{F35201EA-B488-EC57-43FC-BDDE30300976}"/>
          </ac:cxnSpMkLst>
        </pc:cxnChg>
        <pc:cxnChg chg="add del mod">
          <ac:chgData name="Nguyen Chi Son" userId="606856d02e9d83ac" providerId="LiveId" clId="{31AFB845-B75F-4443-9CEF-2EA988277B47}" dt="2022-05-26T09:37:51.663" v="612" actId="478"/>
          <ac:cxnSpMkLst>
            <pc:docMk/>
            <pc:sldMk cId="780006894" sldId="880"/>
            <ac:cxnSpMk id="13" creationId="{4D87A5AA-F74C-E2AE-1678-052CBFC70E68}"/>
          </ac:cxnSpMkLst>
        </pc:cxnChg>
        <pc:cxnChg chg="add del mod">
          <ac:chgData name="Nguyen Chi Son" userId="606856d02e9d83ac" providerId="LiveId" clId="{31AFB845-B75F-4443-9CEF-2EA988277B47}" dt="2022-05-26T12:51:32.028" v="1845"/>
          <ac:cxnSpMkLst>
            <pc:docMk/>
            <pc:sldMk cId="780006894" sldId="880"/>
            <ac:cxnSpMk id="15" creationId="{AEDBEEC7-B805-A501-7B6B-8DCC4E350AB1}"/>
          </ac:cxnSpMkLst>
        </pc:cxnChg>
        <pc:cxnChg chg="add mod">
          <ac:chgData name="Nguyen Chi Son" userId="606856d02e9d83ac" providerId="LiveId" clId="{31AFB845-B75F-4443-9CEF-2EA988277B47}" dt="2022-05-26T12:51:39.183" v="1847" actId="1076"/>
          <ac:cxnSpMkLst>
            <pc:docMk/>
            <pc:sldMk cId="780006894" sldId="880"/>
            <ac:cxnSpMk id="17" creationId="{0CF2321F-4F7B-0CBB-4675-F104930C5B85}"/>
          </ac:cxnSpMkLst>
        </pc:cxnChg>
      </pc:sldChg>
      <pc:sldChg chg="addSp delSp modSp mod modAnim">
        <pc:chgData name="Nguyen Chi Son" userId="606856d02e9d83ac" providerId="LiveId" clId="{31AFB845-B75F-4443-9CEF-2EA988277B47}" dt="2022-05-26T13:19:51.682" v="3416" actId="20577"/>
        <pc:sldMkLst>
          <pc:docMk/>
          <pc:sldMk cId="1696484547" sldId="885"/>
        </pc:sldMkLst>
        <pc:spChg chg="mod">
          <ac:chgData name="Nguyen Chi Son" userId="606856d02e9d83ac" providerId="LiveId" clId="{31AFB845-B75F-4443-9CEF-2EA988277B47}" dt="2022-05-26T13:19:51.682" v="3416" actId="20577"/>
          <ac:spMkLst>
            <pc:docMk/>
            <pc:sldMk cId="1696484547" sldId="885"/>
            <ac:spMk id="2" creationId="{BA8A6260-CA4B-46A9-A06E-C71EE59E6992}"/>
          </ac:spMkLst>
        </pc:spChg>
        <pc:spChg chg="del">
          <ac:chgData name="Nguyen Chi Son" userId="606856d02e9d83ac" providerId="LiveId" clId="{31AFB845-B75F-4443-9CEF-2EA988277B47}" dt="2022-05-26T13:15:56.127" v="3390" actId="478"/>
          <ac:spMkLst>
            <pc:docMk/>
            <pc:sldMk cId="1696484547" sldId="885"/>
            <ac:spMk id="8" creationId="{36DC28AB-6A52-3788-AFD9-50D553700A46}"/>
          </ac:spMkLst>
        </pc:spChg>
        <pc:spChg chg="del">
          <ac:chgData name="Nguyen Chi Son" userId="606856d02e9d83ac" providerId="LiveId" clId="{31AFB845-B75F-4443-9CEF-2EA988277B47}" dt="2022-05-26T13:15:56.127" v="3390" actId="478"/>
          <ac:spMkLst>
            <pc:docMk/>
            <pc:sldMk cId="1696484547" sldId="885"/>
            <ac:spMk id="10" creationId="{84909DB3-7F2B-47B2-750D-4E088649A8D5}"/>
          </ac:spMkLst>
        </pc:spChg>
        <pc:graphicFrameChg chg="del mod">
          <ac:chgData name="Nguyen Chi Son" userId="606856d02e9d83ac" providerId="LiveId" clId="{31AFB845-B75F-4443-9CEF-2EA988277B47}" dt="2022-05-26T13:15:54.081" v="3389" actId="478"/>
          <ac:graphicFrameMkLst>
            <pc:docMk/>
            <pc:sldMk cId="1696484547" sldId="885"/>
            <ac:graphicFrameMk id="7" creationId="{11CF75B6-1986-A526-9ADF-1179A40AAB78}"/>
          </ac:graphicFrameMkLst>
        </pc:graphicFrameChg>
        <pc:graphicFrameChg chg="add mod">
          <ac:chgData name="Nguyen Chi Son" userId="606856d02e9d83ac" providerId="LiveId" clId="{31AFB845-B75F-4443-9CEF-2EA988277B47}" dt="2022-05-26T13:17:50.838" v="3403" actId="1076"/>
          <ac:graphicFrameMkLst>
            <pc:docMk/>
            <pc:sldMk cId="1696484547" sldId="885"/>
            <ac:graphicFrameMk id="9" creationId="{6A4F1A05-2F4E-E64D-17CF-D36EA3643484}"/>
          </ac:graphicFrameMkLst>
        </pc:graphicFrameChg>
        <pc:picChg chg="add mod">
          <ac:chgData name="Nguyen Chi Son" userId="606856d02e9d83ac" providerId="LiveId" clId="{31AFB845-B75F-4443-9CEF-2EA988277B47}" dt="2022-05-26T13:17:52.501" v="3404" actId="1076"/>
          <ac:picMkLst>
            <pc:docMk/>
            <pc:sldMk cId="1696484547" sldId="885"/>
            <ac:picMk id="6" creationId="{FF730F0C-5550-84A4-7D8E-4B64DFDFAAFC}"/>
          </ac:picMkLst>
        </pc:picChg>
      </pc:sldChg>
      <pc:sldChg chg="del">
        <pc:chgData name="Nguyen Chi Son" userId="606856d02e9d83ac" providerId="LiveId" clId="{31AFB845-B75F-4443-9CEF-2EA988277B47}" dt="2022-05-26T15:10:19.974" v="5117" actId="47"/>
        <pc:sldMkLst>
          <pc:docMk/>
          <pc:sldMk cId="4261963496" sldId="891"/>
        </pc:sldMkLst>
      </pc:sldChg>
      <pc:sldChg chg="del">
        <pc:chgData name="Nguyen Chi Son" userId="606856d02e9d83ac" providerId="LiveId" clId="{31AFB845-B75F-4443-9CEF-2EA988277B47}" dt="2022-05-26T15:10:19.974" v="5117" actId="47"/>
        <pc:sldMkLst>
          <pc:docMk/>
          <pc:sldMk cId="3427705775" sldId="893"/>
        </pc:sldMkLst>
      </pc:sldChg>
      <pc:sldChg chg="modSp mod">
        <pc:chgData name="Nguyen Chi Son" userId="606856d02e9d83ac" providerId="LiveId" clId="{31AFB845-B75F-4443-9CEF-2EA988277B47}" dt="2022-05-26T13:13:27.271" v="2949" actId="20577"/>
        <pc:sldMkLst>
          <pc:docMk/>
          <pc:sldMk cId="2094527133" sldId="894"/>
        </pc:sldMkLst>
        <pc:spChg chg="mod">
          <ac:chgData name="Nguyen Chi Son" userId="606856d02e9d83ac" providerId="LiveId" clId="{31AFB845-B75F-4443-9CEF-2EA988277B47}" dt="2022-05-26T13:13:27.271" v="2949" actId="20577"/>
          <ac:spMkLst>
            <pc:docMk/>
            <pc:sldMk cId="2094527133" sldId="894"/>
            <ac:spMk id="2" creationId="{DAF08EC2-5D0D-48D9-855C-A59C0E5ED55B}"/>
          </ac:spMkLst>
        </pc:spChg>
      </pc:sldChg>
      <pc:sldChg chg="addSp delSp modSp mod delAnim modAnim">
        <pc:chgData name="Nguyen Chi Son" userId="606856d02e9d83ac" providerId="LiveId" clId="{31AFB845-B75F-4443-9CEF-2EA988277B47}" dt="2022-05-26T14:51:08.009" v="4813" actId="1076"/>
        <pc:sldMkLst>
          <pc:docMk/>
          <pc:sldMk cId="743094264" sldId="895"/>
        </pc:sldMkLst>
        <pc:spChg chg="del">
          <ac:chgData name="Nguyen Chi Son" userId="606856d02e9d83ac" providerId="LiveId" clId="{31AFB845-B75F-4443-9CEF-2EA988277B47}" dt="2022-05-26T14:45:57.851" v="3852" actId="478"/>
          <ac:spMkLst>
            <pc:docMk/>
            <pc:sldMk cId="743094264" sldId="895"/>
            <ac:spMk id="10" creationId="{E65D8E01-F884-67BD-3673-5A647D50C62B}"/>
          </ac:spMkLst>
        </pc:spChg>
        <pc:spChg chg="del">
          <ac:chgData name="Nguyen Chi Son" userId="606856d02e9d83ac" providerId="LiveId" clId="{31AFB845-B75F-4443-9CEF-2EA988277B47}" dt="2022-05-26T14:45:57.851" v="3852" actId="478"/>
          <ac:spMkLst>
            <pc:docMk/>
            <pc:sldMk cId="743094264" sldId="895"/>
            <ac:spMk id="11" creationId="{283AF6B0-8B6F-B7A3-FDD2-54A553F91190}"/>
          </ac:spMkLst>
        </pc:spChg>
        <pc:spChg chg="del">
          <ac:chgData name="Nguyen Chi Son" userId="606856d02e9d83ac" providerId="LiveId" clId="{31AFB845-B75F-4443-9CEF-2EA988277B47}" dt="2022-05-26T14:45:57.851" v="3852" actId="478"/>
          <ac:spMkLst>
            <pc:docMk/>
            <pc:sldMk cId="743094264" sldId="895"/>
            <ac:spMk id="12" creationId="{4D8BA207-4B6B-8C9C-DE77-46DD876486B4}"/>
          </ac:spMkLst>
        </pc:spChg>
        <pc:spChg chg="del">
          <ac:chgData name="Nguyen Chi Son" userId="606856d02e9d83ac" providerId="LiveId" clId="{31AFB845-B75F-4443-9CEF-2EA988277B47}" dt="2022-05-26T14:45:57.851" v="3852" actId="478"/>
          <ac:spMkLst>
            <pc:docMk/>
            <pc:sldMk cId="743094264" sldId="895"/>
            <ac:spMk id="13" creationId="{FE2EB0D2-7F50-8A83-8F25-496B2CFB95A3}"/>
          </ac:spMkLst>
        </pc:spChg>
        <pc:spChg chg="add mod">
          <ac:chgData name="Nguyen Chi Son" userId="606856d02e9d83ac" providerId="LiveId" clId="{31AFB845-B75F-4443-9CEF-2EA988277B47}" dt="2022-05-26T14:47:05.737" v="4128" actId="20577"/>
          <ac:spMkLst>
            <pc:docMk/>
            <pc:sldMk cId="743094264" sldId="895"/>
            <ac:spMk id="14" creationId="{B8E466FC-77BB-2CF9-2AF7-3F39CDF534A3}"/>
          </ac:spMkLst>
        </pc:spChg>
        <pc:spChg chg="add mod">
          <ac:chgData name="Nguyen Chi Son" userId="606856d02e9d83ac" providerId="LiveId" clId="{31AFB845-B75F-4443-9CEF-2EA988277B47}" dt="2022-05-26T14:46:59.313" v="4114"/>
          <ac:spMkLst>
            <pc:docMk/>
            <pc:sldMk cId="743094264" sldId="895"/>
            <ac:spMk id="16" creationId="{3F8F6EAA-A402-7CD9-1997-3F88E2EBD1CE}"/>
          </ac:spMkLst>
        </pc:spChg>
        <pc:spChg chg="add mod">
          <ac:chgData name="Nguyen Chi Son" userId="606856d02e9d83ac" providerId="LiveId" clId="{31AFB845-B75F-4443-9CEF-2EA988277B47}" dt="2022-05-26T14:51:04.553" v="4812" actId="20577"/>
          <ac:spMkLst>
            <pc:docMk/>
            <pc:sldMk cId="743094264" sldId="895"/>
            <ac:spMk id="17" creationId="{F4539AF0-9691-804C-DB5B-69CC7B27989A}"/>
          </ac:spMkLst>
        </pc:spChg>
        <pc:spChg chg="add mod">
          <ac:chgData name="Nguyen Chi Son" userId="606856d02e9d83ac" providerId="LiveId" clId="{31AFB845-B75F-4443-9CEF-2EA988277B47}" dt="2022-05-26T14:46:59.313" v="4114"/>
          <ac:spMkLst>
            <pc:docMk/>
            <pc:sldMk cId="743094264" sldId="895"/>
            <ac:spMk id="18" creationId="{2CF0306D-2FAF-2461-516C-8FD3F65B2B94}"/>
          </ac:spMkLst>
        </pc:spChg>
        <pc:spChg chg="mod">
          <ac:chgData name="Nguyen Chi Son" userId="606856d02e9d83ac" providerId="LiveId" clId="{31AFB845-B75F-4443-9CEF-2EA988277B47}" dt="2022-05-26T14:46:43.010" v="4113" actId="20577"/>
          <ac:spMkLst>
            <pc:docMk/>
            <pc:sldMk cId="743094264" sldId="895"/>
            <ac:spMk id="19" creationId="{9C339D16-68E4-43C4-A62E-D0146138D23B}"/>
          </ac:spMkLst>
        </pc:spChg>
        <pc:graphicFrameChg chg="del">
          <ac:chgData name="Nguyen Chi Son" userId="606856d02e9d83ac" providerId="LiveId" clId="{31AFB845-B75F-4443-9CEF-2EA988277B47}" dt="2022-05-26T14:45:57.851" v="3852" actId="478"/>
          <ac:graphicFrameMkLst>
            <pc:docMk/>
            <pc:sldMk cId="743094264" sldId="895"/>
            <ac:graphicFrameMk id="15" creationId="{97B05352-127E-9237-264F-F540B9130D51}"/>
          </ac:graphicFrameMkLst>
        </pc:graphicFrameChg>
        <pc:graphicFrameChg chg="add mod">
          <ac:chgData name="Nguyen Chi Son" userId="606856d02e9d83ac" providerId="LiveId" clId="{31AFB845-B75F-4443-9CEF-2EA988277B47}" dt="2022-05-26T14:51:08.009" v="4813" actId="1076"/>
          <ac:graphicFrameMkLst>
            <pc:docMk/>
            <pc:sldMk cId="743094264" sldId="895"/>
            <ac:graphicFrameMk id="20" creationId="{E5AF8D45-C500-A7EB-03F5-DD031C1833AA}"/>
          </ac:graphicFrameMkLst>
        </pc:graphicFrameChg>
        <pc:graphicFrameChg chg="add mod">
          <ac:chgData name="Nguyen Chi Son" userId="606856d02e9d83ac" providerId="LiveId" clId="{31AFB845-B75F-4443-9CEF-2EA988277B47}" dt="2022-05-26T14:47:18.123" v="4131" actId="1076"/>
          <ac:graphicFrameMkLst>
            <pc:docMk/>
            <pc:sldMk cId="743094264" sldId="895"/>
            <ac:graphicFrameMk id="21" creationId="{6947974C-BA5E-7CAA-7351-840DF27ACAA0}"/>
          </ac:graphicFrameMkLst>
        </pc:graphicFrameChg>
        <pc:graphicFrameChg chg="del">
          <ac:chgData name="Nguyen Chi Son" userId="606856d02e9d83ac" providerId="LiveId" clId="{31AFB845-B75F-4443-9CEF-2EA988277B47}" dt="2022-05-26T14:45:57.851" v="3852" actId="478"/>
          <ac:graphicFrameMkLst>
            <pc:docMk/>
            <pc:sldMk cId="743094264" sldId="895"/>
            <ac:graphicFrameMk id="24" creationId="{1DB324CA-1188-FCE3-6445-1A4850CD2244}"/>
          </ac:graphicFrameMkLst>
        </pc:graphicFrameChg>
        <pc:graphicFrameChg chg="del">
          <ac:chgData name="Nguyen Chi Son" userId="606856d02e9d83ac" providerId="LiveId" clId="{31AFB845-B75F-4443-9CEF-2EA988277B47}" dt="2022-05-26T14:45:57.851" v="3852" actId="478"/>
          <ac:graphicFrameMkLst>
            <pc:docMk/>
            <pc:sldMk cId="743094264" sldId="895"/>
            <ac:graphicFrameMk id="25" creationId="{C99C8B20-187D-9352-DDC7-A6647D1904DB}"/>
          </ac:graphicFrameMkLst>
        </pc:graphicFrameChg>
        <pc:graphicFrameChg chg="del">
          <ac:chgData name="Nguyen Chi Son" userId="606856d02e9d83ac" providerId="LiveId" clId="{31AFB845-B75F-4443-9CEF-2EA988277B47}" dt="2022-05-26T14:45:57.851" v="3852" actId="478"/>
          <ac:graphicFrameMkLst>
            <pc:docMk/>
            <pc:sldMk cId="743094264" sldId="895"/>
            <ac:graphicFrameMk id="26" creationId="{84D6EDEC-8E71-2A8E-B164-A6068958F1F9}"/>
          </ac:graphicFrameMkLst>
        </pc:graphicFrameChg>
      </pc:sldChg>
      <pc:sldChg chg="del">
        <pc:chgData name="Nguyen Chi Son" userId="606856d02e9d83ac" providerId="LiveId" clId="{31AFB845-B75F-4443-9CEF-2EA988277B47}" dt="2022-05-26T15:10:19.974" v="5117" actId="47"/>
        <pc:sldMkLst>
          <pc:docMk/>
          <pc:sldMk cId="1578954145" sldId="896"/>
        </pc:sldMkLst>
      </pc:sldChg>
      <pc:sldChg chg="del">
        <pc:chgData name="Nguyen Chi Son" userId="606856d02e9d83ac" providerId="LiveId" clId="{31AFB845-B75F-4443-9CEF-2EA988277B47}" dt="2022-05-26T15:10:19.974" v="5117" actId="47"/>
        <pc:sldMkLst>
          <pc:docMk/>
          <pc:sldMk cId="864546065" sldId="897"/>
        </pc:sldMkLst>
      </pc:sldChg>
      <pc:sldChg chg="del">
        <pc:chgData name="Nguyen Chi Son" userId="606856d02e9d83ac" providerId="LiveId" clId="{31AFB845-B75F-4443-9CEF-2EA988277B47}" dt="2022-05-26T15:10:19.974" v="5117" actId="47"/>
        <pc:sldMkLst>
          <pc:docMk/>
          <pc:sldMk cId="3210819768" sldId="898"/>
        </pc:sldMkLst>
      </pc:sldChg>
      <pc:sldChg chg="addSp delSp modSp add mod ord delAnim">
        <pc:chgData name="Nguyen Chi Son" userId="606856d02e9d83ac" providerId="LiveId" clId="{31AFB845-B75F-4443-9CEF-2EA988277B47}" dt="2022-05-26T09:40:13.969" v="652" actId="1076"/>
        <pc:sldMkLst>
          <pc:docMk/>
          <pc:sldMk cId="3716057380" sldId="899"/>
        </pc:sldMkLst>
        <pc:spChg chg="add del mod">
          <ac:chgData name="Nguyen Chi Son" userId="606856d02e9d83ac" providerId="LiveId" clId="{31AFB845-B75F-4443-9CEF-2EA988277B47}" dt="2022-05-26T09:39:20.079" v="642" actId="478"/>
          <ac:spMkLst>
            <pc:docMk/>
            <pc:sldMk cId="3716057380" sldId="899"/>
            <ac:spMk id="12" creationId="{FB3B0530-4F10-7AD4-28E9-4138F18715C8}"/>
          </ac:spMkLst>
        </pc:spChg>
        <pc:spChg chg="del">
          <ac:chgData name="Nguyen Chi Son" userId="606856d02e9d83ac" providerId="LiveId" clId="{31AFB845-B75F-4443-9CEF-2EA988277B47}" dt="2022-05-26T09:39:05.175" v="638" actId="478"/>
          <ac:spMkLst>
            <pc:docMk/>
            <pc:sldMk cId="3716057380" sldId="899"/>
            <ac:spMk id="20" creationId="{96D10FFF-2A20-0BAF-772A-9E515DAE2B57}"/>
          </ac:spMkLst>
        </pc:spChg>
        <pc:graphicFrameChg chg="del">
          <ac:chgData name="Nguyen Chi Son" userId="606856d02e9d83ac" providerId="LiveId" clId="{31AFB845-B75F-4443-9CEF-2EA988277B47}" dt="2022-05-26T09:39:05.175" v="638" actId="478"/>
          <ac:graphicFrameMkLst>
            <pc:docMk/>
            <pc:sldMk cId="3716057380" sldId="899"/>
            <ac:graphicFrameMk id="6" creationId="{8DC1F8A3-8C03-63CC-C612-B7325476743C}"/>
          </ac:graphicFrameMkLst>
        </pc:graphicFrameChg>
        <pc:graphicFrameChg chg="del">
          <ac:chgData name="Nguyen Chi Son" userId="606856d02e9d83ac" providerId="LiveId" clId="{31AFB845-B75F-4443-9CEF-2EA988277B47}" dt="2022-05-26T09:39:05.175" v="638" actId="478"/>
          <ac:graphicFrameMkLst>
            <pc:docMk/>
            <pc:sldMk cId="3716057380" sldId="899"/>
            <ac:graphicFrameMk id="18" creationId="{B6AAE363-BFBA-9B38-71D4-6A1565D04374}"/>
          </ac:graphicFrameMkLst>
        </pc:graphicFrameChg>
        <pc:graphicFrameChg chg="del">
          <ac:chgData name="Nguyen Chi Son" userId="606856d02e9d83ac" providerId="LiveId" clId="{31AFB845-B75F-4443-9CEF-2EA988277B47}" dt="2022-05-26T09:39:05.175" v="638" actId="478"/>
          <ac:graphicFrameMkLst>
            <pc:docMk/>
            <pc:sldMk cId="3716057380" sldId="899"/>
            <ac:graphicFrameMk id="19" creationId="{320677C7-E4C5-5026-36BD-5EF5B802365C}"/>
          </ac:graphicFrameMkLst>
        </pc:graphicFrameChg>
        <pc:picChg chg="del">
          <ac:chgData name="Nguyen Chi Son" userId="606856d02e9d83ac" providerId="LiveId" clId="{31AFB845-B75F-4443-9CEF-2EA988277B47}" dt="2022-05-26T09:39:05.175" v="638" actId="478"/>
          <ac:picMkLst>
            <pc:docMk/>
            <pc:sldMk cId="3716057380" sldId="899"/>
            <ac:picMk id="7" creationId="{C4C47F27-E479-9BB6-7B8D-9C3E82D00B4C}"/>
          </ac:picMkLst>
        </pc:picChg>
        <pc:picChg chg="add mod">
          <ac:chgData name="Nguyen Chi Son" userId="606856d02e9d83ac" providerId="LiveId" clId="{31AFB845-B75F-4443-9CEF-2EA988277B47}" dt="2022-05-26T09:40:11.985" v="651" actId="1076"/>
          <ac:picMkLst>
            <pc:docMk/>
            <pc:sldMk cId="3716057380" sldId="899"/>
            <ac:picMk id="13" creationId="{13317062-07A2-90F9-B61E-940D94A4D265}"/>
          </ac:picMkLst>
        </pc:picChg>
        <pc:picChg chg="add mod">
          <ac:chgData name="Nguyen Chi Son" userId="606856d02e9d83ac" providerId="LiveId" clId="{31AFB845-B75F-4443-9CEF-2EA988277B47}" dt="2022-05-26T09:40:13.969" v="652" actId="1076"/>
          <ac:picMkLst>
            <pc:docMk/>
            <pc:sldMk cId="3716057380" sldId="899"/>
            <ac:picMk id="14" creationId="{B7FDC633-95C1-7867-ADA5-B5B9CE2FFB66}"/>
          </ac:picMkLst>
        </pc:picChg>
        <pc:cxnChg chg="del">
          <ac:chgData name="Nguyen Chi Son" userId="606856d02e9d83ac" providerId="LiveId" clId="{31AFB845-B75F-4443-9CEF-2EA988277B47}" dt="2022-05-26T09:39:05.175" v="638" actId="478"/>
          <ac:cxnSpMkLst>
            <pc:docMk/>
            <pc:sldMk cId="3716057380" sldId="899"/>
            <ac:cxnSpMk id="8" creationId="{C1613653-AC36-D928-E951-1D90BFC29C52}"/>
          </ac:cxnSpMkLst>
        </pc:cxnChg>
        <pc:cxnChg chg="del">
          <ac:chgData name="Nguyen Chi Son" userId="606856d02e9d83ac" providerId="LiveId" clId="{31AFB845-B75F-4443-9CEF-2EA988277B47}" dt="2022-05-26T09:39:05.175" v="638" actId="478"/>
          <ac:cxnSpMkLst>
            <pc:docMk/>
            <pc:sldMk cId="3716057380" sldId="899"/>
            <ac:cxnSpMk id="11" creationId="{0F8AFB87-8A6B-2629-A3B0-84C07A1DA1B0}"/>
          </ac:cxnSpMkLst>
        </pc:cxnChg>
      </pc:sldChg>
      <pc:sldChg chg="addSp delSp modSp add mod delAnim modAnim">
        <pc:chgData name="Nguyen Chi Son" userId="606856d02e9d83ac" providerId="LiveId" clId="{31AFB845-B75F-4443-9CEF-2EA988277B47}" dt="2022-05-26T12:36:53.551" v="1272" actId="1076"/>
        <pc:sldMkLst>
          <pc:docMk/>
          <pc:sldMk cId="2460070583" sldId="900"/>
        </pc:sldMkLst>
        <pc:spChg chg="del">
          <ac:chgData name="Nguyen Chi Son" userId="606856d02e9d83ac" providerId="LiveId" clId="{31AFB845-B75F-4443-9CEF-2EA988277B47}" dt="2022-05-26T12:31:56.438" v="784" actId="478"/>
          <ac:spMkLst>
            <pc:docMk/>
            <pc:sldMk cId="2460070583" sldId="900"/>
            <ac:spMk id="10" creationId="{E65D8E01-F884-67BD-3673-5A647D50C62B}"/>
          </ac:spMkLst>
        </pc:spChg>
        <pc:spChg chg="del">
          <ac:chgData name="Nguyen Chi Son" userId="606856d02e9d83ac" providerId="LiveId" clId="{31AFB845-B75F-4443-9CEF-2EA988277B47}" dt="2022-05-26T12:31:56.438" v="784" actId="478"/>
          <ac:spMkLst>
            <pc:docMk/>
            <pc:sldMk cId="2460070583" sldId="900"/>
            <ac:spMk id="11" creationId="{283AF6B0-8B6F-B7A3-FDD2-54A553F91190}"/>
          </ac:spMkLst>
        </pc:spChg>
        <pc:spChg chg="del">
          <ac:chgData name="Nguyen Chi Son" userId="606856d02e9d83ac" providerId="LiveId" clId="{31AFB845-B75F-4443-9CEF-2EA988277B47}" dt="2022-05-26T12:31:56.438" v="784" actId="478"/>
          <ac:spMkLst>
            <pc:docMk/>
            <pc:sldMk cId="2460070583" sldId="900"/>
            <ac:spMk id="12" creationId="{4D8BA207-4B6B-8C9C-DE77-46DD876486B4}"/>
          </ac:spMkLst>
        </pc:spChg>
        <pc:spChg chg="del">
          <ac:chgData name="Nguyen Chi Son" userId="606856d02e9d83ac" providerId="LiveId" clId="{31AFB845-B75F-4443-9CEF-2EA988277B47}" dt="2022-05-26T12:31:56.438" v="784" actId="478"/>
          <ac:spMkLst>
            <pc:docMk/>
            <pc:sldMk cId="2460070583" sldId="900"/>
            <ac:spMk id="13" creationId="{FE2EB0D2-7F50-8A83-8F25-496B2CFB95A3}"/>
          </ac:spMkLst>
        </pc:spChg>
        <pc:spChg chg="add mod">
          <ac:chgData name="Nguyen Chi Son" userId="606856d02e9d83ac" providerId="LiveId" clId="{31AFB845-B75F-4443-9CEF-2EA988277B47}" dt="2022-05-26T12:34:40.997" v="1164" actId="20577"/>
          <ac:spMkLst>
            <pc:docMk/>
            <pc:sldMk cId="2460070583" sldId="900"/>
            <ac:spMk id="14" creationId="{E1E77DCA-C0CC-2A7C-04C8-08F650B95C33}"/>
          </ac:spMkLst>
        </pc:spChg>
        <pc:spChg chg="add mod">
          <ac:chgData name="Nguyen Chi Son" userId="606856d02e9d83ac" providerId="LiveId" clId="{31AFB845-B75F-4443-9CEF-2EA988277B47}" dt="2022-05-26T12:34:36.109" v="1139" actId="1035"/>
          <ac:spMkLst>
            <pc:docMk/>
            <pc:sldMk cId="2460070583" sldId="900"/>
            <ac:spMk id="16" creationId="{4FFAAAF5-61C3-0799-3607-CAC3FDA728DD}"/>
          </ac:spMkLst>
        </pc:spChg>
        <pc:spChg chg="add mod">
          <ac:chgData name="Nguyen Chi Son" userId="606856d02e9d83ac" providerId="LiveId" clId="{31AFB845-B75F-4443-9CEF-2EA988277B47}" dt="2022-05-26T12:35:51.532" v="1265" actId="20577"/>
          <ac:spMkLst>
            <pc:docMk/>
            <pc:sldMk cId="2460070583" sldId="900"/>
            <ac:spMk id="17" creationId="{7E7B6505-D3B4-3552-8272-9D2C206472B0}"/>
          </ac:spMkLst>
        </pc:spChg>
        <pc:spChg chg="add mod">
          <ac:chgData name="Nguyen Chi Son" userId="606856d02e9d83ac" providerId="LiveId" clId="{31AFB845-B75F-4443-9CEF-2EA988277B47}" dt="2022-05-26T12:34:36.109" v="1139" actId="1035"/>
          <ac:spMkLst>
            <pc:docMk/>
            <pc:sldMk cId="2460070583" sldId="900"/>
            <ac:spMk id="18" creationId="{A225B61F-71D4-834E-313C-660EEDFDDCE6}"/>
          </ac:spMkLst>
        </pc:spChg>
        <pc:spChg chg="mod">
          <ac:chgData name="Nguyen Chi Son" userId="606856d02e9d83ac" providerId="LiveId" clId="{31AFB845-B75F-4443-9CEF-2EA988277B47}" dt="2022-05-26T12:34:24.670" v="1116" actId="20577"/>
          <ac:spMkLst>
            <pc:docMk/>
            <pc:sldMk cId="2460070583" sldId="900"/>
            <ac:spMk id="19" creationId="{9C339D16-68E4-43C4-A62E-D0146138D23B}"/>
          </ac:spMkLst>
        </pc:spChg>
        <pc:graphicFrameChg chg="del">
          <ac:chgData name="Nguyen Chi Son" userId="606856d02e9d83ac" providerId="LiveId" clId="{31AFB845-B75F-4443-9CEF-2EA988277B47}" dt="2022-05-26T12:31:56.438" v="784" actId="478"/>
          <ac:graphicFrameMkLst>
            <pc:docMk/>
            <pc:sldMk cId="2460070583" sldId="900"/>
            <ac:graphicFrameMk id="15" creationId="{97B05352-127E-9237-264F-F540B9130D51}"/>
          </ac:graphicFrameMkLst>
        </pc:graphicFrameChg>
        <pc:graphicFrameChg chg="add del mod">
          <ac:chgData name="Nguyen Chi Son" userId="606856d02e9d83ac" providerId="LiveId" clId="{31AFB845-B75F-4443-9CEF-2EA988277B47}" dt="2022-05-26T12:35:43.770" v="1207" actId="478"/>
          <ac:graphicFrameMkLst>
            <pc:docMk/>
            <pc:sldMk cId="2460070583" sldId="900"/>
            <ac:graphicFrameMk id="20" creationId="{CB30D511-B51E-F2F2-159E-93681DEE3722}"/>
          </ac:graphicFrameMkLst>
        </pc:graphicFrameChg>
        <pc:graphicFrameChg chg="add mod">
          <ac:chgData name="Nguyen Chi Son" userId="606856d02e9d83ac" providerId="LiveId" clId="{31AFB845-B75F-4443-9CEF-2EA988277B47}" dt="2022-05-26T12:36:53.551" v="1272" actId="1076"/>
          <ac:graphicFrameMkLst>
            <pc:docMk/>
            <pc:sldMk cId="2460070583" sldId="900"/>
            <ac:graphicFrameMk id="21" creationId="{26ECDDEE-559E-EC54-02A7-00683DEFA119}"/>
          </ac:graphicFrameMkLst>
        </pc:graphicFrameChg>
        <pc:graphicFrameChg chg="add del mod">
          <ac:chgData name="Nguyen Chi Son" userId="606856d02e9d83ac" providerId="LiveId" clId="{31AFB845-B75F-4443-9CEF-2EA988277B47}" dt="2022-05-26T12:34:42.678" v="1165" actId="478"/>
          <ac:graphicFrameMkLst>
            <pc:docMk/>
            <pc:sldMk cId="2460070583" sldId="900"/>
            <ac:graphicFrameMk id="22" creationId="{8B5F0CCE-87A4-0CB2-29D3-2E30CAFAADBB}"/>
          </ac:graphicFrameMkLst>
        </pc:graphicFrameChg>
        <pc:graphicFrameChg chg="add mod">
          <ac:chgData name="Nguyen Chi Son" userId="606856d02e9d83ac" providerId="LiveId" clId="{31AFB845-B75F-4443-9CEF-2EA988277B47}" dt="2022-05-26T12:34:58.921" v="1168" actId="1076"/>
          <ac:graphicFrameMkLst>
            <pc:docMk/>
            <pc:sldMk cId="2460070583" sldId="900"/>
            <ac:graphicFrameMk id="23" creationId="{4E9281B2-81DE-9954-63FA-9B74CCC3E071}"/>
          </ac:graphicFrameMkLst>
        </pc:graphicFrameChg>
        <pc:graphicFrameChg chg="del">
          <ac:chgData name="Nguyen Chi Son" userId="606856d02e9d83ac" providerId="LiveId" clId="{31AFB845-B75F-4443-9CEF-2EA988277B47}" dt="2022-05-26T12:31:56.438" v="784" actId="478"/>
          <ac:graphicFrameMkLst>
            <pc:docMk/>
            <pc:sldMk cId="2460070583" sldId="900"/>
            <ac:graphicFrameMk id="24" creationId="{1DB324CA-1188-FCE3-6445-1A4850CD2244}"/>
          </ac:graphicFrameMkLst>
        </pc:graphicFrameChg>
        <pc:graphicFrameChg chg="del">
          <ac:chgData name="Nguyen Chi Son" userId="606856d02e9d83ac" providerId="LiveId" clId="{31AFB845-B75F-4443-9CEF-2EA988277B47}" dt="2022-05-26T12:31:56.438" v="784" actId="478"/>
          <ac:graphicFrameMkLst>
            <pc:docMk/>
            <pc:sldMk cId="2460070583" sldId="900"/>
            <ac:graphicFrameMk id="25" creationId="{C99C8B20-187D-9352-DDC7-A6647D1904DB}"/>
          </ac:graphicFrameMkLst>
        </pc:graphicFrameChg>
        <pc:graphicFrameChg chg="del">
          <ac:chgData name="Nguyen Chi Son" userId="606856d02e9d83ac" providerId="LiveId" clId="{31AFB845-B75F-4443-9CEF-2EA988277B47}" dt="2022-05-26T12:31:56.438" v="784" actId="478"/>
          <ac:graphicFrameMkLst>
            <pc:docMk/>
            <pc:sldMk cId="2460070583" sldId="900"/>
            <ac:graphicFrameMk id="26" creationId="{84D6EDEC-8E71-2A8E-B164-A6068958F1F9}"/>
          </ac:graphicFrameMkLst>
        </pc:graphicFrameChg>
      </pc:sldChg>
      <pc:sldChg chg="addSp delSp modSp add mod addAnim delAnim modAnim">
        <pc:chgData name="Nguyen Chi Son" userId="606856d02e9d83ac" providerId="LiveId" clId="{31AFB845-B75F-4443-9CEF-2EA988277B47}" dt="2022-05-26T13:04:06.455" v="2057" actId="1076"/>
        <pc:sldMkLst>
          <pc:docMk/>
          <pc:sldMk cId="2247582823" sldId="901"/>
        </pc:sldMkLst>
        <pc:spChg chg="add mod">
          <ac:chgData name="Nguyen Chi Son" userId="606856d02e9d83ac" providerId="LiveId" clId="{31AFB845-B75F-4443-9CEF-2EA988277B47}" dt="2022-05-26T12:57:45.983" v="2036" actId="1035"/>
          <ac:spMkLst>
            <pc:docMk/>
            <pc:sldMk cId="2247582823" sldId="901"/>
            <ac:spMk id="10" creationId="{A9BF2F01-A0F9-5692-B335-DD158B2E92CE}"/>
          </ac:spMkLst>
        </pc:spChg>
        <pc:spChg chg="add mod">
          <ac:chgData name="Nguyen Chi Son" userId="606856d02e9d83ac" providerId="LiveId" clId="{31AFB845-B75F-4443-9CEF-2EA988277B47}" dt="2022-05-26T12:39:58.559" v="1738" actId="1036"/>
          <ac:spMkLst>
            <pc:docMk/>
            <pc:sldMk cId="2247582823" sldId="901"/>
            <ac:spMk id="11" creationId="{DE321EC4-0BB4-B802-3829-EA73F727B4EF}"/>
          </ac:spMkLst>
        </pc:spChg>
        <pc:spChg chg="add mod">
          <ac:chgData name="Nguyen Chi Son" userId="606856d02e9d83ac" providerId="LiveId" clId="{31AFB845-B75F-4443-9CEF-2EA988277B47}" dt="2022-05-26T13:01:12.015" v="2049" actId="20577"/>
          <ac:spMkLst>
            <pc:docMk/>
            <pc:sldMk cId="2247582823" sldId="901"/>
            <ac:spMk id="12" creationId="{58671B3E-9289-47A0-8CE8-784FBE2B60DA}"/>
          </ac:spMkLst>
        </pc:spChg>
        <pc:spChg chg="add mod">
          <ac:chgData name="Nguyen Chi Son" userId="606856d02e9d83ac" providerId="LiveId" clId="{31AFB845-B75F-4443-9CEF-2EA988277B47}" dt="2022-05-26T12:57:45.983" v="2036" actId="1035"/>
          <ac:spMkLst>
            <pc:docMk/>
            <pc:sldMk cId="2247582823" sldId="901"/>
            <ac:spMk id="13" creationId="{473F4193-2E27-FDD8-330C-AB32179D432C}"/>
          </ac:spMkLst>
        </pc:spChg>
        <pc:spChg chg="del">
          <ac:chgData name="Nguyen Chi Son" userId="606856d02e9d83ac" providerId="LiveId" clId="{31AFB845-B75F-4443-9CEF-2EA988277B47}" dt="2022-05-26T12:37:33.688" v="1274" actId="478"/>
          <ac:spMkLst>
            <pc:docMk/>
            <pc:sldMk cId="2247582823" sldId="901"/>
            <ac:spMk id="14" creationId="{E1E77DCA-C0CC-2A7C-04C8-08F650B95C33}"/>
          </ac:spMkLst>
        </pc:spChg>
        <pc:spChg chg="del">
          <ac:chgData name="Nguyen Chi Son" userId="606856d02e9d83ac" providerId="LiveId" clId="{31AFB845-B75F-4443-9CEF-2EA988277B47}" dt="2022-05-26T12:37:33.688" v="1274" actId="478"/>
          <ac:spMkLst>
            <pc:docMk/>
            <pc:sldMk cId="2247582823" sldId="901"/>
            <ac:spMk id="16" creationId="{4FFAAAF5-61C3-0799-3607-CAC3FDA728DD}"/>
          </ac:spMkLst>
        </pc:spChg>
        <pc:spChg chg="del">
          <ac:chgData name="Nguyen Chi Son" userId="606856d02e9d83ac" providerId="LiveId" clId="{31AFB845-B75F-4443-9CEF-2EA988277B47}" dt="2022-05-26T12:37:33.688" v="1274" actId="478"/>
          <ac:spMkLst>
            <pc:docMk/>
            <pc:sldMk cId="2247582823" sldId="901"/>
            <ac:spMk id="17" creationId="{7E7B6505-D3B4-3552-8272-9D2C206472B0}"/>
          </ac:spMkLst>
        </pc:spChg>
        <pc:spChg chg="del">
          <ac:chgData name="Nguyen Chi Son" userId="606856d02e9d83ac" providerId="LiveId" clId="{31AFB845-B75F-4443-9CEF-2EA988277B47}" dt="2022-05-26T12:37:33.688" v="1274" actId="478"/>
          <ac:spMkLst>
            <pc:docMk/>
            <pc:sldMk cId="2247582823" sldId="901"/>
            <ac:spMk id="18" creationId="{A225B61F-71D4-834E-313C-660EEDFDDCE6}"/>
          </ac:spMkLst>
        </pc:spChg>
        <pc:spChg chg="mod">
          <ac:chgData name="Nguyen Chi Son" userId="606856d02e9d83ac" providerId="LiveId" clId="{31AFB845-B75F-4443-9CEF-2EA988277B47}" dt="2022-05-26T12:38:41.509" v="1728" actId="20577"/>
          <ac:spMkLst>
            <pc:docMk/>
            <pc:sldMk cId="2247582823" sldId="901"/>
            <ac:spMk id="19" creationId="{9C339D16-68E4-43C4-A62E-D0146138D23B}"/>
          </ac:spMkLst>
        </pc:spChg>
        <pc:graphicFrameChg chg="add del mod">
          <ac:chgData name="Nguyen Chi Son" userId="606856d02e9d83ac" providerId="LiveId" clId="{31AFB845-B75F-4443-9CEF-2EA988277B47}" dt="2022-05-26T12:47:21.876" v="1815" actId="478"/>
          <ac:graphicFrameMkLst>
            <pc:docMk/>
            <pc:sldMk cId="2247582823" sldId="901"/>
            <ac:graphicFrameMk id="15" creationId="{E70397E1-028C-58DE-E28C-AFEB5C981875}"/>
          </ac:graphicFrameMkLst>
        </pc:graphicFrameChg>
        <pc:graphicFrameChg chg="add del mod">
          <ac:chgData name="Nguyen Chi Son" userId="606856d02e9d83ac" providerId="LiveId" clId="{31AFB845-B75F-4443-9CEF-2EA988277B47}" dt="2022-05-26T12:56:23.574" v="1927" actId="478"/>
          <ac:graphicFrameMkLst>
            <pc:docMk/>
            <pc:sldMk cId="2247582823" sldId="901"/>
            <ac:graphicFrameMk id="20" creationId="{67814ABB-2616-3736-BF60-307E381753C9}"/>
          </ac:graphicFrameMkLst>
        </pc:graphicFrameChg>
        <pc:graphicFrameChg chg="del">
          <ac:chgData name="Nguyen Chi Son" userId="606856d02e9d83ac" providerId="LiveId" clId="{31AFB845-B75F-4443-9CEF-2EA988277B47}" dt="2022-05-26T12:37:33.688" v="1274" actId="478"/>
          <ac:graphicFrameMkLst>
            <pc:docMk/>
            <pc:sldMk cId="2247582823" sldId="901"/>
            <ac:graphicFrameMk id="21" creationId="{26ECDDEE-559E-EC54-02A7-00683DEFA119}"/>
          </ac:graphicFrameMkLst>
        </pc:graphicFrameChg>
        <pc:graphicFrameChg chg="add mod">
          <ac:chgData name="Nguyen Chi Son" userId="606856d02e9d83ac" providerId="LiveId" clId="{31AFB845-B75F-4443-9CEF-2EA988277B47}" dt="2022-05-26T12:57:45.983" v="2036" actId="1035"/>
          <ac:graphicFrameMkLst>
            <pc:docMk/>
            <pc:sldMk cId="2247582823" sldId="901"/>
            <ac:graphicFrameMk id="22" creationId="{536B1AE8-31D4-7607-35C0-62E7A8B311EE}"/>
          </ac:graphicFrameMkLst>
        </pc:graphicFrameChg>
        <pc:graphicFrameChg chg="del">
          <ac:chgData name="Nguyen Chi Son" userId="606856d02e9d83ac" providerId="LiveId" clId="{31AFB845-B75F-4443-9CEF-2EA988277B47}" dt="2022-05-26T12:37:33.688" v="1274" actId="478"/>
          <ac:graphicFrameMkLst>
            <pc:docMk/>
            <pc:sldMk cId="2247582823" sldId="901"/>
            <ac:graphicFrameMk id="23" creationId="{4E9281B2-81DE-9954-63FA-9B74CCC3E071}"/>
          </ac:graphicFrameMkLst>
        </pc:graphicFrameChg>
        <pc:graphicFrameChg chg="add mod">
          <ac:chgData name="Nguyen Chi Son" userId="606856d02e9d83ac" providerId="LiveId" clId="{31AFB845-B75F-4443-9CEF-2EA988277B47}" dt="2022-05-26T13:04:06.455" v="2057" actId="1076"/>
          <ac:graphicFrameMkLst>
            <pc:docMk/>
            <pc:sldMk cId="2247582823" sldId="901"/>
            <ac:graphicFrameMk id="25" creationId="{C1C3A6A2-4449-D381-C082-196817E2AC56}"/>
          </ac:graphicFrameMkLst>
        </pc:graphicFrameChg>
        <pc:graphicFrameChg chg="add mod">
          <ac:chgData name="Nguyen Chi Son" userId="606856d02e9d83ac" providerId="LiveId" clId="{31AFB845-B75F-4443-9CEF-2EA988277B47}" dt="2022-05-26T12:57:14.316" v="2009" actId="1076"/>
          <ac:graphicFrameMkLst>
            <pc:docMk/>
            <pc:sldMk cId="2247582823" sldId="901"/>
            <ac:graphicFrameMk id="29" creationId="{3034E955-CB76-3378-6046-9F95DB4E840D}"/>
          </ac:graphicFrameMkLst>
        </pc:graphicFrameChg>
        <pc:graphicFrameChg chg="add del mod">
          <ac:chgData name="Nguyen Chi Son" userId="606856d02e9d83ac" providerId="LiveId" clId="{31AFB845-B75F-4443-9CEF-2EA988277B47}" dt="2022-05-26T12:57:25.883" v="2015" actId="1076"/>
          <ac:graphicFrameMkLst>
            <pc:docMk/>
            <pc:sldMk cId="2247582823" sldId="901"/>
            <ac:graphicFrameMk id="33" creationId="{EBF7B2EE-2AFE-9728-9AB4-1200167BEB9B}"/>
          </ac:graphicFrameMkLst>
        </pc:graphicFrameChg>
        <pc:graphicFrameChg chg="add mod">
          <ac:chgData name="Nguyen Chi Son" userId="606856d02e9d83ac" providerId="LiveId" clId="{31AFB845-B75F-4443-9CEF-2EA988277B47}" dt="2022-05-26T12:57:39.012" v="2020" actId="1076"/>
          <ac:graphicFrameMkLst>
            <pc:docMk/>
            <pc:sldMk cId="2247582823" sldId="901"/>
            <ac:graphicFrameMk id="34" creationId="{3EE40D26-6357-2246-5865-A80446816CEE}"/>
          </ac:graphicFrameMkLst>
        </pc:graphicFrameChg>
        <pc:graphicFrameChg chg="add mod">
          <ac:chgData name="Nguyen Chi Son" userId="606856d02e9d83ac" providerId="LiveId" clId="{31AFB845-B75F-4443-9CEF-2EA988277B47}" dt="2022-05-26T12:57:14.316" v="2009" actId="1076"/>
          <ac:graphicFrameMkLst>
            <pc:docMk/>
            <pc:sldMk cId="2247582823" sldId="901"/>
            <ac:graphicFrameMk id="35" creationId="{6A6C1ACE-E61B-D80F-14E4-9C1367465E46}"/>
          </ac:graphicFrameMkLst>
        </pc:graphicFrameChg>
        <pc:picChg chg="add mod">
          <ac:chgData name="Nguyen Chi Son" userId="606856d02e9d83ac" providerId="LiveId" clId="{31AFB845-B75F-4443-9CEF-2EA988277B47}" dt="2022-05-26T12:57:14.316" v="2009" actId="1076"/>
          <ac:picMkLst>
            <pc:docMk/>
            <pc:sldMk cId="2247582823" sldId="901"/>
            <ac:picMk id="26" creationId="{241DC436-8033-AE8A-C8A8-4043510BACEC}"/>
          </ac:picMkLst>
        </pc:picChg>
        <pc:cxnChg chg="add del mod">
          <ac:chgData name="Nguyen Chi Son" userId="606856d02e9d83ac" providerId="LiveId" clId="{31AFB845-B75F-4443-9CEF-2EA988277B47}" dt="2022-05-26T12:56:24.228" v="1928" actId="478"/>
          <ac:cxnSpMkLst>
            <pc:docMk/>
            <pc:sldMk cId="2247582823" sldId="901"/>
            <ac:cxnSpMk id="24" creationId="{7F63ECC7-098A-D18B-A257-ACFF7D655801}"/>
          </ac:cxnSpMkLst>
        </pc:cxnChg>
        <pc:cxnChg chg="add mod">
          <ac:chgData name="Nguyen Chi Son" userId="606856d02e9d83ac" providerId="LiveId" clId="{31AFB845-B75F-4443-9CEF-2EA988277B47}" dt="2022-05-26T12:57:37.275" v="2019" actId="1076"/>
          <ac:cxnSpMkLst>
            <pc:docMk/>
            <pc:sldMk cId="2247582823" sldId="901"/>
            <ac:cxnSpMk id="27" creationId="{20B141DF-7CD8-D506-0DF8-E50EB54BBDB1}"/>
          </ac:cxnSpMkLst>
        </pc:cxnChg>
        <pc:cxnChg chg="add mod">
          <ac:chgData name="Nguyen Chi Son" userId="606856d02e9d83ac" providerId="LiveId" clId="{31AFB845-B75F-4443-9CEF-2EA988277B47}" dt="2022-05-26T12:57:35.634" v="2018" actId="1076"/>
          <ac:cxnSpMkLst>
            <pc:docMk/>
            <pc:sldMk cId="2247582823" sldId="901"/>
            <ac:cxnSpMk id="28" creationId="{F63AC38D-3FE7-3E2B-F40B-F67EFEBBED0F}"/>
          </ac:cxnSpMkLst>
        </pc:cxnChg>
        <pc:cxnChg chg="add mod">
          <ac:chgData name="Nguyen Chi Son" userId="606856d02e9d83ac" providerId="LiveId" clId="{31AFB845-B75F-4443-9CEF-2EA988277B47}" dt="2022-05-26T12:57:14.316" v="2009" actId="1076"/>
          <ac:cxnSpMkLst>
            <pc:docMk/>
            <pc:sldMk cId="2247582823" sldId="901"/>
            <ac:cxnSpMk id="30" creationId="{91E7B82E-6715-1D9D-DB52-2CFB4261BB8C}"/>
          </ac:cxnSpMkLst>
        </pc:cxnChg>
        <pc:cxnChg chg="add mod">
          <ac:chgData name="Nguyen Chi Son" userId="606856d02e9d83ac" providerId="LiveId" clId="{31AFB845-B75F-4443-9CEF-2EA988277B47}" dt="2022-05-26T12:57:41.099" v="2021" actId="14100"/>
          <ac:cxnSpMkLst>
            <pc:docMk/>
            <pc:sldMk cId="2247582823" sldId="901"/>
            <ac:cxnSpMk id="31" creationId="{F6B09630-8723-89A7-0EED-AC28FECB0955}"/>
          </ac:cxnSpMkLst>
        </pc:cxnChg>
        <pc:cxnChg chg="add mod">
          <ac:chgData name="Nguyen Chi Son" userId="606856d02e9d83ac" providerId="LiveId" clId="{31AFB845-B75F-4443-9CEF-2EA988277B47}" dt="2022-05-26T12:57:14.316" v="2009" actId="1076"/>
          <ac:cxnSpMkLst>
            <pc:docMk/>
            <pc:sldMk cId="2247582823" sldId="901"/>
            <ac:cxnSpMk id="32" creationId="{9680B77A-95D9-BB30-6AFD-B763DA15343D}"/>
          </ac:cxnSpMkLst>
        </pc:cxnChg>
      </pc:sldChg>
      <pc:sldChg chg="addSp delSp modSp add mod delAnim modAnim">
        <pc:chgData name="Nguyen Chi Son" userId="606856d02e9d83ac" providerId="LiveId" clId="{31AFB845-B75F-4443-9CEF-2EA988277B47}" dt="2022-05-26T13:13:15.149" v="2934" actId="20577"/>
        <pc:sldMkLst>
          <pc:docMk/>
          <pc:sldMk cId="4120104486" sldId="902"/>
        </pc:sldMkLst>
        <pc:spChg chg="add mod">
          <ac:chgData name="Nguyen Chi Son" userId="606856d02e9d83ac" providerId="LiveId" clId="{31AFB845-B75F-4443-9CEF-2EA988277B47}" dt="2022-05-26T13:12:43.321" v="2729" actId="1076"/>
          <ac:spMkLst>
            <pc:docMk/>
            <pc:sldMk cId="4120104486" sldId="902"/>
            <ac:spMk id="11" creationId="{AAB7D2E5-C810-09CD-6CB6-D5EDB13FED38}"/>
          </ac:spMkLst>
        </pc:spChg>
        <pc:spChg chg="add mod">
          <ac:chgData name="Nguyen Chi Son" userId="606856d02e9d83ac" providerId="LiveId" clId="{31AFB845-B75F-4443-9CEF-2EA988277B47}" dt="2022-05-26T13:13:15.149" v="2934" actId="20577"/>
          <ac:spMkLst>
            <pc:docMk/>
            <pc:sldMk cId="4120104486" sldId="902"/>
            <ac:spMk id="12" creationId="{452ABF36-DAA3-F318-11CC-583091904CF1}"/>
          </ac:spMkLst>
        </pc:spChg>
        <pc:spChg chg="del">
          <ac:chgData name="Nguyen Chi Son" userId="606856d02e9d83ac" providerId="LiveId" clId="{31AFB845-B75F-4443-9CEF-2EA988277B47}" dt="2022-05-26T13:04:25.925" v="2059" actId="478"/>
          <ac:spMkLst>
            <pc:docMk/>
            <pc:sldMk cId="4120104486" sldId="902"/>
            <ac:spMk id="14" creationId="{E1E77DCA-C0CC-2A7C-04C8-08F650B95C33}"/>
          </ac:spMkLst>
        </pc:spChg>
        <pc:spChg chg="del">
          <ac:chgData name="Nguyen Chi Son" userId="606856d02e9d83ac" providerId="LiveId" clId="{31AFB845-B75F-4443-9CEF-2EA988277B47}" dt="2022-05-26T13:04:25.925" v="2059" actId="478"/>
          <ac:spMkLst>
            <pc:docMk/>
            <pc:sldMk cId="4120104486" sldId="902"/>
            <ac:spMk id="16" creationId="{4FFAAAF5-61C3-0799-3607-CAC3FDA728DD}"/>
          </ac:spMkLst>
        </pc:spChg>
        <pc:spChg chg="del">
          <ac:chgData name="Nguyen Chi Son" userId="606856d02e9d83ac" providerId="LiveId" clId="{31AFB845-B75F-4443-9CEF-2EA988277B47}" dt="2022-05-26T13:04:25.925" v="2059" actId="478"/>
          <ac:spMkLst>
            <pc:docMk/>
            <pc:sldMk cId="4120104486" sldId="902"/>
            <ac:spMk id="17" creationId="{7E7B6505-D3B4-3552-8272-9D2C206472B0}"/>
          </ac:spMkLst>
        </pc:spChg>
        <pc:spChg chg="del">
          <ac:chgData name="Nguyen Chi Son" userId="606856d02e9d83ac" providerId="LiveId" clId="{31AFB845-B75F-4443-9CEF-2EA988277B47}" dt="2022-05-26T13:04:25.925" v="2059" actId="478"/>
          <ac:spMkLst>
            <pc:docMk/>
            <pc:sldMk cId="4120104486" sldId="902"/>
            <ac:spMk id="18" creationId="{A225B61F-71D4-834E-313C-660EEDFDDCE6}"/>
          </ac:spMkLst>
        </pc:spChg>
        <pc:spChg chg="mod">
          <ac:chgData name="Nguyen Chi Son" userId="606856d02e9d83ac" providerId="LiveId" clId="{31AFB845-B75F-4443-9CEF-2EA988277B47}" dt="2022-05-26T13:12:22.806" v="2724" actId="20577"/>
          <ac:spMkLst>
            <pc:docMk/>
            <pc:sldMk cId="4120104486" sldId="902"/>
            <ac:spMk id="19" creationId="{9C339D16-68E4-43C4-A62E-D0146138D23B}"/>
          </ac:spMkLst>
        </pc:spChg>
        <pc:graphicFrameChg chg="del">
          <ac:chgData name="Nguyen Chi Son" userId="606856d02e9d83ac" providerId="LiveId" clId="{31AFB845-B75F-4443-9CEF-2EA988277B47}" dt="2022-05-26T13:04:25.925" v="2059" actId="478"/>
          <ac:graphicFrameMkLst>
            <pc:docMk/>
            <pc:sldMk cId="4120104486" sldId="902"/>
            <ac:graphicFrameMk id="21" creationId="{26ECDDEE-559E-EC54-02A7-00683DEFA119}"/>
          </ac:graphicFrameMkLst>
        </pc:graphicFrameChg>
        <pc:graphicFrameChg chg="del">
          <ac:chgData name="Nguyen Chi Son" userId="606856d02e9d83ac" providerId="LiveId" clId="{31AFB845-B75F-4443-9CEF-2EA988277B47}" dt="2022-05-26T13:04:25.925" v="2059" actId="478"/>
          <ac:graphicFrameMkLst>
            <pc:docMk/>
            <pc:sldMk cId="4120104486" sldId="902"/>
            <ac:graphicFrameMk id="23" creationId="{4E9281B2-81DE-9954-63FA-9B74CCC3E071}"/>
          </ac:graphicFrameMkLst>
        </pc:graphicFrameChg>
        <pc:picChg chg="add mod">
          <ac:chgData name="Nguyen Chi Son" userId="606856d02e9d83ac" providerId="LiveId" clId="{31AFB845-B75F-4443-9CEF-2EA988277B47}" dt="2022-05-26T13:12:11.841" v="2708"/>
          <ac:picMkLst>
            <pc:docMk/>
            <pc:sldMk cId="4120104486" sldId="902"/>
            <ac:picMk id="10" creationId="{7EF8597C-EAC2-4E62-8F85-AFC2312F9A10}"/>
          </ac:picMkLst>
        </pc:picChg>
      </pc:sldChg>
      <pc:sldChg chg="addSp delSp modSp add mod delAnim modAnim">
        <pc:chgData name="Nguyen Chi Son" userId="606856d02e9d83ac" providerId="LiveId" clId="{31AFB845-B75F-4443-9CEF-2EA988277B47}" dt="2022-05-26T14:45:24.363" v="3851"/>
        <pc:sldMkLst>
          <pc:docMk/>
          <pc:sldMk cId="4202886892" sldId="903"/>
        </pc:sldMkLst>
        <pc:spChg chg="mod">
          <ac:chgData name="Nguyen Chi Son" userId="606856d02e9d83ac" providerId="LiveId" clId="{31AFB845-B75F-4443-9CEF-2EA988277B47}" dt="2022-05-26T13:20:03.892" v="3508" actId="20577"/>
          <ac:spMkLst>
            <pc:docMk/>
            <pc:sldMk cId="4202886892" sldId="903"/>
            <ac:spMk id="2" creationId="{BA8A6260-CA4B-46A9-A06E-C71EE59E6992}"/>
          </ac:spMkLst>
        </pc:spChg>
        <pc:spChg chg="add mod">
          <ac:chgData name="Nguyen Chi Son" userId="606856d02e9d83ac" providerId="LiveId" clId="{31AFB845-B75F-4443-9CEF-2EA988277B47}" dt="2022-05-26T14:43:53.015" v="3630" actId="1076"/>
          <ac:spMkLst>
            <pc:docMk/>
            <pc:sldMk cId="4202886892" sldId="903"/>
            <ac:spMk id="8" creationId="{0104C2A8-D4B6-3EC1-1DC3-024D3C7ADC85}"/>
          </ac:spMkLst>
        </pc:spChg>
        <pc:spChg chg="add mod">
          <ac:chgData name="Nguyen Chi Son" userId="606856d02e9d83ac" providerId="LiveId" clId="{31AFB845-B75F-4443-9CEF-2EA988277B47}" dt="2022-05-26T14:43:53.015" v="3630" actId="1076"/>
          <ac:spMkLst>
            <pc:docMk/>
            <pc:sldMk cId="4202886892" sldId="903"/>
            <ac:spMk id="9" creationId="{2FFBCBB0-0897-D2EC-014C-01B69A099D1B}"/>
          </ac:spMkLst>
        </pc:spChg>
        <pc:spChg chg="add mod">
          <ac:chgData name="Nguyen Chi Son" userId="606856d02e9d83ac" providerId="LiveId" clId="{31AFB845-B75F-4443-9CEF-2EA988277B47}" dt="2022-05-26T14:43:53.015" v="3630" actId="1076"/>
          <ac:spMkLst>
            <pc:docMk/>
            <pc:sldMk cId="4202886892" sldId="903"/>
            <ac:spMk id="10" creationId="{C39324D0-0E63-B880-05DB-F98EDD4E0204}"/>
          </ac:spMkLst>
        </pc:spChg>
        <pc:spChg chg="add mod">
          <ac:chgData name="Nguyen Chi Son" userId="606856d02e9d83ac" providerId="LiveId" clId="{31AFB845-B75F-4443-9CEF-2EA988277B47}" dt="2022-05-26T14:43:53.015" v="3630" actId="1076"/>
          <ac:spMkLst>
            <pc:docMk/>
            <pc:sldMk cId="4202886892" sldId="903"/>
            <ac:spMk id="11" creationId="{8AE254B8-1FA8-902D-6C50-19A27A73A7EF}"/>
          </ac:spMkLst>
        </pc:spChg>
        <pc:spChg chg="add mod">
          <ac:chgData name="Nguyen Chi Son" userId="606856d02e9d83ac" providerId="LiveId" clId="{31AFB845-B75F-4443-9CEF-2EA988277B47}" dt="2022-05-26T14:43:53.015" v="3630" actId="1076"/>
          <ac:spMkLst>
            <pc:docMk/>
            <pc:sldMk cId="4202886892" sldId="903"/>
            <ac:spMk id="12" creationId="{B647DAF0-3122-F88D-6F61-AA945B469E25}"/>
          </ac:spMkLst>
        </pc:spChg>
        <pc:spChg chg="add mod">
          <ac:chgData name="Nguyen Chi Son" userId="606856d02e9d83ac" providerId="LiveId" clId="{31AFB845-B75F-4443-9CEF-2EA988277B47}" dt="2022-05-26T14:43:53.015" v="3630" actId="1076"/>
          <ac:spMkLst>
            <pc:docMk/>
            <pc:sldMk cId="4202886892" sldId="903"/>
            <ac:spMk id="13" creationId="{D583BB8F-7B7F-EA35-DDF3-30B7F35C0319}"/>
          </ac:spMkLst>
        </pc:spChg>
        <pc:spChg chg="add mod">
          <ac:chgData name="Nguyen Chi Son" userId="606856d02e9d83ac" providerId="LiveId" clId="{31AFB845-B75F-4443-9CEF-2EA988277B47}" dt="2022-05-26T14:43:53.015" v="3630" actId="1076"/>
          <ac:spMkLst>
            <pc:docMk/>
            <pc:sldMk cId="4202886892" sldId="903"/>
            <ac:spMk id="15" creationId="{DE8F3BC9-5311-7000-FCB1-99B5B1EACEAE}"/>
          </ac:spMkLst>
        </pc:spChg>
        <pc:spChg chg="add mod">
          <ac:chgData name="Nguyen Chi Son" userId="606856d02e9d83ac" providerId="LiveId" clId="{31AFB845-B75F-4443-9CEF-2EA988277B47}" dt="2022-05-26T14:43:53.015" v="3630" actId="1076"/>
          <ac:spMkLst>
            <pc:docMk/>
            <pc:sldMk cId="4202886892" sldId="903"/>
            <ac:spMk id="16" creationId="{F2907589-B32E-BF2B-E672-34EAD0439F8F}"/>
          </ac:spMkLst>
        </pc:spChg>
        <pc:spChg chg="add mod">
          <ac:chgData name="Nguyen Chi Son" userId="606856d02e9d83ac" providerId="LiveId" clId="{31AFB845-B75F-4443-9CEF-2EA988277B47}" dt="2022-05-26T14:45:08.695" v="3849" actId="20577"/>
          <ac:spMkLst>
            <pc:docMk/>
            <pc:sldMk cId="4202886892" sldId="903"/>
            <ac:spMk id="19" creationId="{A02F6AEB-4C74-B2B3-A810-19B40A0F3DDE}"/>
          </ac:spMkLst>
        </pc:spChg>
        <pc:graphicFrameChg chg="add mod">
          <ac:chgData name="Nguyen Chi Son" userId="606856d02e9d83ac" providerId="LiveId" clId="{31AFB845-B75F-4443-9CEF-2EA988277B47}" dt="2022-05-26T14:43:53.015" v="3630" actId="1076"/>
          <ac:graphicFrameMkLst>
            <pc:docMk/>
            <pc:sldMk cId="4202886892" sldId="903"/>
            <ac:graphicFrameMk id="7" creationId="{1CF7B34D-EE33-8BB9-A5D3-440175C19268}"/>
          </ac:graphicFrameMkLst>
        </pc:graphicFrameChg>
        <pc:graphicFrameChg chg="add mod">
          <ac:chgData name="Nguyen Chi Son" userId="606856d02e9d83ac" providerId="LiveId" clId="{31AFB845-B75F-4443-9CEF-2EA988277B47}" dt="2022-05-26T14:43:55.639" v="3631" actId="1076"/>
          <ac:graphicFrameMkLst>
            <pc:docMk/>
            <pc:sldMk cId="4202886892" sldId="903"/>
            <ac:graphicFrameMk id="17" creationId="{A685B23B-1C2C-5925-A167-EF88254340F5}"/>
          </ac:graphicFrameMkLst>
        </pc:graphicFrameChg>
        <pc:graphicFrameChg chg="add mod">
          <ac:chgData name="Nguyen Chi Son" userId="606856d02e9d83ac" providerId="LiveId" clId="{31AFB845-B75F-4443-9CEF-2EA988277B47}" dt="2022-05-26T14:45:24.363" v="3851"/>
          <ac:graphicFrameMkLst>
            <pc:docMk/>
            <pc:sldMk cId="4202886892" sldId="903"/>
            <ac:graphicFrameMk id="20" creationId="{62C35CD6-AABC-5392-D7D9-53699E95734D}"/>
          </ac:graphicFrameMkLst>
        </pc:graphicFrameChg>
        <pc:picChg chg="del">
          <ac:chgData name="Nguyen Chi Son" userId="606856d02e9d83ac" providerId="LiveId" clId="{31AFB845-B75F-4443-9CEF-2EA988277B47}" dt="2022-05-26T13:18:07.274" v="3405" actId="478"/>
          <ac:picMkLst>
            <pc:docMk/>
            <pc:sldMk cId="4202886892" sldId="903"/>
            <ac:picMk id="6" creationId="{FF730F0C-5550-84A4-7D8E-4B64DFDFAAFC}"/>
          </ac:picMkLst>
        </pc:picChg>
        <pc:cxnChg chg="add mod">
          <ac:chgData name="Nguyen Chi Son" userId="606856d02e9d83ac" providerId="LiveId" clId="{31AFB845-B75F-4443-9CEF-2EA988277B47}" dt="2022-05-26T14:43:53.015" v="3630" actId="1076"/>
          <ac:cxnSpMkLst>
            <pc:docMk/>
            <pc:sldMk cId="4202886892" sldId="903"/>
            <ac:cxnSpMk id="4" creationId="{95D1A614-5BC0-F962-9981-BA1B2FAACD24}"/>
          </ac:cxnSpMkLst>
        </pc:cxnChg>
        <pc:cxnChg chg="add mod">
          <ac:chgData name="Nguyen Chi Son" userId="606856d02e9d83ac" providerId="LiveId" clId="{31AFB845-B75F-4443-9CEF-2EA988277B47}" dt="2022-05-26T14:43:53.015" v="3630" actId="1076"/>
          <ac:cxnSpMkLst>
            <pc:docMk/>
            <pc:sldMk cId="4202886892" sldId="903"/>
            <ac:cxnSpMk id="5" creationId="{7737AC29-E3F1-29CA-C58E-F34A2AF650E5}"/>
          </ac:cxnSpMkLst>
        </pc:cxnChg>
      </pc:sldChg>
      <pc:sldChg chg="addSp delSp modSp add mod delAnim modAnim">
        <pc:chgData name="Nguyen Chi Son" userId="606856d02e9d83ac" providerId="LiveId" clId="{31AFB845-B75F-4443-9CEF-2EA988277B47}" dt="2022-05-26T15:09:45.734" v="5116" actId="1076"/>
        <pc:sldMkLst>
          <pc:docMk/>
          <pc:sldMk cId="3927825265" sldId="904"/>
        </pc:sldMkLst>
        <pc:spChg chg="add mod">
          <ac:chgData name="Nguyen Chi Son" userId="606856d02e9d83ac" providerId="LiveId" clId="{31AFB845-B75F-4443-9CEF-2EA988277B47}" dt="2022-05-26T15:09:45.734" v="5116" actId="1076"/>
          <ac:spMkLst>
            <pc:docMk/>
            <pc:sldMk cId="3927825265" sldId="904"/>
            <ac:spMk id="12" creationId="{9151D402-7A2D-0271-F14E-D7E366127261}"/>
          </ac:spMkLst>
        </pc:spChg>
        <pc:spChg chg="add mod">
          <ac:chgData name="Nguyen Chi Son" userId="606856d02e9d83ac" providerId="LiveId" clId="{31AFB845-B75F-4443-9CEF-2EA988277B47}" dt="2022-05-26T14:51:57.544" v="4856" actId="1035"/>
          <ac:spMkLst>
            <pc:docMk/>
            <pc:sldMk cId="3927825265" sldId="904"/>
            <ac:spMk id="13" creationId="{3EC622C2-B91E-6045-796A-B7A0408870A5}"/>
          </ac:spMkLst>
        </pc:spChg>
        <pc:spChg chg="del">
          <ac:chgData name="Nguyen Chi Son" userId="606856d02e9d83ac" providerId="LiveId" clId="{31AFB845-B75F-4443-9CEF-2EA988277B47}" dt="2022-05-26T14:48:21.076" v="4193" actId="478"/>
          <ac:spMkLst>
            <pc:docMk/>
            <pc:sldMk cId="3927825265" sldId="904"/>
            <ac:spMk id="14" creationId="{B8E466FC-77BB-2CF9-2AF7-3F39CDF534A3}"/>
          </ac:spMkLst>
        </pc:spChg>
        <pc:spChg chg="add mod">
          <ac:chgData name="Nguyen Chi Son" userId="606856d02e9d83ac" providerId="LiveId" clId="{31AFB845-B75F-4443-9CEF-2EA988277B47}" dt="2022-05-26T15:08:46.996" v="5104" actId="20577"/>
          <ac:spMkLst>
            <pc:docMk/>
            <pc:sldMk cId="3927825265" sldId="904"/>
            <ac:spMk id="15" creationId="{687CF24E-22E3-37E9-9FF3-462555BC8461}"/>
          </ac:spMkLst>
        </pc:spChg>
        <pc:spChg chg="del">
          <ac:chgData name="Nguyen Chi Son" userId="606856d02e9d83ac" providerId="LiveId" clId="{31AFB845-B75F-4443-9CEF-2EA988277B47}" dt="2022-05-26T14:48:21.076" v="4193" actId="478"/>
          <ac:spMkLst>
            <pc:docMk/>
            <pc:sldMk cId="3927825265" sldId="904"/>
            <ac:spMk id="16" creationId="{3F8F6EAA-A402-7CD9-1997-3F88E2EBD1CE}"/>
          </ac:spMkLst>
        </pc:spChg>
        <pc:spChg chg="del">
          <ac:chgData name="Nguyen Chi Son" userId="606856d02e9d83ac" providerId="LiveId" clId="{31AFB845-B75F-4443-9CEF-2EA988277B47}" dt="2022-05-26T14:48:21.076" v="4193" actId="478"/>
          <ac:spMkLst>
            <pc:docMk/>
            <pc:sldMk cId="3927825265" sldId="904"/>
            <ac:spMk id="17" creationId="{F4539AF0-9691-804C-DB5B-69CC7B27989A}"/>
          </ac:spMkLst>
        </pc:spChg>
        <pc:spChg chg="del">
          <ac:chgData name="Nguyen Chi Son" userId="606856d02e9d83ac" providerId="LiveId" clId="{31AFB845-B75F-4443-9CEF-2EA988277B47}" dt="2022-05-26T14:48:21.076" v="4193" actId="478"/>
          <ac:spMkLst>
            <pc:docMk/>
            <pc:sldMk cId="3927825265" sldId="904"/>
            <ac:spMk id="18" creationId="{2CF0306D-2FAF-2461-516C-8FD3F65B2B94}"/>
          </ac:spMkLst>
        </pc:spChg>
        <pc:spChg chg="mod">
          <ac:chgData name="Nguyen Chi Son" userId="606856d02e9d83ac" providerId="LiveId" clId="{31AFB845-B75F-4443-9CEF-2EA988277B47}" dt="2022-05-26T14:49:59.994" v="4749" actId="20577"/>
          <ac:spMkLst>
            <pc:docMk/>
            <pc:sldMk cId="3927825265" sldId="904"/>
            <ac:spMk id="19" creationId="{9C339D16-68E4-43C4-A62E-D0146138D23B}"/>
          </ac:spMkLst>
        </pc:spChg>
        <pc:spChg chg="add mod">
          <ac:chgData name="Nguyen Chi Son" userId="606856d02e9d83ac" providerId="LiveId" clId="{31AFB845-B75F-4443-9CEF-2EA988277B47}" dt="2022-05-26T15:09:45.734" v="5116" actId="1076"/>
          <ac:spMkLst>
            <pc:docMk/>
            <pc:sldMk cId="3927825265" sldId="904"/>
            <ac:spMk id="22" creationId="{3F1878D1-6E0D-93D5-B4D9-3759C30453D4}"/>
          </ac:spMkLst>
        </pc:spChg>
        <pc:graphicFrameChg chg="del">
          <ac:chgData name="Nguyen Chi Son" userId="606856d02e9d83ac" providerId="LiveId" clId="{31AFB845-B75F-4443-9CEF-2EA988277B47}" dt="2022-05-26T14:48:21.076" v="4193" actId="478"/>
          <ac:graphicFrameMkLst>
            <pc:docMk/>
            <pc:sldMk cId="3927825265" sldId="904"/>
            <ac:graphicFrameMk id="20" creationId="{E5AF8D45-C500-A7EB-03F5-DD031C1833AA}"/>
          </ac:graphicFrameMkLst>
        </pc:graphicFrameChg>
        <pc:graphicFrameChg chg="del">
          <ac:chgData name="Nguyen Chi Son" userId="606856d02e9d83ac" providerId="LiveId" clId="{31AFB845-B75F-4443-9CEF-2EA988277B47}" dt="2022-05-26T14:48:21.076" v="4193" actId="478"/>
          <ac:graphicFrameMkLst>
            <pc:docMk/>
            <pc:sldMk cId="3927825265" sldId="904"/>
            <ac:graphicFrameMk id="21" creationId="{6947974C-BA5E-7CAA-7351-840DF27ACAA0}"/>
          </ac:graphicFrameMkLst>
        </pc:graphicFrameChg>
        <pc:graphicFrameChg chg="add mod">
          <ac:chgData name="Nguyen Chi Son" userId="606856d02e9d83ac" providerId="LiveId" clId="{31AFB845-B75F-4443-9CEF-2EA988277B47}" dt="2022-05-26T15:08:52.925" v="5109" actId="1035"/>
          <ac:graphicFrameMkLst>
            <pc:docMk/>
            <pc:sldMk cId="3927825265" sldId="904"/>
            <ac:graphicFrameMk id="23" creationId="{DCF1513F-FF50-08D3-6DED-B7B472C25DBF}"/>
          </ac:graphicFrameMkLst>
        </pc:graphicFrameChg>
        <pc:graphicFrameChg chg="add mod">
          <ac:chgData name="Nguyen Chi Son" userId="606856d02e9d83ac" providerId="LiveId" clId="{31AFB845-B75F-4443-9CEF-2EA988277B47}" dt="2022-05-26T15:09:45.734" v="5116" actId="1076"/>
          <ac:graphicFrameMkLst>
            <pc:docMk/>
            <pc:sldMk cId="3927825265" sldId="904"/>
            <ac:graphicFrameMk id="24" creationId="{A6B55209-BED9-1298-060A-6194D887BA4C}"/>
          </ac:graphicFrameMkLst>
        </pc:graphicFrameChg>
        <pc:graphicFrameChg chg="add mod">
          <ac:chgData name="Nguyen Chi Son" userId="606856d02e9d83ac" providerId="LiveId" clId="{31AFB845-B75F-4443-9CEF-2EA988277B47}" dt="2022-05-26T15:09:45.734" v="5116" actId="1076"/>
          <ac:graphicFrameMkLst>
            <pc:docMk/>
            <pc:sldMk cId="3927825265" sldId="904"/>
            <ac:graphicFrameMk id="25" creationId="{E24F574C-2B44-F0EA-5B7D-C3EA9C797A48}"/>
          </ac:graphicFrameMkLst>
        </pc:graphicFrameChg>
        <pc:graphicFrameChg chg="add mod">
          <ac:chgData name="Nguyen Chi Son" userId="606856d02e9d83ac" providerId="LiveId" clId="{31AFB845-B75F-4443-9CEF-2EA988277B47}" dt="2022-05-26T15:09:33.574" v="5114" actId="1076"/>
          <ac:graphicFrameMkLst>
            <pc:docMk/>
            <pc:sldMk cId="3927825265" sldId="904"/>
            <ac:graphicFrameMk id="26" creationId="{ADD69E30-74FF-88C9-886C-DEF86D4F6607}"/>
          </ac:graphicFrameMkLst>
        </pc:graphicFrameChg>
        <pc:picChg chg="add mod">
          <ac:chgData name="Nguyen Chi Son" userId="606856d02e9d83ac" providerId="LiveId" clId="{31AFB845-B75F-4443-9CEF-2EA988277B47}" dt="2022-05-26T14:49:50.065" v="4733" actId="1076"/>
          <ac:picMkLst>
            <pc:docMk/>
            <pc:sldMk cId="3927825265" sldId="904"/>
            <ac:picMk id="3" creationId="{2E5422DB-F4DB-B0C1-3E5A-6162196EE966}"/>
          </ac:picMkLst>
        </pc:picChg>
      </pc:sldChg>
      <pc:sldChg chg="addSp delSp modSp add mod ord modAnim">
        <pc:chgData name="Nguyen Chi Son" userId="606856d02e9d83ac" providerId="LiveId" clId="{31AFB845-B75F-4443-9CEF-2EA988277B47}" dt="2022-05-26T15:19:00.922" v="6502"/>
        <pc:sldMkLst>
          <pc:docMk/>
          <pc:sldMk cId="1339357404" sldId="905"/>
        </pc:sldMkLst>
        <pc:spChg chg="mod">
          <ac:chgData name="Nguyen Chi Son" userId="606856d02e9d83ac" providerId="LiveId" clId="{31AFB845-B75F-4443-9CEF-2EA988277B47}" dt="2022-05-26T15:16:52.943" v="5894" actId="1036"/>
          <ac:spMkLst>
            <pc:docMk/>
            <pc:sldMk cId="1339357404" sldId="905"/>
            <ac:spMk id="11" creationId="{AAB7D2E5-C810-09CD-6CB6-D5EDB13FED38}"/>
          </ac:spMkLst>
        </pc:spChg>
        <pc:spChg chg="mod">
          <ac:chgData name="Nguyen Chi Son" userId="606856d02e9d83ac" providerId="LiveId" clId="{31AFB845-B75F-4443-9CEF-2EA988277B47}" dt="2022-05-26T15:18:34.840" v="6500" actId="20577"/>
          <ac:spMkLst>
            <pc:docMk/>
            <pc:sldMk cId="1339357404" sldId="905"/>
            <ac:spMk id="12" creationId="{452ABF36-DAA3-F318-11CC-583091904CF1}"/>
          </ac:spMkLst>
        </pc:spChg>
        <pc:spChg chg="mod">
          <ac:chgData name="Nguyen Chi Son" userId="606856d02e9d83ac" providerId="LiveId" clId="{31AFB845-B75F-4443-9CEF-2EA988277B47}" dt="2022-05-26T15:16:35.085" v="5869" actId="20577"/>
          <ac:spMkLst>
            <pc:docMk/>
            <pc:sldMk cId="1339357404" sldId="905"/>
            <ac:spMk id="19" creationId="{9C339D16-68E4-43C4-A62E-D0146138D23B}"/>
          </ac:spMkLst>
        </pc:spChg>
        <pc:picChg chg="del">
          <ac:chgData name="Nguyen Chi Son" userId="606856d02e9d83ac" providerId="LiveId" clId="{31AFB845-B75F-4443-9CEF-2EA988277B47}" dt="2022-05-26T15:10:33.840" v="5119" actId="478"/>
          <ac:picMkLst>
            <pc:docMk/>
            <pc:sldMk cId="1339357404" sldId="905"/>
            <ac:picMk id="10" creationId="{7EF8597C-EAC2-4E62-8F85-AFC2312F9A10}"/>
          </ac:picMkLst>
        </pc:picChg>
        <pc:picChg chg="add mod">
          <ac:chgData name="Nguyen Chi Son" userId="606856d02e9d83ac" providerId="LiveId" clId="{31AFB845-B75F-4443-9CEF-2EA988277B47}" dt="2022-05-26T15:16:19.472" v="5851" actId="1076"/>
          <ac:picMkLst>
            <pc:docMk/>
            <pc:sldMk cId="1339357404" sldId="905"/>
            <ac:picMk id="6146" creationId="{290FBAF4-44E2-5B65-5DE4-0F431E9728A0}"/>
          </ac:picMkLst>
        </pc:picChg>
      </pc:sldChg>
      <pc:sldChg chg="addSp delSp modSp add mod modAnim">
        <pc:chgData name="Nguyen Chi Son" userId="606856d02e9d83ac" providerId="LiveId" clId="{31AFB845-B75F-4443-9CEF-2EA988277B47}" dt="2022-05-26T15:22:50.197" v="7058" actId="1076"/>
        <pc:sldMkLst>
          <pc:docMk/>
          <pc:sldMk cId="380557996" sldId="906"/>
        </pc:sldMkLst>
        <pc:spChg chg="add mod">
          <ac:chgData name="Nguyen Chi Son" userId="606856d02e9d83ac" providerId="LiveId" clId="{31AFB845-B75F-4443-9CEF-2EA988277B47}" dt="2022-05-26T15:21:54.973" v="7026" actId="208"/>
          <ac:spMkLst>
            <pc:docMk/>
            <pc:sldMk cId="380557996" sldId="906"/>
            <ac:spMk id="10" creationId="{E6979A5C-8E4F-8181-EB7C-0BE020E049DB}"/>
          </ac:spMkLst>
        </pc:spChg>
        <pc:spChg chg="mod">
          <ac:chgData name="Nguyen Chi Son" userId="606856d02e9d83ac" providerId="LiveId" clId="{31AFB845-B75F-4443-9CEF-2EA988277B47}" dt="2022-05-26T15:21:22.179" v="7020" actId="58"/>
          <ac:spMkLst>
            <pc:docMk/>
            <pc:sldMk cId="380557996" sldId="906"/>
            <ac:spMk id="12" creationId="{452ABF36-DAA3-F318-11CC-583091904CF1}"/>
          </ac:spMkLst>
        </pc:spChg>
        <pc:spChg chg="add mod">
          <ac:chgData name="Nguyen Chi Son" userId="606856d02e9d83ac" providerId="LiveId" clId="{31AFB845-B75F-4443-9CEF-2EA988277B47}" dt="2022-05-26T15:22:17.547" v="7041" actId="1037"/>
          <ac:spMkLst>
            <pc:docMk/>
            <pc:sldMk cId="380557996" sldId="906"/>
            <ac:spMk id="13" creationId="{0802A86F-009B-AFBF-D5CF-A14FC668A779}"/>
          </ac:spMkLst>
        </pc:spChg>
        <pc:spChg chg="add mod">
          <ac:chgData name="Nguyen Chi Son" userId="606856d02e9d83ac" providerId="LiveId" clId="{31AFB845-B75F-4443-9CEF-2EA988277B47}" dt="2022-05-26T15:22:40.078" v="7053" actId="1037"/>
          <ac:spMkLst>
            <pc:docMk/>
            <pc:sldMk cId="380557996" sldId="906"/>
            <ac:spMk id="14" creationId="{1832D5DE-DDDE-2643-622E-F615457BE046}"/>
          </ac:spMkLst>
        </pc:spChg>
        <pc:spChg chg="add mod">
          <ac:chgData name="Nguyen Chi Son" userId="606856d02e9d83ac" providerId="LiveId" clId="{31AFB845-B75F-4443-9CEF-2EA988277B47}" dt="2022-05-26T15:22:50.197" v="7058" actId="1076"/>
          <ac:spMkLst>
            <pc:docMk/>
            <pc:sldMk cId="380557996" sldId="906"/>
            <ac:spMk id="15" creationId="{B3C3974F-F67A-B1B0-CC8A-678CBE52CA02}"/>
          </ac:spMkLst>
        </pc:spChg>
        <pc:spChg chg="mod">
          <ac:chgData name="Nguyen Chi Son" userId="606856d02e9d83ac" providerId="LiveId" clId="{31AFB845-B75F-4443-9CEF-2EA988277B47}" dt="2022-05-26T15:20:24.938" v="6856" actId="20577"/>
          <ac:spMkLst>
            <pc:docMk/>
            <pc:sldMk cId="380557996" sldId="906"/>
            <ac:spMk id="19" creationId="{9C339D16-68E4-43C4-A62E-D0146138D23B}"/>
          </ac:spMkLst>
        </pc:spChg>
        <pc:picChg chg="add mod">
          <ac:chgData name="Nguyen Chi Son" userId="606856d02e9d83ac" providerId="LiveId" clId="{31AFB845-B75F-4443-9CEF-2EA988277B47}" dt="2022-05-26T15:22:37.849" v="7048" actId="1076"/>
          <ac:picMkLst>
            <pc:docMk/>
            <pc:sldMk cId="380557996" sldId="906"/>
            <ac:picMk id="3" creationId="{1CE14078-7675-6E5F-8281-8D1CEFA4E24E}"/>
          </ac:picMkLst>
        </pc:picChg>
        <pc:picChg chg="del">
          <ac:chgData name="Nguyen Chi Son" userId="606856d02e9d83ac" providerId="LiveId" clId="{31AFB845-B75F-4443-9CEF-2EA988277B47}" dt="2022-05-26T15:19:09.419" v="6504" actId="478"/>
          <ac:picMkLst>
            <pc:docMk/>
            <pc:sldMk cId="380557996" sldId="906"/>
            <ac:picMk id="6146" creationId="{290FBAF4-44E2-5B65-5DE4-0F431E9728A0}"/>
          </ac:picMkLst>
        </pc:picChg>
      </pc:sldChg>
      <pc:sldChg chg="addSp delSp modSp add mod delAnim">
        <pc:chgData name="Nguyen Chi Son" userId="606856d02e9d83ac" providerId="LiveId" clId="{31AFB845-B75F-4443-9CEF-2EA988277B47}" dt="2022-05-26T15:24:41.260" v="7372" actId="1076"/>
        <pc:sldMkLst>
          <pc:docMk/>
          <pc:sldMk cId="1105009828" sldId="907"/>
        </pc:sldMkLst>
        <pc:spChg chg="del">
          <ac:chgData name="Nguyen Chi Son" userId="606856d02e9d83ac" providerId="LiveId" clId="{31AFB845-B75F-4443-9CEF-2EA988277B47}" dt="2022-05-26T15:23:20.584" v="7061" actId="478"/>
          <ac:spMkLst>
            <pc:docMk/>
            <pc:sldMk cId="1105009828" sldId="907"/>
            <ac:spMk id="10" creationId="{E6979A5C-8E4F-8181-EB7C-0BE020E049DB}"/>
          </ac:spMkLst>
        </pc:spChg>
        <pc:spChg chg="del">
          <ac:chgData name="Nguyen Chi Son" userId="606856d02e9d83ac" providerId="LiveId" clId="{31AFB845-B75F-4443-9CEF-2EA988277B47}" dt="2022-05-26T15:24:29.774" v="7357" actId="478"/>
          <ac:spMkLst>
            <pc:docMk/>
            <pc:sldMk cId="1105009828" sldId="907"/>
            <ac:spMk id="11" creationId="{AAB7D2E5-C810-09CD-6CB6-D5EDB13FED38}"/>
          </ac:spMkLst>
        </pc:spChg>
        <pc:spChg chg="del">
          <ac:chgData name="Nguyen Chi Son" userId="606856d02e9d83ac" providerId="LiveId" clId="{31AFB845-B75F-4443-9CEF-2EA988277B47}" dt="2022-05-26T15:24:29.774" v="7357" actId="478"/>
          <ac:spMkLst>
            <pc:docMk/>
            <pc:sldMk cId="1105009828" sldId="907"/>
            <ac:spMk id="12" creationId="{452ABF36-DAA3-F318-11CC-583091904CF1}"/>
          </ac:spMkLst>
        </pc:spChg>
        <pc:spChg chg="del">
          <ac:chgData name="Nguyen Chi Son" userId="606856d02e9d83ac" providerId="LiveId" clId="{31AFB845-B75F-4443-9CEF-2EA988277B47}" dt="2022-05-26T15:23:20.584" v="7061" actId="478"/>
          <ac:spMkLst>
            <pc:docMk/>
            <pc:sldMk cId="1105009828" sldId="907"/>
            <ac:spMk id="13" creationId="{0802A86F-009B-AFBF-D5CF-A14FC668A779}"/>
          </ac:spMkLst>
        </pc:spChg>
        <pc:spChg chg="del">
          <ac:chgData name="Nguyen Chi Son" userId="606856d02e9d83ac" providerId="LiveId" clId="{31AFB845-B75F-4443-9CEF-2EA988277B47}" dt="2022-05-26T15:23:20.584" v="7061" actId="478"/>
          <ac:spMkLst>
            <pc:docMk/>
            <pc:sldMk cId="1105009828" sldId="907"/>
            <ac:spMk id="14" creationId="{1832D5DE-DDDE-2643-622E-F615457BE046}"/>
          </ac:spMkLst>
        </pc:spChg>
        <pc:spChg chg="del">
          <ac:chgData name="Nguyen Chi Son" userId="606856d02e9d83ac" providerId="LiveId" clId="{31AFB845-B75F-4443-9CEF-2EA988277B47}" dt="2022-05-26T15:23:20.584" v="7061" actId="478"/>
          <ac:spMkLst>
            <pc:docMk/>
            <pc:sldMk cId="1105009828" sldId="907"/>
            <ac:spMk id="15" creationId="{B3C3974F-F67A-B1B0-CC8A-678CBE52CA02}"/>
          </ac:spMkLst>
        </pc:spChg>
        <pc:spChg chg="mod">
          <ac:chgData name="Nguyen Chi Son" userId="606856d02e9d83ac" providerId="LiveId" clId="{31AFB845-B75F-4443-9CEF-2EA988277B47}" dt="2022-05-26T15:24:35.311" v="7371" actId="20577"/>
          <ac:spMkLst>
            <pc:docMk/>
            <pc:sldMk cId="1105009828" sldId="907"/>
            <ac:spMk id="19" creationId="{9C339D16-68E4-43C4-A62E-D0146138D23B}"/>
          </ac:spMkLst>
        </pc:spChg>
        <pc:picChg chg="del">
          <ac:chgData name="Nguyen Chi Son" userId="606856d02e9d83ac" providerId="LiveId" clId="{31AFB845-B75F-4443-9CEF-2EA988277B47}" dt="2022-05-26T15:23:19.442" v="7060" actId="478"/>
          <ac:picMkLst>
            <pc:docMk/>
            <pc:sldMk cId="1105009828" sldId="907"/>
            <ac:picMk id="3" creationId="{1CE14078-7675-6E5F-8281-8D1CEFA4E24E}"/>
          </ac:picMkLst>
        </pc:picChg>
        <pc:picChg chg="add mod">
          <ac:chgData name="Nguyen Chi Son" userId="606856d02e9d83ac" providerId="LiveId" clId="{31AFB845-B75F-4443-9CEF-2EA988277B47}" dt="2022-05-26T15:24:41.260" v="7372" actId="1076"/>
          <ac:picMkLst>
            <pc:docMk/>
            <pc:sldMk cId="1105009828" sldId="907"/>
            <ac:picMk id="4" creationId="{823C840F-AAAB-000F-735B-B31904908E40}"/>
          </ac:picMkLst>
        </pc:picChg>
      </pc:sldChg>
    </pc:docChg>
  </pc:docChgLst>
  <pc:docChgLst>
    <pc:chgData name="Nguyen Chi Son" userId="606856d02e9d83ac" providerId="LiveId" clId="{62612F46-B7AC-4126-B3DE-A443E45E9457}"/>
    <pc:docChg chg="custSel addSld delSld modSld">
      <pc:chgData name="Nguyen Chi Son" userId="606856d02e9d83ac" providerId="LiveId" clId="{62612F46-B7AC-4126-B3DE-A443E45E9457}" dt="2021-11-01T13:26:11.854" v="2903"/>
      <pc:docMkLst>
        <pc:docMk/>
      </pc:docMkLst>
      <pc:sldChg chg="modSp mod">
        <pc:chgData name="Nguyen Chi Son" userId="606856d02e9d83ac" providerId="LiveId" clId="{62612F46-B7AC-4126-B3DE-A443E45E9457}" dt="2021-11-01T13:07:10.140" v="27" actId="20577"/>
        <pc:sldMkLst>
          <pc:docMk/>
          <pc:sldMk cId="2922349590" sldId="256"/>
        </pc:sldMkLst>
        <pc:spChg chg="mod">
          <ac:chgData name="Nguyen Chi Son" userId="606856d02e9d83ac" providerId="LiveId" clId="{62612F46-B7AC-4126-B3DE-A443E45E9457}" dt="2021-11-01T13:07:10.140" v="27" actId="20577"/>
          <ac:spMkLst>
            <pc:docMk/>
            <pc:sldMk cId="2922349590" sldId="256"/>
            <ac:spMk id="136" creationId="{C574B640-0199-463F-87CA-8E3956B46E10}"/>
          </ac:spMkLst>
        </pc:spChg>
      </pc:sldChg>
      <pc:sldChg chg="modSp mod">
        <pc:chgData name="Nguyen Chi Son" userId="606856d02e9d83ac" providerId="LiveId" clId="{62612F46-B7AC-4126-B3DE-A443E45E9457}" dt="2021-11-01T13:15:44.452" v="1601" actId="1036"/>
        <pc:sldMkLst>
          <pc:docMk/>
          <pc:sldMk cId="3319126272" sldId="622"/>
        </pc:sldMkLst>
        <pc:spChg chg="mod">
          <ac:chgData name="Nguyen Chi Son" userId="606856d02e9d83ac" providerId="LiveId" clId="{62612F46-B7AC-4126-B3DE-A443E45E9457}" dt="2021-11-01T13:15:37.859" v="1581" actId="20577"/>
          <ac:spMkLst>
            <pc:docMk/>
            <pc:sldMk cId="3319126272" sldId="622"/>
            <ac:spMk id="2" creationId="{DAF08EC2-5D0D-48D9-855C-A59C0E5ED55B}"/>
          </ac:spMkLst>
        </pc:spChg>
        <pc:spChg chg="mod">
          <ac:chgData name="Nguyen Chi Son" userId="606856d02e9d83ac" providerId="LiveId" clId="{62612F46-B7AC-4126-B3DE-A443E45E9457}" dt="2021-11-01T13:15:44.452" v="1601" actId="1036"/>
          <ac:spMkLst>
            <pc:docMk/>
            <pc:sldMk cId="3319126272" sldId="622"/>
            <ac:spMk id="3" creationId="{8CD51C9F-FCB0-4185-93E6-835FC05E1B10}"/>
          </ac:spMkLst>
        </pc:spChg>
      </pc:sldChg>
      <pc:sldChg chg="modSp mod">
        <pc:chgData name="Nguyen Chi Son" userId="606856d02e9d83ac" providerId="LiveId" clId="{62612F46-B7AC-4126-B3DE-A443E45E9457}" dt="2021-11-01T13:07:19.639" v="55" actId="20577"/>
        <pc:sldMkLst>
          <pc:docMk/>
          <pc:sldMk cId="1033004166" sldId="675"/>
        </pc:sldMkLst>
        <pc:spChg chg="mod">
          <ac:chgData name="Nguyen Chi Son" userId="606856d02e9d83ac" providerId="LiveId" clId="{62612F46-B7AC-4126-B3DE-A443E45E9457}" dt="2021-11-01T13:07:19.639" v="55" actId="20577"/>
          <ac:spMkLst>
            <pc:docMk/>
            <pc:sldMk cId="1033004166" sldId="675"/>
            <ac:spMk id="2" creationId="{DAF08EC2-5D0D-48D9-855C-A59C0E5ED55B}"/>
          </ac:spMkLst>
        </pc:spChg>
      </pc:sldChg>
      <pc:sldChg chg="addSp delSp modSp mod">
        <pc:chgData name="Nguyen Chi Son" userId="606856d02e9d83ac" providerId="LiveId" clId="{62612F46-B7AC-4126-B3DE-A443E45E9457}" dt="2021-11-01T13:09:42.697" v="504" actId="1076"/>
        <pc:sldMkLst>
          <pc:docMk/>
          <pc:sldMk cId="470225863" sldId="691"/>
        </pc:sldMkLst>
        <pc:spChg chg="mod">
          <ac:chgData name="Nguyen Chi Son" userId="606856d02e9d83ac" providerId="LiveId" clId="{62612F46-B7AC-4126-B3DE-A443E45E9457}" dt="2021-11-01T13:09:33.370" v="502" actId="20577"/>
          <ac:spMkLst>
            <pc:docMk/>
            <pc:sldMk cId="470225863" sldId="691"/>
            <ac:spMk id="2" creationId="{BA8A6260-CA4B-46A9-A06E-C71EE59E6992}"/>
          </ac:spMkLst>
        </pc:spChg>
        <pc:picChg chg="add mod">
          <ac:chgData name="Nguyen Chi Son" userId="606856d02e9d83ac" providerId="LiveId" clId="{62612F46-B7AC-4126-B3DE-A443E45E9457}" dt="2021-11-01T13:09:42.697" v="504" actId="1076"/>
          <ac:picMkLst>
            <pc:docMk/>
            <pc:sldMk cId="470225863" sldId="691"/>
            <ac:picMk id="4" creationId="{AB9335FC-1B1C-4C63-9E9A-B62142D2F866}"/>
          </ac:picMkLst>
        </pc:picChg>
        <pc:picChg chg="del">
          <ac:chgData name="Nguyen Chi Son" userId="606856d02e9d83ac" providerId="LiveId" clId="{62612F46-B7AC-4126-B3DE-A443E45E9457}" dt="2021-11-01T13:08:29.012" v="357" actId="478"/>
          <ac:picMkLst>
            <pc:docMk/>
            <pc:sldMk cId="470225863" sldId="691"/>
            <ac:picMk id="5" creationId="{EECB857D-87EA-4AA3-BCCC-8FFB2263A8DF}"/>
          </ac:picMkLst>
        </pc:picChg>
        <pc:picChg chg="del">
          <ac:chgData name="Nguyen Chi Son" userId="606856d02e9d83ac" providerId="LiveId" clId="{62612F46-B7AC-4126-B3DE-A443E45E9457}" dt="2021-11-01T13:08:28.418" v="356" actId="478"/>
          <ac:picMkLst>
            <pc:docMk/>
            <pc:sldMk cId="470225863" sldId="691"/>
            <ac:picMk id="1026" creationId="{BD052236-8C9C-4644-9B56-0A7A5EC523BE}"/>
          </ac:picMkLst>
        </pc:picChg>
      </pc:sldChg>
      <pc:sldChg chg="addSp delSp modSp mod delAnim modAnim">
        <pc:chgData name="Nguyen Chi Son" userId="606856d02e9d83ac" providerId="LiveId" clId="{62612F46-B7AC-4126-B3DE-A443E45E9457}" dt="2021-11-01T13:26:02.026" v="2899"/>
        <pc:sldMkLst>
          <pc:docMk/>
          <pc:sldMk cId="3964383563" sldId="722"/>
        </pc:sldMkLst>
        <pc:spChg chg="del">
          <ac:chgData name="Nguyen Chi Son" userId="606856d02e9d83ac" providerId="LiveId" clId="{62612F46-B7AC-4126-B3DE-A443E45E9457}" dt="2021-11-01T13:10:07.478" v="624" actId="478"/>
          <ac:spMkLst>
            <pc:docMk/>
            <pc:sldMk cId="3964383563" sldId="722"/>
            <ac:spMk id="8" creationId="{DD66AC26-ABC1-445C-BCC6-73B3E78B51B5}"/>
          </ac:spMkLst>
        </pc:spChg>
        <pc:spChg chg="del">
          <ac:chgData name="Nguyen Chi Son" userId="606856d02e9d83ac" providerId="LiveId" clId="{62612F46-B7AC-4126-B3DE-A443E45E9457}" dt="2021-11-01T13:10:07.478" v="624" actId="478"/>
          <ac:spMkLst>
            <pc:docMk/>
            <pc:sldMk cId="3964383563" sldId="722"/>
            <ac:spMk id="10" creationId="{1EF6E1EB-2752-494E-8938-BF0FB37D9303}"/>
          </ac:spMkLst>
        </pc:spChg>
        <pc:spChg chg="del">
          <ac:chgData name="Nguyen Chi Son" userId="606856d02e9d83ac" providerId="LiveId" clId="{62612F46-B7AC-4126-B3DE-A443E45E9457}" dt="2021-11-01T13:10:07.478" v="624" actId="478"/>
          <ac:spMkLst>
            <pc:docMk/>
            <pc:sldMk cId="3964383563" sldId="722"/>
            <ac:spMk id="11" creationId="{F0D070B8-264A-4FFD-AD77-E2CBFF89622B}"/>
          </ac:spMkLst>
        </pc:spChg>
        <pc:spChg chg="del">
          <ac:chgData name="Nguyen Chi Son" userId="606856d02e9d83ac" providerId="LiveId" clId="{62612F46-B7AC-4126-B3DE-A443E45E9457}" dt="2021-11-01T13:10:07.478" v="624" actId="478"/>
          <ac:spMkLst>
            <pc:docMk/>
            <pc:sldMk cId="3964383563" sldId="722"/>
            <ac:spMk id="12" creationId="{27BF2373-85B0-4470-8563-2E54D85806F6}"/>
          </ac:spMkLst>
        </pc:spChg>
        <pc:spChg chg="del">
          <ac:chgData name="Nguyen Chi Son" userId="606856d02e9d83ac" providerId="LiveId" clId="{62612F46-B7AC-4126-B3DE-A443E45E9457}" dt="2021-11-01T13:10:07.478" v="624" actId="478"/>
          <ac:spMkLst>
            <pc:docMk/>
            <pc:sldMk cId="3964383563" sldId="722"/>
            <ac:spMk id="13" creationId="{DD355E48-A90C-4F99-BC76-BF9E1585273E}"/>
          </ac:spMkLst>
        </pc:spChg>
        <pc:spChg chg="mod">
          <ac:chgData name="Nguyen Chi Son" userId="606856d02e9d83ac" providerId="LiveId" clId="{62612F46-B7AC-4126-B3DE-A443E45E9457}" dt="2021-11-01T13:13:38.268" v="814" actId="1035"/>
          <ac:spMkLst>
            <pc:docMk/>
            <pc:sldMk cId="3964383563" sldId="722"/>
            <ac:spMk id="14" creationId="{A530074C-9975-4D4F-AC15-005B11433C74}"/>
          </ac:spMkLst>
        </pc:spChg>
        <pc:spChg chg="mod">
          <ac:chgData name="Nguyen Chi Son" userId="606856d02e9d83ac" providerId="LiveId" clId="{62612F46-B7AC-4126-B3DE-A443E45E9457}" dt="2021-11-01T13:13:38.268" v="814" actId="1035"/>
          <ac:spMkLst>
            <pc:docMk/>
            <pc:sldMk cId="3964383563" sldId="722"/>
            <ac:spMk id="15" creationId="{EC5263CE-BE2F-44C4-BD89-2666D2873C33}"/>
          </ac:spMkLst>
        </pc:spChg>
        <pc:spChg chg="del">
          <ac:chgData name="Nguyen Chi Son" userId="606856d02e9d83ac" providerId="LiveId" clId="{62612F46-B7AC-4126-B3DE-A443E45E9457}" dt="2021-11-01T13:10:07.478" v="624" actId="478"/>
          <ac:spMkLst>
            <pc:docMk/>
            <pc:sldMk cId="3964383563" sldId="722"/>
            <ac:spMk id="16" creationId="{44F3ED1A-FBB3-4931-BAFB-40D4CD1A00ED}"/>
          </ac:spMkLst>
        </pc:spChg>
        <pc:spChg chg="del">
          <ac:chgData name="Nguyen Chi Son" userId="606856d02e9d83ac" providerId="LiveId" clId="{62612F46-B7AC-4126-B3DE-A443E45E9457}" dt="2021-11-01T13:10:07.478" v="624" actId="478"/>
          <ac:spMkLst>
            <pc:docMk/>
            <pc:sldMk cId="3964383563" sldId="722"/>
            <ac:spMk id="17" creationId="{50DAF8D3-8A2D-43F4-866B-F21C7D87011C}"/>
          </ac:spMkLst>
        </pc:spChg>
        <pc:spChg chg="del">
          <ac:chgData name="Nguyen Chi Son" userId="606856d02e9d83ac" providerId="LiveId" clId="{62612F46-B7AC-4126-B3DE-A443E45E9457}" dt="2021-11-01T13:10:07.478" v="624" actId="478"/>
          <ac:spMkLst>
            <pc:docMk/>
            <pc:sldMk cId="3964383563" sldId="722"/>
            <ac:spMk id="18" creationId="{3EF77CDA-8BAC-4020-8FD6-BA8F93C67FBD}"/>
          </ac:spMkLst>
        </pc:spChg>
        <pc:spChg chg="mod">
          <ac:chgData name="Nguyen Chi Son" userId="606856d02e9d83ac" providerId="LiveId" clId="{62612F46-B7AC-4126-B3DE-A443E45E9457}" dt="2021-11-01T13:10:04.212" v="623" actId="20577"/>
          <ac:spMkLst>
            <pc:docMk/>
            <pc:sldMk cId="3964383563" sldId="722"/>
            <ac:spMk id="19" creationId="{9C339D16-68E4-43C4-A62E-D0146138D23B}"/>
          </ac:spMkLst>
        </pc:spChg>
        <pc:picChg chg="del">
          <ac:chgData name="Nguyen Chi Son" userId="606856d02e9d83ac" providerId="LiveId" clId="{62612F46-B7AC-4126-B3DE-A443E45E9457}" dt="2021-11-01T13:10:07.478" v="624" actId="478"/>
          <ac:picMkLst>
            <pc:docMk/>
            <pc:sldMk cId="3964383563" sldId="722"/>
            <ac:picMk id="7" creationId="{EF59C926-E75D-4C7D-A502-8294CA70E302}"/>
          </ac:picMkLst>
        </pc:picChg>
        <pc:picChg chg="add mod">
          <ac:chgData name="Nguyen Chi Son" userId="606856d02e9d83ac" providerId="LiveId" clId="{62612F46-B7AC-4126-B3DE-A443E45E9457}" dt="2021-11-01T13:13:34.753" v="806" actId="1076"/>
          <ac:picMkLst>
            <pc:docMk/>
            <pc:sldMk cId="3964383563" sldId="722"/>
            <ac:picMk id="20" creationId="{BD7EDD25-CFB1-4CFD-8903-2DC144EE421E}"/>
          </ac:picMkLst>
        </pc:picChg>
      </pc:sldChg>
      <pc:sldChg chg="del">
        <pc:chgData name="Nguyen Chi Son" userId="606856d02e9d83ac" providerId="LiveId" clId="{62612F46-B7AC-4126-B3DE-A443E45E9457}" dt="2021-11-01T13:15:51.251" v="1602" actId="47"/>
        <pc:sldMkLst>
          <pc:docMk/>
          <pc:sldMk cId="2892549664" sldId="726"/>
        </pc:sldMkLst>
      </pc:sldChg>
      <pc:sldChg chg="del">
        <pc:chgData name="Nguyen Chi Son" userId="606856d02e9d83ac" providerId="LiveId" clId="{62612F46-B7AC-4126-B3DE-A443E45E9457}" dt="2021-11-01T13:15:51.251" v="1602" actId="47"/>
        <pc:sldMkLst>
          <pc:docMk/>
          <pc:sldMk cId="34617006" sldId="730"/>
        </pc:sldMkLst>
      </pc:sldChg>
      <pc:sldChg chg="del">
        <pc:chgData name="Nguyen Chi Son" userId="606856d02e9d83ac" providerId="LiveId" clId="{62612F46-B7AC-4126-B3DE-A443E45E9457}" dt="2021-11-01T13:15:51.251" v="1602" actId="47"/>
        <pc:sldMkLst>
          <pc:docMk/>
          <pc:sldMk cId="3752595071" sldId="731"/>
        </pc:sldMkLst>
      </pc:sldChg>
      <pc:sldChg chg="add">
        <pc:chgData name="Nguyen Chi Son" userId="606856d02e9d83ac" providerId="LiveId" clId="{62612F46-B7AC-4126-B3DE-A443E45E9457}" dt="2021-11-01T13:16:18.455" v="1603"/>
        <pc:sldMkLst>
          <pc:docMk/>
          <pc:sldMk cId="2023091208" sldId="733"/>
        </pc:sldMkLst>
      </pc:sldChg>
      <pc:sldChg chg="add">
        <pc:chgData name="Nguyen Chi Son" userId="606856d02e9d83ac" providerId="LiveId" clId="{62612F46-B7AC-4126-B3DE-A443E45E9457}" dt="2021-11-01T13:16:18.455" v="1603"/>
        <pc:sldMkLst>
          <pc:docMk/>
          <pc:sldMk cId="833426542" sldId="734"/>
        </pc:sldMkLst>
      </pc:sldChg>
      <pc:sldChg chg="add">
        <pc:chgData name="Nguyen Chi Son" userId="606856d02e9d83ac" providerId="LiveId" clId="{62612F46-B7AC-4126-B3DE-A443E45E9457}" dt="2021-11-01T13:16:18.455" v="1603"/>
        <pc:sldMkLst>
          <pc:docMk/>
          <pc:sldMk cId="2327565518" sldId="736"/>
        </pc:sldMkLst>
      </pc:sldChg>
      <pc:sldChg chg="add">
        <pc:chgData name="Nguyen Chi Son" userId="606856d02e9d83ac" providerId="LiveId" clId="{62612F46-B7AC-4126-B3DE-A443E45E9457}" dt="2021-11-01T13:16:18.455" v="1603"/>
        <pc:sldMkLst>
          <pc:docMk/>
          <pc:sldMk cId="2436188455" sldId="737"/>
        </pc:sldMkLst>
      </pc:sldChg>
      <pc:sldChg chg="add">
        <pc:chgData name="Nguyen Chi Son" userId="606856d02e9d83ac" providerId="LiveId" clId="{62612F46-B7AC-4126-B3DE-A443E45E9457}" dt="2021-11-01T13:16:18.455" v="1603"/>
        <pc:sldMkLst>
          <pc:docMk/>
          <pc:sldMk cId="4158414224" sldId="738"/>
        </pc:sldMkLst>
      </pc:sldChg>
      <pc:sldChg chg="delSp modSp mod delAnim">
        <pc:chgData name="Nguyen Chi Son" userId="606856d02e9d83ac" providerId="LiveId" clId="{62612F46-B7AC-4126-B3DE-A443E45E9457}" dt="2021-11-01T13:15:22.593" v="1523" actId="1035"/>
        <pc:sldMkLst>
          <pc:docMk/>
          <pc:sldMk cId="4013739178" sldId="742"/>
        </pc:sldMkLst>
        <pc:spChg chg="del">
          <ac:chgData name="Nguyen Chi Son" userId="606856d02e9d83ac" providerId="LiveId" clId="{62612F46-B7AC-4126-B3DE-A443E45E9457}" dt="2021-11-01T13:13:50.674" v="815" actId="478"/>
          <ac:spMkLst>
            <pc:docMk/>
            <pc:sldMk cId="4013739178" sldId="742"/>
            <ac:spMk id="10" creationId="{3F5334AF-1A55-4CFE-8ADA-EF60ACBD200F}"/>
          </ac:spMkLst>
        </pc:spChg>
        <pc:spChg chg="del">
          <ac:chgData name="Nguyen Chi Son" userId="606856d02e9d83ac" providerId="LiveId" clId="{62612F46-B7AC-4126-B3DE-A443E45E9457}" dt="2021-11-01T13:13:53.205" v="816" actId="478"/>
          <ac:spMkLst>
            <pc:docMk/>
            <pc:sldMk cId="4013739178" sldId="742"/>
            <ac:spMk id="11" creationId="{19DEFDEC-BF90-4787-8E5F-066D06B672D7}"/>
          </ac:spMkLst>
        </pc:spChg>
        <pc:spChg chg="del">
          <ac:chgData name="Nguyen Chi Son" userId="606856d02e9d83ac" providerId="LiveId" clId="{62612F46-B7AC-4126-B3DE-A443E45E9457}" dt="2021-11-01T13:13:50.674" v="815" actId="478"/>
          <ac:spMkLst>
            <pc:docMk/>
            <pc:sldMk cId="4013739178" sldId="742"/>
            <ac:spMk id="12" creationId="{899CC4CE-AF6C-4B62-8350-E5EC3021E944}"/>
          </ac:spMkLst>
        </pc:spChg>
        <pc:spChg chg="del">
          <ac:chgData name="Nguyen Chi Son" userId="606856d02e9d83ac" providerId="LiveId" clId="{62612F46-B7AC-4126-B3DE-A443E45E9457}" dt="2021-11-01T13:13:53.205" v="816" actId="478"/>
          <ac:spMkLst>
            <pc:docMk/>
            <pc:sldMk cId="4013739178" sldId="742"/>
            <ac:spMk id="13" creationId="{6C6ECA58-769D-4722-B51B-3DF7B44ECE0C}"/>
          </ac:spMkLst>
        </pc:spChg>
        <pc:spChg chg="mod">
          <ac:chgData name="Nguyen Chi Son" userId="606856d02e9d83ac" providerId="LiveId" clId="{62612F46-B7AC-4126-B3DE-A443E45E9457}" dt="2021-11-01T13:15:22.593" v="1523" actId="1035"/>
          <ac:spMkLst>
            <pc:docMk/>
            <pc:sldMk cId="4013739178" sldId="742"/>
            <ac:spMk id="14" creationId="{A530074C-9975-4D4F-AC15-005B11433C74}"/>
          </ac:spMkLst>
        </pc:spChg>
        <pc:spChg chg="mod">
          <ac:chgData name="Nguyen Chi Son" userId="606856d02e9d83ac" providerId="LiveId" clId="{62612F46-B7AC-4126-B3DE-A443E45E9457}" dt="2021-11-01T13:15:22.593" v="1523" actId="1035"/>
          <ac:spMkLst>
            <pc:docMk/>
            <pc:sldMk cId="4013739178" sldId="742"/>
            <ac:spMk id="15" creationId="{EC5263CE-BE2F-44C4-BD89-2666D2873C33}"/>
          </ac:spMkLst>
        </pc:spChg>
        <pc:spChg chg="del">
          <ac:chgData name="Nguyen Chi Son" userId="606856d02e9d83ac" providerId="LiveId" clId="{62612F46-B7AC-4126-B3DE-A443E45E9457}" dt="2021-11-01T13:13:50.674" v="815" actId="478"/>
          <ac:spMkLst>
            <pc:docMk/>
            <pc:sldMk cId="4013739178" sldId="742"/>
            <ac:spMk id="16" creationId="{CD0B2DD5-451F-4B1F-BE02-8E89BD8C3DE5}"/>
          </ac:spMkLst>
        </pc:spChg>
        <pc:spChg chg="del">
          <ac:chgData name="Nguyen Chi Son" userId="606856d02e9d83ac" providerId="LiveId" clId="{62612F46-B7AC-4126-B3DE-A443E45E9457}" dt="2021-11-01T13:13:53.205" v="816" actId="478"/>
          <ac:spMkLst>
            <pc:docMk/>
            <pc:sldMk cId="4013739178" sldId="742"/>
            <ac:spMk id="17" creationId="{0CB102D9-EF7A-4F61-AD04-48D7E6A49478}"/>
          </ac:spMkLst>
        </pc:spChg>
        <pc:spChg chg="del">
          <ac:chgData name="Nguyen Chi Son" userId="606856d02e9d83ac" providerId="LiveId" clId="{62612F46-B7AC-4126-B3DE-A443E45E9457}" dt="2021-11-01T13:13:50.674" v="815" actId="478"/>
          <ac:spMkLst>
            <pc:docMk/>
            <pc:sldMk cId="4013739178" sldId="742"/>
            <ac:spMk id="18" creationId="{17D8010F-DE70-4942-B939-2425FCB1BF4C}"/>
          </ac:spMkLst>
        </pc:spChg>
        <pc:spChg chg="mod">
          <ac:chgData name="Nguyen Chi Son" userId="606856d02e9d83ac" providerId="LiveId" clId="{62612F46-B7AC-4126-B3DE-A443E45E9457}" dt="2021-11-01T13:14:50.891" v="1247" actId="20577"/>
          <ac:spMkLst>
            <pc:docMk/>
            <pc:sldMk cId="4013739178" sldId="742"/>
            <ac:spMk id="19" creationId="{9C339D16-68E4-43C4-A62E-D0146138D23B}"/>
          </ac:spMkLst>
        </pc:spChg>
        <pc:spChg chg="del">
          <ac:chgData name="Nguyen Chi Son" userId="606856d02e9d83ac" providerId="LiveId" clId="{62612F46-B7AC-4126-B3DE-A443E45E9457}" dt="2021-11-01T13:13:54.846" v="817" actId="478"/>
          <ac:spMkLst>
            <pc:docMk/>
            <pc:sldMk cId="4013739178" sldId="742"/>
            <ac:spMk id="20" creationId="{C9975E97-A7E6-4A75-82F5-332191A3812D}"/>
          </ac:spMkLst>
        </pc:spChg>
        <pc:spChg chg="del">
          <ac:chgData name="Nguyen Chi Son" userId="606856d02e9d83ac" providerId="LiveId" clId="{62612F46-B7AC-4126-B3DE-A443E45E9457}" dt="2021-11-01T13:13:50.674" v="815" actId="478"/>
          <ac:spMkLst>
            <pc:docMk/>
            <pc:sldMk cId="4013739178" sldId="742"/>
            <ac:spMk id="21" creationId="{6FA495A0-B5EB-49BD-8893-82B6FB17A1E0}"/>
          </ac:spMkLst>
        </pc:spChg>
        <pc:spChg chg="del mod">
          <ac:chgData name="Nguyen Chi Son" userId="606856d02e9d83ac" providerId="LiveId" clId="{62612F46-B7AC-4126-B3DE-A443E45E9457}" dt="2021-11-01T13:13:56.112" v="819" actId="478"/>
          <ac:spMkLst>
            <pc:docMk/>
            <pc:sldMk cId="4013739178" sldId="742"/>
            <ac:spMk id="22" creationId="{BBDD33B4-02D1-4031-B2C5-A11458A42105}"/>
          </ac:spMkLst>
        </pc:spChg>
        <pc:picChg chg="del">
          <ac:chgData name="Nguyen Chi Son" userId="606856d02e9d83ac" providerId="LiveId" clId="{62612F46-B7AC-4126-B3DE-A443E45E9457}" dt="2021-11-01T13:13:50.674" v="815" actId="478"/>
          <ac:picMkLst>
            <pc:docMk/>
            <pc:sldMk cId="4013739178" sldId="742"/>
            <ac:picMk id="8" creationId="{AED9B85A-6E10-4497-8064-99440C48D1C7}"/>
          </ac:picMkLst>
        </pc:picChg>
      </pc:sldChg>
      <pc:sldChg chg="delSp modSp add mod">
        <pc:chgData name="Nguyen Chi Son" userId="606856d02e9d83ac" providerId="LiveId" clId="{62612F46-B7AC-4126-B3DE-A443E45E9457}" dt="2021-11-01T13:25:25.683" v="2893" actId="20577"/>
        <pc:sldMkLst>
          <pc:docMk/>
          <pc:sldMk cId="819712432" sldId="743"/>
        </pc:sldMkLst>
        <pc:spChg chg="mod">
          <ac:chgData name="Nguyen Chi Son" userId="606856d02e9d83ac" providerId="LiveId" clId="{62612F46-B7AC-4126-B3DE-A443E45E9457}" dt="2021-11-01T13:21:13.363" v="2075" actId="1035"/>
          <ac:spMkLst>
            <pc:docMk/>
            <pc:sldMk cId="819712432" sldId="743"/>
            <ac:spMk id="14" creationId="{A530074C-9975-4D4F-AC15-005B11433C74}"/>
          </ac:spMkLst>
        </pc:spChg>
        <pc:spChg chg="mod">
          <ac:chgData name="Nguyen Chi Son" userId="606856d02e9d83ac" providerId="LiveId" clId="{62612F46-B7AC-4126-B3DE-A443E45E9457}" dt="2021-11-01T13:21:13.363" v="2075" actId="1035"/>
          <ac:spMkLst>
            <pc:docMk/>
            <pc:sldMk cId="819712432" sldId="743"/>
            <ac:spMk id="15" creationId="{EC5263CE-BE2F-44C4-BD89-2666D2873C33}"/>
          </ac:spMkLst>
        </pc:spChg>
        <pc:spChg chg="mod">
          <ac:chgData name="Nguyen Chi Son" userId="606856d02e9d83ac" providerId="LiveId" clId="{62612F46-B7AC-4126-B3DE-A443E45E9457}" dt="2021-11-01T13:25:25.683" v="2893" actId="20577"/>
          <ac:spMkLst>
            <pc:docMk/>
            <pc:sldMk cId="819712432" sldId="743"/>
            <ac:spMk id="19" creationId="{9C339D16-68E4-43C4-A62E-D0146138D23B}"/>
          </ac:spMkLst>
        </pc:spChg>
        <pc:picChg chg="del">
          <ac:chgData name="Nguyen Chi Son" userId="606856d02e9d83ac" providerId="LiveId" clId="{62612F46-B7AC-4126-B3DE-A443E45E9457}" dt="2021-11-01T13:20:06.256" v="1605" actId="478"/>
          <ac:picMkLst>
            <pc:docMk/>
            <pc:sldMk cId="819712432" sldId="743"/>
            <ac:picMk id="20" creationId="{BD7EDD25-CFB1-4CFD-8903-2DC144EE421E}"/>
          </ac:picMkLst>
        </pc:picChg>
      </pc:sldChg>
      <pc:sldChg chg="del">
        <pc:chgData name="Nguyen Chi Son" userId="606856d02e9d83ac" providerId="LiveId" clId="{62612F46-B7AC-4126-B3DE-A443E45E9457}" dt="2021-11-01T13:15:51.251" v="1602" actId="47"/>
        <pc:sldMkLst>
          <pc:docMk/>
          <pc:sldMk cId="3063874512" sldId="743"/>
        </pc:sldMkLst>
      </pc:sldChg>
      <pc:sldChg chg="addSp modSp add mod modAnim">
        <pc:chgData name="Nguyen Chi Son" userId="606856d02e9d83ac" providerId="LiveId" clId="{62612F46-B7AC-4126-B3DE-A443E45E9457}" dt="2021-11-01T13:25:28.355" v="2894" actId="20577"/>
        <pc:sldMkLst>
          <pc:docMk/>
          <pc:sldMk cId="3726639508" sldId="744"/>
        </pc:sldMkLst>
        <pc:spChg chg="mod">
          <ac:chgData name="Nguyen Chi Son" userId="606856d02e9d83ac" providerId="LiveId" clId="{62612F46-B7AC-4126-B3DE-A443E45E9457}" dt="2021-11-01T13:22:07.971" v="2229" actId="20577"/>
          <ac:spMkLst>
            <pc:docMk/>
            <pc:sldMk cId="3726639508" sldId="744"/>
            <ac:spMk id="14" creationId="{A530074C-9975-4D4F-AC15-005B11433C74}"/>
          </ac:spMkLst>
        </pc:spChg>
        <pc:spChg chg="mod">
          <ac:chgData name="Nguyen Chi Son" userId="606856d02e9d83ac" providerId="LiveId" clId="{62612F46-B7AC-4126-B3DE-A443E45E9457}" dt="2021-11-01T13:25:28.355" v="2894" actId="20577"/>
          <ac:spMkLst>
            <pc:docMk/>
            <pc:sldMk cId="3726639508" sldId="744"/>
            <ac:spMk id="19" creationId="{9C339D16-68E4-43C4-A62E-D0146138D23B}"/>
          </ac:spMkLst>
        </pc:spChg>
        <pc:picChg chg="add mod">
          <ac:chgData name="Nguyen Chi Son" userId="606856d02e9d83ac" providerId="LiveId" clId="{62612F46-B7AC-4126-B3DE-A443E45E9457}" dt="2021-11-01T13:22:25.330" v="2234" actId="1076"/>
          <ac:picMkLst>
            <pc:docMk/>
            <pc:sldMk cId="3726639508" sldId="744"/>
            <ac:picMk id="6" creationId="{42C941ED-CBCB-4FC5-B7A2-E082C4544EED}"/>
          </ac:picMkLst>
        </pc:picChg>
      </pc:sldChg>
      <pc:sldChg chg="delSp modSp add mod delAnim">
        <pc:chgData name="Nguyen Chi Son" userId="606856d02e9d83ac" providerId="LiveId" clId="{62612F46-B7AC-4126-B3DE-A443E45E9457}" dt="2021-11-01T13:25:31.058" v="2895" actId="20577"/>
        <pc:sldMkLst>
          <pc:docMk/>
          <pc:sldMk cId="999547460" sldId="745"/>
        </pc:sldMkLst>
        <pc:spChg chg="mod">
          <ac:chgData name="Nguyen Chi Son" userId="606856d02e9d83ac" providerId="LiveId" clId="{62612F46-B7AC-4126-B3DE-A443E45E9457}" dt="2021-11-01T13:23:27.125" v="2517" actId="20577"/>
          <ac:spMkLst>
            <pc:docMk/>
            <pc:sldMk cId="999547460" sldId="745"/>
            <ac:spMk id="14" creationId="{A530074C-9975-4D4F-AC15-005B11433C74}"/>
          </ac:spMkLst>
        </pc:spChg>
        <pc:spChg chg="mod">
          <ac:chgData name="Nguyen Chi Son" userId="606856d02e9d83ac" providerId="LiveId" clId="{62612F46-B7AC-4126-B3DE-A443E45E9457}" dt="2021-11-01T13:25:31.058" v="2895" actId="20577"/>
          <ac:spMkLst>
            <pc:docMk/>
            <pc:sldMk cId="999547460" sldId="745"/>
            <ac:spMk id="19" creationId="{9C339D16-68E4-43C4-A62E-D0146138D23B}"/>
          </ac:spMkLst>
        </pc:spChg>
        <pc:picChg chg="del">
          <ac:chgData name="Nguyen Chi Son" userId="606856d02e9d83ac" providerId="LiveId" clId="{62612F46-B7AC-4126-B3DE-A443E45E9457}" dt="2021-11-01T13:22:33.251" v="2236" actId="478"/>
          <ac:picMkLst>
            <pc:docMk/>
            <pc:sldMk cId="999547460" sldId="745"/>
            <ac:picMk id="6" creationId="{42C941ED-CBCB-4FC5-B7A2-E082C4544EED}"/>
          </ac:picMkLst>
        </pc:picChg>
      </pc:sldChg>
      <pc:sldChg chg="addSp modSp add mod modAnim">
        <pc:chgData name="Nguyen Chi Son" userId="606856d02e9d83ac" providerId="LiveId" clId="{62612F46-B7AC-4126-B3DE-A443E45E9457}" dt="2021-11-01T13:26:11.854" v="2903"/>
        <pc:sldMkLst>
          <pc:docMk/>
          <pc:sldMk cId="51380808" sldId="746"/>
        </pc:sldMkLst>
        <pc:spChg chg="mod">
          <ac:chgData name="Nguyen Chi Son" userId="606856d02e9d83ac" providerId="LiveId" clId="{62612F46-B7AC-4126-B3DE-A443E45E9457}" dt="2021-11-01T13:25:04.075" v="2890" actId="20577"/>
          <ac:spMkLst>
            <pc:docMk/>
            <pc:sldMk cId="51380808" sldId="746"/>
            <ac:spMk id="14" creationId="{A530074C-9975-4D4F-AC15-005B11433C74}"/>
          </ac:spMkLst>
        </pc:spChg>
        <pc:spChg chg="mod">
          <ac:chgData name="Nguyen Chi Son" userId="606856d02e9d83ac" providerId="LiveId" clId="{62612F46-B7AC-4126-B3DE-A443E45E9457}" dt="2021-11-01T13:24:52.700" v="2873" actId="1035"/>
          <ac:spMkLst>
            <pc:docMk/>
            <pc:sldMk cId="51380808" sldId="746"/>
            <ac:spMk id="15" creationId="{EC5263CE-BE2F-44C4-BD89-2666D2873C33}"/>
          </ac:spMkLst>
        </pc:spChg>
        <pc:spChg chg="mod">
          <ac:chgData name="Nguyen Chi Son" userId="606856d02e9d83ac" providerId="LiveId" clId="{62612F46-B7AC-4126-B3DE-A443E45E9457}" dt="2021-11-01T13:24:46.950" v="2832" actId="20577"/>
          <ac:spMkLst>
            <pc:docMk/>
            <pc:sldMk cId="51380808" sldId="746"/>
            <ac:spMk id="19" creationId="{9C339D16-68E4-43C4-A62E-D0146138D23B}"/>
          </ac:spMkLst>
        </pc:spChg>
        <pc:picChg chg="add mod">
          <ac:chgData name="Nguyen Chi Son" userId="606856d02e9d83ac" providerId="LiveId" clId="{62612F46-B7AC-4126-B3DE-A443E45E9457}" dt="2021-11-01T13:25:20.418" v="2892" actId="1076"/>
          <ac:picMkLst>
            <pc:docMk/>
            <pc:sldMk cId="51380808" sldId="746"/>
            <ac:picMk id="3" creationId="{4E8417A6-57E1-4AE1-ABEE-52BDC8FB7438}"/>
          </ac:picMkLst>
        </pc:picChg>
      </pc:sldChg>
      <pc:sldChg chg="del">
        <pc:chgData name="Nguyen Chi Son" userId="606856d02e9d83ac" providerId="LiveId" clId="{62612F46-B7AC-4126-B3DE-A443E45E9457}" dt="2021-11-01T13:09:50.275" v="505" actId="47"/>
        <pc:sldMkLst>
          <pc:docMk/>
          <pc:sldMk cId="1095701691" sldId="749"/>
        </pc:sldMkLst>
      </pc:sldChg>
      <pc:sldChg chg="del">
        <pc:chgData name="Nguyen Chi Son" userId="606856d02e9d83ac" providerId="LiveId" clId="{62612F46-B7AC-4126-B3DE-A443E45E9457}" dt="2021-11-01T13:15:51.251" v="1602" actId="47"/>
        <pc:sldMkLst>
          <pc:docMk/>
          <pc:sldMk cId="1689561130" sldId="750"/>
        </pc:sldMkLst>
      </pc:sldChg>
      <pc:sldChg chg="del">
        <pc:chgData name="Nguyen Chi Son" userId="606856d02e9d83ac" providerId="LiveId" clId="{62612F46-B7AC-4126-B3DE-A443E45E9457}" dt="2021-11-01T13:15:51.251" v="1602" actId="47"/>
        <pc:sldMkLst>
          <pc:docMk/>
          <pc:sldMk cId="3471225653" sldId="751"/>
        </pc:sldMkLst>
      </pc:sldChg>
    </pc:docChg>
  </pc:docChgLst>
  <pc:docChgLst>
    <pc:chgData name="Nguyen Chi Son" userId="606856d02e9d83ac" providerId="LiveId" clId="{535D56C2-29D4-4783-B3A8-BBBAFFA5C379}"/>
    <pc:docChg chg="undo custSel addSld delSld modSld sldOrd">
      <pc:chgData name="Nguyen Chi Son" userId="606856d02e9d83ac" providerId="LiveId" clId="{535D56C2-29D4-4783-B3A8-BBBAFFA5C379}" dt="2022-05-28T16:26:57.645" v="6812" actId="1076"/>
      <pc:docMkLst>
        <pc:docMk/>
      </pc:docMkLst>
      <pc:sldChg chg="modSp mod">
        <pc:chgData name="Nguyen Chi Son" userId="606856d02e9d83ac" providerId="LiveId" clId="{535D56C2-29D4-4783-B3A8-BBBAFFA5C379}" dt="2022-05-27T06:15:35.478" v="36" actId="255"/>
        <pc:sldMkLst>
          <pc:docMk/>
          <pc:sldMk cId="2922349590" sldId="256"/>
        </pc:sldMkLst>
        <pc:spChg chg="mod">
          <ac:chgData name="Nguyen Chi Son" userId="606856d02e9d83ac" providerId="LiveId" clId="{535D56C2-29D4-4783-B3A8-BBBAFFA5C379}" dt="2022-05-27T06:15:35.478" v="36" actId="255"/>
          <ac:spMkLst>
            <pc:docMk/>
            <pc:sldMk cId="2922349590" sldId="256"/>
            <ac:spMk id="136" creationId="{C574B640-0199-463F-87CA-8E3956B46E10}"/>
          </ac:spMkLst>
        </pc:spChg>
      </pc:sldChg>
      <pc:sldChg chg="modSp mod">
        <pc:chgData name="Nguyen Chi Son" userId="606856d02e9d83ac" providerId="LiveId" clId="{535D56C2-29D4-4783-B3A8-BBBAFFA5C379}" dt="2022-05-27T06:15:51.489" v="131" actId="1036"/>
        <pc:sldMkLst>
          <pc:docMk/>
          <pc:sldMk cId="1033004166" sldId="675"/>
        </pc:sldMkLst>
        <pc:spChg chg="mod">
          <ac:chgData name="Nguyen Chi Son" userId="606856d02e9d83ac" providerId="LiveId" clId="{535D56C2-29D4-4783-B3A8-BBBAFFA5C379}" dt="2022-05-27T06:15:47.371" v="114" actId="20577"/>
          <ac:spMkLst>
            <pc:docMk/>
            <pc:sldMk cId="1033004166" sldId="675"/>
            <ac:spMk id="2" creationId="{DAF08EC2-5D0D-48D9-855C-A59C0E5ED55B}"/>
          </ac:spMkLst>
        </pc:spChg>
        <pc:spChg chg="mod">
          <ac:chgData name="Nguyen Chi Son" userId="606856d02e9d83ac" providerId="LiveId" clId="{535D56C2-29D4-4783-B3A8-BBBAFFA5C379}" dt="2022-05-27T06:15:51.489" v="131" actId="1036"/>
          <ac:spMkLst>
            <pc:docMk/>
            <pc:sldMk cId="1033004166" sldId="675"/>
            <ac:spMk id="3" creationId="{8CD51C9F-FCB0-4185-93E6-835FC05E1B10}"/>
          </ac:spMkLst>
        </pc:spChg>
      </pc:sldChg>
      <pc:sldChg chg="addSp delSp modSp mod delAnim">
        <pc:chgData name="Nguyen Chi Son" userId="606856d02e9d83ac" providerId="LiveId" clId="{535D56C2-29D4-4783-B3A8-BBBAFFA5C379}" dt="2022-05-28T16:03:20.431" v="6198" actId="1076"/>
        <pc:sldMkLst>
          <pc:docMk/>
          <pc:sldMk cId="1696484547" sldId="885"/>
        </pc:sldMkLst>
        <pc:spChg chg="mod">
          <ac:chgData name="Nguyen Chi Son" userId="606856d02e9d83ac" providerId="LiveId" clId="{535D56C2-29D4-4783-B3A8-BBBAFFA5C379}" dt="2022-05-27T14:01:25.496" v="3227" actId="20577"/>
          <ac:spMkLst>
            <pc:docMk/>
            <pc:sldMk cId="1696484547" sldId="885"/>
            <ac:spMk id="2" creationId="{BA8A6260-CA4B-46A9-A06E-C71EE59E6992}"/>
          </ac:spMkLst>
        </pc:spChg>
        <pc:spChg chg="del">
          <ac:chgData name="Nguyen Chi Son" userId="606856d02e9d83ac" providerId="LiveId" clId="{535D56C2-29D4-4783-B3A8-BBBAFFA5C379}" dt="2022-05-27T14:00:10.307" v="3081" actId="478"/>
          <ac:spMkLst>
            <pc:docMk/>
            <pc:sldMk cId="1696484547" sldId="885"/>
            <ac:spMk id="16" creationId="{71788A15-B4EA-BA9D-BA4B-5B95C45474E4}"/>
          </ac:spMkLst>
        </pc:spChg>
        <pc:spChg chg="del">
          <ac:chgData name="Nguyen Chi Son" userId="606856d02e9d83ac" providerId="LiveId" clId="{535D56C2-29D4-4783-B3A8-BBBAFFA5C379}" dt="2022-05-27T14:00:10.307" v="3081" actId="478"/>
          <ac:spMkLst>
            <pc:docMk/>
            <pc:sldMk cId="1696484547" sldId="885"/>
            <ac:spMk id="18" creationId="{F2D05B33-81D1-6F6C-1776-AC19225EB884}"/>
          </ac:spMkLst>
        </pc:spChg>
        <pc:spChg chg="del">
          <ac:chgData name="Nguyen Chi Son" userId="606856d02e9d83ac" providerId="LiveId" clId="{535D56C2-29D4-4783-B3A8-BBBAFFA5C379}" dt="2022-05-27T14:00:10.307" v="3081" actId="478"/>
          <ac:spMkLst>
            <pc:docMk/>
            <pc:sldMk cId="1696484547" sldId="885"/>
            <ac:spMk id="20" creationId="{BFD3C2B7-667F-5A01-4833-B917FA22EEC9}"/>
          </ac:spMkLst>
        </pc:spChg>
        <pc:spChg chg="del">
          <ac:chgData name="Nguyen Chi Son" userId="606856d02e9d83ac" providerId="LiveId" clId="{535D56C2-29D4-4783-B3A8-BBBAFFA5C379}" dt="2022-05-27T14:00:10.307" v="3081" actId="478"/>
          <ac:spMkLst>
            <pc:docMk/>
            <pc:sldMk cId="1696484547" sldId="885"/>
            <ac:spMk id="21" creationId="{80B2877D-F938-20C8-72DB-96F7D9ED9FC1}"/>
          </ac:spMkLst>
        </pc:spChg>
        <pc:spChg chg="del">
          <ac:chgData name="Nguyen Chi Son" userId="606856d02e9d83ac" providerId="LiveId" clId="{535D56C2-29D4-4783-B3A8-BBBAFFA5C379}" dt="2022-05-27T14:00:10.307" v="3081" actId="478"/>
          <ac:spMkLst>
            <pc:docMk/>
            <pc:sldMk cId="1696484547" sldId="885"/>
            <ac:spMk id="22" creationId="{C3CBA653-6FC5-4D9D-BA0D-A12950CEC4F1}"/>
          </ac:spMkLst>
        </pc:spChg>
        <pc:spChg chg="del">
          <ac:chgData name="Nguyen Chi Son" userId="606856d02e9d83ac" providerId="LiveId" clId="{535D56C2-29D4-4783-B3A8-BBBAFFA5C379}" dt="2022-05-27T14:00:10.307" v="3081" actId="478"/>
          <ac:spMkLst>
            <pc:docMk/>
            <pc:sldMk cId="1696484547" sldId="885"/>
            <ac:spMk id="23" creationId="{217B0068-44BC-11AA-97F2-1F224D8415C4}"/>
          </ac:spMkLst>
        </pc:spChg>
        <pc:spChg chg="del">
          <ac:chgData name="Nguyen Chi Son" userId="606856d02e9d83ac" providerId="LiveId" clId="{535D56C2-29D4-4783-B3A8-BBBAFFA5C379}" dt="2022-05-27T14:00:10.307" v="3081" actId="478"/>
          <ac:spMkLst>
            <pc:docMk/>
            <pc:sldMk cId="1696484547" sldId="885"/>
            <ac:spMk id="31" creationId="{7D409D71-0511-E19C-0484-250779BFD63B}"/>
          </ac:spMkLst>
        </pc:spChg>
        <pc:spChg chg="del mod">
          <ac:chgData name="Nguyen Chi Son" userId="606856d02e9d83ac" providerId="LiveId" clId="{535D56C2-29D4-4783-B3A8-BBBAFFA5C379}" dt="2022-05-27T14:03:27.633" v="3236" actId="478"/>
          <ac:spMkLst>
            <pc:docMk/>
            <pc:sldMk cId="1696484547" sldId="885"/>
            <ac:spMk id="47" creationId="{F4B6C007-E71A-0AD6-E507-28B7A93C3B53}"/>
          </ac:spMkLst>
        </pc:spChg>
        <pc:graphicFrameChg chg="add mod">
          <ac:chgData name="Nguyen Chi Son" userId="606856d02e9d83ac" providerId="LiveId" clId="{535D56C2-29D4-4783-B3A8-BBBAFFA5C379}" dt="2022-05-28T16:03:20.431" v="6198" actId="1076"/>
          <ac:graphicFrameMkLst>
            <pc:docMk/>
            <pc:sldMk cId="1696484547" sldId="885"/>
            <ac:graphicFrameMk id="28" creationId="{3DE31332-5924-09BF-B3C0-11F1E936801F}"/>
          </ac:graphicFrameMkLst>
        </pc:graphicFrameChg>
        <pc:graphicFrameChg chg="del">
          <ac:chgData name="Nguyen Chi Son" userId="606856d02e9d83ac" providerId="LiveId" clId="{535D56C2-29D4-4783-B3A8-BBBAFFA5C379}" dt="2022-05-27T14:00:10.307" v="3081" actId="478"/>
          <ac:graphicFrameMkLst>
            <pc:docMk/>
            <pc:sldMk cId="1696484547" sldId="885"/>
            <ac:graphicFrameMk id="42" creationId="{922FC141-6B18-E913-654D-ECE31B29093F}"/>
          </ac:graphicFrameMkLst>
        </pc:graphicFrameChg>
        <pc:graphicFrameChg chg="del">
          <ac:chgData name="Nguyen Chi Son" userId="606856d02e9d83ac" providerId="LiveId" clId="{535D56C2-29D4-4783-B3A8-BBBAFFA5C379}" dt="2022-05-27T14:00:10.307" v="3081" actId="478"/>
          <ac:graphicFrameMkLst>
            <pc:docMk/>
            <pc:sldMk cId="1696484547" sldId="885"/>
            <ac:graphicFrameMk id="43" creationId="{E8FA6337-96E1-216E-CEDA-754048F0FBD4}"/>
          </ac:graphicFrameMkLst>
        </pc:graphicFrameChg>
        <pc:graphicFrameChg chg="del">
          <ac:chgData name="Nguyen Chi Son" userId="606856d02e9d83ac" providerId="LiveId" clId="{535D56C2-29D4-4783-B3A8-BBBAFFA5C379}" dt="2022-05-27T14:00:10.307" v="3081" actId="478"/>
          <ac:graphicFrameMkLst>
            <pc:docMk/>
            <pc:sldMk cId="1696484547" sldId="885"/>
            <ac:graphicFrameMk id="46" creationId="{2D691943-2614-1045-A7A9-9210E271CC8E}"/>
          </ac:graphicFrameMkLst>
        </pc:graphicFrameChg>
        <pc:graphicFrameChg chg="del">
          <ac:chgData name="Nguyen Chi Son" userId="606856d02e9d83ac" providerId="LiveId" clId="{535D56C2-29D4-4783-B3A8-BBBAFFA5C379}" dt="2022-05-27T14:00:10.307" v="3081" actId="478"/>
          <ac:graphicFrameMkLst>
            <pc:docMk/>
            <pc:sldMk cId="1696484547" sldId="885"/>
            <ac:graphicFrameMk id="49" creationId="{CE26AB42-F221-89AC-E75D-0F80CBB84EEB}"/>
          </ac:graphicFrameMkLst>
        </pc:graphicFrameChg>
        <pc:graphicFrameChg chg="del">
          <ac:chgData name="Nguyen Chi Son" userId="606856d02e9d83ac" providerId="LiveId" clId="{535D56C2-29D4-4783-B3A8-BBBAFFA5C379}" dt="2022-05-27T14:00:10.307" v="3081" actId="478"/>
          <ac:graphicFrameMkLst>
            <pc:docMk/>
            <pc:sldMk cId="1696484547" sldId="885"/>
            <ac:graphicFrameMk id="52" creationId="{7EFC71AB-E2F4-44B5-1AC7-BEC7E53BD463}"/>
          </ac:graphicFrameMkLst>
        </pc:graphicFrameChg>
        <pc:graphicFrameChg chg="del">
          <ac:chgData name="Nguyen Chi Son" userId="606856d02e9d83ac" providerId="LiveId" clId="{535D56C2-29D4-4783-B3A8-BBBAFFA5C379}" dt="2022-05-27T14:00:10.307" v="3081" actId="478"/>
          <ac:graphicFrameMkLst>
            <pc:docMk/>
            <pc:sldMk cId="1696484547" sldId="885"/>
            <ac:graphicFrameMk id="57" creationId="{8BE6F147-A575-0F0B-5F0F-7A348DC5A40A}"/>
          </ac:graphicFrameMkLst>
        </pc:graphicFrameChg>
        <pc:picChg chg="del">
          <ac:chgData name="Nguyen Chi Son" userId="606856d02e9d83ac" providerId="LiveId" clId="{535D56C2-29D4-4783-B3A8-BBBAFFA5C379}" dt="2022-05-27T14:00:08.970" v="3080" actId="478"/>
          <ac:picMkLst>
            <pc:docMk/>
            <pc:sldMk cId="1696484547" sldId="885"/>
            <ac:picMk id="5124" creationId="{5A5FCD3E-7A8E-9717-E2A8-23870C495B35}"/>
          </ac:picMkLst>
        </pc:picChg>
        <pc:cxnChg chg="del">
          <ac:chgData name="Nguyen Chi Son" userId="606856d02e9d83ac" providerId="LiveId" clId="{535D56C2-29D4-4783-B3A8-BBBAFFA5C379}" dt="2022-05-27T14:00:10.307" v="3081" actId="478"/>
          <ac:cxnSpMkLst>
            <pc:docMk/>
            <pc:sldMk cId="1696484547" sldId="885"/>
            <ac:cxnSpMk id="14" creationId="{CFDC0752-2C2A-ABD9-9F06-66B0432F1C70}"/>
          </ac:cxnSpMkLst>
        </pc:cxnChg>
        <pc:cxnChg chg="del">
          <ac:chgData name="Nguyen Chi Son" userId="606856d02e9d83ac" providerId="LiveId" clId="{535D56C2-29D4-4783-B3A8-BBBAFFA5C379}" dt="2022-05-27T14:00:10.307" v="3081" actId="478"/>
          <ac:cxnSpMkLst>
            <pc:docMk/>
            <pc:sldMk cId="1696484547" sldId="885"/>
            <ac:cxnSpMk id="15" creationId="{BC7C0EC1-1B71-A778-A617-6FD3BF33E7EE}"/>
          </ac:cxnSpMkLst>
        </pc:cxnChg>
        <pc:cxnChg chg="del">
          <ac:chgData name="Nguyen Chi Son" userId="606856d02e9d83ac" providerId="LiveId" clId="{535D56C2-29D4-4783-B3A8-BBBAFFA5C379}" dt="2022-05-27T14:00:10.307" v="3081" actId="478"/>
          <ac:cxnSpMkLst>
            <pc:docMk/>
            <pc:sldMk cId="1696484547" sldId="885"/>
            <ac:cxnSpMk id="17" creationId="{3CB63F24-8012-2229-9D86-848D3069D537}"/>
          </ac:cxnSpMkLst>
        </pc:cxnChg>
        <pc:cxnChg chg="del">
          <ac:chgData name="Nguyen Chi Son" userId="606856d02e9d83ac" providerId="LiveId" clId="{535D56C2-29D4-4783-B3A8-BBBAFFA5C379}" dt="2022-05-27T14:00:10.307" v="3081" actId="478"/>
          <ac:cxnSpMkLst>
            <pc:docMk/>
            <pc:sldMk cId="1696484547" sldId="885"/>
            <ac:cxnSpMk id="19" creationId="{D7B6E531-D5FA-E997-CEFD-1F6092C6EC15}"/>
          </ac:cxnSpMkLst>
        </pc:cxnChg>
        <pc:cxnChg chg="del">
          <ac:chgData name="Nguyen Chi Son" userId="606856d02e9d83ac" providerId="LiveId" clId="{535D56C2-29D4-4783-B3A8-BBBAFFA5C379}" dt="2022-05-27T14:00:10.307" v="3081" actId="478"/>
          <ac:cxnSpMkLst>
            <pc:docMk/>
            <pc:sldMk cId="1696484547" sldId="885"/>
            <ac:cxnSpMk id="25" creationId="{F36B29D0-8ED9-3616-FEC4-C3D05167F39F}"/>
          </ac:cxnSpMkLst>
        </pc:cxnChg>
        <pc:cxnChg chg="del">
          <ac:chgData name="Nguyen Chi Son" userId="606856d02e9d83ac" providerId="LiveId" clId="{535D56C2-29D4-4783-B3A8-BBBAFFA5C379}" dt="2022-05-27T14:00:10.307" v="3081" actId="478"/>
          <ac:cxnSpMkLst>
            <pc:docMk/>
            <pc:sldMk cId="1696484547" sldId="885"/>
            <ac:cxnSpMk id="35" creationId="{1618C6E5-849E-931E-7DC6-FE8F4DFEFE6E}"/>
          </ac:cxnSpMkLst>
        </pc:cxnChg>
        <pc:cxnChg chg="del">
          <ac:chgData name="Nguyen Chi Son" userId="606856d02e9d83ac" providerId="LiveId" clId="{535D56C2-29D4-4783-B3A8-BBBAFFA5C379}" dt="2022-05-27T14:00:10.307" v="3081" actId="478"/>
          <ac:cxnSpMkLst>
            <pc:docMk/>
            <pc:sldMk cId="1696484547" sldId="885"/>
            <ac:cxnSpMk id="38" creationId="{BF2248F9-8D38-ED34-A0A3-04EEC5118F2B}"/>
          </ac:cxnSpMkLst>
        </pc:cxnChg>
        <pc:cxnChg chg="del">
          <ac:chgData name="Nguyen Chi Son" userId="606856d02e9d83ac" providerId="LiveId" clId="{535D56C2-29D4-4783-B3A8-BBBAFFA5C379}" dt="2022-05-27T14:00:10.307" v="3081" actId="478"/>
          <ac:cxnSpMkLst>
            <pc:docMk/>
            <pc:sldMk cId="1696484547" sldId="885"/>
            <ac:cxnSpMk id="48" creationId="{CB6BF336-2DF6-661E-C2C3-F9DC951D7B46}"/>
          </ac:cxnSpMkLst>
        </pc:cxnChg>
        <pc:cxnChg chg="del">
          <ac:chgData name="Nguyen Chi Son" userId="606856d02e9d83ac" providerId="LiveId" clId="{535D56C2-29D4-4783-B3A8-BBBAFFA5C379}" dt="2022-05-27T14:00:10.307" v="3081" actId="478"/>
          <ac:cxnSpMkLst>
            <pc:docMk/>
            <pc:sldMk cId="1696484547" sldId="885"/>
            <ac:cxnSpMk id="50" creationId="{980ACA24-5266-87F9-60C7-8E59A07D7009}"/>
          </ac:cxnSpMkLst>
        </pc:cxnChg>
        <pc:cxnChg chg="del mod">
          <ac:chgData name="Nguyen Chi Son" userId="606856d02e9d83ac" providerId="LiveId" clId="{535D56C2-29D4-4783-B3A8-BBBAFFA5C379}" dt="2022-05-27T14:00:10.307" v="3081" actId="478"/>
          <ac:cxnSpMkLst>
            <pc:docMk/>
            <pc:sldMk cId="1696484547" sldId="885"/>
            <ac:cxnSpMk id="53" creationId="{E50B532A-42D6-D620-C0E0-86EBC9263CF7}"/>
          </ac:cxnSpMkLst>
        </pc:cxnChg>
      </pc:sldChg>
      <pc:sldChg chg="modSp mod">
        <pc:chgData name="Nguyen Chi Son" userId="606856d02e9d83ac" providerId="LiveId" clId="{535D56C2-29D4-4783-B3A8-BBBAFFA5C379}" dt="2022-05-27T14:00:05.969" v="3079" actId="20577"/>
        <pc:sldMkLst>
          <pc:docMk/>
          <pc:sldMk cId="2094527133" sldId="894"/>
        </pc:sldMkLst>
        <pc:spChg chg="mod">
          <ac:chgData name="Nguyen Chi Son" userId="606856d02e9d83ac" providerId="LiveId" clId="{535D56C2-29D4-4783-B3A8-BBBAFFA5C379}" dt="2022-05-27T14:00:05.969" v="3079" actId="20577"/>
          <ac:spMkLst>
            <pc:docMk/>
            <pc:sldMk cId="2094527133" sldId="894"/>
            <ac:spMk id="2" creationId="{DAF08EC2-5D0D-48D9-855C-A59C0E5ED55B}"/>
          </ac:spMkLst>
        </pc:spChg>
      </pc:sldChg>
      <pc:sldChg chg="addSp delSp modSp mod addAnim delAnim modAnim">
        <pc:chgData name="Nguyen Chi Son" userId="606856d02e9d83ac" providerId="LiveId" clId="{535D56C2-29D4-4783-B3A8-BBBAFFA5C379}" dt="2022-05-28T16:20:24.830" v="6549"/>
        <pc:sldMkLst>
          <pc:docMk/>
          <pc:sldMk cId="743094264" sldId="895"/>
        </pc:sldMkLst>
        <pc:spChg chg="del">
          <ac:chgData name="Nguyen Chi Son" userId="606856d02e9d83ac" providerId="LiveId" clId="{535D56C2-29D4-4783-B3A8-BBBAFFA5C379}" dt="2022-05-27T14:04:09.689" v="3239" actId="478"/>
          <ac:spMkLst>
            <pc:docMk/>
            <pc:sldMk cId="743094264" sldId="895"/>
            <ac:spMk id="14" creationId="{B8E466FC-77BB-2CF9-2AF7-3F39CDF534A3}"/>
          </ac:spMkLst>
        </pc:spChg>
        <pc:spChg chg="del">
          <ac:chgData name="Nguyen Chi Son" userId="606856d02e9d83ac" providerId="LiveId" clId="{535D56C2-29D4-4783-B3A8-BBBAFFA5C379}" dt="2022-05-27T14:04:09.689" v="3239" actId="478"/>
          <ac:spMkLst>
            <pc:docMk/>
            <pc:sldMk cId="743094264" sldId="895"/>
            <ac:spMk id="16" creationId="{3F8F6EAA-A402-7CD9-1997-3F88E2EBD1CE}"/>
          </ac:spMkLst>
        </pc:spChg>
        <pc:spChg chg="del">
          <ac:chgData name="Nguyen Chi Son" userId="606856d02e9d83ac" providerId="LiveId" clId="{535D56C2-29D4-4783-B3A8-BBBAFFA5C379}" dt="2022-05-27T14:04:09.689" v="3239" actId="478"/>
          <ac:spMkLst>
            <pc:docMk/>
            <pc:sldMk cId="743094264" sldId="895"/>
            <ac:spMk id="17" creationId="{F4539AF0-9691-804C-DB5B-69CC7B27989A}"/>
          </ac:spMkLst>
        </pc:spChg>
        <pc:spChg chg="del">
          <ac:chgData name="Nguyen Chi Son" userId="606856d02e9d83ac" providerId="LiveId" clId="{535D56C2-29D4-4783-B3A8-BBBAFFA5C379}" dt="2022-05-27T14:04:09.689" v="3239" actId="478"/>
          <ac:spMkLst>
            <pc:docMk/>
            <pc:sldMk cId="743094264" sldId="895"/>
            <ac:spMk id="18" creationId="{2CF0306D-2FAF-2461-516C-8FD3F65B2B94}"/>
          </ac:spMkLst>
        </pc:spChg>
        <pc:spChg chg="mod">
          <ac:chgData name="Nguyen Chi Son" userId="606856d02e9d83ac" providerId="LiveId" clId="{535D56C2-29D4-4783-B3A8-BBBAFFA5C379}" dt="2022-05-27T14:06:21.245" v="3948" actId="20577"/>
          <ac:spMkLst>
            <pc:docMk/>
            <pc:sldMk cId="743094264" sldId="895"/>
            <ac:spMk id="19" creationId="{9C339D16-68E4-43C4-A62E-D0146138D23B}"/>
          </ac:spMkLst>
        </pc:spChg>
        <pc:spChg chg="add mod">
          <ac:chgData name="Nguyen Chi Son" userId="606856d02e9d83ac" providerId="LiveId" clId="{535D56C2-29D4-4783-B3A8-BBBAFFA5C379}" dt="2022-05-28T16:05:17.838" v="6287" actId="5793"/>
          <ac:spMkLst>
            <pc:docMk/>
            <pc:sldMk cId="743094264" sldId="895"/>
            <ac:spMk id="25" creationId="{407C8FF9-F086-A5F4-7969-1E391844AB21}"/>
          </ac:spMkLst>
        </pc:spChg>
        <pc:spChg chg="add mod">
          <ac:chgData name="Nguyen Chi Son" userId="606856d02e9d83ac" providerId="LiveId" clId="{535D56C2-29D4-4783-B3A8-BBBAFFA5C379}" dt="2022-05-28T16:02:09.753" v="6187" actId="1036"/>
          <ac:spMkLst>
            <pc:docMk/>
            <pc:sldMk cId="743094264" sldId="895"/>
            <ac:spMk id="26" creationId="{12026ACF-9BCB-6A4F-ECBB-02BF296255C4}"/>
          </ac:spMkLst>
        </pc:spChg>
        <pc:spChg chg="add mod">
          <ac:chgData name="Nguyen Chi Son" userId="606856d02e9d83ac" providerId="LiveId" clId="{535D56C2-29D4-4783-B3A8-BBBAFFA5C379}" dt="2022-05-28T16:02:09.753" v="6187" actId="1036"/>
          <ac:spMkLst>
            <pc:docMk/>
            <pc:sldMk cId="743094264" sldId="895"/>
            <ac:spMk id="28" creationId="{2A1F86F2-B939-5FBA-9D4D-8B3D7BE45015}"/>
          </ac:spMkLst>
        </pc:spChg>
        <pc:spChg chg="add mod">
          <ac:chgData name="Nguyen Chi Son" userId="606856d02e9d83ac" providerId="LiveId" clId="{535D56C2-29D4-4783-B3A8-BBBAFFA5C379}" dt="2022-05-28T16:16:13.988" v="6502" actId="20577"/>
          <ac:spMkLst>
            <pc:docMk/>
            <pc:sldMk cId="743094264" sldId="895"/>
            <ac:spMk id="29" creationId="{1CD2A143-50CC-D7FA-BC18-E3B9BA01F7F5}"/>
          </ac:spMkLst>
        </pc:spChg>
        <pc:spChg chg="add mod">
          <ac:chgData name="Nguyen Chi Son" userId="606856d02e9d83ac" providerId="LiveId" clId="{535D56C2-29D4-4783-B3A8-BBBAFFA5C379}" dt="2022-05-28T16:04:48.323" v="6262" actId="1038"/>
          <ac:spMkLst>
            <pc:docMk/>
            <pc:sldMk cId="743094264" sldId="895"/>
            <ac:spMk id="30" creationId="{80F3EBDA-CCEA-9DAE-883E-AAA46B02865C}"/>
          </ac:spMkLst>
        </pc:spChg>
        <pc:spChg chg="add mod">
          <ac:chgData name="Nguyen Chi Son" userId="606856d02e9d83ac" providerId="LiveId" clId="{535D56C2-29D4-4783-B3A8-BBBAFFA5C379}" dt="2022-05-28T16:04:50.739" v="6264" actId="571"/>
          <ac:spMkLst>
            <pc:docMk/>
            <pc:sldMk cId="743094264" sldId="895"/>
            <ac:spMk id="32" creationId="{3808432C-93B3-D875-1049-69513AD040CF}"/>
          </ac:spMkLst>
        </pc:spChg>
        <pc:spChg chg="add mod">
          <ac:chgData name="Nguyen Chi Son" userId="606856d02e9d83ac" providerId="LiveId" clId="{535D56C2-29D4-4783-B3A8-BBBAFFA5C379}" dt="2022-05-28T16:05:03.941" v="6269" actId="1076"/>
          <ac:spMkLst>
            <pc:docMk/>
            <pc:sldMk cId="743094264" sldId="895"/>
            <ac:spMk id="33" creationId="{EF3FE154-FABE-3F41-B6A9-76ABDF52F997}"/>
          </ac:spMkLst>
        </pc:spChg>
        <pc:graphicFrameChg chg="del">
          <ac:chgData name="Nguyen Chi Son" userId="606856d02e9d83ac" providerId="LiveId" clId="{535D56C2-29D4-4783-B3A8-BBBAFFA5C379}" dt="2022-05-27T14:04:09.689" v="3239" actId="478"/>
          <ac:graphicFrameMkLst>
            <pc:docMk/>
            <pc:sldMk cId="743094264" sldId="895"/>
            <ac:graphicFrameMk id="12" creationId="{0655AF49-396E-D296-BF31-9107E692CA39}"/>
          </ac:graphicFrameMkLst>
        </pc:graphicFrameChg>
        <pc:graphicFrameChg chg="del">
          <ac:chgData name="Nguyen Chi Son" userId="606856d02e9d83ac" providerId="LiveId" clId="{535D56C2-29D4-4783-B3A8-BBBAFFA5C379}" dt="2022-05-27T14:04:09.689" v="3239" actId="478"/>
          <ac:graphicFrameMkLst>
            <pc:docMk/>
            <pc:sldMk cId="743094264" sldId="895"/>
            <ac:graphicFrameMk id="13" creationId="{EFA6855E-DEA8-7A8B-2DE5-3D497D63F74B}"/>
          </ac:graphicFrameMkLst>
        </pc:graphicFrameChg>
        <pc:graphicFrameChg chg="del">
          <ac:chgData name="Nguyen Chi Son" userId="606856d02e9d83ac" providerId="LiveId" clId="{535D56C2-29D4-4783-B3A8-BBBAFFA5C379}" dt="2022-05-27T14:04:09.689" v="3239" actId="478"/>
          <ac:graphicFrameMkLst>
            <pc:docMk/>
            <pc:sldMk cId="743094264" sldId="895"/>
            <ac:graphicFrameMk id="15" creationId="{B43CD235-8A4A-0D09-8D63-21AD67B981AC}"/>
          </ac:graphicFrameMkLst>
        </pc:graphicFrameChg>
        <pc:graphicFrameChg chg="del">
          <ac:chgData name="Nguyen Chi Son" userId="606856d02e9d83ac" providerId="LiveId" clId="{535D56C2-29D4-4783-B3A8-BBBAFFA5C379}" dt="2022-05-27T14:04:09.689" v="3239" actId="478"/>
          <ac:graphicFrameMkLst>
            <pc:docMk/>
            <pc:sldMk cId="743094264" sldId="895"/>
            <ac:graphicFrameMk id="20" creationId="{E5AF8D45-C500-A7EB-03F5-DD031C1833AA}"/>
          </ac:graphicFrameMkLst>
        </pc:graphicFrameChg>
        <pc:graphicFrameChg chg="del">
          <ac:chgData name="Nguyen Chi Son" userId="606856d02e9d83ac" providerId="LiveId" clId="{535D56C2-29D4-4783-B3A8-BBBAFFA5C379}" dt="2022-05-27T14:04:09.689" v="3239" actId="478"/>
          <ac:graphicFrameMkLst>
            <pc:docMk/>
            <pc:sldMk cId="743094264" sldId="895"/>
            <ac:graphicFrameMk id="21" creationId="{6947974C-BA5E-7CAA-7351-840DF27ACAA0}"/>
          </ac:graphicFrameMkLst>
        </pc:graphicFrameChg>
        <pc:graphicFrameChg chg="add mod">
          <ac:chgData name="Nguyen Chi Son" userId="606856d02e9d83ac" providerId="LiveId" clId="{535D56C2-29D4-4783-B3A8-BBBAFFA5C379}" dt="2022-05-28T16:19:21.372" v="6533" actId="1076"/>
          <ac:graphicFrameMkLst>
            <pc:docMk/>
            <pc:sldMk cId="743094264" sldId="895"/>
            <ac:graphicFrameMk id="34" creationId="{A2734E9C-1C65-160C-A794-C4DD6C0C93C6}"/>
          </ac:graphicFrameMkLst>
        </pc:graphicFrameChg>
        <pc:graphicFrameChg chg="add del mod">
          <ac:chgData name="Nguyen Chi Son" userId="606856d02e9d83ac" providerId="LiveId" clId="{535D56C2-29D4-4783-B3A8-BBBAFFA5C379}" dt="2022-05-28T16:15:31.997" v="6340" actId="478"/>
          <ac:graphicFrameMkLst>
            <pc:docMk/>
            <pc:sldMk cId="743094264" sldId="895"/>
            <ac:graphicFrameMk id="35" creationId="{C8E2EC44-B9AD-0E89-584C-DBDBAEF8442A}"/>
          </ac:graphicFrameMkLst>
        </pc:graphicFrameChg>
        <pc:graphicFrameChg chg="add mod">
          <ac:chgData name="Nguyen Chi Son" userId="606856d02e9d83ac" providerId="LiveId" clId="{535D56C2-29D4-4783-B3A8-BBBAFFA5C379}" dt="2022-05-28T16:19:16.603" v="6531" actId="1076"/>
          <ac:graphicFrameMkLst>
            <pc:docMk/>
            <pc:sldMk cId="743094264" sldId="895"/>
            <ac:graphicFrameMk id="36" creationId="{D3A44AE7-E340-4012-AB03-61F90C5F6A22}"/>
          </ac:graphicFrameMkLst>
        </pc:graphicFrameChg>
        <pc:picChg chg="del">
          <ac:chgData name="Nguyen Chi Son" userId="606856d02e9d83ac" providerId="LiveId" clId="{535D56C2-29D4-4783-B3A8-BBBAFFA5C379}" dt="2022-05-27T14:04:07.034" v="3238" actId="478"/>
          <ac:picMkLst>
            <pc:docMk/>
            <pc:sldMk cId="743094264" sldId="895"/>
            <ac:picMk id="3" creationId="{2E7AFA18-2BFA-530D-4103-DF357CBBBF84}"/>
          </ac:picMkLst>
        </pc:picChg>
        <pc:picChg chg="add mod">
          <ac:chgData name="Nguyen Chi Son" userId="606856d02e9d83ac" providerId="LiveId" clId="{535D56C2-29D4-4783-B3A8-BBBAFFA5C379}" dt="2022-05-28T16:04:59.886" v="6268" actId="1076"/>
          <ac:picMkLst>
            <pc:docMk/>
            <pc:sldMk cId="743094264" sldId="895"/>
            <ac:picMk id="4" creationId="{22BC2F56-B5D2-8735-A51A-5E477BFEBD69}"/>
          </ac:picMkLst>
        </pc:picChg>
        <pc:picChg chg="add mod">
          <ac:chgData name="Nguyen Chi Son" userId="606856d02e9d83ac" providerId="LiveId" clId="{535D56C2-29D4-4783-B3A8-BBBAFFA5C379}" dt="2022-05-28T16:04:50.739" v="6264" actId="571"/>
          <ac:picMkLst>
            <pc:docMk/>
            <pc:sldMk cId="743094264" sldId="895"/>
            <ac:picMk id="31" creationId="{B4F0EC46-9DFF-FFB7-BB26-4763F8CDE82D}"/>
          </ac:picMkLst>
        </pc:picChg>
        <pc:cxnChg chg="del">
          <ac:chgData name="Nguyen Chi Son" userId="606856d02e9d83ac" providerId="LiveId" clId="{535D56C2-29D4-4783-B3A8-BBBAFFA5C379}" dt="2022-05-27T14:04:09.689" v="3239" actId="478"/>
          <ac:cxnSpMkLst>
            <pc:docMk/>
            <pc:sldMk cId="743094264" sldId="895"/>
            <ac:cxnSpMk id="22" creationId="{F2B222C6-3192-5824-0CE3-48E3FB166B35}"/>
          </ac:cxnSpMkLst>
        </pc:cxnChg>
        <pc:cxnChg chg="del">
          <ac:chgData name="Nguyen Chi Son" userId="606856d02e9d83ac" providerId="LiveId" clId="{535D56C2-29D4-4783-B3A8-BBBAFFA5C379}" dt="2022-05-27T14:04:09.689" v="3239" actId="478"/>
          <ac:cxnSpMkLst>
            <pc:docMk/>
            <pc:sldMk cId="743094264" sldId="895"/>
            <ac:cxnSpMk id="23" creationId="{C40BFAD3-A7B2-9DB9-781F-28E17CB084AF}"/>
          </ac:cxnSpMkLst>
        </pc:cxnChg>
        <pc:cxnChg chg="del">
          <ac:chgData name="Nguyen Chi Son" userId="606856d02e9d83ac" providerId="LiveId" clId="{535D56C2-29D4-4783-B3A8-BBBAFFA5C379}" dt="2022-05-27T14:04:09.689" v="3239" actId="478"/>
          <ac:cxnSpMkLst>
            <pc:docMk/>
            <pc:sldMk cId="743094264" sldId="895"/>
            <ac:cxnSpMk id="24" creationId="{CC28370F-74F1-E265-AEA4-9B8A2F94B169}"/>
          </ac:cxnSpMkLst>
        </pc:cxnChg>
        <pc:cxnChg chg="add del mod">
          <ac:chgData name="Nguyen Chi Son" userId="606856d02e9d83ac" providerId="LiveId" clId="{535D56C2-29D4-4783-B3A8-BBBAFFA5C379}" dt="2022-05-28T16:02:11.452" v="6188" actId="478"/>
          <ac:cxnSpMkLst>
            <pc:docMk/>
            <pc:sldMk cId="743094264" sldId="895"/>
            <ac:cxnSpMk id="27" creationId="{E690D083-1AE8-B9FD-5F97-22213DD5C120}"/>
          </ac:cxnSpMkLst>
        </pc:cxnChg>
        <pc:cxnChg chg="add del mod">
          <ac:chgData name="Nguyen Chi Son" userId="606856d02e9d83ac" providerId="LiveId" clId="{535D56C2-29D4-4783-B3A8-BBBAFFA5C379}" dt="2022-05-28T16:20:24.830" v="6549"/>
          <ac:cxnSpMkLst>
            <pc:docMk/>
            <pc:sldMk cId="743094264" sldId="895"/>
            <ac:cxnSpMk id="37" creationId="{C21B0348-EC3E-1BCB-DCC9-8DA3D0A08815}"/>
          </ac:cxnSpMkLst>
        </pc:cxnChg>
      </pc:sldChg>
      <pc:sldChg chg="del">
        <pc:chgData name="Nguyen Chi Son" userId="606856d02e9d83ac" providerId="LiveId" clId="{535D56C2-29D4-4783-B3A8-BBBAFFA5C379}" dt="2022-05-27T06:41:06.409" v="457" actId="47"/>
        <pc:sldMkLst>
          <pc:docMk/>
          <pc:sldMk cId="3716057380" sldId="899"/>
        </pc:sldMkLst>
      </pc:sldChg>
      <pc:sldChg chg="delSp modSp mod modAnim">
        <pc:chgData name="Nguyen Chi Son" userId="606856d02e9d83ac" providerId="LiveId" clId="{535D56C2-29D4-4783-B3A8-BBBAFFA5C379}" dt="2022-05-27T06:42:56.004" v="1244" actId="1035"/>
        <pc:sldMkLst>
          <pc:docMk/>
          <pc:sldMk cId="2460070583" sldId="900"/>
        </pc:sldMkLst>
        <pc:spChg chg="mod">
          <ac:chgData name="Nguyen Chi Son" userId="606856d02e9d83ac" providerId="LiveId" clId="{535D56C2-29D4-4783-B3A8-BBBAFFA5C379}" dt="2022-05-27T06:42:56.004" v="1244" actId="1035"/>
          <ac:spMkLst>
            <pc:docMk/>
            <pc:sldMk cId="2460070583" sldId="900"/>
            <ac:spMk id="13" creationId="{B0E76534-40CC-7B0E-60C6-05E6103601BA}"/>
          </ac:spMkLst>
        </pc:spChg>
        <pc:spChg chg="mod">
          <ac:chgData name="Nguyen Chi Son" userId="606856d02e9d83ac" providerId="LiveId" clId="{535D56C2-29D4-4783-B3A8-BBBAFFA5C379}" dt="2022-05-27T06:42:56.004" v="1244" actId="1035"/>
          <ac:spMkLst>
            <pc:docMk/>
            <pc:sldMk cId="2460070583" sldId="900"/>
            <ac:spMk id="15" creationId="{832FFACD-4AC8-1314-5A81-9394A6ED8908}"/>
          </ac:spMkLst>
        </pc:spChg>
        <pc:spChg chg="mod">
          <ac:chgData name="Nguyen Chi Son" userId="606856d02e9d83ac" providerId="LiveId" clId="{535D56C2-29D4-4783-B3A8-BBBAFFA5C379}" dt="2022-05-27T06:42:05.843" v="911" actId="20577"/>
          <ac:spMkLst>
            <pc:docMk/>
            <pc:sldMk cId="2460070583" sldId="900"/>
            <ac:spMk id="19" creationId="{9C339D16-68E4-43C4-A62E-D0146138D23B}"/>
          </ac:spMkLst>
        </pc:spChg>
        <pc:picChg chg="del">
          <ac:chgData name="Nguyen Chi Son" userId="606856d02e9d83ac" providerId="LiveId" clId="{535D56C2-29D4-4783-B3A8-BBBAFFA5C379}" dt="2022-05-27T06:41:07.466" v="458" actId="478"/>
          <ac:picMkLst>
            <pc:docMk/>
            <pc:sldMk cId="2460070583" sldId="900"/>
            <ac:picMk id="3" creationId="{B2C20CA0-02F6-7EFE-4865-AEDD58395CA0}"/>
          </ac:picMkLst>
        </pc:picChg>
      </pc:sldChg>
      <pc:sldChg chg="del">
        <pc:chgData name="Nguyen Chi Son" userId="606856d02e9d83ac" providerId="LiveId" clId="{535D56C2-29D4-4783-B3A8-BBBAFFA5C379}" dt="2022-05-27T14:04:05.333" v="3237" actId="47"/>
        <pc:sldMkLst>
          <pc:docMk/>
          <pc:sldMk cId="4202886892" sldId="903"/>
        </pc:sldMkLst>
      </pc:sldChg>
      <pc:sldChg chg="addSp delSp modSp mod delAnim modAnim">
        <pc:chgData name="Nguyen Chi Son" userId="606856d02e9d83ac" providerId="LiveId" clId="{535D56C2-29D4-4783-B3A8-BBBAFFA5C379}" dt="2022-05-27T15:28:32.329" v="6138"/>
        <pc:sldMkLst>
          <pc:docMk/>
          <pc:sldMk cId="3927825265" sldId="904"/>
        </pc:sldMkLst>
        <pc:spChg chg="del">
          <ac:chgData name="Nguyen Chi Son" userId="606856d02e9d83ac" providerId="LiveId" clId="{535D56C2-29D4-4783-B3A8-BBBAFFA5C379}" dt="2022-05-27T15:12:17.684" v="4926" actId="478"/>
          <ac:spMkLst>
            <pc:docMk/>
            <pc:sldMk cId="3927825265" sldId="904"/>
            <ac:spMk id="6" creationId="{1067562F-CC3A-AA7C-EEA0-9EF37C3D41AB}"/>
          </ac:spMkLst>
        </pc:spChg>
        <pc:spChg chg="del">
          <ac:chgData name="Nguyen Chi Son" userId="606856d02e9d83ac" providerId="LiveId" clId="{535D56C2-29D4-4783-B3A8-BBBAFFA5C379}" dt="2022-05-27T15:12:17.684" v="4926" actId="478"/>
          <ac:spMkLst>
            <pc:docMk/>
            <pc:sldMk cId="3927825265" sldId="904"/>
            <ac:spMk id="11" creationId="{C1F704CA-851C-D357-3544-DCFDCC744D3C}"/>
          </ac:spMkLst>
        </pc:spChg>
        <pc:spChg chg="del">
          <ac:chgData name="Nguyen Chi Son" userId="606856d02e9d83ac" providerId="LiveId" clId="{535D56C2-29D4-4783-B3A8-BBBAFFA5C379}" dt="2022-05-27T15:12:17.684" v="4926" actId="478"/>
          <ac:spMkLst>
            <pc:docMk/>
            <pc:sldMk cId="3927825265" sldId="904"/>
            <ac:spMk id="12" creationId="{6C5307C4-A1B8-DBD3-C541-F9FFA5883DDF}"/>
          </ac:spMkLst>
        </pc:spChg>
        <pc:spChg chg="del">
          <ac:chgData name="Nguyen Chi Son" userId="606856d02e9d83ac" providerId="LiveId" clId="{535D56C2-29D4-4783-B3A8-BBBAFFA5C379}" dt="2022-05-27T15:12:17.684" v="4926" actId="478"/>
          <ac:spMkLst>
            <pc:docMk/>
            <pc:sldMk cId="3927825265" sldId="904"/>
            <ac:spMk id="13" creationId="{CD09D070-18B9-BCAF-0DFD-9E17F81E7EC7}"/>
          </ac:spMkLst>
        </pc:spChg>
        <pc:spChg chg="del">
          <ac:chgData name="Nguyen Chi Son" userId="606856d02e9d83ac" providerId="LiveId" clId="{535D56C2-29D4-4783-B3A8-BBBAFFA5C379}" dt="2022-05-27T15:12:17.684" v="4926" actId="478"/>
          <ac:spMkLst>
            <pc:docMk/>
            <pc:sldMk cId="3927825265" sldId="904"/>
            <ac:spMk id="14" creationId="{862CFA1A-E3CA-7343-A75F-1814FC07FB0A}"/>
          </ac:spMkLst>
        </pc:spChg>
        <pc:spChg chg="del">
          <ac:chgData name="Nguyen Chi Son" userId="606856d02e9d83ac" providerId="LiveId" clId="{535D56C2-29D4-4783-B3A8-BBBAFFA5C379}" dt="2022-05-27T15:12:17.684" v="4926" actId="478"/>
          <ac:spMkLst>
            <pc:docMk/>
            <pc:sldMk cId="3927825265" sldId="904"/>
            <ac:spMk id="15" creationId="{DAD6644C-DE40-7805-2B3D-0180D9802C0C}"/>
          </ac:spMkLst>
        </pc:spChg>
        <pc:spChg chg="del">
          <ac:chgData name="Nguyen Chi Son" userId="606856d02e9d83ac" providerId="LiveId" clId="{535D56C2-29D4-4783-B3A8-BBBAFFA5C379}" dt="2022-05-27T15:12:17.684" v="4926" actId="478"/>
          <ac:spMkLst>
            <pc:docMk/>
            <pc:sldMk cId="3927825265" sldId="904"/>
            <ac:spMk id="16" creationId="{764B223D-F073-AED5-B5FA-BB98206A4EFF}"/>
          </ac:spMkLst>
        </pc:spChg>
        <pc:spChg chg="add mod">
          <ac:chgData name="Nguyen Chi Son" userId="606856d02e9d83ac" providerId="LiveId" clId="{535D56C2-29D4-4783-B3A8-BBBAFFA5C379}" dt="2022-05-27T15:17:25.674" v="5548" actId="122"/>
          <ac:spMkLst>
            <pc:docMk/>
            <pc:sldMk cId="3927825265" sldId="904"/>
            <ac:spMk id="18" creationId="{22998F3B-7B80-99A9-D673-B4769CC9B44A}"/>
          </ac:spMkLst>
        </pc:spChg>
        <pc:spChg chg="mod">
          <ac:chgData name="Nguyen Chi Son" userId="606856d02e9d83ac" providerId="LiveId" clId="{535D56C2-29D4-4783-B3A8-BBBAFFA5C379}" dt="2022-05-27T15:13:34.121" v="5465" actId="20577"/>
          <ac:spMkLst>
            <pc:docMk/>
            <pc:sldMk cId="3927825265" sldId="904"/>
            <ac:spMk id="19" creationId="{9C339D16-68E4-43C4-A62E-D0146138D23B}"/>
          </ac:spMkLst>
        </pc:spChg>
        <pc:spChg chg="add mod">
          <ac:chgData name="Nguyen Chi Son" userId="606856d02e9d83ac" providerId="LiveId" clId="{535D56C2-29D4-4783-B3A8-BBBAFFA5C379}" dt="2022-05-27T15:13:45.568" v="5498" actId="1036"/>
          <ac:spMkLst>
            <pc:docMk/>
            <pc:sldMk cId="3927825265" sldId="904"/>
            <ac:spMk id="20" creationId="{0F2DE7D5-7A02-1F34-6C84-B9B7DD595BEC}"/>
          </ac:spMkLst>
        </pc:spChg>
        <pc:spChg chg="del">
          <ac:chgData name="Nguyen Chi Son" userId="606856d02e9d83ac" providerId="LiveId" clId="{535D56C2-29D4-4783-B3A8-BBBAFFA5C379}" dt="2022-05-27T15:12:17.684" v="4926" actId="478"/>
          <ac:spMkLst>
            <pc:docMk/>
            <pc:sldMk cId="3927825265" sldId="904"/>
            <ac:spMk id="25" creationId="{8919CF43-53DE-EBE0-6913-7EF317CC36DC}"/>
          </ac:spMkLst>
        </pc:spChg>
        <pc:spChg chg="del">
          <ac:chgData name="Nguyen Chi Son" userId="606856d02e9d83ac" providerId="LiveId" clId="{535D56C2-29D4-4783-B3A8-BBBAFFA5C379}" dt="2022-05-27T15:12:17.684" v="4926" actId="478"/>
          <ac:spMkLst>
            <pc:docMk/>
            <pc:sldMk cId="3927825265" sldId="904"/>
            <ac:spMk id="26" creationId="{86FE388F-0935-6ABF-8038-4E5EED764BB2}"/>
          </ac:spMkLst>
        </pc:spChg>
        <pc:spChg chg="add mod">
          <ac:chgData name="Nguyen Chi Son" userId="606856d02e9d83ac" providerId="LiveId" clId="{535D56C2-29D4-4783-B3A8-BBBAFFA5C379}" dt="2022-05-27T15:21:07.324" v="5614" actId="1076"/>
          <ac:spMkLst>
            <pc:docMk/>
            <pc:sldMk cId="3927825265" sldId="904"/>
            <ac:spMk id="33" creationId="{C0FCDC9A-4DAA-3C2A-DADF-4E9439532E10}"/>
          </ac:spMkLst>
        </pc:spChg>
        <pc:spChg chg="add mod">
          <ac:chgData name="Nguyen Chi Son" userId="606856d02e9d83ac" providerId="LiveId" clId="{535D56C2-29D4-4783-B3A8-BBBAFFA5C379}" dt="2022-05-27T15:26:56.002" v="5988" actId="20577"/>
          <ac:spMkLst>
            <pc:docMk/>
            <pc:sldMk cId="3927825265" sldId="904"/>
            <ac:spMk id="34" creationId="{66041F0B-AF66-C9F9-7CA4-38B8D17CEF77}"/>
          </ac:spMkLst>
        </pc:spChg>
        <pc:graphicFrameChg chg="del">
          <ac:chgData name="Nguyen Chi Son" userId="606856d02e9d83ac" providerId="LiveId" clId="{535D56C2-29D4-4783-B3A8-BBBAFFA5C379}" dt="2022-05-27T15:12:17.684" v="4926" actId="478"/>
          <ac:graphicFrameMkLst>
            <pc:docMk/>
            <pc:sldMk cId="3927825265" sldId="904"/>
            <ac:graphicFrameMk id="17" creationId="{841101F2-F9A1-84C2-D40D-675DE110B425}"/>
          </ac:graphicFrameMkLst>
        </pc:graphicFrameChg>
        <pc:graphicFrameChg chg="add mod">
          <ac:chgData name="Nguyen Chi Son" userId="606856d02e9d83ac" providerId="LiveId" clId="{535D56C2-29D4-4783-B3A8-BBBAFFA5C379}" dt="2022-05-27T15:26:06.267" v="5984"/>
          <ac:graphicFrameMkLst>
            <pc:docMk/>
            <pc:sldMk cId="3927825265" sldId="904"/>
            <ac:graphicFrameMk id="21" creationId="{E21A8EFF-1DE5-7ED3-47E1-4A66721614BC}"/>
          </ac:graphicFrameMkLst>
        </pc:graphicFrameChg>
        <pc:graphicFrameChg chg="add mod">
          <ac:chgData name="Nguyen Chi Son" userId="606856d02e9d83ac" providerId="LiveId" clId="{535D56C2-29D4-4783-B3A8-BBBAFFA5C379}" dt="2022-05-27T15:20:10.037" v="5578" actId="1076"/>
          <ac:graphicFrameMkLst>
            <pc:docMk/>
            <pc:sldMk cId="3927825265" sldId="904"/>
            <ac:graphicFrameMk id="22" creationId="{9A90A11D-E20F-827E-A116-9C4B185D4FEF}"/>
          </ac:graphicFrameMkLst>
        </pc:graphicFrameChg>
        <pc:graphicFrameChg chg="add mod">
          <ac:chgData name="Nguyen Chi Son" userId="606856d02e9d83ac" providerId="LiveId" clId="{535D56C2-29D4-4783-B3A8-BBBAFFA5C379}" dt="2022-05-27T15:20:12.109" v="5579" actId="1076"/>
          <ac:graphicFrameMkLst>
            <pc:docMk/>
            <pc:sldMk cId="3927825265" sldId="904"/>
            <ac:graphicFrameMk id="23" creationId="{FDFF1713-C04C-65D6-9EF1-D47E69BC4C20}"/>
          </ac:graphicFrameMkLst>
        </pc:graphicFrameChg>
        <pc:graphicFrameChg chg="add mod">
          <ac:chgData name="Nguyen Chi Son" userId="606856d02e9d83ac" providerId="LiveId" clId="{535D56C2-29D4-4783-B3A8-BBBAFFA5C379}" dt="2022-05-27T15:20:14.013" v="5580" actId="1076"/>
          <ac:graphicFrameMkLst>
            <pc:docMk/>
            <pc:sldMk cId="3927825265" sldId="904"/>
            <ac:graphicFrameMk id="24" creationId="{80E62B5F-1EAF-B79E-1AC5-1C0A5531A37F}"/>
          </ac:graphicFrameMkLst>
        </pc:graphicFrameChg>
        <pc:graphicFrameChg chg="del">
          <ac:chgData name="Nguyen Chi Son" userId="606856d02e9d83ac" providerId="LiveId" clId="{535D56C2-29D4-4783-B3A8-BBBAFFA5C379}" dt="2022-05-27T15:12:17.684" v="4926" actId="478"/>
          <ac:graphicFrameMkLst>
            <pc:docMk/>
            <pc:sldMk cId="3927825265" sldId="904"/>
            <ac:graphicFrameMk id="28" creationId="{B23BABAC-5B81-EF46-A347-050E89A9F1BF}"/>
          </ac:graphicFrameMkLst>
        </pc:graphicFrameChg>
        <pc:graphicFrameChg chg="add del mod">
          <ac:chgData name="Nguyen Chi Son" userId="606856d02e9d83ac" providerId="LiveId" clId="{535D56C2-29D4-4783-B3A8-BBBAFFA5C379}" dt="2022-05-27T15:22:17.567" v="5710" actId="478"/>
          <ac:graphicFrameMkLst>
            <pc:docMk/>
            <pc:sldMk cId="3927825265" sldId="904"/>
            <ac:graphicFrameMk id="35" creationId="{634D8888-B366-D4C0-75E2-729603C9933C}"/>
          </ac:graphicFrameMkLst>
        </pc:graphicFrameChg>
        <pc:graphicFrameChg chg="add mod">
          <ac:chgData name="Nguyen Chi Son" userId="606856d02e9d83ac" providerId="LiveId" clId="{535D56C2-29D4-4783-B3A8-BBBAFFA5C379}" dt="2022-05-27T15:26:59.167" v="5997" actId="1035"/>
          <ac:graphicFrameMkLst>
            <pc:docMk/>
            <pc:sldMk cId="3927825265" sldId="904"/>
            <ac:graphicFrameMk id="36" creationId="{765D9FD6-6128-B47D-D574-6256228845F8}"/>
          </ac:graphicFrameMkLst>
        </pc:graphicFrameChg>
        <pc:graphicFrameChg chg="add mod">
          <ac:chgData name="Nguyen Chi Son" userId="606856d02e9d83ac" providerId="LiveId" clId="{535D56C2-29D4-4783-B3A8-BBBAFFA5C379}" dt="2022-05-27T15:28:32.329" v="6138"/>
          <ac:graphicFrameMkLst>
            <pc:docMk/>
            <pc:sldMk cId="3927825265" sldId="904"/>
            <ac:graphicFrameMk id="37" creationId="{F88C623E-A2A5-E631-DEBA-9EE19C656A27}"/>
          </ac:graphicFrameMkLst>
        </pc:graphicFrameChg>
        <pc:cxnChg chg="del">
          <ac:chgData name="Nguyen Chi Son" userId="606856d02e9d83ac" providerId="LiveId" clId="{535D56C2-29D4-4783-B3A8-BBBAFFA5C379}" dt="2022-05-27T15:12:17.684" v="4926" actId="478"/>
          <ac:cxnSpMkLst>
            <pc:docMk/>
            <pc:sldMk cId="3927825265" sldId="904"/>
            <ac:cxnSpMk id="4" creationId="{8E4CA6BF-9AED-F1E4-F6F6-68EE0FD42B6C}"/>
          </ac:cxnSpMkLst>
        </pc:cxnChg>
        <pc:cxnChg chg="del">
          <ac:chgData name="Nguyen Chi Son" userId="606856d02e9d83ac" providerId="LiveId" clId="{535D56C2-29D4-4783-B3A8-BBBAFFA5C379}" dt="2022-05-27T15:12:17.684" v="4926" actId="478"/>
          <ac:cxnSpMkLst>
            <pc:docMk/>
            <pc:sldMk cId="3927825265" sldId="904"/>
            <ac:cxnSpMk id="5" creationId="{19519E60-07FF-9A99-9B79-8975EA5BE5F3}"/>
          </ac:cxnSpMkLst>
        </pc:cxnChg>
        <pc:cxnChg chg="add mod">
          <ac:chgData name="Nguyen Chi Son" userId="606856d02e9d83ac" providerId="LiveId" clId="{535D56C2-29D4-4783-B3A8-BBBAFFA5C379}" dt="2022-05-27T15:20:33.333" v="5585" actId="14100"/>
          <ac:cxnSpMkLst>
            <pc:docMk/>
            <pc:sldMk cId="3927825265" sldId="904"/>
            <ac:cxnSpMk id="27" creationId="{5D04AEA9-30A3-5DAD-7A51-01DC4F4F2CFE}"/>
          </ac:cxnSpMkLst>
        </pc:cxnChg>
        <pc:cxnChg chg="add mod">
          <ac:chgData name="Nguyen Chi Son" userId="606856d02e9d83ac" providerId="LiveId" clId="{535D56C2-29D4-4783-B3A8-BBBAFFA5C379}" dt="2022-05-27T15:20:40.652" v="5588" actId="14100"/>
          <ac:cxnSpMkLst>
            <pc:docMk/>
            <pc:sldMk cId="3927825265" sldId="904"/>
            <ac:cxnSpMk id="29" creationId="{3F1EDD5F-D238-BB2D-F5DF-082C94CEC435}"/>
          </ac:cxnSpMkLst>
        </pc:cxnChg>
        <pc:cxnChg chg="add mod">
          <ac:chgData name="Nguyen Chi Son" userId="606856d02e9d83ac" providerId="LiveId" clId="{535D56C2-29D4-4783-B3A8-BBBAFFA5C379}" dt="2022-05-27T15:20:48.189" v="5590" actId="14100"/>
          <ac:cxnSpMkLst>
            <pc:docMk/>
            <pc:sldMk cId="3927825265" sldId="904"/>
            <ac:cxnSpMk id="30" creationId="{9635DE29-4455-7535-D62B-44101FECA6D1}"/>
          </ac:cxnSpMkLst>
        </pc:cxnChg>
        <pc:cxnChg chg="add mod">
          <ac:chgData name="Nguyen Chi Son" userId="606856d02e9d83ac" providerId="LiveId" clId="{535D56C2-29D4-4783-B3A8-BBBAFFA5C379}" dt="2022-05-27T15:20:52.669" v="5592" actId="14100"/>
          <ac:cxnSpMkLst>
            <pc:docMk/>
            <pc:sldMk cId="3927825265" sldId="904"/>
            <ac:cxnSpMk id="31" creationId="{9000E703-530D-EAFB-CDFC-ECF4DA43E3DB}"/>
          </ac:cxnSpMkLst>
        </pc:cxnChg>
      </pc:sldChg>
      <pc:sldChg chg="addSp delSp modSp mod">
        <pc:chgData name="Nguyen Chi Son" userId="606856d02e9d83ac" providerId="LiveId" clId="{535D56C2-29D4-4783-B3A8-BBBAFFA5C379}" dt="2022-05-27T06:18:21.140" v="456" actId="20577"/>
        <pc:sldMkLst>
          <pc:docMk/>
          <pc:sldMk cId="1394142104" sldId="908"/>
        </pc:sldMkLst>
        <pc:spChg chg="mod">
          <ac:chgData name="Nguyen Chi Son" userId="606856d02e9d83ac" providerId="LiveId" clId="{535D56C2-29D4-4783-B3A8-BBBAFFA5C379}" dt="2022-05-27T06:17:39.295" v="380" actId="20577"/>
          <ac:spMkLst>
            <pc:docMk/>
            <pc:sldMk cId="1394142104" sldId="908"/>
            <ac:spMk id="2" creationId="{BA8A6260-CA4B-46A9-A06E-C71EE59E6992}"/>
          </ac:spMkLst>
        </pc:spChg>
        <pc:spChg chg="add mod">
          <ac:chgData name="Nguyen Chi Son" userId="606856d02e9d83ac" providerId="LiveId" clId="{535D56C2-29D4-4783-B3A8-BBBAFFA5C379}" dt="2022-05-27T06:18:21.140" v="456" actId="20577"/>
          <ac:spMkLst>
            <pc:docMk/>
            <pc:sldMk cId="1394142104" sldId="908"/>
            <ac:spMk id="5" creationId="{957C37AD-3F43-5E69-5E91-49F369A46297}"/>
          </ac:spMkLst>
        </pc:spChg>
        <pc:spChg chg="add mod">
          <ac:chgData name="Nguyen Chi Son" userId="606856d02e9d83ac" providerId="LiveId" clId="{535D56C2-29D4-4783-B3A8-BBBAFFA5C379}" dt="2022-05-27T06:18:03.963" v="404" actId="1036"/>
          <ac:spMkLst>
            <pc:docMk/>
            <pc:sldMk cId="1394142104" sldId="908"/>
            <ac:spMk id="15" creationId="{DDC2D138-1FEF-75A5-3890-173195541351}"/>
          </ac:spMkLst>
        </pc:spChg>
        <pc:spChg chg="add mod">
          <ac:chgData name="Nguyen Chi Son" userId="606856d02e9d83ac" providerId="LiveId" clId="{535D56C2-29D4-4783-B3A8-BBBAFFA5C379}" dt="2022-05-27T06:18:03.963" v="404" actId="1036"/>
          <ac:spMkLst>
            <pc:docMk/>
            <pc:sldMk cId="1394142104" sldId="908"/>
            <ac:spMk id="16" creationId="{DD25141A-08FF-C8ED-E3CE-0F7386DD5C94}"/>
          </ac:spMkLst>
        </pc:spChg>
        <pc:spChg chg="add mod">
          <ac:chgData name="Nguyen Chi Son" userId="606856d02e9d83ac" providerId="LiveId" clId="{535D56C2-29D4-4783-B3A8-BBBAFFA5C379}" dt="2022-05-27T06:18:03.963" v="404" actId="1036"/>
          <ac:spMkLst>
            <pc:docMk/>
            <pc:sldMk cId="1394142104" sldId="908"/>
            <ac:spMk id="17" creationId="{CB4CFE27-DC55-D310-024F-9CE9C11A5C90}"/>
          </ac:spMkLst>
        </pc:spChg>
        <pc:spChg chg="add mod">
          <ac:chgData name="Nguyen Chi Son" userId="606856d02e9d83ac" providerId="LiveId" clId="{535D56C2-29D4-4783-B3A8-BBBAFFA5C379}" dt="2022-05-27T06:18:03.963" v="404" actId="1036"/>
          <ac:spMkLst>
            <pc:docMk/>
            <pc:sldMk cId="1394142104" sldId="908"/>
            <ac:spMk id="18" creationId="{C3F755C4-AB83-9927-C4C4-FDE307D2D26C}"/>
          </ac:spMkLst>
        </pc:spChg>
        <pc:spChg chg="add mod">
          <ac:chgData name="Nguyen Chi Son" userId="606856d02e9d83ac" providerId="LiveId" clId="{535D56C2-29D4-4783-B3A8-BBBAFFA5C379}" dt="2022-05-27T06:18:03.963" v="404" actId="1036"/>
          <ac:spMkLst>
            <pc:docMk/>
            <pc:sldMk cId="1394142104" sldId="908"/>
            <ac:spMk id="19" creationId="{E679691D-F176-1850-14A2-497F215B800F}"/>
          </ac:spMkLst>
        </pc:spChg>
        <pc:spChg chg="add mod">
          <ac:chgData name="Nguyen Chi Son" userId="606856d02e9d83ac" providerId="LiveId" clId="{535D56C2-29D4-4783-B3A8-BBBAFFA5C379}" dt="2022-05-27T06:18:03.963" v="404" actId="1036"/>
          <ac:spMkLst>
            <pc:docMk/>
            <pc:sldMk cId="1394142104" sldId="908"/>
            <ac:spMk id="20" creationId="{01DFB49F-829E-3DAF-0482-4D27C58AF1BA}"/>
          </ac:spMkLst>
        </pc:spChg>
        <pc:spChg chg="add mod">
          <ac:chgData name="Nguyen Chi Son" userId="606856d02e9d83ac" providerId="LiveId" clId="{535D56C2-29D4-4783-B3A8-BBBAFFA5C379}" dt="2022-05-27T06:18:03.963" v="404" actId="1036"/>
          <ac:spMkLst>
            <pc:docMk/>
            <pc:sldMk cId="1394142104" sldId="908"/>
            <ac:spMk id="21" creationId="{92B353A5-963B-03E6-C777-1EDB4357F44B}"/>
          </ac:spMkLst>
        </pc:spChg>
        <pc:graphicFrameChg chg="del">
          <ac:chgData name="Nguyen Chi Son" userId="606856d02e9d83ac" providerId="LiveId" clId="{535D56C2-29D4-4783-B3A8-BBBAFFA5C379}" dt="2022-05-27T06:17:40.681" v="381" actId="478"/>
          <ac:graphicFrameMkLst>
            <pc:docMk/>
            <pc:sldMk cId="1394142104" sldId="908"/>
            <ac:graphicFrameMk id="12" creationId="{424EEAB6-013F-EDB5-B346-BEC2F6E8678F}"/>
          </ac:graphicFrameMkLst>
        </pc:graphicFrameChg>
        <pc:picChg chg="add mod">
          <ac:chgData name="Nguyen Chi Son" userId="606856d02e9d83ac" providerId="LiveId" clId="{535D56C2-29D4-4783-B3A8-BBBAFFA5C379}" dt="2022-05-27T06:18:03.963" v="404" actId="1036"/>
          <ac:picMkLst>
            <pc:docMk/>
            <pc:sldMk cId="1394142104" sldId="908"/>
            <ac:picMk id="6" creationId="{6B695617-3D3B-B39F-ACE8-592A4256ECED}"/>
          </ac:picMkLst>
        </pc:picChg>
        <pc:picChg chg="del">
          <ac:chgData name="Nguyen Chi Son" userId="606856d02e9d83ac" providerId="LiveId" clId="{535D56C2-29D4-4783-B3A8-BBBAFFA5C379}" dt="2022-05-27T06:15:54.084" v="132" actId="478"/>
          <ac:picMkLst>
            <pc:docMk/>
            <pc:sldMk cId="1394142104" sldId="908"/>
            <ac:picMk id="4098" creationId="{8628410B-CEAB-DD4D-ADA3-E11372EAB365}"/>
          </ac:picMkLst>
        </pc:picChg>
        <pc:cxnChg chg="add mod">
          <ac:chgData name="Nguyen Chi Son" userId="606856d02e9d83ac" providerId="LiveId" clId="{535D56C2-29D4-4783-B3A8-BBBAFFA5C379}" dt="2022-05-27T06:18:03.963" v="404" actId="1036"/>
          <ac:cxnSpMkLst>
            <pc:docMk/>
            <pc:sldMk cId="1394142104" sldId="908"/>
            <ac:cxnSpMk id="7" creationId="{8215137F-FEB0-AE53-80E0-DA1C13AB2E01}"/>
          </ac:cxnSpMkLst>
        </pc:cxnChg>
        <pc:cxnChg chg="add mod">
          <ac:chgData name="Nguyen Chi Son" userId="606856d02e9d83ac" providerId="LiveId" clId="{535D56C2-29D4-4783-B3A8-BBBAFFA5C379}" dt="2022-05-27T06:18:03.963" v="404" actId="1036"/>
          <ac:cxnSpMkLst>
            <pc:docMk/>
            <pc:sldMk cId="1394142104" sldId="908"/>
            <ac:cxnSpMk id="8" creationId="{D70BBD8F-0A6B-04B5-B6CF-B51C6DBE2C58}"/>
          </ac:cxnSpMkLst>
        </pc:cxnChg>
        <pc:cxnChg chg="add mod">
          <ac:chgData name="Nguyen Chi Son" userId="606856d02e9d83ac" providerId="LiveId" clId="{535D56C2-29D4-4783-B3A8-BBBAFFA5C379}" dt="2022-05-27T06:18:03.963" v="404" actId="1036"/>
          <ac:cxnSpMkLst>
            <pc:docMk/>
            <pc:sldMk cId="1394142104" sldId="908"/>
            <ac:cxnSpMk id="9" creationId="{27D372BF-EAE0-4FE1-730A-13B66AD15E99}"/>
          </ac:cxnSpMkLst>
        </pc:cxnChg>
        <pc:cxnChg chg="add mod">
          <ac:chgData name="Nguyen Chi Son" userId="606856d02e9d83ac" providerId="LiveId" clId="{535D56C2-29D4-4783-B3A8-BBBAFFA5C379}" dt="2022-05-27T06:18:03.963" v="404" actId="1036"/>
          <ac:cxnSpMkLst>
            <pc:docMk/>
            <pc:sldMk cId="1394142104" sldId="908"/>
            <ac:cxnSpMk id="10" creationId="{F670E8E9-1FE8-1320-4B9E-ADECB992EBA2}"/>
          </ac:cxnSpMkLst>
        </pc:cxnChg>
        <pc:cxnChg chg="add mod">
          <ac:chgData name="Nguyen Chi Son" userId="606856d02e9d83ac" providerId="LiveId" clId="{535D56C2-29D4-4783-B3A8-BBBAFFA5C379}" dt="2022-05-27T06:18:03.963" v="404" actId="1036"/>
          <ac:cxnSpMkLst>
            <pc:docMk/>
            <pc:sldMk cId="1394142104" sldId="908"/>
            <ac:cxnSpMk id="11" creationId="{5E15B4EE-33B9-906E-FB9C-2AB18FDC344F}"/>
          </ac:cxnSpMkLst>
        </pc:cxnChg>
        <pc:cxnChg chg="add mod">
          <ac:chgData name="Nguyen Chi Son" userId="606856d02e9d83ac" providerId="LiveId" clId="{535D56C2-29D4-4783-B3A8-BBBAFFA5C379}" dt="2022-05-27T06:18:03.963" v="404" actId="1036"/>
          <ac:cxnSpMkLst>
            <pc:docMk/>
            <pc:sldMk cId="1394142104" sldId="908"/>
            <ac:cxnSpMk id="13" creationId="{CC67658F-CC40-AB4D-A756-2769C1266268}"/>
          </ac:cxnSpMkLst>
        </pc:cxnChg>
        <pc:cxnChg chg="add mod">
          <ac:chgData name="Nguyen Chi Son" userId="606856d02e9d83ac" providerId="LiveId" clId="{535D56C2-29D4-4783-B3A8-BBBAFFA5C379}" dt="2022-05-27T06:18:03.963" v="404" actId="1036"/>
          <ac:cxnSpMkLst>
            <pc:docMk/>
            <pc:sldMk cId="1394142104" sldId="908"/>
            <ac:cxnSpMk id="14" creationId="{1519A998-704F-5BDD-C338-5094C0D745F9}"/>
          </ac:cxnSpMkLst>
        </pc:cxnChg>
      </pc:sldChg>
      <pc:sldChg chg="addSp delSp modSp mod delAnim modAnim">
        <pc:chgData name="Nguyen Chi Son" userId="606856d02e9d83ac" providerId="LiveId" clId="{535D56C2-29D4-4783-B3A8-BBBAFFA5C379}" dt="2022-05-27T15:12:07.081" v="4924" actId="1035"/>
        <pc:sldMkLst>
          <pc:docMk/>
          <pc:sldMk cId="2747924667" sldId="909"/>
        </pc:sldMkLst>
        <pc:spChg chg="del">
          <ac:chgData name="Nguyen Chi Son" userId="606856d02e9d83ac" providerId="LiveId" clId="{535D56C2-29D4-4783-B3A8-BBBAFFA5C379}" dt="2022-05-27T15:07:32.533" v="3951" actId="478"/>
          <ac:spMkLst>
            <pc:docMk/>
            <pc:sldMk cId="2747924667" sldId="909"/>
            <ac:spMk id="14" creationId="{B8E466FC-77BB-2CF9-2AF7-3F39CDF534A3}"/>
          </ac:spMkLst>
        </pc:spChg>
        <pc:spChg chg="del">
          <ac:chgData name="Nguyen Chi Son" userId="606856d02e9d83ac" providerId="LiveId" clId="{535D56C2-29D4-4783-B3A8-BBBAFFA5C379}" dt="2022-05-27T15:07:32.533" v="3951" actId="478"/>
          <ac:spMkLst>
            <pc:docMk/>
            <pc:sldMk cId="2747924667" sldId="909"/>
            <ac:spMk id="16" creationId="{3F8F6EAA-A402-7CD9-1997-3F88E2EBD1CE}"/>
          </ac:spMkLst>
        </pc:spChg>
        <pc:spChg chg="del">
          <ac:chgData name="Nguyen Chi Son" userId="606856d02e9d83ac" providerId="LiveId" clId="{535D56C2-29D4-4783-B3A8-BBBAFFA5C379}" dt="2022-05-27T15:07:32.533" v="3951" actId="478"/>
          <ac:spMkLst>
            <pc:docMk/>
            <pc:sldMk cId="2747924667" sldId="909"/>
            <ac:spMk id="17" creationId="{F4539AF0-9691-804C-DB5B-69CC7B27989A}"/>
          </ac:spMkLst>
        </pc:spChg>
        <pc:spChg chg="del">
          <ac:chgData name="Nguyen Chi Son" userId="606856d02e9d83ac" providerId="LiveId" clId="{535D56C2-29D4-4783-B3A8-BBBAFFA5C379}" dt="2022-05-27T15:07:32.533" v="3951" actId="478"/>
          <ac:spMkLst>
            <pc:docMk/>
            <pc:sldMk cId="2747924667" sldId="909"/>
            <ac:spMk id="18" creationId="{2CF0306D-2FAF-2461-516C-8FD3F65B2B94}"/>
          </ac:spMkLst>
        </pc:spChg>
        <pc:spChg chg="mod">
          <ac:chgData name="Nguyen Chi Son" userId="606856d02e9d83ac" providerId="LiveId" clId="{535D56C2-29D4-4783-B3A8-BBBAFFA5C379}" dt="2022-05-27T15:12:02.624" v="4882" actId="20577"/>
          <ac:spMkLst>
            <pc:docMk/>
            <pc:sldMk cId="2747924667" sldId="909"/>
            <ac:spMk id="19" creationId="{9C339D16-68E4-43C4-A62E-D0146138D23B}"/>
          </ac:spMkLst>
        </pc:spChg>
        <pc:spChg chg="add mod">
          <ac:chgData name="Nguyen Chi Son" userId="606856d02e9d83ac" providerId="LiveId" clId="{535D56C2-29D4-4783-B3A8-BBBAFFA5C379}" dt="2022-05-27T15:12:07.081" v="4924" actId="1035"/>
          <ac:spMkLst>
            <pc:docMk/>
            <pc:sldMk cId="2747924667" sldId="909"/>
            <ac:spMk id="20" creationId="{85F29DE6-4FB1-C3C7-E6D6-9DB676F46438}"/>
          </ac:spMkLst>
        </pc:spChg>
        <pc:spChg chg="add mod">
          <ac:chgData name="Nguyen Chi Son" userId="606856d02e9d83ac" providerId="LiveId" clId="{535D56C2-29D4-4783-B3A8-BBBAFFA5C379}" dt="2022-05-27T15:12:07.081" v="4924" actId="1035"/>
          <ac:spMkLst>
            <pc:docMk/>
            <pc:sldMk cId="2747924667" sldId="909"/>
            <ac:spMk id="26" creationId="{AF45806E-6E8C-95B8-C22E-D67189805AF5}"/>
          </ac:spMkLst>
        </pc:spChg>
        <pc:graphicFrameChg chg="del">
          <ac:chgData name="Nguyen Chi Son" userId="606856d02e9d83ac" providerId="LiveId" clId="{535D56C2-29D4-4783-B3A8-BBBAFFA5C379}" dt="2022-05-27T15:07:32.533" v="3951" actId="478"/>
          <ac:graphicFrameMkLst>
            <pc:docMk/>
            <pc:sldMk cId="2747924667" sldId="909"/>
            <ac:graphicFrameMk id="12" creationId="{0655AF49-396E-D296-BF31-9107E692CA39}"/>
          </ac:graphicFrameMkLst>
        </pc:graphicFrameChg>
        <pc:graphicFrameChg chg="del">
          <ac:chgData name="Nguyen Chi Son" userId="606856d02e9d83ac" providerId="LiveId" clId="{535D56C2-29D4-4783-B3A8-BBBAFFA5C379}" dt="2022-05-27T15:07:32.533" v="3951" actId="478"/>
          <ac:graphicFrameMkLst>
            <pc:docMk/>
            <pc:sldMk cId="2747924667" sldId="909"/>
            <ac:graphicFrameMk id="13" creationId="{EFA6855E-DEA8-7A8B-2DE5-3D497D63F74B}"/>
          </ac:graphicFrameMkLst>
        </pc:graphicFrameChg>
        <pc:graphicFrameChg chg="del">
          <ac:chgData name="Nguyen Chi Son" userId="606856d02e9d83ac" providerId="LiveId" clId="{535D56C2-29D4-4783-B3A8-BBBAFFA5C379}" dt="2022-05-27T15:07:32.533" v="3951" actId="478"/>
          <ac:graphicFrameMkLst>
            <pc:docMk/>
            <pc:sldMk cId="2747924667" sldId="909"/>
            <ac:graphicFrameMk id="15" creationId="{B43CD235-8A4A-0D09-8D63-21AD67B981AC}"/>
          </ac:graphicFrameMkLst>
        </pc:graphicFrameChg>
        <pc:graphicFrameChg chg="del">
          <ac:chgData name="Nguyen Chi Son" userId="606856d02e9d83ac" providerId="LiveId" clId="{535D56C2-29D4-4783-B3A8-BBBAFFA5C379}" dt="2022-05-27T15:07:32.533" v="3951" actId="478"/>
          <ac:graphicFrameMkLst>
            <pc:docMk/>
            <pc:sldMk cId="2747924667" sldId="909"/>
            <ac:graphicFrameMk id="21" creationId="{6947974C-BA5E-7CAA-7351-840DF27ACAA0}"/>
          </ac:graphicFrameMkLst>
        </pc:graphicFrameChg>
        <pc:graphicFrameChg chg="del">
          <ac:chgData name="Nguyen Chi Son" userId="606856d02e9d83ac" providerId="LiveId" clId="{535D56C2-29D4-4783-B3A8-BBBAFFA5C379}" dt="2022-05-27T15:07:32.533" v="3951" actId="478"/>
          <ac:graphicFrameMkLst>
            <pc:docMk/>
            <pc:sldMk cId="2747924667" sldId="909"/>
            <ac:graphicFrameMk id="25" creationId="{E4D29957-293D-0C3B-F8FF-8615DDBF7CC0}"/>
          </ac:graphicFrameMkLst>
        </pc:graphicFrameChg>
        <pc:picChg chg="del">
          <ac:chgData name="Nguyen Chi Son" userId="606856d02e9d83ac" providerId="LiveId" clId="{535D56C2-29D4-4783-B3A8-BBBAFFA5C379}" dt="2022-05-27T15:07:30.702" v="3950" actId="478"/>
          <ac:picMkLst>
            <pc:docMk/>
            <pc:sldMk cId="2747924667" sldId="909"/>
            <ac:picMk id="3" creationId="{2E7AFA18-2BFA-530D-4103-DF357CBBBF84}"/>
          </ac:picMkLst>
        </pc:picChg>
        <pc:picChg chg="add del mod">
          <ac:chgData name="Nguyen Chi Son" userId="606856d02e9d83ac" providerId="LiveId" clId="{535D56C2-29D4-4783-B3A8-BBBAFFA5C379}" dt="2022-05-27T15:10:26.768" v="4138" actId="478"/>
          <ac:picMkLst>
            <pc:docMk/>
            <pc:sldMk cId="2747924667" sldId="909"/>
            <ac:picMk id="4" creationId="{F2151AEE-8677-76C1-9FD6-B2E01953383A}"/>
          </ac:picMkLst>
        </pc:picChg>
        <pc:cxnChg chg="del">
          <ac:chgData name="Nguyen Chi Son" userId="606856d02e9d83ac" providerId="LiveId" clId="{535D56C2-29D4-4783-B3A8-BBBAFFA5C379}" dt="2022-05-27T15:07:32.533" v="3951" actId="478"/>
          <ac:cxnSpMkLst>
            <pc:docMk/>
            <pc:sldMk cId="2747924667" sldId="909"/>
            <ac:cxnSpMk id="22" creationId="{F2B222C6-3192-5824-0CE3-48E3FB166B35}"/>
          </ac:cxnSpMkLst>
        </pc:cxnChg>
        <pc:cxnChg chg="del">
          <ac:chgData name="Nguyen Chi Son" userId="606856d02e9d83ac" providerId="LiveId" clId="{535D56C2-29D4-4783-B3A8-BBBAFFA5C379}" dt="2022-05-27T15:07:32.533" v="3951" actId="478"/>
          <ac:cxnSpMkLst>
            <pc:docMk/>
            <pc:sldMk cId="2747924667" sldId="909"/>
            <ac:cxnSpMk id="23" creationId="{C40BFAD3-A7B2-9DB9-781F-28E17CB084AF}"/>
          </ac:cxnSpMkLst>
        </pc:cxnChg>
        <pc:cxnChg chg="del">
          <ac:chgData name="Nguyen Chi Son" userId="606856d02e9d83ac" providerId="LiveId" clId="{535D56C2-29D4-4783-B3A8-BBBAFFA5C379}" dt="2022-05-27T15:07:32.533" v="3951" actId="478"/>
          <ac:cxnSpMkLst>
            <pc:docMk/>
            <pc:sldMk cId="2747924667" sldId="909"/>
            <ac:cxnSpMk id="24" creationId="{CC28370F-74F1-E265-AEA4-9B8A2F94B169}"/>
          </ac:cxnSpMkLst>
        </pc:cxnChg>
      </pc:sldChg>
      <pc:sldChg chg="del">
        <pc:chgData name="Nguyen Chi Son" userId="606856d02e9d83ac" providerId="LiveId" clId="{535D56C2-29D4-4783-B3A8-BBBAFFA5C379}" dt="2022-05-27T15:29:35.683" v="6148" actId="47"/>
        <pc:sldMkLst>
          <pc:docMk/>
          <pc:sldMk cId="3054991725" sldId="910"/>
        </pc:sldMkLst>
      </pc:sldChg>
      <pc:sldChg chg="modSp add mod modAnim">
        <pc:chgData name="Nguyen Chi Son" userId="606856d02e9d83ac" providerId="LiveId" clId="{535D56C2-29D4-4783-B3A8-BBBAFFA5C379}" dt="2022-05-27T06:46:30.742" v="2099" actId="20577"/>
        <pc:sldMkLst>
          <pc:docMk/>
          <pc:sldMk cId="176415327" sldId="911"/>
        </pc:sldMkLst>
        <pc:spChg chg="mod">
          <ac:chgData name="Nguyen Chi Son" userId="606856d02e9d83ac" providerId="LiveId" clId="{535D56C2-29D4-4783-B3A8-BBBAFFA5C379}" dt="2022-05-27T06:46:30.742" v="2099" actId="20577"/>
          <ac:spMkLst>
            <pc:docMk/>
            <pc:sldMk cId="176415327" sldId="911"/>
            <ac:spMk id="15" creationId="{832FFACD-4AC8-1314-5A81-9394A6ED8908}"/>
          </ac:spMkLst>
        </pc:spChg>
        <pc:spChg chg="mod">
          <ac:chgData name="Nguyen Chi Son" userId="606856d02e9d83ac" providerId="LiveId" clId="{535D56C2-29D4-4783-B3A8-BBBAFFA5C379}" dt="2022-05-27T06:43:50.678" v="1658" actId="20577"/>
          <ac:spMkLst>
            <pc:docMk/>
            <pc:sldMk cId="176415327" sldId="911"/>
            <ac:spMk id="19" creationId="{9C339D16-68E4-43C4-A62E-D0146138D23B}"/>
          </ac:spMkLst>
        </pc:spChg>
      </pc:sldChg>
      <pc:sldChg chg="modSp add mod modAnim">
        <pc:chgData name="Nguyen Chi Son" userId="606856d02e9d83ac" providerId="LiveId" clId="{535D56C2-29D4-4783-B3A8-BBBAFFA5C379}" dt="2022-05-27T13:59:56.474" v="3057" actId="20577"/>
        <pc:sldMkLst>
          <pc:docMk/>
          <pc:sldMk cId="3229223629" sldId="912"/>
        </pc:sldMkLst>
        <pc:spChg chg="mod">
          <ac:chgData name="Nguyen Chi Son" userId="606856d02e9d83ac" providerId="LiveId" clId="{535D56C2-29D4-4783-B3A8-BBBAFFA5C379}" dt="2022-05-27T13:58:15.782" v="2526" actId="1036"/>
          <ac:spMkLst>
            <pc:docMk/>
            <pc:sldMk cId="3229223629" sldId="912"/>
            <ac:spMk id="13" creationId="{B0E76534-40CC-7B0E-60C6-05E6103601BA}"/>
          </ac:spMkLst>
        </pc:spChg>
        <pc:spChg chg="mod">
          <ac:chgData name="Nguyen Chi Son" userId="606856d02e9d83ac" providerId="LiveId" clId="{535D56C2-29D4-4783-B3A8-BBBAFFA5C379}" dt="2022-05-27T13:59:56.474" v="3057" actId="20577"/>
          <ac:spMkLst>
            <pc:docMk/>
            <pc:sldMk cId="3229223629" sldId="912"/>
            <ac:spMk id="15" creationId="{832FFACD-4AC8-1314-5A81-9394A6ED8908}"/>
          </ac:spMkLst>
        </pc:spChg>
        <pc:spChg chg="mod">
          <ac:chgData name="Nguyen Chi Son" userId="606856d02e9d83ac" providerId="LiveId" clId="{535D56C2-29D4-4783-B3A8-BBBAFFA5C379}" dt="2022-05-27T13:59:42.472" v="2946" actId="20577"/>
          <ac:spMkLst>
            <pc:docMk/>
            <pc:sldMk cId="3229223629" sldId="912"/>
            <ac:spMk id="19" creationId="{9C339D16-68E4-43C4-A62E-D0146138D23B}"/>
          </ac:spMkLst>
        </pc:spChg>
      </pc:sldChg>
      <pc:sldChg chg="delSp modSp add mod delAnim modAnim">
        <pc:chgData name="Nguyen Chi Son" userId="606856d02e9d83ac" providerId="LiveId" clId="{535D56C2-29D4-4783-B3A8-BBBAFFA5C379}" dt="2022-05-27T15:29:21.030" v="6147" actId="1076"/>
        <pc:sldMkLst>
          <pc:docMk/>
          <pc:sldMk cId="4277145252" sldId="913"/>
        </pc:sldMkLst>
        <pc:spChg chg="mod">
          <ac:chgData name="Nguyen Chi Son" userId="606856d02e9d83ac" providerId="LiveId" clId="{535D56C2-29D4-4783-B3A8-BBBAFFA5C379}" dt="2022-05-27T15:29:16.333" v="6146" actId="20577"/>
          <ac:spMkLst>
            <pc:docMk/>
            <pc:sldMk cId="4277145252" sldId="913"/>
            <ac:spMk id="34" creationId="{66041F0B-AF66-C9F9-7CA4-38B8D17CEF77}"/>
          </ac:spMkLst>
        </pc:spChg>
        <pc:graphicFrameChg chg="del">
          <ac:chgData name="Nguyen Chi Son" userId="606856d02e9d83ac" providerId="LiveId" clId="{535D56C2-29D4-4783-B3A8-BBBAFFA5C379}" dt="2022-05-27T15:27:24.326" v="6095" actId="478"/>
          <ac:graphicFrameMkLst>
            <pc:docMk/>
            <pc:sldMk cId="4277145252" sldId="913"/>
            <ac:graphicFrameMk id="36" creationId="{765D9FD6-6128-B47D-D574-6256228845F8}"/>
          </ac:graphicFrameMkLst>
        </pc:graphicFrameChg>
        <pc:graphicFrameChg chg="mod">
          <ac:chgData name="Nguyen Chi Son" userId="606856d02e9d83ac" providerId="LiveId" clId="{535D56C2-29D4-4783-B3A8-BBBAFFA5C379}" dt="2022-05-27T15:29:21.030" v="6147" actId="1076"/>
          <ac:graphicFrameMkLst>
            <pc:docMk/>
            <pc:sldMk cId="4277145252" sldId="913"/>
            <ac:graphicFrameMk id="37" creationId="{F88C623E-A2A5-E631-DEBA-9EE19C656A27}"/>
          </ac:graphicFrameMkLst>
        </pc:graphicFrameChg>
      </pc:sldChg>
      <pc:sldChg chg="addSp delSp modSp add mod ord addAnim delAnim modAnim">
        <pc:chgData name="Nguyen Chi Son" userId="606856d02e9d83ac" providerId="LiveId" clId="{535D56C2-29D4-4783-B3A8-BBBAFFA5C379}" dt="2022-05-28T16:21:03.373" v="6558"/>
        <pc:sldMkLst>
          <pc:docMk/>
          <pc:sldMk cId="3643987355" sldId="914"/>
        </pc:sldMkLst>
        <pc:spChg chg="add del mod">
          <ac:chgData name="Nguyen Chi Son" userId="606856d02e9d83ac" providerId="LiveId" clId="{535D56C2-29D4-4783-B3A8-BBBAFFA5C379}" dt="2022-05-28T16:20:25.198" v="6550"/>
          <ac:spMkLst>
            <pc:docMk/>
            <pc:sldMk cId="3643987355" sldId="914"/>
            <ac:spMk id="13" creationId="{41D7ADEC-65C4-71B8-B3CF-1E6E67F0587E}"/>
          </ac:spMkLst>
        </pc:spChg>
        <pc:spChg chg="add del mod">
          <ac:chgData name="Nguyen Chi Son" userId="606856d02e9d83ac" providerId="LiveId" clId="{535D56C2-29D4-4783-B3A8-BBBAFFA5C379}" dt="2022-05-28T16:20:25.198" v="6550"/>
          <ac:spMkLst>
            <pc:docMk/>
            <pc:sldMk cId="3643987355" sldId="914"/>
            <ac:spMk id="14" creationId="{B5CF361E-D2F0-DB60-FD26-25D7F443DA73}"/>
          </ac:spMkLst>
        </pc:spChg>
        <pc:spChg chg="add del">
          <ac:chgData name="Nguyen Chi Son" userId="606856d02e9d83ac" providerId="LiveId" clId="{535D56C2-29D4-4783-B3A8-BBBAFFA5C379}" dt="2022-05-28T16:20:25.800" v="6551" actId="478"/>
          <ac:spMkLst>
            <pc:docMk/>
            <pc:sldMk cId="3643987355" sldId="914"/>
            <ac:spMk id="25" creationId="{407C8FF9-F086-A5F4-7969-1E391844AB21}"/>
          </ac:spMkLst>
        </pc:spChg>
        <pc:spChg chg="add del">
          <ac:chgData name="Nguyen Chi Son" userId="606856d02e9d83ac" providerId="LiveId" clId="{535D56C2-29D4-4783-B3A8-BBBAFFA5C379}" dt="2022-05-28T16:20:25.800" v="6551" actId="478"/>
          <ac:spMkLst>
            <pc:docMk/>
            <pc:sldMk cId="3643987355" sldId="914"/>
            <ac:spMk id="26" creationId="{12026ACF-9BCB-6A4F-ECBB-02BF296255C4}"/>
          </ac:spMkLst>
        </pc:spChg>
        <pc:graphicFrameChg chg="add del mod">
          <ac:chgData name="Nguyen Chi Son" userId="606856d02e9d83ac" providerId="LiveId" clId="{535D56C2-29D4-4783-B3A8-BBBAFFA5C379}" dt="2022-05-28T16:20:25.198" v="6550"/>
          <ac:graphicFrameMkLst>
            <pc:docMk/>
            <pc:sldMk cId="3643987355" sldId="914"/>
            <ac:graphicFrameMk id="15" creationId="{B14233A6-9DF7-A3E8-DE03-DF8B13964977}"/>
          </ac:graphicFrameMkLst>
        </pc:graphicFrameChg>
        <pc:graphicFrameChg chg="add mod">
          <ac:chgData name="Nguyen Chi Son" userId="606856d02e9d83ac" providerId="LiveId" clId="{535D56C2-29D4-4783-B3A8-BBBAFFA5C379}" dt="2022-05-28T16:21:03.373" v="6558"/>
          <ac:graphicFrameMkLst>
            <pc:docMk/>
            <pc:sldMk cId="3643987355" sldId="914"/>
            <ac:graphicFrameMk id="17" creationId="{09857D69-3F95-1814-E61C-3969B605B88C}"/>
          </ac:graphicFrameMkLst>
        </pc:graphicFrameChg>
        <pc:graphicFrameChg chg="add del mod">
          <ac:chgData name="Nguyen Chi Son" userId="606856d02e9d83ac" providerId="LiveId" clId="{535D56C2-29D4-4783-B3A8-BBBAFFA5C379}" dt="2022-05-28T16:20:58.537" v="6557" actId="478"/>
          <ac:graphicFrameMkLst>
            <pc:docMk/>
            <pc:sldMk cId="3643987355" sldId="914"/>
            <ac:graphicFrameMk id="34" creationId="{A2734E9C-1C65-160C-A794-C4DD6C0C93C6}"/>
          </ac:graphicFrameMkLst>
        </pc:graphicFrameChg>
        <pc:graphicFrameChg chg="mod">
          <ac:chgData name="Nguyen Chi Son" userId="606856d02e9d83ac" providerId="LiveId" clId="{535D56C2-29D4-4783-B3A8-BBBAFFA5C379}" dt="2022-05-28T16:20:56.858" v="6556" actId="1076"/>
          <ac:graphicFrameMkLst>
            <pc:docMk/>
            <pc:sldMk cId="3643987355" sldId="914"/>
            <ac:graphicFrameMk id="36" creationId="{D3A44AE7-E340-4012-AB03-61F90C5F6A22}"/>
          </ac:graphicFrameMkLst>
        </pc:graphicFrameChg>
        <pc:cxnChg chg="add del mod">
          <ac:chgData name="Nguyen Chi Son" userId="606856d02e9d83ac" providerId="LiveId" clId="{535D56C2-29D4-4783-B3A8-BBBAFFA5C379}" dt="2022-05-28T16:20:23.087" v="6545"/>
          <ac:cxnSpMkLst>
            <pc:docMk/>
            <pc:sldMk cId="3643987355" sldId="914"/>
            <ac:cxnSpMk id="16" creationId="{D0953D5B-3187-EB6F-51ED-BDC0227DFF99}"/>
          </ac:cxnSpMkLst>
        </pc:cxnChg>
      </pc:sldChg>
      <pc:sldChg chg="addSp delSp modSp add mod delAnim modAnim">
        <pc:chgData name="Nguyen Chi Son" userId="606856d02e9d83ac" providerId="LiveId" clId="{535D56C2-29D4-4783-B3A8-BBBAFFA5C379}" dt="2022-05-28T16:26:57.645" v="6812" actId="1076"/>
        <pc:sldMkLst>
          <pc:docMk/>
          <pc:sldMk cId="1223316939" sldId="915"/>
        </pc:sldMkLst>
        <pc:spChg chg="mod">
          <ac:chgData name="Nguyen Chi Son" userId="606856d02e9d83ac" providerId="LiveId" clId="{535D56C2-29D4-4783-B3A8-BBBAFFA5C379}" dt="2022-05-28T16:21:33.392" v="6583" actId="20577"/>
          <ac:spMkLst>
            <pc:docMk/>
            <pc:sldMk cId="1223316939" sldId="915"/>
            <ac:spMk id="25" creationId="{407C8FF9-F086-A5F4-7969-1E391844AB21}"/>
          </ac:spMkLst>
        </pc:spChg>
        <pc:spChg chg="mod">
          <ac:chgData name="Nguyen Chi Son" userId="606856d02e9d83ac" providerId="LiveId" clId="{535D56C2-29D4-4783-B3A8-BBBAFFA5C379}" dt="2022-05-28T16:25:02.695" v="6778" actId="20577"/>
          <ac:spMkLst>
            <pc:docMk/>
            <pc:sldMk cId="1223316939" sldId="915"/>
            <ac:spMk id="29" creationId="{1CD2A143-50CC-D7FA-BC18-E3B9BA01F7F5}"/>
          </ac:spMkLst>
        </pc:spChg>
        <pc:graphicFrameChg chg="add mod">
          <ac:chgData name="Nguyen Chi Son" userId="606856d02e9d83ac" providerId="LiveId" clId="{535D56C2-29D4-4783-B3A8-BBBAFFA5C379}" dt="2022-05-28T16:26:57.645" v="6812" actId="1076"/>
          <ac:graphicFrameMkLst>
            <pc:docMk/>
            <pc:sldMk cId="1223316939" sldId="915"/>
            <ac:graphicFrameMk id="13" creationId="{553B7037-7AC3-D20A-6D24-92F75C8BCD60}"/>
          </ac:graphicFrameMkLst>
        </pc:graphicFrameChg>
        <pc:graphicFrameChg chg="add mod">
          <ac:chgData name="Nguyen Chi Son" userId="606856d02e9d83ac" providerId="LiveId" clId="{535D56C2-29D4-4783-B3A8-BBBAFFA5C379}" dt="2022-05-28T16:26:52.030" v="6809" actId="1076"/>
          <ac:graphicFrameMkLst>
            <pc:docMk/>
            <pc:sldMk cId="1223316939" sldId="915"/>
            <ac:graphicFrameMk id="14" creationId="{F5144ECC-A546-04F9-B963-5DCBC2CD13CE}"/>
          </ac:graphicFrameMkLst>
        </pc:graphicFrameChg>
        <pc:graphicFrameChg chg="add mod">
          <ac:chgData name="Nguyen Chi Son" userId="606856d02e9d83ac" providerId="LiveId" clId="{535D56C2-29D4-4783-B3A8-BBBAFFA5C379}" dt="2022-05-28T16:26:37.149" v="6786" actId="1076"/>
          <ac:graphicFrameMkLst>
            <pc:docMk/>
            <pc:sldMk cId="1223316939" sldId="915"/>
            <ac:graphicFrameMk id="20" creationId="{3F6736EA-BFD8-DA40-7105-EC56EF350794}"/>
          </ac:graphicFrameMkLst>
        </pc:graphicFrameChg>
        <pc:graphicFrameChg chg="mod">
          <ac:chgData name="Nguyen Chi Son" userId="606856d02e9d83ac" providerId="LiveId" clId="{535D56C2-29D4-4783-B3A8-BBBAFFA5C379}" dt="2022-05-28T16:26:47.318" v="6806" actId="1037"/>
          <ac:graphicFrameMkLst>
            <pc:docMk/>
            <pc:sldMk cId="1223316939" sldId="915"/>
            <ac:graphicFrameMk id="34" creationId="{A2734E9C-1C65-160C-A794-C4DD6C0C93C6}"/>
          </ac:graphicFrameMkLst>
        </pc:graphicFrameChg>
        <pc:graphicFrameChg chg="del">
          <ac:chgData name="Nguyen Chi Son" userId="606856d02e9d83ac" providerId="LiveId" clId="{535D56C2-29D4-4783-B3A8-BBBAFFA5C379}" dt="2022-05-28T16:22:35.997" v="6591" actId="478"/>
          <ac:graphicFrameMkLst>
            <pc:docMk/>
            <pc:sldMk cId="1223316939" sldId="915"/>
            <ac:graphicFrameMk id="36" creationId="{D3A44AE7-E340-4012-AB03-61F90C5F6A22}"/>
          </ac:graphicFrameMkLst>
        </pc:graphicFrameChg>
        <pc:cxnChg chg="add mod">
          <ac:chgData name="Nguyen Chi Son" userId="606856d02e9d83ac" providerId="LiveId" clId="{535D56C2-29D4-4783-B3A8-BBBAFFA5C379}" dt="2022-05-28T16:26:50.421" v="6808" actId="14100"/>
          <ac:cxnSpMkLst>
            <pc:docMk/>
            <pc:sldMk cId="1223316939" sldId="915"/>
            <ac:cxnSpMk id="15" creationId="{82F8BD9A-521A-1711-6BC3-31BDDD1EBCF2}"/>
          </ac:cxnSpMkLst>
        </pc:cxnChg>
        <pc:cxnChg chg="add mod">
          <ac:chgData name="Nguyen Chi Son" userId="606856d02e9d83ac" providerId="LiveId" clId="{535D56C2-29D4-4783-B3A8-BBBAFFA5C379}" dt="2022-05-28T16:26:55.389" v="6811" actId="14100"/>
          <ac:cxnSpMkLst>
            <pc:docMk/>
            <pc:sldMk cId="1223316939" sldId="915"/>
            <ac:cxnSpMk id="18" creationId="{B4F178FE-5764-C4CA-37BB-F138353801D9}"/>
          </ac:cxnSpMkLst>
        </pc:cxnChg>
      </pc:sldChg>
    </pc:docChg>
  </pc:docChgLst>
  <pc:docChgLst>
    <pc:chgData name="Nguyen Chi Son" userId="606856d02e9d83ac" providerId="LiveId" clId="{0561CFAE-45B4-437B-85D1-4FEA9A842165}"/>
    <pc:docChg chg="custSel addSld delSld modSld">
      <pc:chgData name="Nguyen Chi Son" userId="606856d02e9d83ac" providerId="LiveId" clId="{0561CFAE-45B4-437B-85D1-4FEA9A842165}" dt="2021-11-01T07:42:09.196" v="1986"/>
      <pc:docMkLst>
        <pc:docMk/>
      </pc:docMkLst>
      <pc:sldChg chg="modSp mod">
        <pc:chgData name="Nguyen Chi Son" userId="606856d02e9d83ac" providerId="LiveId" clId="{0561CFAE-45B4-437B-85D1-4FEA9A842165}" dt="2021-11-01T06:22:21.416" v="28" actId="255"/>
        <pc:sldMkLst>
          <pc:docMk/>
          <pc:sldMk cId="2922349590" sldId="256"/>
        </pc:sldMkLst>
        <pc:spChg chg="mod">
          <ac:chgData name="Nguyen Chi Son" userId="606856d02e9d83ac" providerId="LiveId" clId="{0561CFAE-45B4-437B-85D1-4FEA9A842165}" dt="2021-11-01T06:22:21.416" v="28" actId="255"/>
          <ac:spMkLst>
            <pc:docMk/>
            <pc:sldMk cId="2922349590" sldId="256"/>
            <ac:spMk id="136" creationId="{C574B640-0199-463F-87CA-8E3956B46E10}"/>
          </ac:spMkLst>
        </pc:spChg>
      </pc:sldChg>
      <pc:sldChg chg="modSp mod">
        <pc:chgData name="Nguyen Chi Son" userId="606856d02e9d83ac" providerId="LiveId" clId="{0561CFAE-45B4-437B-85D1-4FEA9A842165}" dt="2021-11-01T06:39:48.408" v="1735" actId="1035"/>
        <pc:sldMkLst>
          <pc:docMk/>
          <pc:sldMk cId="3319126272" sldId="622"/>
        </pc:sldMkLst>
        <pc:spChg chg="mod">
          <ac:chgData name="Nguyen Chi Son" userId="606856d02e9d83ac" providerId="LiveId" clId="{0561CFAE-45B4-437B-85D1-4FEA9A842165}" dt="2021-11-01T06:39:41.446" v="1708" actId="20577"/>
          <ac:spMkLst>
            <pc:docMk/>
            <pc:sldMk cId="3319126272" sldId="622"/>
            <ac:spMk id="2" creationId="{DAF08EC2-5D0D-48D9-855C-A59C0E5ED55B}"/>
          </ac:spMkLst>
        </pc:spChg>
        <pc:spChg chg="mod">
          <ac:chgData name="Nguyen Chi Son" userId="606856d02e9d83ac" providerId="LiveId" clId="{0561CFAE-45B4-437B-85D1-4FEA9A842165}" dt="2021-11-01T06:39:48.408" v="1735" actId="1035"/>
          <ac:spMkLst>
            <pc:docMk/>
            <pc:sldMk cId="3319126272" sldId="622"/>
            <ac:spMk id="3" creationId="{8CD51C9F-FCB0-4185-93E6-835FC05E1B10}"/>
          </ac:spMkLst>
        </pc:spChg>
      </pc:sldChg>
      <pc:sldChg chg="del">
        <pc:chgData name="Nguyen Chi Son" userId="606856d02e9d83ac" providerId="LiveId" clId="{0561CFAE-45B4-437B-85D1-4FEA9A842165}" dt="2021-11-01T06:39:51.308" v="1736" actId="47"/>
        <pc:sldMkLst>
          <pc:docMk/>
          <pc:sldMk cId="213563098" sldId="623"/>
        </pc:sldMkLst>
      </pc:sldChg>
      <pc:sldChg chg="modSp mod">
        <pc:chgData name="Nguyen Chi Son" userId="606856d02e9d83ac" providerId="LiveId" clId="{0561CFAE-45B4-437B-85D1-4FEA9A842165}" dt="2021-11-01T06:22:34.982" v="101" actId="20577"/>
        <pc:sldMkLst>
          <pc:docMk/>
          <pc:sldMk cId="1033004166" sldId="675"/>
        </pc:sldMkLst>
        <pc:spChg chg="mod">
          <ac:chgData name="Nguyen Chi Son" userId="606856d02e9d83ac" providerId="LiveId" clId="{0561CFAE-45B4-437B-85D1-4FEA9A842165}" dt="2021-11-01T06:22:34.982" v="101" actId="20577"/>
          <ac:spMkLst>
            <pc:docMk/>
            <pc:sldMk cId="1033004166" sldId="675"/>
            <ac:spMk id="2" creationId="{DAF08EC2-5D0D-48D9-855C-A59C0E5ED55B}"/>
          </ac:spMkLst>
        </pc:spChg>
      </pc:sldChg>
      <pc:sldChg chg="addSp delSp modSp mod">
        <pc:chgData name="Nguyen Chi Son" userId="606856d02e9d83ac" providerId="LiveId" clId="{0561CFAE-45B4-437B-85D1-4FEA9A842165}" dt="2021-11-01T06:28:28.994" v="688" actId="1076"/>
        <pc:sldMkLst>
          <pc:docMk/>
          <pc:sldMk cId="470225863" sldId="691"/>
        </pc:sldMkLst>
        <pc:spChg chg="mod">
          <ac:chgData name="Nguyen Chi Son" userId="606856d02e9d83ac" providerId="LiveId" clId="{0561CFAE-45B4-437B-85D1-4FEA9A842165}" dt="2021-11-01T06:26:29.343" v="672" actId="20577"/>
          <ac:spMkLst>
            <pc:docMk/>
            <pc:sldMk cId="470225863" sldId="691"/>
            <ac:spMk id="2" creationId="{BA8A6260-CA4B-46A9-A06E-C71EE59E6992}"/>
          </ac:spMkLst>
        </pc:spChg>
        <pc:picChg chg="del">
          <ac:chgData name="Nguyen Chi Son" userId="606856d02e9d83ac" providerId="LiveId" clId="{0561CFAE-45B4-437B-85D1-4FEA9A842165}" dt="2021-11-01T06:22:39.594" v="102" actId="478"/>
          <ac:picMkLst>
            <pc:docMk/>
            <pc:sldMk cId="470225863" sldId="691"/>
            <ac:picMk id="4" creationId="{4CC9391A-E529-47AD-9FC1-2BFB4D078BC2}"/>
          </ac:picMkLst>
        </pc:picChg>
        <pc:picChg chg="add mod">
          <ac:chgData name="Nguyen Chi Son" userId="606856d02e9d83ac" providerId="LiveId" clId="{0561CFAE-45B4-437B-85D1-4FEA9A842165}" dt="2021-11-01T06:28:26.197" v="687" actId="1076"/>
          <ac:picMkLst>
            <pc:docMk/>
            <pc:sldMk cId="470225863" sldId="691"/>
            <ac:picMk id="5" creationId="{EECB857D-87EA-4AA3-BCCC-8FFB2263A8DF}"/>
          </ac:picMkLst>
        </pc:picChg>
        <pc:picChg chg="del">
          <ac:chgData name="Nguyen Chi Son" userId="606856d02e9d83ac" providerId="LiveId" clId="{0561CFAE-45B4-437B-85D1-4FEA9A842165}" dt="2021-11-01T06:22:40.610" v="103" actId="478"/>
          <ac:picMkLst>
            <pc:docMk/>
            <pc:sldMk cId="470225863" sldId="691"/>
            <ac:picMk id="6" creationId="{F5AED2C0-06F4-4871-95CA-26B8E09C9799}"/>
          </ac:picMkLst>
        </pc:picChg>
        <pc:picChg chg="add mod">
          <ac:chgData name="Nguyen Chi Son" userId="606856d02e9d83ac" providerId="LiveId" clId="{0561CFAE-45B4-437B-85D1-4FEA9A842165}" dt="2021-11-01T06:28:28.994" v="688" actId="1076"/>
          <ac:picMkLst>
            <pc:docMk/>
            <pc:sldMk cId="470225863" sldId="691"/>
            <ac:picMk id="1026" creationId="{BD052236-8C9C-4644-9B56-0A7A5EC523BE}"/>
          </ac:picMkLst>
        </pc:picChg>
      </pc:sldChg>
      <pc:sldChg chg="addSp delSp modSp mod delAnim modAnim">
        <pc:chgData name="Nguyen Chi Son" userId="606856d02e9d83ac" providerId="LiveId" clId="{0561CFAE-45B4-437B-85D1-4FEA9A842165}" dt="2021-11-01T07:41:56.346" v="1982"/>
        <pc:sldMkLst>
          <pc:docMk/>
          <pc:sldMk cId="3964383563" sldId="722"/>
        </pc:sldMkLst>
        <pc:spChg chg="add mod">
          <ac:chgData name="Nguyen Chi Son" userId="606856d02e9d83ac" providerId="LiveId" clId="{0561CFAE-45B4-437B-85D1-4FEA9A842165}" dt="2021-11-01T06:38:14.673" v="1400" actId="1035"/>
          <ac:spMkLst>
            <pc:docMk/>
            <pc:sldMk cId="3964383563" sldId="722"/>
            <ac:spMk id="8" creationId="{DD66AC26-ABC1-445C-BCC6-73B3E78B51B5}"/>
          </ac:spMkLst>
        </pc:spChg>
        <pc:spChg chg="add mod">
          <ac:chgData name="Nguyen Chi Son" userId="606856d02e9d83ac" providerId="LiveId" clId="{0561CFAE-45B4-437B-85D1-4FEA9A842165}" dt="2021-11-01T06:38:14.673" v="1400" actId="1035"/>
          <ac:spMkLst>
            <pc:docMk/>
            <pc:sldMk cId="3964383563" sldId="722"/>
            <ac:spMk id="10" creationId="{1EF6E1EB-2752-494E-8938-BF0FB37D9303}"/>
          </ac:spMkLst>
        </pc:spChg>
        <pc:spChg chg="add mod">
          <ac:chgData name="Nguyen Chi Son" userId="606856d02e9d83ac" providerId="LiveId" clId="{0561CFAE-45B4-437B-85D1-4FEA9A842165}" dt="2021-11-01T06:38:14.673" v="1400" actId="1035"/>
          <ac:spMkLst>
            <pc:docMk/>
            <pc:sldMk cId="3964383563" sldId="722"/>
            <ac:spMk id="11" creationId="{F0D070B8-264A-4FFD-AD77-E2CBFF89622B}"/>
          </ac:spMkLst>
        </pc:spChg>
        <pc:spChg chg="add mod">
          <ac:chgData name="Nguyen Chi Son" userId="606856d02e9d83ac" providerId="LiveId" clId="{0561CFAE-45B4-437B-85D1-4FEA9A842165}" dt="2021-11-01T06:38:14.673" v="1400" actId="1035"/>
          <ac:spMkLst>
            <pc:docMk/>
            <pc:sldMk cId="3964383563" sldId="722"/>
            <ac:spMk id="12" creationId="{27BF2373-85B0-4470-8563-2E54D85806F6}"/>
          </ac:spMkLst>
        </pc:spChg>
        <pc:spChg chg="add mod">
          <ac:chgData name="Nguyen Chi Son" userId="606856d02e9d83ac" providerId="LiveId" clId="{0561CFAE-45B4-437B-85D1-4FEA9A842165}" dt="2021-11-01T06:38:14.673" v="1400" actId="1035"/>
          <ac:spMkLst>
            <pc:docMk/>
            <pc:sldMk cId="3964383563" sldId="722"/>
            <ac:spMk id="13" creationId="{DD355E48-A90C-4F99-BC76-BF9E1585273E}"/>
          </ac:spMkLst>
        </pc:spChg>
        <pc:spChg chg="mod">
          <ac:chgData name="Nguyen Chi Son" userId="606856d02e9d83ac" providerId="LiveId" clId="{0561CFAE-45B4-437B-85D1-4FEA9A842165}" dt="2021-11-01T06:38:18.211" v="1411" actId="1035"/>
          <ac:spMkLst>
            <pc:docMk/>
            <pc:sldMk cId="3964383563" sldId="722"/>
            <ac:spMk id="14" creationId="{A530074C-9975-4D4F-AC15-005B11433C74}"/>
          </ac:spMkLst>
        </pc:spChg>
        <pc:spChg chg="mod">
          <ac:chgData name="Nguyen Chi Son" userId="606856d02e9d83ac" providerId="LiveId" clId="{0561CFAE-45B4-437B-85D1-4FEA9A842165}" dt="2021-11-01T06:38:18.211" v="1411" actId="1035"/>
          <ac:spMkLst>
            <pc:docMk/>
            <pc:sldMk cId="3964383563" sldId="722"/>
            <ac:spMk id="15" creationId="{EC5263CE-BE2F-44C4-BD89-2666D2873C33}"/>
          </ac:spMkLst>
        </pc:spChg>
        <pc:spChg chg="add mod">
          <ac:chgData name="Nguyen Chi Son" userId="606856d02e9d83ac" providerId="LiveId" clId="{0561CFAE-45B4-437B-85D1-4FEA9A842165}" dt="2021-11-01T06:38:14.673" v="1400" actId="1035"/>
          <ac:spMkLst>
            <pc:docMk/>
            <pc:sldMk cId="3964383563" sldId="722"/>
            <ac:spMk id="16" creationId="{44F3ED1A-FBB3-4931-BAFB-40D4CD1A00ED}"/>
          </ac:spMkLst>
        </pc:spChg>
        <pc:spChg chg="add mod">
          <ac:chgData name="Nguyen Chi Son" userId="606856d02e9d83ac" providerId="LiveId" clId="{0561CFAE-45B4-437B-85D1-4FEA9A842165}" dt="2021-11-01T06:38:14.673" v="1400" actId="1035"/>
          <ac:spMkLst>
            <pc:docMk/>
            <pc:sldMk cId="3964383563" sldId="722"/>
            <ac:spMk id="17" creationId="{50DAF8D3-8A2D-43F4-866B-F21C7D87011C}"/>
          </ac:spMkLst>
        </pc:spChg>
        <pc:spChg chg="add mod">
          <ac:chgData name="Nguyen Chi Son" userId="606856d02e9d83ac" providerId="LiveId" clId="{0561CFAE-45B4-437B-85D1-4FEA9A842165}" dt="2021-11-01T06:38:14.673" v="1400" actId="1035"/>
          <ac:spMkLst>
            <pc:docMk/>
            <pc:sldMk cId="3964383563" sldId="722"/>
            <ac:spMk id="18" creationId="{3EF77CDA-8BAC-4020-8FD6-BA8F93C67FBD}"/>
          </ac:spMkLst>
        </pc:spChg>
        <pc:spChg chg="mod">
          <ac:chgData name="Nguyen Chi Son" userId="606856d02e9d83ac" providerId="LiveId" clId="{0561CFAE-45B4-437B-85D1-4FEA9A842165}" dt="2021-11-01T06:35:31.577" v="1178" actId="20577"/>
          <ac:spMkLst>
            <pc:docMk/>
            <pc:sldMk cId="3964383563" sldId="722"/>
            <ac:spMk id="19" creationId="{9C339D16-68E4-43C4-A62E-D0146138D23B}"/>
          </ac:spMkLst>
        </pc:spChg>
        <pc:picChg chg="del">
          <ac:chgData name="Nguyen Chi Son" userId="606856d02e9d83ac" providerId="LiveId" clId="{0561CFAE-45B4-437B-85D1-4FEA9A842165}" dt="2021-11-01T06:35:11.800" v="1024" actId="478"/>
          <ac:picMkLst>
            <pc:docMk/>
            <pc:sldMk cId="3964383563" sldId="722"/>
            <ac:picMk id="3" creationId="{55FAB2E2-1702-4C13-8FD9-FFB0DA86431D}"/>
          </ac:picMkLst>
        </pc:picChg>
        <pc:picChg chg="add mod">
          <ac:chgData name="Nguyen Chi Son" userId="606856d02e9d83ac" providerId="LiveId" clId="{0561CFAE-45B4-437B-85D1-4FEA9A842165}" dt="2021-11-01T06:38:14.673" v="1400" actId="1035"/>
          <ac:picMkLst>
            <pc:docMk/>
            <pc:sldMk cId="3964383563" sldId="722"/>
            <ac:picMk id="7" creationId="{EF59C926-E75D-4C7D-A502-8294CA70E302}"/>
          </ac:picMkLst>
        </pc:picChg>
      </pc:sldChg>
      <pc:sldChg chg="modSp add mod">
        <pc:chgData name="Nguyen Chi Son" userId="606856d02e9d83ac" providerId="LiveId" clId="{0561CFAE-45B4-437B-85D1-4FEA9A842165}" dt="2021-11-01T07:39:31.195" v="1960"/>
        <pc:sldMkLst>
          <pc:docMk/>
          <pc:sldMk cId="2892549664" sldId="726"/>
        </pc:sldMkLst>
        <pc:spChg chg="mod">
          <ac:chgData name="Nguyen Chi Son" userId="606856d02e9d83ac" providerId="LiveId" clId="{0561CFAE-45B4-437B-85D1-4FEA9A842165}" dt="2021-11-01T07:39:31.195" v="1960"/>
          <ac:spMkLst>
            <pc:docMk/>
            <pc:sldMk cId="2892549664" sldId="726"/>
            <ac:spMk id="2" creationId="{BA8A6260-CA4B-46A9-A06E-C71EE59E6992}"/>
          </ac:spMkLst>
        </pc:spChg>
      </pc:sldChg>
      <pc:sldChg chg="modSp add del mod">
        <pc:chgData name="Nguyen Chi Son" userId="606856d02e9d83ac" providerId="LiveId" clId="{0561CFAE-45B4-437B-85D1-4FEA9A842165}" dt="2021-11-01T07:40:46.363" v="1970" actId="47"/>
        <pc:sldMkLst>
          <pc:docMk/>
          <pc:sldMk cId="3063874512" sldId="728"/>
        </pc:sldMkLst>
        <pc:spChg chg="mod">
          <ac:chgData name="Nguyen Chi Son" userId="606856d02e9d83ac" providerId="LiveId" clId="{0561CFAE-45B4-437B-85D1-4FEA9A842165}" dt="2021-11-01T07:39:35.628" v="1962"/>
          <ac:spMkLst>
            <pc:docMk/>
            <pc:sldMk cId="3063874512" sldId="728"/>
            <ac:spMk id="2" creationId="{BA8A6260-CA4B-46A9-A06E-C71EE59E6992}"/>
          </ac:spMkLst>
        </pc:spChg>
      </pc:sldChg>
      <pc:sldChg chg="modSp add del mod">
        <pc:chgData name="Nguyen Chi Son" userId="606856d02e9d83ac" providerId="LiveId" clId="{0561CFAE-45B4-437B-85D1-4FEA9A842165}" dt="2021-11-01T07:40:46.363" v="1970" actId="47"/>
        <pc:sldMkLst>
          <pc:docMk/>
          <pc:sldMk cId="1689561130" sldId="729"/>
        </pc:sldMkLst>
        <pc:spChg chg="mod">
          <ac:chgData name="Nguyen Chi Son" userId="606856d02e9d83ac" providerId="LiveId" clId="{0561CFAE-45B4-437B-85D1-4FEA9A842165}" dt="2021-11-01T07:39:37.796" v="1963"/>
          <ac:spMkLst>
            <pc:docMk/>
            <pc:sldMk cId="1689561130" sldId="729"/>
            <ac:spMk id="2" creationId="{BA8A6260-CA4B-46A9-A06E-C71EE59E6992}"/>
          </ac:spMkLst>
        </pc:spChg>
      </pc:sldChg>
      <pc:sldChg chg="modSp add del mod">
        <pc:chgData name="Nguyen Chi Son" userId="606856d02e9d83ac" providerId="LiveId" clId="{0561CFAE-45B4-437B-85D1-4FEA9A842165}" dt="2021-11-01T07:40:57.151" v="1974"/>
        <pc:sldMkLst>
          <pc:docMk/>
          <pc:sldMk cId="34617006" sldId="730"/>
        </pc:sldMkLst>
        <pc:spChg chg="mod">
          <ac:chgData name="Nguyen Chi Son" userId="606856d02e9d83ac" providerId="LiveId" clId="{0561CFAE-45B4-437B-85D1-4FEA9A842165}" dt="2021-11-01T07:40:57.151" v="1974"/>
          <ac:spMkLst>
            <pc:docMk/>
            <pc:sldMk cId="34617006" sldId="730"/>
            <ac:spMk id="2" creationId="{BA8A6260-CA4B-46A9-A06E-C71EE59E6992}"/>
          </ac:spMkLst>
        </pc:spChg>
      </pc:sldChg>
      <pc:sldChg chg="modSp add del mod">
        <pc:chgData name="Nguyen Chi Son" userId="606856d02e9d83ac" providerId="LiveId" clId="{0561CFAE-45B4-437B-85D1-4FEA9A842165}" dt="2021-11-01T07:40:59.084" v="1975"/>
        <pc:sldMkLst>
          <pc:docMk/>
          <pc:sldMk cId="3752595071" sldId="731"/>
        </pc:sldMkLst>
        <pc:spChg chg="mod">
          <ac:chgData name="Nguyen Chi Son" userId="606856d02e9d83ac" providerId="LiveId" clId="{0561CFAE-45B4-437B-85D1-4FEA9A842165}" dt="2021-11-01T07:40:59.084" v="1975"/>
          <ac:spMkLst>
            <pc:docMk/>
            <pc:sldMk cId="3752595071" sldId="731"/>
            <ac:spMk id="2" creationId="{BA8A6260-CA4B-46A9-A06E-C71EE59E6992}"/>
          </ac:spMkLst>
        </pc:spChg>
      </pc:sldChg>
      <pc:sldChg chg="addSp delSp modSp mod delAnim modAnim">
        <pc:chgData name="Nguyen Chi Son" userId="606856d02e9d83ac" providerId="LiveId" clId="{0561CFAE-45B4-437B-85D1-4FEA9A842165}" dt="2021-11-01T07:42:09.196" v="1986"/>
        <pc:sldMkLst>
          <pc:docMk/>
          <pc:sldMk cId="4013739178" sldId="742"/>
        </pc:sldMkLst>
        <pc:spChg chg="add mod">
          <ac:chgData name="Nguyen Chi Son" userId="606856d02e9d83ac" providerId="LiveId" clId="{0561CFAE-45B4-437B-85D1-4FEA9A842165}" dt="2021-11-01T06:39:05.523" v="1582" actId="1036"/>
          <ac:spMkLst>
            <pc:docMk/>
            <pc:sldMk cId="4013739178" sldId="742"/>
            <ac:spMk id="10" creationId="{3F5334AF-1A55-4CFE-8ADA-EF60ACBD200F}"/>
          </ac:spMkLst>
        </pc:spChg>
        <pc:spChg chg="add mod">
          <ac:chgData name="Nguyen Chi Son" userId="606856d02e9d83ac" providerId="LiveId" clId="{0561CFAE-45B4-437B-85D1-4FEA9A842165}" dt="2021-11-01T06:39:05.523" v="1582" actId="1036"/>
          <ac:spMkLst>
            <pc:docMk/>
            <pc:sldMk cId="4013739178" sldId="742"/>
            <ac:spMk id="11" creationId="{19DEFDEC-BF90-4787-8E5F-066D06B672D7}"/>
          </ac:spMkLst>
        </pc:spChg>
        <pc:spChg chg="add mod">
          <ac:chgData name="Nguyen Chi Son" userId="606856d02e9d83ac" providerId="LiveId" clId="{0561CFAE-45B4-437B-85D1-4FEA9A842165}" dt="2021-11-01T06:39:05.523" v="1582" actId="1036"/>
          <ac:spMkLst>
            <pc:docMk/>
            <pc:sldMk cId="4013739178" sldId="742"/>
            <ac:spMk id="12" creationId="{899CC4CE-AF6C-4B62-8350-E5EC3021E944}"/>
          </ac:spMkLst>
        </pc:spChg>
        <pc:spChg chg="add mod">
          <ac:chgData name="Nguyen Chi Son" userId="606856d02e9d83ac" providerId="LiveId" clId="{0561CFAE-45B4-437B-85D1-4FEA9A842165}" dt="2021-11-01T06:39:05.523" v="1582" actId="1036"/>
          <ac:spMkLst>
            <pc:docMk/>
            <pc:sldMk cId="4013739178" sldId="742"/>
            <ac:spMk id="13" creationId="{6C6ECA58-769D-4722-B51B-3DF7B44ECE0C}"/>
          </ac:spMkLst>
        </pc:spChg>
        <pc:spChg chg="mod">
          <ac:chgData name="Nguyen Chi Son" userId="606856d02e9d83ac" providerId="LiveId" clId="{0561CFAE-45B4-437B-85D1-4FEA9A842165}" dt="2021-11-01T06:39:12.726" v="1586" actId="1036"/>
          <ac:spMkLst>
            <pc:docMk/>
            <pc:sldMk cId="4013739178" sldId="742"/>
            <ac:spMk id="14" creationId="{A530074C-9975-4D4F-AC15-005B11433C74}"/>
          </ac:spMkLst>
        </pc:spChg>
        <pc:spChg chg="mod">
          <ac:chgData name="Nguyen Chi Son" userId="606856d02e9d83ac" providerId="LiveId" clId="{0561CFAE-45B4-437B-85D1-4FEA9A842165}" dt="2021-11-01T06:39:12.726" v="1586" actId="1036"/>
          <ac:spMkLst>
            <pc:docMk/>
            <pc:sldMk cId="4013739178" sldId="742"/>
            <ac:spMk id="15" creationId="{EC5263CE-BE2F-44C4-BD89-2666D2873C33}"/>
          </ac:spMkLst>
        </pc:spChg>
        <pc:spChg chg="add mod">
          <ac:chgData name="Nguyen Chi Son" userId="606856d02e9d83ac" providerId="LiveId" clId="{0561CFAE-45B4-437B-85D1-4FEA9A842165}" dt="2021-11-01T06:39:05.523" v="1582" actId="1036"/>
          <ac:spMkLst>
            <pc:docMk/>
            <pc:sldMk cId="4013739178" sldId="742"/>
            <ac:spMk id="16" creationId="{CD0B2DD5-451F-4B1F-BE02-8E89BD8C3DE5}"/>
          </ac:spMkLst>
        </pc:spChg>
        <pc:spChg chg="add mod">
          <ac:chgData name="Nguyen Chi Son" userId="606856d02e9d83ac" providerId="LiveId" clId="{0561CFAE-45B4-437B-85D1-4FEA9A842165}" dt="2021-11-01T06:39:05.523" v="1582" actId="1036"/>
          <ac:spMkLst>
            <pc:docMk/>
            <pc:sldMk cId="4013739178" sldId="742"/>
            <ac:spMk id="17" creationId="{0CB102D9-EF7A-4F61-AD04-48D7E6A49478}"/>
          </ac:spMkLst>
        </pc:spChg>
        <pc:spChg chg="add mod">
          <ac:chgData name="Nguyen Chi Son" userId="606856d02e9d83ac" providerId="LiveId" clId="{0561CFAE-45B4-437B-85D1-4FEA9A842165}" dt="2021-11-01T06:39:05.523" v="1582" actId="1036"/>
          <ac:spMkLst>
            <pc:docMk/>
            <pc:sldMk cId="4013739178" sldId="742"/>
            <ac:spMk id="18" creationId="{17D8010F-DE70-4942-B939-2425FCB1BF4C}"/>
          </ac:spMkLst>
        </pc:spChg>
        <pc:spChg chg="mod">
          <ac:chgData name="Nguyen Chi Son" userId="606856d02e9d83ac" providerId="LiveId" clId="{0561CFAE-45B4-437B-85D1-4FEA9A842165}" dt="2021-11-01T06:38:40.608" v="1519" actId="20577"/>
          <ac:spMkLst>
            <pc:docMk/>
            <pc:sldMk cId="4013739178" sldId="742"/>
            <ac:spMk id="19" creationId="{9C339D16-68E4-43C4-A62E-D0146138D23B}"/>
          </ac:spMkLst>
        </pc:spChg>
        <pc:spChg chg="add mod">
          <ac:chgData name="Nguyen Chi Son" userId="606856d02e9d83ac" providerId="LiveId" clId="{0561CFAE-45B4-437B-85D1-4FEA9A842165}" dt="2021-11-01T06:39:05.523" v="1582" actId="1036"/>
          <ac:spMkLst>
            <pc:docMk/>
            <pc:sldMk cId="4013739178" sldId="742"/>
            <ac:spMk id="20" creationId="{C9975E97-A7E6-4A75-82F5-332191A3812D}"/>
          </ac:spMkLst>
        </pc:spChg>
        <pc:spChg chg="add mod">
          <ac:chgData name="Nguyen Chi Son" userId="606856d02e9d83ac" providerId="LiveId" clId="{0561CFAE-45B4-437B-85D1-4FEA9A842165}" dt="2021-11-01T06:39:05.523" v="1582" actId="1036"/>
          <ac:spMkLst>
            <pc:docMk/>
            <pc:sldMk cId="4013739178" sldId="742"/>
            <ac:spMk id="21" creationId="{6FA495A0-B5EB-49BD-8893-82B6FB17A1E0}"/>
          </ac:spMkLst>
        </pc:spChg>
        <pc:spChg chg="add mod">
          <ac:chgData name="Nguyen Chi Son" userId="606856d02e9d83ac" providerId="LiveId" clId="{0561CFAE-45B4-437B-85D1-4FEA9A842165}" dt="2021-11-01T06:39:05.523" v="1582" actId="1036"/>
          <ac:spMkLst>
            <pc:docMk/>
            <pc:sldMk cId="4013739178" sldId="742"/>
            <ac:spMk id="22" creationId="{BBDD33B4-02D1-4031-B2C5-A11458A42105}"/>
          </ac:spMkLst>
        </pc:spChg>
        <pc:picChg chg="del">
          <ac:chgData name="Nguyen Chi Son" userId="606856d02e9d83ac" providerId="LiveId" clId="{0561CFAE-45B4-437B-85D1-4FEA9A842165}" dt="2021-11-01T06:38:25.282" v="1412" actId="478"/>
          <ac:picMkLst>
            <pc:docMk/>
            <pc:sldMk cId="4013739178" sldId="742"/>
            <ac:picMk id="7" creationId="{6609A9CA-A64D-40EB-9FDB-C3C34C23806A}"/>
          </ac:picMkLst>
        </pc:picChg>
        <pc:picChg chg="add mod">
          <ac:chgData name="Nguyen Chi Son" userId="606856d02e9d83ac" providerId="LiveId" clId="{0561CFAE-45B4-437B-85D1-4FEA9A842165}" dt="2021-11-01T06:39:05.523" v="1582" actId="1036"/>
          <ac:picMkLst>
            <pc:docMk/>
            <pc:sldMk cId="4013739178" sldId="742"/>
            <ac:picMk id="8" creationId="{AED9B85A-6E10-4497-8064-99440C48D1C7}"/>
          </ac:picMkLst>
        </pc:picChg>
      </pc:sldChg>
      <pc:sldChg chg="del">
        <pc:chgData name="Nguyen Chi Son" userId="606856d02e9d83ac" providerId="LiveId" clId="{0561CFAE-45B4-437B-85D1-4FEA9A842165}" dt="2021-11-01T06:39:27.462" v="1587" actId="47"/>
        <pc:sldMkLst>
          <pc:docMk/>
          <pc:sldMk cId="309858905" sldId="743"/>
        </pc:sldMkLst>
      </pc:sldChg>
      <pc:sldChg chg="add del">
        <pc:chgData name="Nguyen Chi Son" userId="606856d02e9d83ac" providerId="LiveId" clId="{0561CFAE-45B4-437B-85D1-4FEA9A842165}" dt="2021-11-01T07:40:41.975" v="1969"/>
        <pc:sldMkLst>
          <pc:docMk/>
          <pc:sldMk cId="1844750851" sldId="743"/>
        </pc:sldMkLst>
      </pc:sldChg>
      <pc:sldChg chg="modSp add mod">
        <pc:chgData name="Nguyen Chi Son" userId="606856d02e9d83ac" providerId="LiveId" clId="{0561CFAE-45B4-437B-85D1-4FEA9A842165}" dt="2021-11-01T07:40:53.048" v="1972"/>
        <pc:sldMkLst>
          <pc:docMk/>
          <pc:sldMk cId="3063874512" sldId="743"/>
        </pc:sldMkLst>
        <pc:spChg chg="mod">
          <ac:chgData name="Nguyen Chi Son" userId="606856d02e9d83ac" providerId="LiveId" clId="{0561CFAE-45B4-437B-85D1-4FEA9A842165}" dt="2021-11-01T07:40:53.048" v="1972"/>
          <ac:spMkLst>
            <pc:docMk/>
            <pc:sldMk cId="3063874512" sldId="743"/>
            <ac:spMk id="2" creationId="{BA8A6260-CA4B-46A9-A06E-C71EE59E6992}"/>
          </ac:spMkLst>
        </pc:spChg>
      </pc:sldChg>
      <pc:sldChg chg="del">
        <pc:chgData name="Nguyen Chi Son" userId="606856d02e9d83ac" providerId="LiveId" clId="{0561CFAE-45B4-437B-85D1-4FEA9A842165}" dt="2021-11-01T07:41:38.136" v="1977" actId="47"/>
        <pc:sldMkLst>
          <pc:docMk/>
          <pc:sldMk cId="4213716247" sldId="744"/>
        </pc:sldMkLst>
      </pc:sldChg>
      <pc:sldChg chg="del">
        <pc:chgData name="Nguyen Chi Son" userId="606856d02e9d83ac" providerId="LiveId" clId="{0561CFAE-45B4-437B-85D1-4FEA9A842165}" dt="2021-11-01T07:41:38.136" v="1977" actId="47"/>
        <pc:sldMkLst>
          <pc:docMk/>
          <pc:sldMk cId="2379730907" sldId="745"/>
        </pc:sldMkLst>
      </pc:sldChg>
      <pc:sldChg chg="del">
        <pc:chgData name="Nguyen Chi Son" userId="606856d02e9d83ac" providerId="LiveId" clId="{0561CFAE-45B4-437B-85D1-4FEA9A842165}" dt="2021-11-01T07:41:38.136" v="1977" actId="47"/>
        <pc:sldMkLst>
          <pc:docMk/>
          <pc:sldMk cId="998579383" sldId="746"/>
        </pc:sldMkLst>
      </pc:sldChg>
      <pc:sldChg chg="del">
        <pc:chgData name="Nguyen Chi Son" userId="606856d02e9d83ac" providerId="LiveId" clId="{0561CFAE-45B4-437B-85D1-4FEA9A842165}" dt="2021-11-01T07:41:38.136" v="1977" actId="47"/>
        <pc:sldMkLst>
          <pc:docMk/>
          <pc:sldMk cId="3232506973" sldId="747"/>
        </pc:sldMkLst>
      </pc:sldChg>
      <pc:sldChg chg="del">
        <pc:chgData name="Nguyen Chi Son" userId="606856d02e9d83ac" providerId="LiveId" clId="{0561CFAE-45B4-437B-85D1-4FEA9A842165}" dt="2021-11-01T07:41:38.136" v="1977" actId="47"/>
        <pc:sldMkLst>
          <pc:docMk/>
          <pc:sldMk cId="2754773967" sldId="748"/>
        </pc:sldMkLst>
      </pc:sldChg>
      <pc:sldChg chg="addSp delSp modSp add mod modAnim">
        <pc:chgData name="Nguyen Chi Son" userId="606856d02e9d83ac" providerId="LiveId" clId="{0561CFAE-45B4-437B-85D1-4FEA9A842165}" dt="2021-11-01T07:41:47.717" v="1978"/>
        <pc:sldMkLst>
          <pc:docMk/>
          <pc:sldMk cId="1095701691" sldId="749"/>
        </pc:sldMkLst>
        <pc:spChg chg="mod">
          <ac:chgData name="Nguyen Chi Son" userId="606856d02e9d83ac" providerId="LiveId" clId="{0561CFAE-45B4-437B-85D1-4FEA9A842165}" dt="2021-11-01T06:29:31.281" v="882" actId="20577"/>
          <ac:spMkLst>
            <pc:docMk/>
            <pc:sldMk cId="1095701691" sldId="749"/>
            <ac:spMk id="2" creationId="{BA8A6260-CA4B-46A9-A06E-C71EE59E6992}"/>
          </ac:spMkLst>
        </pc:spChg>
        <pc:spChg chg="add mod">
          <ac:chgData name="Nguyen Chi Son" userId="606856d02e9d83ac" providerId="LiveId" clId="{0561CFAE-45B4-437B-85D1-4FEA9A842165}" dt="2021-11-01T06:32:47.122" v="1009" actId="1076"/>
          <ac:spMkLst>
            <pc:docMk/>
            <pc:sldMk cId="1095701691" sldId="749"/>
            <ac:spMk id="7" creationId="{5C9352D2-6069-45BE-BD88-B9174D617913}"/>
          </ac:spMkLst>
        </pc:spChg>
        <pc:spChg chg="add mod">
          <ac:chgData name="Nguyen Chi Son" userId="606856d02e9d83ac" providerId="LiveId" clId="{0561CFAE-45B4-437B-85D1-4FEA9A842165}" dt="2021-11-01T06:32:51.215" v="1010" actId="1076"/>
          <ac:spMkLst>
            <pc:docMk/>
            <pc:sldMk cId="1095701691" sldId="749"/>
            <ac:spMk id="8" creationId="{83FECA07-1307-4AF5-84A8-796AC60C9646}"/>
          </ac:spMkLst>
        </pc:spChg>
        <pc:spChg chg="add mod">
          <ac:chgData name="Nguyen Chi Son" userId="606856d02e9d83ac" providerId="LiveId" clId="{0561CFAE-45B4-437B-85D1-4FEA9A842165}" dt="2021-11-01T06:32:57.199" v="1011" actId="1076"/>
          <ac:spMkLst>
            <pc:docMk/>
            <pc:sldMk cId="1095701691" sldId="749"/>
            <ac:spMk id="9" creationId="{36AF8B24-8523-4828-BC77-AF468C5B786B}"/>
          </ac:spMkLst>
        </pc:spChg>
        <pc:spChg chg="add mod">
          <ac:chgData name="Nguyen Chi Son" userId="606856d02e9d83ac" providerId="LiveId" clId="{0561CFAE-45B4-437B-85D1-4FEA9A842165}" dt="2021-11-01T06:33:09.183" v="1014" actId="1076"/>
          <ac:spMkLst>
            <pc:docMk/>
            <pc:sldMk cId="1095701691" sldId="749"/>
            <ac:spMk id="10" creationId="{288CA8E3-FA89-4D0A-B501-D3EBC9B31654}"/>
          </ac:spMkLst>
        </pc:spChg>
        <pc:spChg chg="add mod">
          <ac:chgData name="Nguyen Chi Son" userId="606856d02e9d83ac" providerId="LiveId" clId="{0561CFAE-45B4-437B-85D1-4FEA9A842165}" dt="2021-11-01T06:33:05.746" v="1013" actId="1076"/>
          <ac:spMkLst>
            <pc:docMk/>
            <pc:sldMk cId="1095701691" sldId="749"/>
            <ac:spMk id="11" creationId="{A6CF7E33-B926-4F03-B268-FC0ED79F80E8}"/>
          </ac:spMkLst>
        </pc:spChg>
        <pc:spChg chg="add mod">
          <ac:chgData name="Nguyen Chi Son" userId="606856d02e9d83ac" providerId="LiveId" clId="{0561CFAE-45B4-437B-85D1-4FEA9A842165}" dt="2021-11-01T06:33:12.761" v="1015" actId="571"/>
          <ac:spMkLst>
            <pc:docMk/>
            <pc:sldMk cId="1095701691" sldId="749"/>
            <ac:spMk id="12" creationId="{B7C3F329-6183-47F8-9E34-A29E01BD7AD6}"/>
          </ac:spMkLst>
        </pc:spChg>
        <pc:spChg chg="add mod">
          <ac:chgData name="Nguyen Chi Son" userId="606856d02e9d83ac" providerId="LiveId" clId="{0561CFAE-45B4-437B-85D1-4FEA9A842165}" dt="2021-11-01T06:33:15.386" v="1017" actId="571"/>
          <ac:spMkLst>
            <pc:docMk/>
            <pc:sldMk cId="1095701691" sldId="749"/>
            <ac:spMk id="13" creationId="{AED2A221-1986-4545-B1C6-3AB636F49E9A}"/>
          </ac:spMkLst>
        </pc:spChg>
        <pc:spChg chg="add mod">
          <ac:chgData name="Nguyen Chi Son" userId="606856d02e9d83ac" providerId="LiveId" clId="{0561CFAE-45B4-437B-85D1-4FEA9A842165}" dt="2021-11-01T06:33:19.714" v="1018" actId="571"/>
          <ac:spMkLst>
            <pc:docMk/>
            <pc:sldMk cId="1095701691" sldId="749"/>
            <ac:spMk id="14" creationId="{7D1072B9-0662-429A-B028-9ABEBB00DC0D}"/>
          </ac:spMkLst>
        </pc:spChg>
        <pc:spChg chg="add mod">
          <ac:chgData name="Nguyen Chi Son" userId="606856d02e9d83ac" providerId="LiveId" clId="{0561CFAE-45B4-437B-85D1-4FEA9A842165}" dt="2021-11-01T06:33:24.027" v="1019" actId="571"/>
          <ac:spMkLst>
            <pc:docMk/>
            <pc:sldMk cId="1095701691" sldId="749"/>
            <ac:spMk id="15" creationId="{96B849F8-1363-4B72-A073-03C90D940559}"/>
          </ac:spMkLst>
        </pc:spChg>
        <pc:spChg chg="add mod">
          <ac:chgData name="Nguyen Chi Son" userId="606856d02e9d83ac" providerId="LiveId" clId="{0561CFAE-45B4-437B-85D1-4FEA9A842165}" dt="2021-11-01T06:34:03.619" v="1022" actId="14100"/>
          <ac:spMkLst>
            <pc:docMk/>
            <pc:sldMk cId="1095701691" sldId="749"/>
            <ac:spMk id="16" creationId="{2E6BBA9A-E473-45C8-A671-C0D8D93E6884}"/>
          </ac:spMkLst>
        </pc:spChg>
        <pc:spChg chg="add mod">
          <ac:chgData name="Nguyen Chi Son" userId="606856d02e9d83ac" providerId="LiveId" clId="{0561CFAE-45B4-437B-85D1-4FEA9A842165}" dt="2021-11-01T06:34:06.057" v="1023" actId="1076"/>
          <ac:spMkLst>
            <pc:docMk/>
            <pc:sldMk cId="1095701691" sldId="749"/>
            <ac:spMk id="17" creationId="{E8119A74-7D8B-487C-A596-1D2A467CB9FC}"/>
          </ac:spMkLst>
        </pc:spChg>
        <pc:picChg chg="add mod modCrop">
          <ac:chgData name="Nguyen Chi Son" userId="606856d02e9d83ac" providerId="LiveId" clId="{0561CFAE-45B4-437B-85D1-4FEA9A842165}" dt="2021-11-01T06:31:20.921" v="913" actId="1076"/>
          <ac:picMkLst>
            <pc:docMk/>
            <pc:sldMk cId="1095701691" sldId="749"/>
            <ac:picMk id="4" creationId="{B2E05DB5-3F20-4C00-8AF4-FA351B1B3EC7}"/>
          </ac:picMkLst>
        </pc:picChg>
        <pc:picChg chg="del">
          <ac:chgData name="Nguyen Chi Son" userId="606856d02e9d83ac" providerId="LiveId" clId="{0561CFAE-45B4-437B-85D1-4FEA9A842165}" dt="2021-11-01T06:29:37.327" v="884" actId="478"/>
          <ac:picMkLst>
            <pc:docMk/>
            <pc:sldMk cId="1095701691" sldId="749"/>
            <ac:picMk id="5" creationId="{EECB857D-87EA-4AA3-BCCC-8FFB2263A8DF}"/>
          </ac:picMkLst>
        </pc:picChg>
        <pc:picChg chg="del">
          <ac:chgData name="Nguyen Chi Son" userId="606856d02e9d83ac" providerId="LiveId" clId="{0561CFAE-45B4-437B-85D1-4FEA9A842165}" dt="2021-11-01T06:29:36.718" v="883" actId="478"/>
          <ac:picMkLst>
            <pc:docMk/>
            <pc:sldMk cId="1095701691" sldId="749"/>
            <ac:picMk id="1026" creationId="{BD052236-8C9C-4644-9B56-0A7A5EC523BE}"/>
          </ac:picMkLst>
        </pc:picChg>
      </pc:sldChg>
      <pc:sldChg chg="delSp modSp add del mod">
        <pc:chgData name="Nguyen Chi Son" userId="606856d02e9d83ac" providerId="LiveId" clId="{0561CFAE-45B4-437B-85D1-4FEA9A842165}" dt="2021-11-01T07:39:33.052" v="1961" actId="47"/>
        <pc:sldMkLst>
          <pc:docMk/>
          <pc:sldMk cId="440484621" sldId="750"/>
        </pc:sldMkLst>
        <pc:spChg chg="mod">
          <ac:chgData name="Nguyen Chi Son" userId="606856d02e9d83ac" providerId="LiveId" clId="{0561CFAE-45B4-437B-85D1-4FEA9A842165}" dt="2021-11-01T07:38:52.491" v="1956" actId="20577"/>
          <ac:spMkLst>
            <pc:docMk/>
            <pc:sldMk cId="440484621" sldId="750"/>
            <ac:spMk id="2" creationId="{BA8A6260-CA4B-46A9-A06E-C71EE59E6992}"/>
          </ac:spMkLst>
        </pc:spChg>
        <pc:picChg chg="del">
          <ac:chgData name="Nguyen Chi Son" userId="606856d02e9d83ac" providerId="LiveId" clId="{0561CFAE-45B4-437B-85D1-4FEA9A842165}" dt="2021-11-01T07:38:54.636" v="1958" actId="478"/>
          <ac:picMkLst>
            <pc:docMk/>
            <pc:sldMk cId="440484621" sldId="750"/>
            <ac:picMk id="5" creationId="{EECB857D-87EA-4AA3-BCCC-8FFB2263A8DF}"/>
          </ac:picMkLst>
        </pc:picChg>
        <pc:picChg chg="del">
          <ac:chgData name="Nguyen Chi Son" userId="606856d02e9d83ac" providerId="LiveId" clId="{0561CFAE-45B4-437B-85D1-4FEA9A842165}" dt="2021-11-01T07:38:54.183" v="1957" actId="478"/>
          <ac:picMkLst>
            <pc:docMk/>
            <pc:sldMk cId="440484621" sldId="750"/>
            <ac:picMk id="1026" creationId="{BD052236-8C9C-4644-9B56-0A7A5EC523BE}"/>
          </ac:picMkLst>
        </pc:picChg>
      </pc:sldChg>
      <pc:sldChg chg="modSp add mod">
        <pc:chgData name="Nguyen Chi Son" userId="606856d02e9d83ac" providerId="LiveId" clId="{0561CFAE-45B4-437B-85D1-4FEA9A842165}" dt="2021-11-01T07:40:54.786" v="1973"/>
        <pc:sldMkLst>
          <pc:docMk/>
          <pc:sldMk cId="1689561130" sldId="750"/>
        </pc:sldMkLst>
        <pc:spChg chg="mod">
          <ac:chgData name="Nguyen Chi Son" userId="606856d02e9d83ac" providerId="LiveId" clId="{0561CFAE-45B4-437B-85D1-4FEA9A842165}" dt="2021-11-01T07:40:54.786" v="1973"/>
          <ac:spMkLst>
            <pc:docMk/>
            <pc:sldMk cId="1689561130" sldId="750"/>
            <ac:spMk id="2" creationId="{BA8A6260-CA4B-46A9-A06E-C71EE59E6992}"/>
          </ac:spMkLst>
        </pc:spChg>
      </pc:sldChg>
      <pc:sldChg chg="modSp add del mod">
        <pc:chgData name="Nguyen Chi Son" userId="606856d02e9d83ac" providerId="LiveId" clId="{0561CFAE-45B4-437B-85D1-4FEA9A842165}" dt="2021-11-01T07:40:46.363" v="1970" actId="47"/>
        <pc:sldMkLst>
          <pc:docMk/>
          <pc:sldMk cId="3471225653" sldId="750"/>
        </pc:sldMkLst>
        <pc:spChg chg="mod">
          <ac:chgData name="Nguyen Chi Son" userId="606856d02e9d83ac" providerId="LiveId" clId="{0561CFAE-45B4-437B-85D1-4FEA9A842165}" dt="2021-11-01T07:40:10.487" v="1967"/>
          <ac:spMkLst>
            <pc:docMk/>
            <pc:sldMk cId="3471225653" sldId="750"/>
            <ac:spMk id="2" creationId="{BA8A6260-CA4B-46A9-A06E-C71EE59E6992}"/>
          </ac:spMkLst>
        </pc:spChg>
      </pc:sldChg>
      <pc:sldChg chg="add del">
        <pc:chgData name="Nguyen Chi Son" userId="606856d02e9d83ac" providerId="LiveId" clId="{0561CFAE-45B4-437B-85D1-4FEA9A842165}" dt="2021-11-01T07:40:41.975" v="1969"/>
        <pc:sldMkLst>
          <pc:docMk/>
          <pc:sldMk cId="582115828" sldId="751"/>
        </pc:sldMkLst>
      </pc:sldChg>
      <pc:sldChg chg="modSp add mod">
        <pc:chgData name="Nguyen Chi Son" userId="606856d02e9d83ac" providerId="LiveId" clId="{0561CFAE-45B4-437B-85D1-4FEA9A842165}" dt="2021-11-01T07:41:01.256" v="1976"/>
        <pc:sldMkLst>
          <pc:docMk/>
          <pc:sldMk cId="3471225653" sldId="751"/>
        </pc:sldMkLst>
        <pc:spChg chg="mod">
          <ac:chgData name="Nguyen Chi Son" userId="606856d02e9d83ac" providerId="LiveId" clId="{0561CFAE-45B4-437B-85D1-4FEA9A842165}" dt="2021-11-01T07:41:01.256" v="1976"/>
          <ac:spMkLst>
            <pc:docMk/>
            <pc:sldMk cId="3471225653" sldId="751"/>
            <ac:spMk id="2" creationId="{BA8A6260-CA4B-46A9-A06E-C71EE59E6992}"/>
          </ac:spMkLst>
        </pc:spChg>
      </pc:sldChg>
      <pc:sldChg chg="add del">
        <pc:chgData name="Nguyen Chi Son" userId="606856d02e9d83ac" providerId="LiveId" clId="{0561CFAE-45B4-437B-85D1-4FEA9A842165}" dt="2021-11-01T07:40:41.975" v="1969"/>
        <pc:sldMkLst>
          <pc:docMk/>
          <pc:sldMk cId="1525387830" sldId="752"/>
        </pc:sldMkLst>
      </pc:sldChg>
      <pc:sldChg chg="add del">
        <pc:chgData name="Nguyen Chi Son" userId="606856d02e9d83ac" providerId="LiveId" clId="{0561CFAE-45B4-437B-85D1-4FEA9A842165}" dt="2021-11-01T07:40:41.975" v="1969"/>
        <pc:sldMkLst>
          <pc:docMk/>
          <pc:sldMk cId="370600655" sldId="753"/>
        </pc:sldMkLst>
      </pc:sldChg>
      <pc:sldChg chg="add del">
        <pc:chgData name="Nguyen Chi Son" userId="606856d02e9d83ac" providerId="LiveId" clId="{0561CFAE-45B4-437B-85D1-4FEA9A842165}" dt="2021-11-01T07:40:41.975" v="1969"/>
        <pc:sldMkLst>
          <pc:docMk/>
          <pc:sldMk cId="415443085" sldId="754"/>
        </pc:sldMkLst>
      </pc:sldChg>
    </pc:docChg>
  </pc:docChgLst>
  <pc:docChgLst>
    <pc:chgData name="Nguyen Chi Son" userId="606856d02e9d83ac" providerId="LiveId" clId="{8AB6E6D9-5431-4D09-9DA2-2B797A7584F7}"/>
    <pc:docChg chg="undo custSel addSld delSld modSld">
      <pc:chgData name="Nguyen Chi Son" userId="606856d02e9d83ac" providerId="LiveId" clId="{8AB6E6D9-5431-4D09-9DA2-2B797A7584F7}" dt="2021-12-22T12:18:34.698" v="2051" actId="113"/>
      <pc:docMkLst>
        <pc:docMk/>
      </pc:docMkLst>
      <pc:sldChg chg="modSp mod">
        <pc:chgData name="Nguyen Chi Son" userId="606856d02e9d83ac" providerId="LiveId" clId="{8AB6E6D9-5431-4D09-9DA2-2B797A7584F7}" dt="2021-12-22T12:18:34.698" v="2051" actId="113"/>
        <pc:sldMkLst>
          <pc:docMk/>
          <pc:sldMk cId="2922349590" sldId="256"/>
        </pc:sldMkLst>
        <pc:spChg chg="mod">
          <ac:chgData name="Nguyen Chi Son" userId="606856d02e9d83ac" providerId="LiveId" clId="{8AB6E6D9-5431-4D09-9DA2-2B797A7584F7}" dt="2021-12-22T12:18:34.698" v="2051" actId="113"/>
          <ac:spMkLst>
            <pc:docMk/>
            <pc:sldMk cId="2922349590" sldId="256"/>
            <ac:spMk id="5" creationId="{3A9CE0EE-E8A7-485D-B7B9-01588BB75C9D}"/>
          </ac:spMkLst>
        </pc:spChg>
        <pc:spChg chg="mod">
          <ac:chgData name="Nguyen Chi Son" userId="606856d02e9d83ac" providerId="LiveId" clId="{8AB6E6D9-5431-4D09-9DA2-2B797A7584F7}" dt="2021-12-22T12:17:48.012" v="2037" actId="12788"/>
          <ac:spMkLst>
            <pc:docMk/>
            <pc:sldMk cId="2922349590" sldId="256"/>
            <ac:spMk id="136" creationId="{C574B640-0199-463F-87CA-8E3956B46E10}"/>
          </ac:spMkLst>
        </pc:spChg>
      </pc:sldChg>
      <pc:sldChg chg="modSp mod">
        <pc:chgData name="Nguyen Chi Son" userId="606856d02e9d83ac" providerId="LiveId" clId="{8AB6E6D9-5431-4D09-9DA2-2B797A7584F7}" dt="2021-11-02T15:58:08.740" v="1167" actId="20577"/>
        <pc:sldMkLst>
          <pc:docMk/>
          <pc:sldMk cId="3319126272" sldId="622"/>
        </pc:sldMkLst>
        <pc:spChg chg="mod">
          <ac:chgData name="Nguyen Chi Son" userId="606856d02e9d83ac" providerId="LiveId" clId="{8AB6E6D9-5431-4D09-9DA2-2B797A7584F7}" dt="2021-11-02T15:58:08.740" v="1167" actId="20577"/>
          <ac:spMkLst>
            <pc:docMk/>
            <pc:sldMk cId="3319126272" sldId="622"/>
            <ac:spMk id="2" creationId="{DAF08EC2-5D0D-48D9-855C-A59C0E5ED55B}"/>
          </ac:spMkLst>
        </pc:spChg>
      </pc:sldChg>
      <pc:sldChg chg="modSp mod">
        <pc:chgData name="Nguyen Chi Son" userId="606856d02e9d83ac" providerId="LiveId" clId="{8AB6E6D9-5431-4D09-9DA2-2B797A7584F7}" dt="2021-11-02T15:46:00.145" v="36" actId="20577"/>
        <pc:sldMkLst>
          <pc:docMk/>
          <pc:sldMk cId="1033004166" sldId="675"/>
        </pc:sldMkLst>
        <pc:spChg chg="mod">
          <ac:chgData name="Nguyen Chi Son" userId="606856d02e9d83ac" providerId="LiveId" clId="{8AB6E6D9-5431-4D09-9DA2-2B797A7584F7}" dt="2021-11-02T15:46:00.145" v="36" actId="20577"/>
          <ac:spMkLst>
            <pc:docMk/>
            <pc:sldMk cId="1033004166" sldId="675"/>
            <ac:spMk id="2" creationId="{DAF08EC2-5D0D-48D9-855C-A59C0E5ED55B}"/>
          </ac:spMkLst>
        </pc:spChg>
      </pc:sldChg>
      <pc:sldChg chg="addSp delSp modSp mod">
        <pc:chgData name="Nguyen Chi Son" userId="606856d02e9d83ac" providerId="LiveId" clId="{8AB6E6D9-5431-4D09-9DA2-2B797A7584F7}" dt="2021-11-02T15:59:10.452" v="1179" actId="1076"/>
        <pc:sldMkLst>
          <pc:docMk/>
          <pc:sldMk cId="470225863" sldId="691"/>
        </pc:sldMkLst>
        <pc:spChg chg="mod">
          <ac:chgData name="Nguyen Chi Son" userId="606856d02e9d83ac" providerId="LiveId" clId="{8AB6E6D9-5431-4D09-9DA2-2B797A7584F7}" dt="2021-11-02T15:49:55.694" v="300" actId="20577"/>
          <ac:spMkLst>
            <pc:docMk/>
            <pc:sldMk cId="470225863" sldId="691"/>
            <ac:spMk id="2" creationId="{BA8A6260-CA4B-46A9-A06E-C71EE59E6992}"/>
          </ac:spMkLst>
        </pc:spChg>
        <pc:spChg chg="add del mod">
          <ac:chgData name="Nguyen Chi Son" userId="606856d02e9d83ac" providerId="LiveId" clId="{8AB6E6D9-5431-4D09-9DA2-2B797A7584F7}" dt="2021-11-02T15:55:05.085" v="719" actId="478"/>
          <ac:spMkLst>
            <pc:docMk/>
            <pc:sldMk cId="470225863" sldId="691"/>
            <ac:spMk id="7" creationId="{D64EDC84-9FE6-4D5C-9DC9-74804DBC438C}"/>
          </ac:spMkLst>
        </pc:spChg>
        <pc:spChg chg="add mod">
          <ac:chgData name="Nguyen Chi Son" userId="606856d02e9d83ac" providerId="LiveId" clId="{8AB6E6D9-5431-4D09-9DA2-2B797A7584F7}" dt="2021-11-02T15:55:17.898" v="723" actId="1076"/>
          <ac:spMkLst>
            <pc:docMk/>
            <pc:sldMk cId="470225863" sldId="691"/>
            <ac:spMk id="8" creationId="{3CBECDDA-DD7D-40DE-BAEC-AE6A41C5FC24}"/>
          </ac:spMkLst>
        </pc:spChg>
        <pc:picChg chg="del">
          <ac:chgData name="Nguyen Chi Son" userId="606856d02e9d83ac" providerId="LiveId" clId="{8AB6E6D9-5431-4D09-9DA2-2B797A7584F7}" dt="2021-11-02T15:46:02.670" v="37" actId="478"/>
          <ac:picMkLst>
            <pc:docMk/>
            <pc:sldMk cId="470225863" sldId="691"/>
            <ac:picMk id="4" creationId="{AB9335FC-1B1C-4C63-9E9A-B62142D2F866}"/>
          </ac:picMkLst>
        </pc:picChg>
        <pc:picChg chg="add del mod">
          <ac:chgData name="Nguyen Chi Son" userId="606856d02e9d83ac" providerId="LiveId" clId="{8AB6E6D9-5431-4D09-9DA2-2B797A7584F7}" dt="2021-11-02T15:54:37.215" v="708" actId="478"/>
          <ac:picMkLst>
            <pc:docMk/>
            <pc:sldMk cId="470225863" sldId="691"/>
            <ac:picMk id="5" creationId="{BDBDF9C5-3EA0-4184-AC22-E6909AEFB8E3}"/>
          </ac:picMkLst>
        </pc:picChg>
        <pc:picChg chg="add mod">
          <ac:chgData name="Nguyen Chi Son" userId="606856d02e9d83ac" providerId="LiveId" clId="{8AB6E6D9-5431-4D09-9DA2-2B797A7584F7}" dt="2021-11-02T15:59:10.452" v="1179" actId="1076"/>
          <ac:picMkLst>
            <pc:docMk/>
            <pc:sldMk cId="470225863" sldId="691"/>
            <ac:picMk id="6" creationId="{E60DAABF-DA31-4B77-AA30-EA46129E4E17}"/>
          </ac:picMkLst>
        </pc:picChg>
        <pc:picChg chg="add mod">
          <ac:chgData name="Nguyen Chi Son" userId="606856d02e9d83ac" providerId="LiveId" clId="{8AB6E6D9-5431-4D09-9DA2-2B797A7584F7}" dt="2021-11-02T15:59:08.184" v="1178" actId="1076"/>
          <ac:picMkLst>
            <pc:docMk/>
            <pc:sldMk cId="470225863" sldId="691"/>
            <ac:picMk id="10" creationId="{C4EB751C-FC18-4000-837F-174F47DB714B}"/>
          </ac:picMkLst>
        </pc:picChg>
        <pc:picChg chg="add del mod">
          <ac:chgData name="Nguyen Chi Son" userId="606856d02e9d83ac" providerId="LiveId" clId="{8AB6E6D9-5431-4D09-9DA2-2B797A7584F7}" dt="2021-11-02T15:58:58.917" v="1176" actId="478"/>
          <ac:picMkLst>
            <pc:docMk/>
            <pc:sldMk cId="470225863" sldId="691"/>
            <ac:picMk id="1026" creationId="{5E95A664-17B0-47CD-A870-63D38437C256}"/>
          </ac:picMkLst>
        </pc:picChg>
      </pc:sldChg>
      <pc:sldChg chg="addSp delSp modSp mod delAnim modAnim">
        <pc:chgData name="Nguyen Chi Son" userId="606856d02e9d83ac" providerId="LiveId" clId="{8AB6E6D9-5431-4D09-9DA2-2B797A7584F7}" dt="2021-11-02T16:09:46.456" v="2031"/>
        <pc:sldMkLst>
          <pc:docMk/>
          <pc:sldMk cId="3964383563" sldId="722"/>
        </pc:sldMkLst>
        <pc:spChg chg="mod">
          <ac:chgData name="Nguyen Chi Son" userId="606856d02e9d83ac" providerId="LiveId" clId="{8AB6E6D9-5431-4D09-9DA2-2B797A7584F7}" dt="2021-11-02T15:57:55.331" v="1121" actId="20577"/>
          <ac:spMkLst>
            <pc:docMk/>
            <pc:sldMk cId="3964383563" sldId="722"/>
            <ac:spMk id="14" creationId="{A530074C-9975-4D4F-AC15-005B11433C74}"/>
          </ac:spMkLst>
        </pc:spChg>
        <pc:spChg chg="mod">
          <ac:chgData name="Nguyen Chi Son" userId="606856d02e9d83ac" providerId="LiveId" clId="{8AB6E6D9-5431-4D09-9DA2-2B797A7584F7}" dt="2021-11-02T15:57:07.510" v="997" actId="1036"/>
          <ac:spMkLst>
            <pc:docMk/>
            <pc:sldMk cId="3964383563" sldId="722"/>
            <ac:spMk id="15" creationId="{EC5263CE-BE2F-44C4-BD89-2666D2873C33}"/>
          </ac:spMkLst>
        </pc:spChg>
        <pc:spChg chg="mod">
          <ac:chgData name="Nguyen Chi Son" userId="606856d02e9d83ac" providerId="LiveId" clId="{8AB6E6D9-5431-4D09-9DA2-2B797A7584F7}" dt="2021-11-02T15:56:56.314" v="962" actId="20577"/>
          <ac:spMkLst>
            <pc:docMk/>
            <pc:sldMk cId="3964383563" sldId="722"/>
            <ac:spMk id="19" creationId="{9C339D16-68E4-43C4-A62E-D0146138D23B}"/>
          </ac:spMkLst>
        </pc:spChg>
        <pc:picChg chg="add mod">
          <ac:chgData name="Nguyen Chi Son" userId="606856d02e9d83ac" providerId="LiveId" clId="{8AB6E6D9-5431-4D09-9DA2-2B797A7584F7}" dt="2021-11-02T15:57:01.956" v="964" actId="1076"/>
          <ac:picMkLst>
            <pc:docMk/>
            <pc:sldMk cId="3964383563" sldId="722"/>
            <ac:picMk id="7" creationId="{527DD534-EEF8-4ED1-A171-951E7AB10652}"/>
          </ac:picMkLst>
        </pc:picChg>
        <pc:picChg chg="del">
          <ac:chgData name="Nguyen Chi Son" userId="606856d02e9d83ac" providerId="LiveId" clId="{8AB6E6D9-5431-4D09-9DA2-2B797A7584F7}" dt="2021-11-02T15:56:33.446" v="724" actId="478"/>
          <ac:picMkLst>
            <pc:docMk/>
            <pc:sldMk cId="3964383563" sldId="722"/>
            <ac:picMk id="20" creationId="{BD7EDD25-CFB1-4CFD-8903-2DC144EE421E}"/>
          </ac:picMkLst>
        </pc:picChg>
      </pc:sldChg>
      <pc:sldChg chg="del">
        <pc:chgData name="Nguyen Chi Son" userId="606856d02e9d83ac" providerId="LiveId" clId="{8AB6E6D9-5431-4D09-9DA2-2B797A7584F7}" dt="2021-11-02T15:58:12.420" v="1168" actId="47"/>
        <pc:sldMkLst>
          <pc:docMk/>
          <pc:sldMk cId="2023091208" sldId="733"/>
        </pc:sldMkLst>
      </pc:sldChg>
      <pc:sldChg chg="del">
        <pc:chgData name="Nguyen Chi Son" userId="606856d02e9d83ac" providerId="LiveId" clId="{8AB6E6D9-5431-4D09-9DA2-2B797A7584F7}" dt="2021-11-02T15:58:12.420" v="1168" actId="47"/>
        <pc:sldMkLst>
          <pc:docMk/>
          <pc:sldMk cId="833426542" sldId="734"/>
        </pc:sldMkLst>
      </pc:sldChg>
      <pc:sldChg chg="del">
        <pc:chgData name="Nguyen Chi Son" userId="606856d02e9d83ac" providerId="LiveId" clId="{8AB6E6D9-5431-4D09-9DA2-2B797A7584F7}" dt="2021-11-02T15:58:12.420" v="1168" actId="47"/>
        <pc:sldMkLst>
          <pc:docMk/>
          <pc:sldMk cId="2327565518" sldId="736"/>
        </pc:sldMkLst>
      </pc:sldChg>
      <pc:sldChg chg="del">
        <pc:chgData name="Nguyen Chi Son" userId="606856d02e9d83ac" providerId="LiveId" clId="{8AB6E6D9-5431-4D09-9DA2-2B797A7584F7}" dt="2021-11-02T15:58:12.420" v="1168" actId="47"/>
        <pc:sldMkLst>
          <pc:docMk/>
          <pc:sldMk cId="2436188455" sldId="737"/>
        </pc:sldMkLst>
      </pc:sldChg>
      <pc:sldChg chg="del">
        <pc:chgData name="Nguyen Chi Son" userId="606856d02e9d83ac" providerId="LiveId" clId="{8AB6E6D9-5431-4D09-9DA2-2B797A7584F7}" dt="2021-11-02T15:58:12.420" v="1168" actId="47"/>
        <pc:sldMkLst>
          <pc:docMk/>
          <pc:sldMk cId="4158414224" sldId="738"/>
        </pc:sldMkLst>
      </pc:sldChg>
      <pc:sldChg chg="del">
        <pc:chgData name="Nguyen Chi Son" userId="606856d02e9d83ac" providerId="LiveId" clId="{8AB6E6D9-5431-4D09-9DA2-2B797A7584F7}" dt="2021-11-02T15:58:02.466" v="1122" actId="47"/>
        <pc:sldMkLst>
          <pc:docMk/>
          <pc:sldMk cId="4013739178" sldId="742"/>
        </pc:sldMkLst>
      </pc:sldChg>
      <pc:sldChg chg="del">
        <pc:chgData name="Nguyen Chi Son" userId="606856d02e9d83ac" providerId="LiveId" clId="{8AB6E6D9-5431-4D09-9DA2-2B797A7584F7}" dt="2021-11-02T16:09:35.896" v="2027" actId="47"/>
        <pc:sldMkLst>
          <pc:docMk/>
          <pc:sldMk cId="819712432" sldId="743"/>
        </pc:sldMkLst>
      </pc:sldChg>
      <pc:sldChg chg="del">
        <pc:chgData name="Nguyen Chi Son" userId="606856d02e9d83ac" providerId="LiveId" clId="{8AB6E6D9-5431-4D09-9DA2-2B797A7584F7}" dt="2021-11-02T16:09:35.896" v="2027" actId="47"/>
        <pc:sldMkLst>
          <pc:docMk/>
          <pc:sldMk cId="3726639508" sldId="744"/>
        </pc:sldMkLst>
      </pc:sldChg>
      <pc:sldChg chg="del">
        <pc:chgData name="Nguyen Chi Son" userId="606856d02e9d83ac" providerId="LiveId" clId="{8AB6E6D9-5431-4D09-9DA2-2B797A7584F7}" dt="2021-11-02T16:09:35.896" v="2027" actId="47"/>
        <pc:sldMkLst>
          <pc:docMk/>
          <pc:sldMk cId="999547460" sldId="745"/>
        </pc:sldMkLst>
      </pc:sldChg>
      <pc:sldChg chg="addSp delSp modSp mod delAnim modAnim">
        <pc:chgData name="Nguyen Chi Son" userId="606856d02e9d83ac" providerId="LiveId" clId="{8AB6E6D9-5431-4D09-9DA2-2B797A7584F7}" dt="2021-11-02T16:09:54.677" v="2035"/>
        <pc:sldMkLst>
          <pc:docMk/>
          <pc:sldMk cId="51380808" sldId="746"/>
        </pc:sldMkLst>
        <pc:spChg chg="mod">
          <ac:chgData name="Nguyen Chi Son" userId="606856d02e9d83ac" providerId="LiveId" clId="{8AB6E6D9-5431-4D09-9DA2-2B797A7584F7}" dt="2021-11-02T16:09:18.003" v="2024" actId="1036"/>
          <ac:spMkLst>
            <pc:docMk/>
            <pc:sldMk cId="51380808" sldId="746"/>
            <ac:spMk id="14" creationId="{A530074C-9975-4D4F-AC15-005B11433C74}"/>
          </ac:spMkLst>
        </pc:spChg>
        <pc:spChg chg="mod">
          <ac:chgData name="Nguyen Chi Son" userId="606856d02e9d83ac" providerId="LiveId" clId="{8AB6E6D9-5431-4D09-9DA2-2B797A7584F7}" dt="2021-11-02T16:09:18.003" v="2024" actId="1036"/>
          <ac:spMkLst>
            <pc:docMk/>
            <pc:sldMk cId="51380808" sldId="746"/>
            <ac:spMk id="15" creationId="{EC5263CE-BE2F-44C4-BD89-2666D2873C33}"/>
          </ac:spMkLst>
        </pc:spChg>
        <pc:spChg chg="mod">
          <ac:chgData name="Nguyen Chi Son" userId="606856d02e9d83ac" providerId="LiveId" clId="{8AB6E6D9-5431-4D09-9DA2-2B797A7584F7}" dt="2021-11-02T16:03:43.977" v="2000" actId="20577"/>
          <ac:spMkLst>
            <pc:docMk/>
            <pc:sldMk cId="51380808" sldId="746"/>
            <ac:spMk id="19" creationId="{9C339D16-68E4-43C4-A62E-D0146138D23B}"/>
          </ac:spMkLst>
        </pc:spChg>
        <pc:picChg chg="del">
          <ac:chgData name="Nguyen Chi Son" userId="606856d02e9d83ac" providerId="LiveId" clId="{8AB6E6D9-5431-4D09-9DA2-2B797A7584F7}" dt="2021-11-02T16:03:26.932" v="1838" actId="478"/>
          <ac:picMkLst>
            <pc:docMk/>
            <pc:sldMk cId="51380808" sldId="746"/>
            <ac:picMk id="3" creationId="{4E8417A6-57E1-4AE1-ABEE-52BDC8FB7438}"/>
          </ac:picMkLst>
        </pc:picChg>
        <pc:picChg chg="add del mod">
          <ac:chgData name="Nguyen Chi Son" userId="606856d02e9d83ac" providerId="LiveId" clId="{8AB6E6D9-5431-4D09-9DA2-2B797A7584F7}" dt="2021-11-02T16:07:37.041" v="2011" actId="478"/>
          <ac:picMkLst>
            <pc:docMk/>
            <pc:sldMk cId="51380808" sldId="746"/>
            <ac:picMk id="4" creationId="{6C449517-15AF-4886-964A-18B879B45B93}"/>
          </ac:picMkLst>
        </pc:picChg>
        <pc:picChg chg="add mod">
          <ac:chgData name="Nguyen Chi Son" userId="606856d02e9d83ac" providerId="LiveId" clId="{8AB6E6D9-5431-4D09-9DA2-2B797A7584F7}" dt="2021-11-02T16:09:23.379" v="2026" actId="1076"/>
          <ac:picMkLst>
            <pc:docMk/>
            <pc:sldMk cId="51380808" sldId="746"/>
            <ac:picMk id="6" creationId="{7DDA131E-2B5B-441F-B67C-542259DFC298}"/>
          </ac:picMkLst>
        </pc:picChg>
      </pc:sldChg>
      <pc:sldChg chg="addSp delSp modSp add mod">
        <pc:chgData name="Nguyen Chi Son" userId="606856d02e9d83ac" providerId="LiveId" clId="{8AB6E6D9-5431-4D09-9DA2-2B797A7584F7}" dt="2021-11-02T16:03:19.746" v="1837" actId="1076"/>
        <pc:sldMkLst>
          <pc:docMk/>
          <pc:sldMk cId="3267194069" sldId="747"/>
        </pc:sldMkLst>
        <pc:spChg chg="mod">
          <ac:chgData name="Nguyen Chi Son" userId="606856d02e9d83ac" providerId="LiveId" clId="{8AB6E6D9-5431-4D09-9DA2-2B797A7584F7}" dt="2021-11-02T16:01:50.592" v="1526" actId="20577"/>
          <ac:spMkLst>
            <pc:docMk/>
            <pc:sldMk cId="3267194069" sldId="747"/>
            <ac:spMk id="2" creationId="{BA8A6260-CA4B-46A9-A06E-C71EE59E6992}"/>
          </ac:spMkLst>
        </pc:spChg>
        <pc:spChg chg="mod">
          <ac:chgData name="Nguyen Chi Son" userId="606856d02e9d83ac" providerId="LiveId" clId="{8AB6E6D9-5431-4D09-9DA2-2B797A7584F7}" dt="2021-11-02T16:03:19.746" v="1837" actId="1076"/>
          <ac:spMkLst>
            <pc:docMk/>
            <pc:sldMk cId="3267194069" sldId="747"/>
            <ac:spMk id="8" creationId="{3CBECDDA-DD7D-40DE-BAEC-AE6A41C5FC24}"/>
          </ac:spMkLst>
        </pc:spChg>
        <pc:picChg chg="add del mod modCrop">
          <ac:chgData name="Nguyen Chi Son" userId="606856d02e9d83ac" providerId="LiveId" clId="{8AB6E6D9-5431-4D09-9DA2-2B797A7584F7}" dt="2021-11-02T16:02:51.858" v="1826" actId="478"/>
          <ac:picMkLst>
            <pc:docMk/>
            <pc:sldMk cId="3267194069" sldId="747"/>
            <ac:picMk id="4" creationId="{F5D12DAC-9241-4E6B-92A5-EDD18889AD25}"/>
          </ac:picMkLst>
        </pc:picChg>
        <pc:picChg chg="del">
          <ac:chgData name="Nguyen Chi Son" userId="606856d02e9d83ac" providerId="LiveId" clId="{8AB6E6D9-5431-4D09-9DA2-2B797A7584F7}" dt="2021-11-02T15:58:16.624" v="1170" actId="478"/>
          <ac:picMkLst>
            <pc:docMk/>
            <pc:sldMk cId="3267194069" sldId="747"/>
            <ac:picMk id="6" creationId="{E60DAABF-DA31-4B77-AA30-EA46129E4E17}"/>
          </ac:picMkLst>
        </pc:picChg>
        <pc:picChg chg="add mod">
          <ac:chgData name="Nguyen Chi Son" userId="606856d02e9d83ac" providerId="LiveId" clId="{8AB6E6D9-5431-4D09-9DA2-2B797A7584F7}" dt="2021-11-02T16:03:10.237" v="1832" actId="1076"/>
          <ac:picMkLst>
            <pc:docMk/>
            <pc:sldMk cId="3267194069" sldId="747"/>
            <ac:picMk id="9" creationId="{C38C869F-BFDF-46BB-97AF-76F256B3894B}"/>
          </ac:picMkLst>
        </pc:picChg>
        <pc:picChg chg="del">
          <ac:chgData name="Nguyen Chi Son" userId="606856d02e9d83ac" providerId="LiveId" clId="{8AB6E6D9-5431-4D09-9DA2-2B797A7584F7}" dt="2021-11-02T15:58:17.094" v="1171" actId="478"/>
          <ac:picMkLst>
            <pc:docMk/>
            <pc:sldMk cId="3267194069" sldId="747"/>
            <ac:picMk id="1026" creationId="{5E95A664-17B0-47CD-A870-63D38437C256}"/>
          </ac:picMkLst>
        </pc:picChg>
      </pc:sldChg>
    </pc:docChg>
  </pc:docChgLst>
  <pc:docChgLst>
    <pc:chgData name="Nguyen Chi Son" userId="606856d02e9d83ac" providerId="LiveId" clId="{6D243AD4-F978-4D67-A959-3DC053EDE48D}"/>
    <pc:docChg chg="undo redo custSel addSld delSld modSld sldOrd">
      <pc:chgData name="Nguyen Chi Son" userId="606856d02e9d83ac" providerId="LiveId" clId="{6D243AD4-F978-4D67-A959-3DC053EDE48D}" dt="2022-05-10T02:54:07.463" v="12035"/>
      <pc:docMkLst>
        <pc:docMk/>
      </pc:docMkLst>
      <pc:sldChg chg="modSp mod">
        <pc:chgData name="Nguyen Chi Son" userId="606856d02e9d83ac" providerId="LiveId" clId="{6D243AD4-F978-4D67-A959-3DC053EDE48D}" dt="2022-05-06T15:30:28.083" v="4455" actId="207"/>
        <pc:sldMkLst>
          <pc:docMk/>
          <pc:sldMk cId="3118415587" sldId="294"/>
        </pc:sldMkLst>
        <pc:spChg chg="mod">
          <ac:chgData name="Nguyen Chi Son" userId="606856d02e9d83ac" providerId="LiveId" clId="{6D243AD4-F978-4D67-A959-3DC053EDE48D}" dt="2022-05-06T15:30:28.083" v="4455" actId="207"/>
          <ac:spMkLst>
            <pc:docMk/>
            <pc:sldMk cId="3118415587" sldId="294"/>
            <ac:spMk id="36" creationId="{B4C64120-116A-4E6E-A3E4-6D677D5EF447}"/>
          </ac:spMkLst>
        </pc:spChg>
      </pc:sldChg>
      <pc:sldChg chg="addSp delSp modSp del mod">
        <pc:chgData name="Nguyen Chi Son" userId="606856d02e9d83ac" providerId="LiveId" clId="{6D243AD4-F978-4D67-A959-3DC053EDE48D}" dt="2022-05-09T22:37:58.423" v="4622" actId="47"/>
        <pc:sldMkLst>
          <pc:docMk/>
          <pc:sldMk cId="470225863" sldId="691"/>
        </pc:sldMkLst>
        <pc:spChg chg="mod">
          <ac:chgData name="Nguyen Chi Son" userId="606856d02e9d83ac" providerId="LiveId" clId="{6D243AD4-F978-4D67-A959-3DC053EDE48D}" dt="2022-05-09T22:34:46.923" v="4574" actId="20577"/>
          <ac:spMkLst>
            <pc:docMk/>
            <pc:sldMk cId="470225863" sldId="691"/>
            <ac:spMk id="2" creationId="{BA8A6260-CA4B-46A9-A06E-C71EE59E6992}"/>
          </ac:spMkLst>
        </pc:spChg>
        <pc:spChg chg="add del mod">
          <ac:chgData name="Nguyen Chi Son" userId="606856d02e9d83ac" providerId="LiveId" clId="{6D243AD4-F978-4D67-A959-3DC053EDE48D}" dt="2022-05-09T22:35:56.709" v="4586"/>
          <ac:spMkLst>
            <pc:docMk/>
            <pc:sldMk cId="470225863" sldId="691"/>
            <ac:spMk id="8" creationId="{190240BB-0B31-41A4-E2FC-0C54C328B4C7}"/>
          </ac:spMkLst>
        </pc:spChg>
      </pc:sldChg>
      <pc:sldChg chg="del">
        <pc:chgData name="Nguyen Chi Son" userId="606856d02e9d83ac" providerId="LiveId" clId="{6D243AD4-F978-4D67-A959-3DC053EDE48D}" dt="2022-05-09T22:38:08.693" v="4624" actId="47"/>
        <pc:sldMkLst>
          <pc:docMk/>
          <pc:sldMk cId="3964383563" sldId="722"/>
        </pc:sldMkLst>
      </pc:sldChg>
      <pc:sldChg chg="add del">
        <pc:chgData name="Nguyen Chi Son" userId="606856d02e9d83ac" providerId="LiveId" clId="{6D243AD4-F978-4D67-A959-3DC053EDE48D}" dt="2022-05-09T23:05:58.384" v="5283" actId="47"/>
        <pc:sldMkLst>
          <pc:docMk/>
          <pc:sldMk cId="3267194069" sldId="747"/>
        </pc:sldMkLst>
      </pc:sldChg>
      <pc:sldChg chg="modSp del mod">
        <pc:chgData name="Nguyen Chi Son" userId="606856d02e9d83ac" providerId="LiveId" clId="{6D243AD4-F978-4D67-A959-3DC053EDE48D}" dt="2022-03-04T20:32:54.651" v="4426" actId="47"/>
        <pc:sldMkLst>
          <pc:docMk/>
          <pc:sldMk cId="3650864165" sldId="750"/>
        </pc:sldMkLst>
        <pc:spChg chg="mod">
          <ac:chgData name="Nguyen Chi Son" userId="606856d02e9d83ac" providerId="LiveId" clId="{6D243AD4-F978-4D67-A959-3DC053EDE48D}" dt="2022-03-04T19:22:08.557" v="338" actId="20577"/>
          <ac:spMkLst>
            <pc:docMk/>
            <pc:sldMk cId="3650864165" sldId="750"/>
            <ac:spMk id="2" creationId="{DAF08EC2-5D0D-48D9-855C-A59C0E5ED55B}"/>
          </ac:spMkLst>
        </pc:spChg>
        <pc:spChg chg="mod">
          <ac:chgData name="Nguyen Chi Son" userId="606856d02e9d83ac" providerId="LiveId" clId="{6D243AD4-F978-4D67-A959-3DC053EDE48D}" dt="2022-03-04T19:22:17.916" v="353" actId="1036"/>
          <ac:spMkLst>
            <pc:docMk/>
            <pc:sldMk cId="3650864165" sldId="750"/>
            <ac:spMk id="3" creationId="{8CD51C9F-FCB0-4185-93E6-835FC05E1B10}"/>
          </ac:spMkLst>
        </pc:spChg>
      </pc:sldChg>
      <pc:sldChg chg="addSp delSp modSp mod ord delAnim modAnim">
        <pc:chgData name="Nguyen Chi Son" userId="606856d02e9d83ac" providerId="LiveId" clId="{6D243AD4-F978-4D67-A959-3DC053EDE48D}" dt="2022-05-10T02:49:27.549" v="11931"/>
        <pc:sldMkLst>
          <pc:docMk/>
          <pc:sldMk cId="3436966872" sldId="751"/>
        </pc:sldMkLst>
        <pc:spChg chg="mod">
          <ac:chgData name="Nguyen Chi Son" userId="606856d02e9d83ac" providerId="LiveId" clId="{6D243AD4-F978-4D67-A959-3DC053EDE48D}" dt="2022-05-10T00:36:31.353" v="6353" actId="20577"/>
          <ac:spMkLst>
            <pc:docMk/>
            <pc:sldMk cId="3436966872" sldId="751"/>
            <ac:spMk id="2" creationId="{BA8A6260-CA4B-46A9-A06E-C71EE59E6992}"/>
          </ac:spMkLst>
        </pc:spChg>
        <pc:spChg chg="mod">
          <ac:chgData name="Nguyen Chi Son" userId="606856d02e9d83ac" providerId="LiveId" clId="{6D243AD4-F978-4D67-A959-3DC053EDE48D}" dt="2022-05-10T00:36:36.505" v="6377" actId="1036"/>
          <ac:spMkLst>
            <pc:docMk/>
            <pc:sldMk cId="3436966872" sldId="751"/>
            <ac:spMk id="5" creationId="{5FCB6675-D220-43C6-AA0B-F5516442E11D}"/>
          </ac:spMkLst>
        </pc:spChg>
        <pc:graphicFrameChg chg="add mod">
          <ac:chgData name="Nguyen Chi Son" userId="606856d02e9d83ac" providerId="LiveId" clId="{6D243AD4-F978-4D67-A959-3DC053EDE48D}" dt="2022-05-10T00:36:36.505" v="6377" actId="1036"/>
          <ac:graphicFrameMkLst>
            <pc:docMk/>
            <pc:sldMk cId="3436966872" sldId="751"/>
            <ac:graphicFrameMk id="6" creationId="{958CE3FE-48E3-45E6-9EFF-37A1076F5283}"/>
          </ac:graphicFrameMkLst>
        </pc:graphicFrameChg>
        <pc:graphicFrameChg chg="add mod">
          <ac:chgData name="Nguyen Chi Son" userId="606856d02e9d83ac" providerId="LiveId" clId="{6D243AD4-F978-4D67-A959-3DC053EDE48D}" dt="2022-03-04T19:29:41.980" v="952" actId="571"/>
          <ac:graphicFrameMkLst>
            <pc:docMk/>
            <pc:sldMk cId="3436966872" sldId="751"/>
            <ac:graphicFrameMk id="7" creationId="{1981B969-CF39-4F68-B372-F2AE1DA83460}"/>
          </ac:graphicFrameMkLst>
        </pc:graphicFrameChg>
        <pc:graphicFrameChg chg="add mod">
          <ac:chgData name="Nguyen Chi Son" userId="606856d02e9d83ac" providerId="LiveId" clId="{6D243AD4-F978-4D67-A959-3DC053EDE48D}" dt="2022-05-10T00:36:36.505" v="6377" actId="1036"/>
          <ac:graphicFrameMkLst>
            <pc:docMk/>
            <pc:sldMk cId="3436966872" sldId="751"/>
            <ac:graphicFrameMk id="8" creationId="{B63BE909-3838-46BD-B286-31B8298D9894}"/>
          </ac:graphicFrameMkLst>
        </pc:graphicFrameChg>
        <pc:graphicFrameChg chg="add mod">
          <ac:chgData name="Nguyen Chi Son" userId="606856d02e9d83ac" providerId="LiveId" clId="{6D243AD4-F978-4D67-A959-3DC053EDE48D}" dt="2022-05-10T00:36:36.505" v="6377" actId="1036"/>
          <ac:graphicFrameMkLst>
            <pc:docMk/>
            <pc:sldMk cId="3436966872" sldId="751"/>
            <ac:graphicFrameMk id="9" creationId="{E6ABDB40-C45A-4A3E-B632-FE812F0BD4E9}"/>
          </ac:graphicFrameMkLst>
        </pc:graphicFrameChg>
        <pc:graphicFrameChg chg="add mod">
          <ac:chgData name="Nguyen Chi Son" userId="606856d02e9d83ac" providerId="LiveId" clId="{6D243AD4-F978-4D67-A959-3DC053EDE48D}" dt="2022-05-10T00:36:36.505" v="6377" actId="1036"/>
          <ac:graphicFrameMkLst>
            <pc:docMk/>
            <pc:sldMk cId="3436966872" sldId="751"/>
            <ac:graphicFrameMk id="10" creationId="{A6C4EAB6-8BD5-42F0-AD68-EEB1D5501FF4}"/>
          </ac:graphicFrameMkLst>
        </pc:graphicFrameChg>
        <pc:picChg chg="del">
          <ac:chgData name="Nguyen Chi Son" userId="606856d02e9d83ac" providerId="LiveId" clId="{6D243AD4-F978-4D67-A959-3DC053EDE48D}" dt="2022-03-04T19:22:21.166" v="354" actId="478"/>
          <ac:picMkLst>
            <pc:docMk/>
            <pc:sldMk cId="3436966872" sldId="751"/>
            <ac:picMk id="4" creationId="{0151BF90-08BD-4CC0-A842-7CA08B416050}"/>
          </ac:picMkLst>
        </pc:picChg>
        <pc:cxnChg chg="add del mod">
          <ac:chgData name="Nguyen Chi Son" userId="606856d02e9d83ac" providerId="LiveId" clId="{6D243AD4-F978-4D67-A959-3DC053EDE48D}" dt="2022-05-10T00:35:29.295" v="6234" actId="478"/>
          <ac:cxnSpMkLst>
            <pc:docMk/>
            <pc:sldMk cId="3436966872" sldId="751"/>
            <ac:cxnSpMk id="11" creationId="{464B6344-ED70-50BC-AE61-BB63DEEF3966}"/>
          </ac:cxnSpMkLst>
        </pc:cxnChg>
      </pc:sldChg>
      <pc:sldChg chg="del">
        <pc:chgData name="Nguyen Chi Son" userId="606856d02e9d83ac" providerId="LiveId" clId="{6D243AD4-F978-4D67-A959-3DC053EDE48D}" dt="2022-05-09T22:32:33.248" v="4456" actId="47"/>
        <pc:sldMkLst>
          <pc:docMk/>
          <pc:sldMk cId="3920108429" sldId="760"/>
        </pc:sldMkLst>
      </pc:sldChg>
      <pc:sldChg chg="del">
        <pc:chgData name="Nguyen Chi Son" userId="606856d02e9d83ac" providerId="LiveId" clId="{6D243AD4-F978-4D67-A959-3DC053EDE48D}" dt="2022-05-09T22:32:33.248" v="4456" actId="47"/>
        <pc:sldMkLst>
          <pc:docMk/>
          <pc:sldMk cId="2383046546" sldId="761"/>
        </pc:sldMkLst>
      </pc:sldChg>
      <pc:sldChg chg="addSp delSp modSp mod modAnim">
        <pc:chgData name="Nguyen Chi Son" userId="606856d02e9d83ac" providerId="LiveId" clId="{6D243AD4-F978-4D67-A959-3DC053EDE48D}" dt="2022-05-09T22:40:27.004" v="4655" actId="14100"/>
        <pc:sldMkLst>
          <pc:docMk/>
          <pc:sldMk cId="2195649593" sldId="767"/>
        </pc:sldMkLst>
        <pc:spChg chg="mod">
          <ac:chgData name="Nguyen Chi Son" userId="606856d02e9d83ac" providerId="LiveId" clId="{6D243AD4-F978-4D67-A959-3DC053EDE48D}" dt="2022-05-09T22:40:27.004" v="4655" actId="14100"/>
          <ac:spMkLst>
            <pc:docMk/>
            <pc:sldMk cId="2195649593" sldId="767"/>
            <ac:spMk id="14" creationId="{A530074C-9975-4D4F-AC15-005B11433C74}"/>
          </ac:spMkLst>
        </pc:spChg>
        <pc:spChg chg="mod">
          <ac:chgData name="Nguyen Chi Son" userId="606856d02e9d83ac" providerId="LiveId" clId="{6D243AD4-F978-4D67-A959-3DC053EDE48D}" dt="2022-05-09T22:38:47.479" v="4632" actId="20577"/>
          <ac:spMkLst>
            <pc:docMk/>
            <pc:sldMk cId="2195649593" sldId="767"/>
            <ac:spMk id="19" creationId="{9C339D16-68E4-43C4-A62E-D0146138D23B}"/>
          </ac:spMkLst>
        </pc:spChg>
        <pc:graphicFrameChg chg="add mod">
          <ac:chgData name="Nguyen Chi Son" userId="606856d02e9d83ac" providerId="LiveId" clId="{6D243AD4-F978-4D67-A959-3DC053EDE48D}" dt="2022-05-09T22:39:46.413" v="4641" actId="1076"/>
          <ac:graphicFrameMkLst>
            <pc:docMk/>
            <pc:sldMk cId="2195649593" sldId="767"/>
            <ac:graphicFrameMk id="12" creationId="{F0E5A0BF-76A2-74C2-776C-3F8C2FB60AC1}"/>
          </ac:graphicFrameMkLst>
        </pc:graphicFrameChg>
        <pc:graphicFrameChg chg="add mod">
          <ac:chgData name="Nguyen Chi Son" userId="606856d02e9d83ac" providerId="LiveId" clId="{6D243AD4-F978-4D67-A959-3DC053EDE48D}" dt="2022-05-09T22:40:00.810" v="4649"/>
          <ac:graphicFrameMkLst>
            <pc:docMk/>
            <pc:sldMk cId="2195649593" sldId="767"/>
            <ac:graphicFrameMk id="13" creationId="{40D5683C-963C-4B54-2731-333E2EEF208A}"/>
          </ac:graphicFrameMkLst>
        </pc:graphicFrameChg>
        <pc:graphicFrameChg chg="add mod">
          <ac:chgData name="Nguyen Chi Son" userId="606856d02e9d83ac" providerId="LiveId" clId="{6D243AD4-F978-4D67-A959-3DC053EDE48D}" dt="2022-05-09T22:40:09.850" v="4654" actId="1076"/>
          <ac:graphicFrameMkLst>
            <pc:docMk/>
            <pc:sldMk cId="2195649593" sldId="767"/>
            <ac:graphicFrameMk id="16" creationId="{40EB7D72-E1E3-FC63-98DA-EF5D422769FA}"/>
          </ac:graphicFrameMkLst>
        </pc:graphicFrameChg>
        <pc:graphicFrameChg chg="del mod">
          <ac:chgData name="Nguyen Chi Son" userId="606856d02e9d83ac" providerId="LiveId" clId="{6D243AD4-F978-4D67-A959-3DC053EDE48D}" dt="2022-05-09T22:39:44.020" v="4640" actId="478"/>
          <ac:graphicFrameMkLst>
            <pc:docMk/>
            <pc:sldMk cId="2195649593" sldId="767"/>
            <ac:graphicFrameMk id="17" creationId="{9F3D2C78-53FC-46F7-A1C6-58D77D78D728}"/>
          </ac:graphicFrameMkLst>
        </pc:graphicFrameChg>
        <pc:graphicFrameChg chg="del mod">
          <ac:chgData name="Nguyen Chi Son" userId="606856d02e9d83ac" providerId="LiveId" clId="{6D243AD4-F978-4D67-A959-3DC053EDE48D}" dt="2022-05-09T22:39:55.681" v="4646" actId="478"/>
          <ac:graphicFrameMkLst>
            <pc:docMk/>
            <pc:sldMk cId="2195649593" sldId="767"/>
            <ac:graphicFrameMk id="18" creationId="{F728AE51-7B7A-467D-B034-FEDEF21CCB2A}"/>
          </ac:graphicFrameMkLst>
        </pc:graphicFrameChg>
        <pc:graphicFrameChg chg="del mod">
          <ac:chgData name="Nguyen Chi Son" userId="606856d02e9d83ac" providerId="LiveId" clId="{6D243AD4-F978-4D67-A959-3DC053EDE48D}" dt="2022-05-09T22:40:06.121" v="4653" actId="478"/>
          <ac:graphicFrameMkLst>
            <pc:docMk/>
            <pc:sldMk cId="2195649593" sldId="767"/>
            <ac:graphicFrameMk id="22" creationId="{4BEC68DF-89A9-40F5-9E73-7F06583742F4}"/>
          </ac:graphicFrameMkLst>
        </pc:graphicFrameChg>
        <pc:picChg chg="add mod">
          <ac:chgData name="Nguyen Chi Son" userId="606856d02e9d83ac" providerId="LiveId" clId="{6D243AD4-F978-4D67-A959-3DC053EDE48D}" dt="2022-05-09T22:38:40.070" v="4630" actId="1076"/>
          <ac:picMkLst>
            <pc:docMk/>
            <pc:sldMk cId="2195649593" sldId="767"/>
            <ac:picMk id="3" creationId="{260BF355-A728-9707-7ADD-E5B8065A8980}"/>
          </ac:picMkLst>
        </pc:picChg>
        <pc:picChg chg="del">
          <ac:chgData name="Nguyen Chi Son" userId="606856d02e9d83ac" providerId="LiveId" clId="{6D243AD4-F978-4D67-A959-3DC053EDE48D}" dt="2022-05-09T22:38:33.729" v="4625" actId="478"/>
          <ac:picMkLst>
            <pc:docMk/>
            <pc:sldMk cId="2195649593" sldId="767"/>
            <ac:picMk id="4" creationId="{C2CBF8D2-32DF-4276-93A2-1B23CBB2118E}"/>
          </ac:picMkLst>
        </pc:picChg>
      </pc:sldChg>
      <pc:sldChg chg="addSp delSp modSp del mod delAnim modAnim">
        <pc:chgData name="Nguyen Chi Son" userId="606856d02e9d83ac" providerId="LiveId" clId="{6D243AD4-F978-4D67-A959-3DC053EDE48D}" dt="2022-05-09T23:27:14.345" v="6217" actId="47"/>
        <pc:sldMkLst>
          <pc:docMk/>
          <pc:sldMk cId="3676216439" sldId="768"/>
        </pc:sldMkLst>
        <pc:spChg chg="mod">
          <ac:chgData name="Nguyen Chi Son" userId="606856d02e9d83ac" providerId="LiveId" clId="{6D243AD4-F978-4D67-A959-3DC053EDE48D}" dt="2022-05-09T23:11:02.471" v="5369" actId="1076"/>
          <ac:spMkLst>
            <pc:docMk/>
            <pc:sldMk cId="3676216439" sldId="768"/>
            <ac:spMk id="14" creationId="{A530074C-9975-4D4F-AC15-005B11433C74}"/>
          </ac:spMkLst>
        </pc:spChg>
        <pc:spChg chg="mod">
          <ac:chgData name="Nguyen Chi Son" userId="606856d02e9d83ac" providerId="LiveId" clId="{6D243AD4-F978-4D67-A959-3DC053EDE48D}" dt="2022-05-09T23:07:00.282" v="5296" actId="14100"/>
          <ac:spMkLst>
            <pc:docMk/>
            <pc:sldMk cId="3676216439" sldId="768"/>
            <ac:spMk id="19" creationId="{9C339D16-68E4-43C4-A62E-D0146138D23B}"/>
          </ac:spMkLst>
        </pc:spChg>
        <pc:spChg chg="add mod">
          <ac:chgData name="Nguyen Chi Son" userId="606856d02e9d83ac" providerId="LiveId" clId="{6D243AD4-F978-4D67-A959-3DC053EDE48D}" dt="2022-05-09T23:13:58.339" v="5630" actId="1036"/>
          <ac:spMkLst>
            <pc:docMk/>
            <pc:sldMk cId="3676216439" sldId="768"/>
            <ac:spMk id="25" creationId="{0D5A494E-EF26-2F8E-A832-BDE3D4B4142A}"/>
          </ac:spMkLst>
        </pc:spChg>
        <pc:spChg chg="add mod">
          <ac:chgData name="Nguyen Chi Son" userId="606856d02e9d83ac" providerId="LiveId" clId="{6D243AD4-F978-4D67-A959-3DC053EDE48D}" dt="2022-05-09T23:13:43.681" v="5626" actId="20577"/>
          <ac:spMkLst>
            <pc:docMk/>
            <pc:sldMk cId="3676216439" sldId="768"/>
            <ac:spMk id="26" creationId="{52579209-DABA-D0A0-056F-9A50F430061C}"/>
          </ac:spMkLst>
        </pc:spChg>
        <pc:graphicFrameChg chg="del mod">
          <ac:chgData name="Nguyen Chi Son" userId="606856d02e9d83ac" providerId="LiveId" clId="{6D243AD4-F978-4D67-A959-3DC053EDE48D}" dt="2022-05-09T23:07:58.330" v="5312" actId="478"/>
          <ac:graphicFrameMkLst>
            <pc:docMk/>
            <pc:sldMk cId="3676216439" sldId="768"/>
            <ac:graphicFrameMk id="10" creationId="{3BB6272D-C463-4F1F-B370-B26B08F88317}"/>
          </ac:graphicFrameMkLst>
        </pc:graphicFrameChg>
        <pc:graphicFrameChg chg="del mod">
          <ac:chgData name="Nguyen Chi Son" userId="606856d02e9d83ac" providerId="LiveId" clId="{6D243AD4-F978-4D67-A959-3DC053EDE48D}" dt="2022-05-09T23:08:07.106" v="5318" actId="478"/>
          <ac:graphicFrameMkLst>
            <pc:docMk/>
            <pc:sldMk cId="3676216439" sldId="768"/>
            <ac:graphicFrameMk id="11" creationId="{2B80DBA2-E9FE-4316-B978-28CA3DC7049F}"/>
          </ac:graphicFrameMkLst>
        </pc:graphicFrameChg>
        <pc:graphicFrameChg chg="add del mod">
          <ac:chgData name="Nguyen Chi Son" userId="606856d02e9d83ac" providerId="LiveId" clId="{6D243AD4-F978-4D67-A959-3DC053EDE48D}" dt="2022-05-09T23:08:14.901" v="5324" actId="478"/>
          <ac:graphicFrameMkLst>
            <pc:docMk/>
            <pc:sldMk cId="3676216439" sldId="768"/>
            <ac:graphicFrameMk id="12" creationId="{5F5759D3-52EB-4685-AB60-BB9CA6D00CCE}"/>
          </ac:graphicFrameMkLst>
        </pc:graphicFrameChg>
        <pc:graphicFrameChg chg="add mod">
          <ac:chgData name="Nguyen Chi Son" userId="606856d02e9d83ac" providerId="LiveId" clId="{6D243AD4-F978-4D67-A959-3DC053EDE48D}" dt="2022-05-09T23:11:04.095" v="5370" actId="1076"/>
          <ac:graphicFrameMkLst>
            <pc:docMk/>
            <pc:sldMk cId="3676216439" sldId="768"/>
            <ac:graphicFrameMk id="13" creationId="{80DA1C4B-FD6F-EA77-52DA-CBA73A7EACB1}"/>
          </ac:graphicFrameMkLst>
        </pc:graphicFrameChg>
        <pc:graphicFrameChg chg="add mod">
          <ac:chgData name="Nguyen Chi Son" userId="606856d02e9d83ac" providerId="LiveId" clId="{6D243AD4-F978-4D67-A959-3DC053EDE48D}" dt="2022-05-09T23:11:05.199" v="5371" actId="1076"/>
          <ac:graphicFrameMkLst>
            <pc:docMk/>
            <pc:sldMk cId="3676216439" sldId="768"/>
            <ac:graphicFrameMk id="16" creationId="{E92C1995-82EA-FA0B-9053-BB1C5D0D11D0}"/>
          </ac:graphicFrameMkLst>
        </pc:graphicFrameChg>
        <pc:graphicFrameChg chg="add mod">
          <ac:chgData name="Nguyen Chi Son" userId="606856d02e9d83ac" providerId="LiveId" clId="{6D243AD4-F978-4D67-A959-3DC053EDE48D}" dt="2022-05-09T23:11:06.191" v="5372" actId="1076"/>
          <ac:graphicFrameMkLst>
            <pc:docMk/>
            <pc:sldMk cId="3676216439" sldId="768"/>
            <ac:graphicFrameMk id="17" creationId="{1AA985A1-081C-53AC-2690-9739D6944289}"/>
          </ac:graphicFrameMkLst>
        </pc:graphicFrameChg>
        <pc:graphicFrameChg chg="add mod">
          <ac:chgData name="Nguyen Chi Son" userId="606856d02e9d83ac" providerId="LiveId" clId="{6D243AD4-F978-4D67-A959-3DC053EDE48D}" dt="2022-05-09T23:13:42.365" v="5625" actId="1076"/>
          <ac:graphicFrameMkLst>
            <pc:docMk/>
            <pc:sldMk cId="3676216439" sldId="768"/>
            <ac:graphicFrameMk id="27" creationId="{42E8FFD0-2AD1-1A4B-9EE9-EBED28D580D4}"/>
          </ac:graphicFrameMkLst>
        </pc:graphicFrameChg>
        <pc:graphicFrameChg chg="add mod">
          <ac:chgData name="Nguyen Chi Son" userId="606856d02e9d83ac" providerId="LiveId" clId="{6D243AD4-F978-4D67-A959-3DC053EDE48D}" dt="2022-05-09T23:12:14.382" v="5462" actId="571"/>
          <ac:graphicFrameMkLst>
            <pc:docMk/>
            <pc:sldMk cId="3676216439" sldId="768"/>
            <ac:graphicFrameMk id="28" creationId="{51BBE2F2-69A9-6458-8DA5-88D19D9DBBD7}"/>
          </ac:graphicFrameMkLst>
        </pc:graphicFrameChg>
        <pc:graphicFrameChg chg="add mod">
          <ac:chgData name="Nguyen Chi Son" userId="606856d02e9d83ac" providerId="LiveId" clId="{6D243AD4-F978-4D67-A959-3DC053EDE48D}" dt="2022-05-09T23:14:22.434" v="5643" actId="1035"/>
          <ac:graphicFrameMkLst>
            <pc:docMk/>
            <pc:sldMk cId="3676216439" sldId="768"/>
            <ac:graphicFrameMk id="29" creationId="{1F397B3A-3E4A-3EA4-118E-93736A998FA9}"/>
          </ac:graphicFrameMkLst>
        </pc:graphicFrameChg>
        <pc:picChg chg="add mod">
          <ac:chgData name="Nguyen Chi Son" userId="606856d02e9d83ac" providerId="LiveId" clId="{6D243AD4-F978-4D67-A959-3DC053EDE48D}" dt="2022-05-09T23:06:56.906" v="5295" actId="1076"/>
          <ac:picMkLst>
            <pc:docMk/>
            <pc:sldMk cId="3676216439" sldId="768"/>
            <ac:picMk id="3" creationId="{F8AF86E7-6716-1DA8-CC8D-749851C8D1FE}"/>
          </ac:picMkLst>
        </pc:picChg>
        <pc:picChg chg="del">
          <ac:chgData name="Nguyen Chi Son" userId="606856d02e9d83ac" providerId="LiveId" clId="{6D243AD4-F978-4D67-A959-3DC053EDE48D}" dt="2022-05-09T23:06:03.771" v="5284" actId="478"/>
          <ac:picMkLst>
            <pc:docMk/>
            <pc:sldMk cId="3676216439" sldId="768"/>
            <ac:picMk id="4" creationId="{695F173E-A5D3-4F94-BC70-88D7589ADC12}"/>
          </ac:picMkLst>
        </pc:picChg>
        <pc:cxnChg chg="add mod">
          <ac:chgData name="Nguyen Chi Son" userId="606856d02e9d83ac" providerId="LiveId" clId="{6D243AD4-F978-4D67-A959-3DC053EDE48D}" dt="2022-05-09T23:09:30.960" v="5337" actId="14100"/>
          <ac:cxnSpMkLst>
            <pc:docMk/>
            <pc:sldMk cId="3676216439" sldId="768"/>
            <ac:cxnSpMk id="18" creationId="{270D70F4-4549-8879-7378-A9262E0D030C}"/>
          </ac:cxnSpMkLst>
        </pc:cxnChg>
        <pc:cxnChg chg="add mod">
          <ac:chgData name="Nguyen Chi Son" userId="606856d02e9d83ac" providerId="LiveId" clId="{6D243AD4-F978-4D67-A959-3DC053EDE48D}" dt="2022-05-09T23:10:01.732" v="5350" actId="1037"/>
          <ac:cxnSpMkLst>
            <pc:docMk/>
            <pc:sldMk cId="3676216439" sldId="768"/>
            <ac:cxnSpMk id="20" creationId="{82938206-8838-8197-590C-88FC9F6EDFA0}"/>
          </ac:cxnSpMkLst>
        </pc:cxnChg>
        <pc:cxnChg chg="add mod">
          <ac:chgData name="Nguyen Chi Son" userId="606856d02e9d83ac" providerId="LiveId" clId="{6D243AD4-F978-4D67-A959-3DC053EDE48D}" dt="2022-05-09T23:10:41.374" v="5367" actId="208"/>
          <ac:cxnSpMkLst>
            <pc:docMk/>
            <pc:sldMk cId="3676216439" sldId="768"/>
            <ac:cxnSpMk id="23" creationId="{EF62FD74-FD05-ADA8-5E46-2C99F854B75E}"/>
          </ac:cxnSpMkLst>
        </pc:cxnChg>
      </pc:sldChg>
      <pc:sldChg chg="del">
        <pc:chgData name="Nguyen Chi Son" userId="606856d02e9d83ac" providerId="LiveId" clId="{6D243AD4-F978-4D67-A959-3DC053EDE48D}" dt="2022-03-04T20:32:57.932" v="4427" actId="47"/>
        <pc:sldMkLst>
          <pc:docMk/>
          <pc:sldMk cId="1864116384" sldId="769"/>
        </pc:sldMkLst>
      </pc:sldChg>
      <pc:sldChg chg="del">
        <pc:chgData name="Nguyen Chi Son" userId="606856d02e9d83ac" providerId="LiveId" clId="{6D243AD4-F978-4D67-A959-3DC053EDE48D}" dt="2022-03-04T20:32:57.932" v="4427" actId="47"/>
        <pc:sldMkLst>
          <pc:docMk/>
          <pc:sldMk cId="3542298664" sldId="770"/>
        </pc:sldMkLst>
      </pc:sldChg>
      <pc:sldChg chg="del">
        <pc:chgData name="Nguyen Chi Son" userId="606856d02e9d83ac" providerId="LiveId" clId="{6D243AD4-F978-4D67-A959-3DC053EDE48D}" dt="2022-05-09T22:32:33.248" v="4456" actId="47"/>
        <pc:sldMkLst>
          <pc:docMk/>
          <pc:sldMk cId="1130125944" sldId="771"/>
        </pc:sldMkLst>
      </pc:sldChg>
      <pc:sldChg chg="del">
        <pc:chgData name="Nguyen Chi Son" userId="606856d02e9d83ac" providerId="LiveId" clId="{6D243AD4-F978-4D67-A959-3DC053EDE48D}" dt="2022-05-09T22:32:33.248" v="4456" actId="47"/>
        <pc:sldMkLst>
          <pc:docMk/>
          <pc:sldMk cId="3104360816" sldId="772"/>
        </pc:sldMkLst>
      </pc:sldChg>
      <pc:sldChg chg="del">
        <pc:chgData name="Nguyen Chi Son" userId="606856d02e9d83ac" providerId="LiveId" clId="{6D243AD4-F978-4D67-A959-3DC053EDE48D}" dt="2022-05-09T22:32:33.248" v="4456" actId="47"/>
        <pc:sldMkLst>
          <pc:docMk/>
          <pc:sldMk cId="1281092170" sldId="773"/>
        </pc:sldMkLst>
      </pc:sldChg>
      <pc:sldChg chg="del ord">
        <pc:chgData name="Nguyen Chi Son" userId="606856d02e9d83ac" providerId="LiveId" clId="{6D243AD4-F978-4D67-A959-3DC053EDE48D}" dt="2022-05-09T22:37:59.550" v="4623" actId="47"/>
        <pc:sldMkLst>
          <pc:docMk/>
          <pc:sldMk cId="3362158315" sldId="774"/>
        </pc:sldMkLst>
      </pc:sldChg>
      <pc:sldChg chg="addSp delSp modSp mod modAnim">
        <pc:chgData name="Nguyen Chi Son" userId="606856d02e9d83ac" providerId="LiveId" clId="{6D243AD4-F978-4D67-A959-3DC053EDE48D}" dt="2022-05-10T02:48:41.894" v="11926"/>
        <pc:sldMkLst>
          <pc:docMk/>
          <pc:sldMk cId="1171149492" sldId="775"/>
        </pc:sldMkLst>
        <pc:spChg chg="add mod">
          <ac:chgData name="Nguyen Chi Son" userId="606856d02e9d83ac" providerId="LiveId" clId="{6D243AD4-F978-4D67-A959-3DC053EDE48D}" dt="2022-05-09T22:46:17.688" v="4939" actId="20577"/>
          <ac:spMkLst>
            <pc:docMk/>
            <pc:sldMk cId="1171149492" sldId="775"/>
            <ac:spMk id="7" creationId="{7F822CC2-6FFF-9848-C71D-BEE8CAE25D8E}"/>
          </ac:spMkLst>
        </pc:spChg>
        <pc:spChg chg="add mod">
          <ac:chgData name="Nguyen Chi Son" userId="606856d02e9d83ac" providerId="LiveId" clId="{6D243AD4-F978-4D67-A959-3DC053EDE48D}" dt="2022-05-09T22:44:16.932" v="4709" actId="20577"/>
          <ac:spMkLst>
            <pc:docMk/>
            <pc:sldMk cId="1171149492" sldId="775"/>
            <ac:spMk id="8" creationId="{19838A2F-DA7B-E6E4-888B-49861B5C2666}"/>
          </ac:spMkLst>
        </pc:spChg>
        <pc:spChg chg="mod">
          <ac:chgData name="Nguyen Chi Son" userId="606856d02e9d83ac" providerId="LiveId" clId="{6D243AD4-F978-4D67-A959-3DC053EDE48D}" dt="2022-05-09T22:44:01.929" v="4679" actId="12788"/>
          <ac:spMkLst>
            <pc:docMk/>
            <pc:sldMk cId="1171149492" sldId="775"/>
            <ac:spMk id="14" creationId="{A530074C-9975-4D4F-AC15-005B11433C74}"/>
          </ac:spMkLst>
        </pc:spChg>
        <pc:spChg chg="mod">
          <ac:chgData name="Nguyen Chi Son" userId="606856d02e9d83ac" providerId="LiveId" clId="{6D243AD4-F978-4D67-A959-3DC053EDE48D}" dt="2022-05-09T22:44:01.929" v="4679" actId="12788"/>
          <ac:spMkLst>
            <pc:docMk/>
            <pc:sldMk cId="1171149492" sldId="775"/>
            <ac:spMk id="15" creationId="{EC5263CE-BE2F-44C4-BD89-2666D2873C33}"/>
          </ac:spMkLst>
        </pc:spChg>
        <pc:spChg chg="mod">
          <ac:chgData name="Nguyen Chi Son" userId="606856d02e9d83ac" providerId="LiveId" clId="{6D243AD4-F978-4D67-A959-3DC053EDE48D}" dt="2022-05-09T22:40:41.700" v="4656" actId="20577"/>
          <ac:spMkLst>
            <pc:docMk/>
            <pc:sldMk cId="1171149492" sldId="775"/>
            <ac:spMk id="19" creationId="{9C339D16-68E4-43C4-A62E-D0146138D23B}"/>
          </ac:spMkLst>
        </pc:spChg>
        <pc:graphicFrameChg chg="del mod">
          <ac:chgData name="Nguyen Chi Son" userId="606856d02e9d83ac" providerId="LiveId" clId="{6D243AD4-F978-4D67-A959-3DC053EDE48D}" dt="2022-05-09T23:07:44.440" v="5302" actId="478"/>
          <ac:graphicFrameMkLst>
            <pc:docMk/>
            <pc:sldMk cId="1171149492" sldId="775"/>
            <ac:graphicFrameMk id="6" creationId="{640389C1-22CE-43C6-9D35-D354BCA3B7A4}"/>
          </ac:graphicFrameMkLst>
        </pc:graphicFrameChg>
        <pc:graphicFrameChg chg="add mod">
          <ac:chgData name="Nguyen Chi Son" userId="606856d02e9d83ac" providerId="LiveId" clId="{6D243AD4-F978-4D67-A959-3DC053EDE48D}" dt="2022-05-09T22:45:19.398" v="4765" actId="1035"/>
          <ac:graphicFrameMkLst>
            <pc:docMk/>
            <pc:sldMk cId="1171149492" sldId="775"/>
            <ac:graphicFrameMk id="10" creationId="{101A414A-E97C-373B-8113-473F4DDF192A}"/>
          </ac:graphicFrameMkLst>
        </pc:graphicFrameChg>
        <pc:graphicFrameChg chg="add mod">
          <ac:chgData name="Nguyen Chi Son" userId="606856d02e9d83ac" providerId="LiveId" clId="{6D243AD4-F978-4D67-A959-3DC053EDE48D}" dt="2022-05-09T23:07:47.771" v="5306" actId="1035"/>
          <ac:graphicFrameMkLst>
            <pc:docMk/>
            <pc:sldMk cId="1171149492" sldId="775"/>
            <ac:graphicFrameMk id="13" creationId="{04A831D1-FE46-E727-781E-A0333A00C53B}"/>
          </ac:graphicFrameMkLst>
        </pc:graphicFrameChg>
        <pc:cxnChg chg="add del mod">
          <ac:chgData name="Nguyen Chi Son" userId="606856d02e9d83ac" providerId="LiveId" clId="{6D243AD4-F978-4D67-A959-3DC053EDE48D}" dt="2022-05-09T22:45:16.015" v="4762" actId="478"/>
          <ac:cxnSpMkLst>
            <pc:docMk/>
            <pc:sldMk cId="1171149492" sldId="775"/>
            <ac:cxnSpMk id="3" creationId="{E12BC902-AC4D-6BCE-DB2B-F7E7EC858851}"/>
          </ac:cxnSpMkLst>
        </pc:cxnChg>
      </pc:sldChg>
      <pc:sldChg chg="delSp modSp add del mod">
        <pc:chgData name="Nguyen Chi Son" userId="606856d02e9d83ac" providerId="LiveId" clId="{6D243AD4-F978-4D67-A959-3DC053EDE48D}" dt="2022-05-09T23:00:20.864" v="5113" actId="47"/>
        <pc:sldMkLst>
          <pc:docMk/>
          <pc:sldMk cId="1500776157" sldId="776"/>
        </pc:sldMkLst>
        <pc:spChg chg="mod">
          <ac:chgData name="Nguyen Chi Son" userId="606856d02e9d83ac" providerId="LiveId" clId="{6D243AD4-F978-4D67-A959-3DC053EDE48D}" dt="2022-03-04T19:20:29.930" v="264" actId="20577"/>
          <ac:spMkLst>
            <pc:docMk/>
            <pc:sldMk cId="1500776157" sldId="776"/>
            <ac:spMk id="2" creationId="{BA8A6260-CA4B-46A9-A06E-C71EE59E6992}"/>
          </ac:spMkLst>
        </pc:spChg>
        <pc:spChg chg="mod">
          <ac:chgData name="Nguyen Chi Son" userId="606856d02e9d83ac" providerId="LiveId" clId="{6D243AD4-F978-4D67-A959-3DC053EDE48D}" dt="2022-03-04T19:21:25.114" v="291" actId="1076"/>
          <ac:spMkLst>
            <pc:docMk/>
            <pc:sldMk cId="1500776157" sldId="776"/>
            <ac:spMk id="6" creationId="{88401D78-E8E5-4B33-952F-54CD58F78924}"/>
          </ac:spMkLst>
        </pc:spChg>
        <pc:spChg chg="del">
          <ac:chgData name="Nguyen Chi Son" userId="606856d02e9d83ac" providerId="LiveId" clId="{6D243AD4-F978-4D67-A959-3DC053EDE48D}" dt="2022-03-04T19:21:12.083" v="286" actId="478"/>
          <ac:spMkLst>
            <pc:docMk/>
            <pc:sldMk cId="1500776157" sldId="776"/>
            <ac:spMk id="12" creationId="{CAC6F461-55C4-43A2-9ECA-C87005473EB8}"/>
          </ac:spMkLst>
        </pc:spChg>
        <pc:graphicFrameChg chg="mod">
          <ac:chgData name="Nguyen Chi Son" userId="606856d02e9d83ac" providerId="LiveId" clId="{6D243AD4-F978-4D67-A959-3DC053EDE48D}" dt="2022-03-04T19:21:19.505" v="289" actId="1076"/>
          <ac:graphicFrameMkLst>
            <pc:docMk/>
            <pc:sldMk cId="1500776157" sldId="776"/>
            <ac:graphicFrameMk id="9" creationId="{5C0A4534-B3B9-450D-A1D7-0B99D9DA0F6B}"/>
          </ac:graphicFrameMkLst>
        </pc:graphicFrameChg>
        <pc:picChg chg="del">
          <ac:chgData name="Nguyen Chi Son" userId="606856d02e9d83ac" providerId="LiveId" clId="{6D243AD4-F978-4D67-A959-3DC053EDE48D}" dt="2022-03-04T19:21:10.943" v="285" actId="478"/>
          <ac:picMkLst>
            <pc:docMk/>
            <pc:sldMk cId="1500776157" sldId="776"/>
            <ac:picMk id="4" creationId="{57E467ED-81E7-430E-9F30-ED47D7F123D8}"/>
          </ac:picMkLst>
        </pc:picChg>
      </pc:sldChg>
      <pc:sldChg chg="addSp delSp modSp add mod addAnim delAnim modAnim">
        <pc:chgData name="Nguyen Chi Son" userId="606856d02e9d83ac" providerId="LiveId" clId="{6D243AD4-F978-4D67-A959-3DC053EDE48D}" dt="2022-05-10T02:49:42.078" v="11938"/>
        <pc:sldMkLst>
          <pc:docMk/>
          <pc:sldMk cId="2246994220" sldId="777"/>
        </pc:sldMkLst>
        <pc:spChg chg="mod">
          <ac:chgData name="Nguyen Chi Son" userId="606856d02e9d83ac" providerId="LiveId" clId="{6D243AD4-F978-4D67-A959-3DC053EDE48D}" dt="2022-05-10T01:03:18.372" v="8162" actId="207"/>
          <ac:spMkLst>
            <pc:docMk/>
            <pc:sldMk cId="2246994220" sldId="777"/>
            <ac:spMk id="14" creationId="{A530074C-9975-4D4F-AC15-005B11433C74}"/>
          </ac:spMkLst>
        </pc:spChg>
        <pc:spChg chg="mod">
          <ac:chgData name="Nguyen Chi Son" userId="606856d02e9d83ac" providerId="LiveId" clId="{6D243AD4-F978-4D67-A959-3DC053EDE48D}" dt="2022-05-10T01:02:59.127" v="8126" actId="1076"/>
          <ac:spMkLst>
            <pc:docMk/>
            <pc:sldMk cId="2246994220" sldId="777"/>
            <ac:spMk id="15" creationId="{EC5263CE-BE2F-44C4-BD89-2666D2873C33}"/>
          </ac:spMkLst>
        </pc:spChg>
        <pc:spChg chg="mod">
          <ac:chgData name="Nguyen Chi Son" userId="606856d02e9d83ac" providerId="LiveId" clId="{6D243AD4-F978-4D67-A959-3DC053EDE48D}" dt="2022-05-10T00:47:01.145" v="7379" actId="20577"/>
          <ac:spMkLst>
            <pc:docMk/>
            <pc:sldMk cId="2246994220" sldId="777"/>
            <ac:spMk id="19" creationId="{9C339D16-68E4-43C4-A62E-D0146138D23B}"/>
          </ac:spMkLst>
        </pc:spChg>
        <pc:spChg chg="add mod">
          <ac:chgData name="Nguyen Chi Son" userId="606856d02e9d83ac" providerId="LiveId" clId="{6D243AD4-F978-4D67-A959-3DC053EDE48D}" dt="2022-05-10T01:21:52.109" v="8650" actId="20577"/>
          <ac:spMkLst>
            <pc:docMk/>
            <pc:sldMk cId="2246994220" sldId="777"/>
            <ac:spMk id="21" creationId="{50CCF181-DD22-1EFD-8B79-74BB108C144B}"/>
          </ac:spMkLst>
        </pc:spChg>
        <pc:spChg chg="add mod">
          <ac:chgData name="Nguyen Chi Son" userId="606856d02e9d83ac" providerId="LiveId" clId="{6D243AD4-F978-4D67-A959-3DC053EDE48D}" dt="2022-05-10T01:03:11.199" v="8161" actId="20577"/>
          <ac:spMkLst>
            <pc:docMk/>
            <pc:sldMk cId="2246994220" sldId="777"/>
            <ac:spMk id="25" creationId="{959DC754-314B-E6F9-8468-C23D4D64BB61}"/>
          </ac:spMkLst>
        </pc:spChg>
        <pc:spChg chg="add mod">
          <ac:chgData name="Nguyen Chi Son" userId="606856d02e9d83ac" providerId="LiveId" clId="{6D243AD4-F978-4D67-A959-3DC053EDE48D}" dt="2022-05-10T00:47:16.573" v="7384" actId="20577"/>
          <ac:spMkLst>
            <pc:docMk/>
            <pc:sldMk cId="2246994220" sldId="777"/>
            <ac:spMk id="26" creationId="{CD1D6AFE-9958-4D1E-9CD2-A14264240D52}"/>
          </ac:spMkLst>
        </pc:spChg>
        <pc:spChg chg="add mod">
          <ac:chgData name="Nguyen Chi Son" userId="606856d02e9d83ac" providerId="LiveId" clId="{6D243AD4-F978-4D67-A959-3DC053EDE48D}" dt="2022-05-10T00:47:18.320" v="7385" actId="20577"/>
          <ac:spMkLst>
            <pc:docMk/>
            <pc:sldMk cId="2246994220" sldId="777"/>
            <ac:spMk id="27" creationId="{DB6DD82A-4CA8-4623-BC36-43439A2C4434}"/>
          </ac:spMkLst>
        </pc:spChg>
        <pc:spChg chg="add del mod">
          <ac:chgData name="Nguyen Chi Son" userId="606856d02e9d83ac" providerId="LiveId" clId="{6D243AD4-F978-4D67-A959-3DC053EDE48D}" dt="2022-05-10T01:20:44.647" v="8574" actId="478"/>
          <ac:spMkLst>
            <pc:docMk/>
            <pc:sldMk cId="2246994220" sldId="777"/>
            <ac:spMk id="29" creationId="{76FE6B8B-52D8-8222-296F-7DC668892C91}"/>
          </ac:spMkLst>
        </pc:spChg>
        <pc:spChg chg="add del mod">
          <ac:chgData name="Nguyen Chi Son" userId="606856d02e9d83ac" providerId="LiveId" clId="{6D243AD4-F978-4D67-A959-3DC053EDE48D}" dt="2022-05-10T01:20:43.100" v="8573" actId="478"/>
          <ac:spMkLst>
            <pc:docMk/>
            <pc:sldMk cId="2246994220" sldId="777"/>
            <ac:spMk id="31" creationId="{4927351F-CDA3-803C-150B-FE64F45D7F8C}"/>
          </ac:spMkLst>
        </pc:spChg>
        <pc:graphicFrameChg chg="add del mod modGraphic">
          <ac:chgData name="Nguyen Chi Son" userId="606856d02e9d83ac" providerId="LiveId" clId="{6D243AD4-F978-4D67-A959-3DC053EDE48D}" dt="2022-03-04T19:46:09.861" v="2478" actId="478"/>
          <ac:graphicFrameMkLst>
            <pc:docMk/>
            <pc:sldMk cId="2246994220" sldId="777"/>
            <ac:graphicFrameMk id="2" creationId="{2C62C02A-6B92-4FD6-9C21-FCAEFE75C6C1}"/>
          </ac:graphicFrameMkLst>
        </pc:graphicFrameChg>
        <pc:graphicFrameChg chg="add del mod modGraphic">
          <ac:chgData name="Nguyen Chi Son" userId="606856d02e9d83ac" providerId="LiveId" clId="{6D243AD4-F978-4D67-A959-3DC053EDE48D}" dt="2022-03-04T19:45:21.408" v="2472" actId="478"/>
          <ac:graphicFrameMkLst>
            <pc:docMk/>
            <pc:sldMk cId="2246994220" sldId="777"/>
            <ac:graphicFrameMk id="3" creationId="{DEE2B706-2938-4A6A-AF9F-46858FC7A0D8}"/>
          </ac:graphicFrameMkLst>
        </pc:graphicFrameChg>
        <pc:graphicFrameChg chg="add del mod modGraphic">
          <ac:chgData name="Nguyen Chi Son" userId="606856d02e9d83ac" providerId="LiveId" clId="{6D243AD4-F978-4D67-A959-3DC053EDE48D}" dt="2022-03-04T19:46:02.198" v="2476" actId="478"/>
          <ac:graphicFrameMkLst>
            <pc:docMk/>
            <pc:sldMk cId="2246994220" sldId="777"/>
            <ac:graphicFrameMk id="5" creationId="{E3F96900-23A5-4874-9B1A-F91A8F78CABE}"/>
          </ac:graphicFrameMkLst>
        </pc:graphicFrameChg>
        <pc:graphicFrameChg chg="del">
          <ac:chgData name="Nguyen Chi Son" userId="606856d02e9d83ac" providerId="LiveId" clId="{6D243AD4-F978-4D67-A959-3DC053EDE48D}" dt="2022-03-04T19:33:05.696" v="1600" actId="478"/>
          <ac:graphicFrameMkLst>
            <pc:docMk/>
            <pc:sldMk cId="2246994220" sldId="777"/>
            <ac:graphicFrameMk id="10" creationId="{3BB6272D-C463-4F1F-B370-B26B08F88317}"/>
          </ac:graphicFrameMkLst>
        </pc:graphicFrameChg>
        <pc:graphicFrameChg chg="del">
          <ac:chgData name="Nguyen Chi Son" userId="606856d02e9d83ac" providerId="LiveId" clId="{6D243AD4-F978-4D67-A959-3DC053EDE48D}" dt="2022-03-04T19:33:06.384" v="1601" actId="478"/>
          <ac:graphicFrameMkLst>
            <pc:docMk/>
            <pc:sldMk cId="2246994220" sldId="777"/>
            <ac:graphicFrameMk id="11" creationId="{2B80DBA2-E9FE-4316-B978-28CA3DC7049F}"/>
          </ac:graphicFrameMkLst>
        </pc:graphicFrameChg>
        <pc:graphicFrameChg chg="del">
          <ac:chgData name="Nguyen Chi Son" userId="606856d02e9d83ac" providerId="LiveId" clId="{6D243AD4-F978-4D67-A959-3DC053EDE48D}" dt="2022-03-04T19:33:07.321" v="1602" actId="478"/>
          <ac:graphicFrameMkLst>
            <pc:docMk/>
            <pc:sldMk cId="2246994220" sldId="777"/>
            <ac:graphicFrameMk id="12" creationId="{5F5759D3-52EB-4685-AB60-BB9CA6D00CCE}"/>
          </ac:graphicFrameMkLst>
        </pc:graphicFrameChg>
        <pc:graphicFrameChg chg="add del mod">
          <ac:chgData name="Nguyen Chi Son" userId="606856d02e9d83ac" providerId="LiveId" clId="{6D243AD4-F978-4D67-A959-3DC053EDE48D}" dt="2022-05-10T00:47:38.561" v="7386" actId="478"/>
          <ac:graphicFrameMkLst>
            <pc:docMk/>
            <pc:sldMk cId="2246994220" sldId="777"/>
            <ac:graphicFrameMk id="13" creationId="{93877B7C-1BB9-4A36-B685-B97727B0F31B}"/>
          </ac:graphicFrameMkLst>
        </pc:graphicFrameChg>
        <pc:graphicFrameChg chg="add del mod">
          <ac:chgData name="Nguyen Chi Son" userId="606856d02e9d83ac" providerId="LiveId" clId="{6D243AD4-F978-4D67-A959-3DC053EDE48D}" dt="2022-05-10T00:52:44.837" v="7395" actId="478"/>
          <ac:graphicFrameMkLst>
            <pc:docMk/>
            <pc:sldMk cId="2246994220" sldId="777"/>
            <ac:graphicFrameMk id="16" creationId="{B11A5CA0-5F43-4EBA-B901-1FB23B551E76}"/>
          </ac:graphicFrameMkLst>
        </pc:graphicFrameChg>
        <pc:graphicFrameChg chg="add del mod">
          <ac:chgData name="Nguyen Chi Son" userId="606856d02e9d83ac" providerId="LiveId" clId="{6D243AD4-F978-4D67-A959-3DC053EDE48D}" dt="2022-05-10T00:52:43.701" v="7393" actId="478"/>
          <ac:graphicFrameMkLst>
            <pc:docMk/>
            <pc:sldMk cId="2246994220" sldId="777"/>
            <ac:graphicFrameMk id="17" creationId="{26E13E92-87BD-4853-B63B-82BFB2B09132}"/>
          </ac:graphicFrameMkLst>
        </pc:graphicFrameChg>
        <pc:graphicFrameChg chg="add del mod">
          <ac:chgData name="Nguyen Chi Son" userId="606856d02e9d83ac" providerId="LiveId" clId="{6D243AD4-F978-4D67-A959-3DC053EDE48D}" dt="2022-05-10T00:52:44.100" v="7394" actId="478"/>
          <ac:graphicFrameMkLst>
            <pc:docMk/>
            <pc:sldMk cId="2246994220" sldId="777"/>
            <ac:graphicFrameMk id="18" creationId="{E4B914AD-F8F3-4055-8BE4-568DC8188E56}"/>
          </ac:graphicFrameMkLst>
        </pc:graphicFrameChg>
        <pc:graphicFrameChg chg="add del mod modGraphic">
          <ac:chgData name="Nguyen Chi Son" userId="606856d02e9d83ac" providerId="LiveId" clId="{6D243AD4-F978-4D67-A959-3DC053EDE48D}" dt="2022-03-04T19:48:45.564" v="2500" actId="478"/>
          <ac:graphicFrameMkLst>
            <pc:docMk/>
            <pc:sldMk cId="2246994220" sldId="777"/>
            <ac:graphicFrameMk id="20" creationId="{D2C07282-6428-4CF7-B984-D7C53DA427F3}"/>
          </ac:graphicFrameMkLst>
        </pc:graphicFrameChg>
        <pc:graphicFrameChg chg="add del mod">
          <ac:chgData name="Nguyen Chi Son" userId="606856d02e9d83ac" providerId="LiveId" clId="{6D243AD4-F978-4D67-A959-3DC053EDE48D}" dt="2022-05-10T00:59:04.570" v="7934" actId="478"/>
          <ac:graphicFrameMkLst>
            <pc:docMk/>
            <pc:sldMk cId="2246994220" sldId="777"/>
            <ac:graphicFrameMk id="20" creationId="{D72E10A1-EEFC-F859-3478-12AF31EF80AC}"/>
          </ac:graphicFrameMkLst>
        </pc:graphicFrameChg>
        <pc:graphicFrameChg chg="add mod">
          <ac:chgData name="Nguyen Chi Son" userId="606856d02e9d83ac" providerId="LiveId" clId="{6D243AD4-F978-4D67-A959-3DC053EDE48D}" dt="2022-05-10T01:03:32.789" v="8170" actId="1038"/>
          <ac:graphicFrameMkLst>
            <pc:docMk/>
            <pc:sldMk cId="2246994220" sldId="777"/>
            <ac:graphicFrameMk id="23" creationId="{7C3FD459-AAC3-BD8D-046E-8BD79423931B}"/>
          </ac:graphicFrameMkLst>
        </pc:graphicFrameChg>
        <pc:picChg chg="del">
          <ac:chgData name="Nguyen Chi Son" userId="606856d02e9d83ac" providerId="LiveId" clId="{6D243AD4-F978-4D67-A959-3DC053EDE48D}" dt="2022-03-04T19:32:35.321" v="1578" actId="478"/>
          <ac:picMkLst>
            <pc:docMk/>
            <pc:sldMk cId="2246994220" sldId="777"/>
            <ac:picMk id="4" creationId="{695F173E-A5D3-4F94-BC70-88D7589ADC12}"/>
          </ac:picMkLst>
        </pc:picChg>
        <pc:picChg chg="add mod">
          <ac:chgData name="Nguyen Chi Son" userId="606856d02e9d83ac" providerId="LiveId" clId="{6D243AD4-F978-4D67-A959-3DC053EDE48D}" dt="2022-03-04T19:47:26.181" v="2498" actId="1076"/>
          <ac:picMkLst>
            <pc:docMk/>
            <pc:sldMk cId="2246994220" sldId="777"/>
            <ac:picMk id="6" creationId="{5F247A21-5FA3-4AC7-A429-97D3AFAD4B1B}"/>
          </ac:picMkLst>
        </pc:picChg>
        <pc:picChg chg="add mod modCrop">
          <ac:chgData name="Nguyen Chi Son" userId="606856d02e9d83ac" providerId="LiveId" clId="{6D243AD4-F978-4D67-A959-3DC053EDE48D}" dt="2022-03-04T19:50:25.193" v="2516" actId="1076"/>
          <ac:picMkLst>
            <pc:docMk/>
            <pc:sldMk cId="2246994220" sldId="777"/>
            <ac:picMk id="22" creationId="{93222A87-91ED-4181-B1B0-A0B0D9FE2D30}"/>
          </ac:picMkLst>
        </pc:picChg>
        <pc:picChg chg="add del">
          <ac:chgData name="Nguyen Chi Son" userId="606856d02e9d83ac" providerId="LiveId" clId="{6D243AD4-F978-4D67-A959-3DC053EDE48D}" dt="2022-03-04T19:49:20.015" v="2502"/>
          <ac:picMkLst>
            <pc:docMk/>
            <pc:sldMk cId="2246994220" sldId="777"/>
            <ac:picMk id="10242" creationId="{EDA2AFDF-1EFB-40C6-82FF-00AEA74DCEC2}"/>
          </ac:picMkLst>
        </pc:picChg>
        <pc:cxnChg chg="add mod">
          <ac:chgData name="Nguyen Chi Son" userId="606856d02e9d83ac" providerId="LiveId" clId="{6D243AD4-F978-4D67-A959-3DC053EDE48D}" dt="2022-03-04T19:47:26.181" v="2498" actId="1076"/>
          <ac:cxnSpMkLst>
            <pc:docMk/>
            <pc:sldMk cId="2246994220" sldId="777"/>
            <ac:cxnSpMk id="8" creationId="{46ECD3DC-B938-4C39-8E4A-82C99166371D}"/>
          </ac:cxnSpMkLst>
        </pc:cxnChg>
        <pc:cxnChg chg="add mod">
          <ac:chgData name="Nguyen Chi Son" userId="606856d02e9d83ac" providerId="LiveId" clId="{6D243AD4-F978-4D67-A959-3DC053EDE48D}" dt="2022-03-04T19:50:38.986" v="2520" actId="1076"/>
          <ac:cxnSpMkLst>
            <pc:docMk/>
            <pc:sldMk cId="2246994220" sldId="777"/>
            <ac:cxnSpMk id="24" creationId="{F21BDA72-869D-4250-88C3-F2480ADEC55F}"/>
          </ac:cxnSpMkLst>
        </pc:cxnChg>
        <pc:cxnChg chg="add del mod">
          <ac:chgData name="Nguyen Chi Son" userId="606856d02e9d83ac" providerId="LiveId" clId="{6D243AD4-F978-4D67-A959-3DC053EDE48D}" dt="2022-05-10T01:20:43.100" v="8573" actId="478"/>
          <ac:cxnSpMkLst>
            <pc:docMk/>
            <pc:sldMk cId="2246994220" sldId="777"/>
            <ac:cxnSpMk id="28" creationId="{6548BDC9-A295-8BE7-9E2F-A4BD4B79C624}"/>
          </ac:cxnSpMkLst>
        </pc:cxnChg>
        <pc:cxnChg chg="add del mod">
          <ac:chgData name="Nguyen Chi Son" userId="606856d02e9d83ac" providerId="LiveId" clId="{6D243AD4-F978-4D67-A959-3DC053EDE48D}" dt="2022-05-10T01:20:43.100" v="8573" actId="478"/>
          <ac:cxnSpMkLst>
            <pc:docMk/>
            <pc:sldMk cId="2246994220" sldId="777"/>
            <ac:cxnSpMk id="30" creationId="{4F0176C9-6DC2-D278-1B7A-2979A939D34C}"/>
          </ac:cxnSpMkLst>
        </pc:cxnChg>
      </pc:sldChg>
      <pc:sldChg chg="addSp delSp modSp add del mod addAnim delAnim modAnim">
        <pc:chgData name="Nguyen Chi Son" userId="606856d02e9d83ac" providerId="LiveId" clId="{6D243AD4-F978-4D67-A959-3DC053EDE48D}" dt="2022-05-10T01:09:24.850" v="8447" actId="47"/>
        <pc:sldMkLst>
          <pc:docMk/>
          <pc:sldMk cId="594113847" sldId="778"/>
        </pc:sldMkLst>
        <pc:spChg chg="mod">
          <ac:chgData name="Nguyen Chi Son" userId="606856d02e9d83ac" providerId="LiveId" clId="{6D243AD4-F978-4D67-A959-3DC053EDE48D}" dt="2022-03-04T20:15:51.541" v="3792" actId="20577"/>
          <ac:spMkLst>
            <pc:docMk/>
            <pc:sldMk cId="594113847" sldId="778"/>
            <ac:spMk id="14" creationId="{A530074C-9975-4D4F-AC15-005B11433C74}"/>
          </ac:spMkLst>
        </pc:spChg>
        <pc:spChg chg="mod">
          <ac:chgData name="Nguyen Chi Son" userId="606856d02e9d83ac" providerId="LiveId" clId="{6D243AD4-F978-4D67-A959-3DC053EDE48D}" dt="2022-03-04T20:05:46.901" v="3303" actId="1035"/>
          <ac:spMkLst>
            <pc:docMk/>
            <pc:sldMk cId="594113847" sldId="778"/>
            <ac:spMk id="15" creationId="{EC5263CE-BE2F-44C4-BD89-2666D2873C33}"/>
          </ac:spMkLst>
        </pc:spChg>
        <pc:spChg chg="mod">
          <ac:chgData name="Nguyen Chi Son" userId="606856d02e9d83ac" providerId="LiveId" clId="{6D243AD4-F978-4D67-A959-3DC053EDE48D}" dt="2022-05-10T00:59:23.498" v="7943" actId="20577"/>
          <ac:spMkLst>
            <pc:docMk/>
            <pc:sldMk cId="594113847" sldId="778"/>
            <ac:spMk id="19" creationId="{9C339D16-68E4-43C4-A62E-D0146138D23B}"/>
          </ac:spMkLst>
        </pc:spChg>
        <pc:spChg chg="add del mod ord topLvl">
          <ac:chgData name="Nguyen Chi Son" userId="606856d02e9d83ac" providerId="LiveId" clId="{6D243AD4-F978-4D67-A959-3DC053EDE48D}" dt="2022-03-04T20:05:43.206" v="3290" actId="1076"/>
          <ac:spMkLst>
            <pc:docMk/>
            <pc:sldMk cId="594113847" sldId="778"/>
            <ac:spMk id="20" creationId="{08CE1102-CA77-4608-B428-8C6F1F6A5480}"/>
          </ac:spMkLst>
        </pc:spChg>
        <pc:spChg chg="add mod ord topLvl">
          <ac:chgData name="Nguyen Chi Son" userId="606856d02e9d83ac" providerId="LiveId" clId="{6D243AD4-F978-4D67-A959-3DC053EDE48D}" dt="2022-03-04T20:05:43.206" v="3290" actId="1076"/>
          <ac:spMkLst>
            <pc:docMk/>
            <pc:sldMk cId="594113847" sldId="778"/>
            <ac:spMk id="21" creationId="{6B00622C-4FBB-4182-9D48-F59B3C49B799}"/>
          </ac:spMkLst>
        </pc:spChg>
        <pc:spChg chg="mod">
          <ac:chgData name="Nguyen Chi Son" userId="606856d02e9d83ac" providerId="LiveId" clId="{6D243AD4-F978-4D67-A959-3DC053EDE48D}" dt="2022-03-04T20:05:43.206" v="3290" actId="1076"/>
          <ac:spMkLst>
            <pc:docMk/>
            <pc:sldMk cId="594113847" sldId="778"/>
            <ac:spMk id="26" creationId="{CD1D6AFE-9958-4D1E-9CD2-A14264240D52}"/>
          </ac:spMkLst>
        </pc:spChg>
        <pc:spChg chg="mod">
          <ac:chgData name="Nguyen Chi Son" userId="606856d02e9d83ac" providerId="LiveId" clId="{6D243AD4-F978-4D67-A959-3DC053EDE48D}" dt="2022-03-04T20:05:43.206" v="3290" actId="1076"/>
          <ac:spMkLst>
            <pc:docMk/>
            <pc:sldMk cId="594113847" sldId="778"/>
            <ac:spMk id="27" creationId="{DB6DD82A-4CA8-4623-BC36-43439A2C4434}"/>
          </ac:spMkLst>
        </pc:spChg>
        <pc:spChg chg="add mod ord topLvl">
          <ac:chgData name="Nguyen Chi Son" userId="606856d02e9d83ac" providerId="LiveId" clId="{6D243AD4-F978-4D67-A959-3DC053EDE48D}" dt="2022-03-04T20:05:43.206" v="3290" actId="1076"/>
          <ac:spMkLst>
            <pc:docMk/>
            <pc:sldMk cId="594113847" sldId="778"/>
            <ac:spMk id="28" creationId="{D46309C5-5371-4322-B302-5322A187EB80}"/>
          </ac:spMkLst>
        </pc:spChg>
        <pc:spChg chg="add del mod">
          <ac:chgData name="Nguyen Chi Son" userId="606856d02e9d83ac" providerId="LiveId" clId="{6D243AD4-F978-4D67-A959-3DC053EDE48D}" dt="2022-03-04T19:59:59.661" v="3193" actId="478"/>
          <ac:spMkLst>
            <pc:docMk/>
            <pc:sldMk cId="594113847" sldId="778"/>
            <ac:spMk id="32" creationId="{FADB33D8-2B0D-4D91-992D-30B91C916827}"/>
          </ac:spMkLst>
        </pc:spChg>
        <pc:spChg chg="add del mod">
          <ac:chgData name="Nguyen Chi Son" userId="606856d02e9d83ac" providerId="LiveId" clId="{6D243AD4-F978-4D67-A959-3DC053EDE48D}" dt="2022-03-04T19:59:49.165" v="3187" actId="478"/>
          <ac:spMkLst>
            <pc:docMk/>
            <pc:sldMk cId="594113847" sldId="778"/>
            <ac:spMk id="33" creationId="{2A6CF8B3-2D7F-44F6-BDC8-B9D3C63965E6}"/>
          </ac:spMkLst>
        </pc:spChg>
        <pc:spChg chg="add del mod">
          <ac:chgData name="Nguyen Chi Son" userId="606856d02e9d83ac" providerId="LiveId" clId="{6D243AD4-F978-4D67-A959-3DC053EDE48D}" dt="2022-03-04T19:59:55.666" v="3190" actId="478"/>
          <ac:spMkLst>
            <pc:docMk/>
            <pc:sldMk cId="594113847" sldId="778"/>
            <ac:spMk id="34" creationId="{152012FD-AF85-4B6C-9FEB-C08E67F1E64D}"/>
          </ac:spMkLst>
        </pc:spChg>
        <pc:spChg chg="add del mod">
          <ac:chgData name="Nguyen Chi Son" userId="606856d02e9d83ac" providerId="LiveId" clId="{6D243AD4-F978-4D67-A959-3DC053EDE48D}" dt="2022-03-04T19:59:45.616" v="3183" actId="478"/>
          <ac:spMkLst>
            <pc:docMk/>
            <pc:sldMk cId="594113847" sldId="778"/>
            <ac:spMk id="35" creationId="{AECB345E-CB20-45D2-BAE3-90C09ECB3744}"/>
          </ac:spMkLst>
        </pc:spChg>
        <pc:spChg chg="add del mod">
          <ac:chgData name="Nguyen Chi Son" userId="606856d02e9d83ac" providerId="LiveId" clId="{6D243AD4-F978-4D67-A959-3DC053EDE48D}" dt="2022-03-04T19:59:49.165" v="3187" actId="478"/>
          <ac:spMkLst>
            <pc:docMk/>
            <pc:sldMk cId="594113847" sldId="778"/>
            <ac:spMk id="36" creationId="{22FAFFA7-4D2B-4E93-B5C3-AF997C14D044}"/>
          </ac:spMkLst>
        </pc:spChg>
        <pc:spChg chg="add del mod">
          <ac:chgData name="Nguyen Chi Son" userId="606856d02e9d83ac" providerId="LiveId" clId="{6D243AD4-F978-4D67-A959-3DC053EDE48D}" dt="2022-03-04T19:59:49.165" v="3187" actId="478"/>
          <ac:spMkLst>
            <pc:docMk/>
            <pc:sldMk cId="594113847" sldId="778"/>
            <ac:spMk id="40" creationId="{F79946E7-DEDD-47B9-BEAD-A148F0B856F7}"/>
          </ac:spMkLst>
        </pc:spChg>
        <pc:grpChg chg="add del mod">
          <ac:chgData name="Nguyen Chi Son" userId="606856d02e9d83ac" providerId="LiveId" clId="{6D243AD4-F978-4D67-A959-3DC053EDE48D}" dt="2022-03-04T20:01:52.798" v="3197" actId="165"/>
          <ac:grpSpMkLst>
            <pc:docMk/>
            <pc:sldMk cId="594113847" sldId="778"/>
            <ac:grpSpMk id="2" creationId="{22C51550-1E99-47D9-906E-6132BE76BA08}"/>
          </ac:grpSpMkLst>
        </pc:grpChg>
        <pc:graphicFrameChg chg="mod">
          <ac:chgData name="Nguyen Chi Son" userId="606856d02e9d83ac" providerId="LiveId" clId="{6D243AD4-F978-4D67-A959-3DC053EDE48D}" dt="2022-03-04T20:05:46.901" v="3303" actId="1035"/>
          <ac:graphicFrameMkLst>
            <pc:docMk/>
            <pc:sldMk cId="594113847" sldId="778"/>
            <ac:graphicFrameMk id="13" creationId="{93877B7C-1BB9-4A36-B685-B97727B0F31B}"/>
          </ac:graphicFrameMkLst>
        </pc:graphicFrameChg>
        <pc:graphicFrameChg chg="mod">
          <ac:chgData name="Nguyen Chi Son" userId="606856d02e9d83ac" providerId="LiveId" clId="{6D243AD4-F978-4D67-A959-3DC053EDE48D}" dt="2022-03-04T20:15:54.839" v="3793" actId="1076"/>
          <ac:graphicFrameMkLst>
            <pc:docMk/>
            <pc:sldMk cId="594113847" sldId="778"/>
            <ac:graphicFrameMk id="16" creationId="{B11A5CA0-5F43-4EBA-B901-1FB23B551E76}"/>
          </ac:graphicFrameMkLst>
        </pc:graphicFrameChg>
        <pc:graphicFrameChg chg="add del mod">
          <ac:chgData name="Nguyen Chi Son" userId="606856d02e9d83ac" providerId="LiveId" clId="{6D243AD4-F978-4D67-A959-3DC053EDE48D}" dt="2022-03-04T20:15:59.729" v="3797" actId="1037"/>
          <ac:graphicFrameMkLst>
            <pc:docMk/>
            <pc:sldMk cId="594113847" sldId="778"/>
            <ac:graphicFrameMk id="17" creationId="{26E13E92-87BD-4853-B63B-82BFB2B09132}"/>
          </ac:graphicFrameMkLst>
        </pc:graphicFrameChg>
        <pc:graphicFrameChg chg="mod">
          <ac:chgData name="Nguyen Chi Son" userId="606856d02e9d83ac" providerId="LiveId" clId="{6D243AD4-F978-4D67-A959-3DC053EDE48D}" dt="2022-03-04T20:16:02.479" v="3814" actId="1037"/>
          <ac:graphicFrameMkLst>
            <pc:docMk/>
            <pc:sldMk cId="594113847" sldId="778"/>
            <ac:graphicFrameMk id="18" creationId="{E4B914AD-F8F3-4055-8BE4-568DC8188E56}"/>
          </ac:graphicFrameMkLst>
        </pc:graphicFrameChg>
        <pc:graphicFrameChg chg="add del mod">
          <ac:chgData name="Nguyen Chi Son" userId="606856d02e9d83ac" providerId="LiveId" clId="{6D243AD4-F978-4D67-A959-3DC053EDE48D}" dt="2022-03-04T19:59:47.435" v="3186" actId="478"/>
          <ac:graphicFrameMkLst>
            <pc:docMk/>
            <pc:sldMk cId="594113847" sldId="778"/>
            <ac:graphicFrameMk id="37" creationId="{B0BB889B-C1A0-410C-A52E-3C82C24E0280}"/>
          </ac:graphicFrameMkLst>
        </pc:graphicFrameChg>
        <pc:graphicFrameChg chg="add del mod">
          <ac:chgData name="Nguyen Chi Son" userId="606856d02e9d83ac" providerId="LiveId" clId="{6D243AD4-F978-4D67-A959-3DC053EDE48D}" dt="2022-03-04T19:59:46.232" v="3184" actId="478"/>
          <ac:graphicFrameMkLst>
            <pc:docMk/>
            <pc:sldMk cId="594113847" sldId="778"/>
            <ac:graphicFrameMk id="38" creationId="{4AF7F05B-F2A7-48C4-865A-FC1774EADA8C}"/>
          </ac:graphicFrameMkLst>
        </pc:graphicFrameChg>
        <pc:graphicFrameChg chg="add del mod">
          <ac:chgData name="Nguyen Chi Son" userId="606856d02e9d83ac" providerId="LiveId" clId="{6D243AD4-F978-4D67-A959-3DC053EDE48D}" dt="2022-03-04T19:59:46.779" v="3185" actId="478"/>
          <ac:graphicFrameMkLst>
            <pc:docMk/>
            <pc:sldMk cId="594113847" sldId="778"/>
            <ac:graphicFrameMk id="39" creationId="{B272E59C-8257-4628-99AE-9C497CE0284A}"/>
          </ac:graphicFrameMkLst>
        </pc:graphicFrameChg>
        <pc:picChg chg="add mod modCrop">
          <ac:chgData name="Nguyen Chi Son" userId="606856d02e9d83ac" providerId="LiveId" clId="{6D243AD4-F978-4D67-A959-3DC053EDE48D}" dt="2022-03-04T20:05:43.206" v="3290" actId="1076"/>
          <ac:picMkLst>
            <pc:docMk/>
            <pc:sldMk cId="594113847" sldId="778"/>
            <ac:picMk id="4" creationId="{FF1C0FBB-03EE-4ADA-962B-FEA9B22AFCA3}"/>
          </ac:picMkLst>
        </pc:picChg>
        <pc:picChg chg="del mod">
          <ac:chgData name="Nguyen Chi Son" userId="606856d02e9d83ac" providerId="LiveId" clId="{6D243AD4-F978-4D67-A959-3DC053EDE48D}" dt="2022-03-04T19:59:13.756" v="3179" actId="478"/>
          <ac:picMkLst>
            <pc:docMk/>
            <pc:sldMk cId="594113847" sldId="778"/>
            <ac:picMk id="6" creationId="{5F247A21-5FA3-4AC7-A429-97D3AFAD4B1B}"/>
          </ac:picMkLst>
        </pc:picChg>
        <pc:picChg chg="del">
          <ac:chgData name="Nguyen Chi Son" userId="606856d02e9d83ac" providerId="LiveId" clId="{6D243AD4-F978-4D67-A959-3DC053EDE48D}" dt="2022-03-04T19:59:14.350" v="3180" actId="478"/>
          <ac:picMkLst>
            <pc:docMk/>
            <pc:sldMk cId="594113847" sldId="778"/>
            <ac:picMk id="22" creationId="{93222A87-91ED-4181-B1B0-A0B0D9FE2D30}"/>
          </ac:picMkLst>
        </pc:picChg>
        <pc:cxnChg chg="mod">
          <ac:chgData name="Nguyen Chi Son" userId="606856d02e9d83ac" providerId="LiveId" clId="{6D243AD4-F978-4D67-A959-3DC053EDE48D}" dt="2022-03-04T20:05:43.206" v="3290" actId="1076"/>
          <ac:cxnSpMkLst>
            <pc:docMk/>
            <pc:sldMk cId="594113847" sldId="778"/>
            <ac:cxnSpMk id="8" creationId="{46ECD3DC-B938-4C39-8E4A-82C99166371D}"/>
          </ac:cxnSpMkLst>
        </pc:cxnChg>
        <pc:cxnChg chg="add del mod ord topLvl">
          <ac:chgData name="Nguyen Chi Son" userId="606856d02e9d83ac" providerId="LiveId" clId="{6D243AD4-F978-4D67-A959-3DC053EDE48D}" dt="2022-03-04T20:05:43.206" v="3290" actId="1076"/>
          <ac:cxnSpMkLst>
            <pc:docMk/>
            <pc:sldMk cId="594113847" sldId="778"/>
            <ac:cxnSpMk id="23" creationId="{114C8995-A5D7-4266-A516-E579DE200D89}"/>
          </ac:cxnSpMkLst>
        </pc:cxnChg>
        <pc:cxnChg chg="mod">
          <ac:chgData name="Nguyen Chi Son" userId="606856d02e9d83ac" providerId="LiveId" clId="{6D243AD4-F978-4D67-A959-3DC053EDE48D}" dt="2022-03-04T20:05:43.206" v="3290" actId="1076"/>
          <ac:cxnSpMkLst>
            <pc:docMk/>
            <pc:sldMk cId="594113847" sldId="778"/>
            <ac:cxnSpMk id="24" creationId="{F21BDA72-869D-4250-88C3-F2480ADEC55F}"/>
          </ac:cxnSpMkLst>
        </pc:cxnChg>
        <pc:cxnChg chg="add mod ord topLvl">
          <ac:chgData name="Nguyen Chi Son" userId="606856d02e9d83ac" providerId="LiveId" clId="{6D243AD4-F978-4D67-A959-3DC053EDE48D}" dt="2022-03-04T20:05:43.206" v="3290" actId="1076"/>
          <ac:cxnSpMkLst>
            <pc:docMk/>
            <pc:sldMk cId="594113847" sldId="778"/>
            <ac:cxnSpMk id="25" creationId="{067A58F0-19DE-4B01-9F1B-68DEAE604BEA}"/>
          </ac:cxnSpMkLst>
        </pc:cxnChg>
        <pc:cxnChg chg="add del mod">
          <ac:chgData name="Nguyen Chi Son" userId="606856d02e9d83ac" providerId="LiveId" clId="{6D243AD4-F978-4D67-A959-3DC053EDE48D}" dt="2022-03-04T19:59:49.165" v="3187" actId="478"/>
          <ac:cxnSpMkLst>
            <pc:docMk/>
            <pc:sldMk cId="594113847" sldId="778"/>
            <ac:cxnSpMk id="29" creationId="{9A9323CD-3C09-4945-BDC9-EB1A84B802D9}"/>
          </ac:cxnSpMkLst>
        </pc:cxnChg>
        <pc:cxnChg chg="add del mod">
          <ac:chgData name="Nguyen Chi Son" userId="606856d02e9d83ac" providerId="LiveId" clId="{6D243AD4-F978-4D67-A959-3DC053EDE48D}" dt="2022-03-04T19:59:57.908" v="3192" actId="478"/>
          <ac:cxnSpMkLst>
            <pc:docMk/>
            <pc:sldMk cId="594113847" sldId="778"/>
            <ac:cxnSpMk id="30" creationId="{D9B250A1-C345-4C17-9EA8-23D5A313CCCA}"/>
          </ac:cxnSpMkLst>
        </pc:cxnChg>
        <pc:cxnChg chg="add del mod">
          <ac:chgData name="Nguyen Chi Son" userId="606856d02e9d83ac" providerId="LiveId" clId="{6D243AD4-F978-4D67-A959-3DC053EDE48D}" dt="2022-03-04T19:59:56.799" v="3191" actId="478"/>
          <ac:cxnSpMkLst>
            <pc:docMk/>
            <pc:sldMk cId="594113847" sldId="778"/>
            <ac:cxnSpMk id="31" creationId="{47CC1BF1-7017-43D2-B786-46B3B1AA9EFD}"/>
          </ac:cxnSpMkLst>
        </pc:cxnChg>
      </pc:sldChg>
      <pc:sldChg chg="addSp delSp modSp add del mod delAnim modAnim">
        <pc:chgData name="Nguyen Chi Son" userId="606856d02e9d83ac" providerId="LiveId" clId="{6D243AD4-F978-4D67-A959-3DC053EDE48D}" dt="2022-05-10T01:46:50.396" v="9436" actId="47"/>
        <pc:sldMkLst>
          <pc:docMk/>
          <pc:sldMk cId="1212187694" sldId="779"/>
        </pc:sldMkLst>
        <pc:spChg chg="mod">
          <ac:chgData name="Nguyen Chi Son" userId="606856d02e9d83ac" providerId="LiveId" clId="{6D243AD4-F978-4D67-A959-3DC053EDE48D}" dt="2022-03-04T20:32:11.295" v="4394" actId="1035"/>
          <ac:spMkLst>
            <pc:docMk/>
            <pc:sldMk cId="1212187694" sldId="779"/>
            <ac:spMk id="14" creationId="{A530074C-9975-4D4F-AC15-005B11433C74}"/>
          </ac:spMkLst>
        </pc:spChg>
        <pc:spChg chg="mod">
          <ac:chgData name="Nguyen Chi Son" userId="606856d02e9d83ac" providerId="LiveId" clId="{6D243AD4-F978-4D67-A959-3DC053EDE48D}" dt="2022-03-04T20:32:11.295" v="4394" actId="1035"/>
          <ac:spMkLst>
            <pc:docMk/>
            <pc:sldMk cId="1212187694" sldId="779"/>
            <ac:spMk id="15" creationId="{EC5263CE-BE2F-44C4-BD89-2666D2873C33}"/>
          </ac:spMkLst>
        </pc:spChg>
        <pc:spChg chg="mod">
          <ac:chgData name="Nguyen Chi Son" userId="606856d02e9d83ac" providerId="LiveId" clId="{6D243AD4-F978-4D67-A959-3DC053EDE48D}" dt="2022-03-04T20:07:04.080" v="3712" actId="20577"/>
          <ac:spMkLst>
            <pc:docMk/>
            <pc:sldMk cId="1212187694" sldId="779"/>
            <ac:spMk id="19" creationId="{9C339D16-68E4-43C4-A62E-D0146138D23B}"/>
          </ac:spMkLst>
        </pc:spChg>
        <pc:spChg chg="mod">
          <ac:chgData name="Nguyen Chi Son" userId="606856d02e9d83ac" providerId="LiveId" clId="{6D243AD4-F978-4D67-A959-3DC053EDE48D}" dt="2022-03-04T20:32:05.329" v="4387" actId="1035"/>
          <ac:spMkLst>
            <pc:docMk/>
            <pc:sldMk cId="1212187694" sldId="779"/>
            <ac:spMk id="20" creationId="{08CE1102-CA77-4608-B428-8C6F1F6A5480}"/>
          </ac:spMkLst>
        </pc:spChg>
        <pc:spChg chg="mod">
          <ac:chgData name="Nguyen Chi Son" userId="606856d02e9d83ac" providerId="LiveId" clId="{6D243AD4-F978-4D67-A959-3DC053EDE48D}" dt="2022-03-04T20:32:05.329" v="4387" actId="1035"/>
          <ac:spMkLst>
            <pc:docMk/>
            <pc:sldMk cId="1212187694" sldId="779"/>
            <ac:spMk id="21" creationId="{6B00622C-4FBB-4182-9D48-F59B3C49B799}"/>
          </ac:spMkLst>
        </pc:spChg>
        <pc:spChg chg="del mod">
          <ac:chgData name="Nguyen Chi Son" userId="606856d02e9d83ac" providerId="LiveId" clId="{6D243AD4-F978-4D67-A959-3DC053EDE48D}" dt="2022-03-04T20:24:55.592" v="4129" actId="478"/>
          <ac:spMkLst>
            <pc:docMk/>
            <pc:sldMk cId="1212187694" sldId="779"/>
            <ac:spMk id="26" creationId="{CD1D6AFE-9958-4D1E-9CD2-A14264240D52}"/>
          </ac:spMkLst>
        </pc:spChg>
        <pc:spChg chg="del mod">
          <ac:chgData name="Nguyen Chi Son" userId="606856d02e9d83ac" providerId="LiveId" clId="{6D243AD4-F978-4D67-A959-3DC053EDE48D}" dt="2022-03-04T20:24:55.592" v="4129" actId="478"/>
          <ac:spMkLst>
            <pc:docMk/>
            <pc:sldMk cId="1212187694" sldId="779"/>
            <ac:spMk id="27" creationId="{DB6DD82A-4CA8-4623-BC36-43439A2C4434}"/>
          </ac:spMkLst>
        </pc:spChg>
        <pc:spChg chg="mod">
          <ac:chgData name="Nguyen Chi Son" userId="606856d02e9d83ac" providerId="LiveId" clId="{6D243AD4-F978-4D67-A959-3DC053EDE48D}" dt="2022-03-04T20:32:05.329" v="4387" actId="1035"/>
          <ac:spMkLst>
            <pc:docMk/>
            <pc:sldMk cId="1212187694" sldId="779"/>
            <ac:spMk id="28" creationId="{D46309C5-5371-4322-B302-5322A187EB80}"/>
          </ac:spMkLst>
        </pc:spChg>
        <pc:spChg chg="add mod">
          <ac:chgData name="Nguyen Chi Son" userId="606856d02e9d83ac" providerId="LiveId" clId="{6D243AD4-F978-4D67-A959-3DC053EDE48D}" dt="2022-03-04T20:32:05.329" v="4387" actId="1035"/>
          <ac:spMkLst>
            <pc:docMk/>
            <pc:sldMk cId="1212187694" sldId="779"/>
            <ac:spMk id="35" creationId="{12648DC9-AD67-4470-80FD-2DB5C917A29E}"/>
          </ac:spMkLst>
        </pc:spChg>
        <pc:spChg chg="add mod">
          <ac:chgData name="Nguyen Chi Son" userId="606856d02e9d83ac" providerId="LiveId" clId="{6D243AD4-F978-4D67-A959-3DC053EDE48D}" dt="2022-03-04T20:32:05.329" v="4387" actId="1035"/>
          <ac:spMkLst>
            <pc:docMk/>
            <pc:sldMk cId="1212187694" sldId="779"/>
            <ac:spMk id="36" creationId="{B2B6DEED-D282-4646-8D37-15F782A68155}"/>
          </ac:spMkLst>
        </pc:spChg>
        <pc:spChg chg="add mod ord">
          <ac:chgData name="Nguyen Chi Son" userId="606856d02e9d83ac" providerId="LiveId" clId="{6D243AD4-F978-4D67-A959-3DC053EDE48D}" dt="2022-03-04T20:32:11.295" v="4394" actId="1035"/>
          <ac:spMkLst>
            <pc:docMk/>
            <pc:sldMk cId="1212187694" sldId="779"/>
            <ac:spMk id="38" creationId="{CCCB0DF8-D665-4161-8E8F-DB8DCF04F067}"/>
          </ac:spMkLst>
        </pc:spChg>
        <pc:graphicFrameChg chg="del mod">
          <ac:chgData name="Nguyen Chi Son" userId="606856d02e9d83ac" providerId="LiveId" clId="{6D243AD4-F978-4D67-A959-3DC053EDE48D}" dt="2022-03-04T20:18:54.389" v="3963" actId="478"/>
          <ac:graphicFrameMkLst>
            <pc:docMk/>
            <pc:sldMk cId="1212187694" sldId="779"/>
            <ac:graphicFrameMk id="13" creationId="{93877B7C-1BB9-4A36-B685-B97727B0F31B}"/>
          </ac:graphicFrameMkLst>
        </pc:graphicFrameChg>
        <pc:graphicFrameChg chg="mod">
          <ac:chgData name="Nguyen Chi Son" userId="606856d02e9d83ac" providerId="LiveId" clId="{6D243AD4-F978-4D67-A959-3DC053EDE48D}" dt="2022-03-04T20:32:11.295" v="4394" actId="1035"/>
          <ac:graphicFrameMkLst>
            <pc:docMk/>
            <pc:sldMk cId="1212187694" sldId="779"/>
            <ac:graphicFrameMk id="16" creationId="{B11A5CA0-5F43-4EBA-B901-1FB23B551E76}"/>
          </ac:graphicFrameMkLst>
        </pc:graphicFrameChg>
        <pc:graphicFrameChg chg="mod">
          <ac:chgData name="Nguyen Chi Son" userId="606856d02e9d83ac" providerId="LiveId" clId="{6D243AD4-F978-4D67-A959-3DC053EDE48D}" dt="2022-03-04T20:32:11.295" v="4394" actId="1035"/>
          <ac:graphicFrameMkLst>
            <pc:docMk/>
            <pc:sldMk cId="1212187694" sldId="779"/>
            <ac:graphicFrameMk id="17" creationId="{26E13E92-87BD-4853-B63B-82BFB2B09132}"/>
          </ac:graphicFrameMkLst>
        </pc:graphicFrameChg>
        <pc:graphicFrameChg chg="mod">
          <ac:chgData name="Nguyen Chi Son" userId="606856d02e9d83ac" providerId="LiveId" clId="{6D243AD4-F978-4D67-A959-3DC053EDE48D}" dt="2022-03-04T20:32:11.295" v="4394" actId="1035"/>
          <ac:graphicFrameMkLst>
            <pc:docMk/>
            <pc:sldMk cId="1212187694" sldId="779"/>
            <ac:graphicFrameMk id="18" creationId="{E4B914AD-F8F3-4055-8BE4-568DC8188E56}"/>
          </ac:graphicFrameMkLst>
        </pc:graphicFrameChg>
        <pc:graphicFrameChg chg="add mod">
          <ac:chgData name="Nguyen Chi Son" userId="606856d02e9d83ac" providerId="LiveId" clId="{6D243AD4-F978-4D67-A959-3DC053EDE48D}" dt="2022-03-04T20:32:15.005" v="4395" actId="1076"/>
          <ac:graphicFrameMkLst>
            <pc:docMk/>
            <pc:sldMk cId="1212187694" sldId="779"/>
            <ac:graphicFrameMk id="22" creationId="{4E96C7B9-B811-4176-9E8E-0F3DB8D21A93}"/>
          </ac:graphicFrameMkLst>
        </pc:graphicFrameChg>
        <pc:graphicFrameChg chg="add mod">
          <ac:chgData name="Nguyen Chi Son" userId="606856d02e9d83ac" providerId="LiveId" clId="{6D243AD4-F978-4D67-A959-3DC053EDE48D}" dt="2022-03-04T20:32:11.295" v="4394" actId="1035"/>
          <ac:graphicFrameMkLst>
            <pc:docMk/>
            <pc:sldMk cId="1212187694" sldId="779"/>
            <ac:graphicFrameMk id="29" creationId="{60465367-521E-40C3-9C99-A0241FCEBE22}"/>
          </ac:graphicFrameMkLst>
        </pc:graphicFrameChg>
        <pc:graphicFrameChg chg="add mod">
          <ac:chgData name="Nguyen Chi Son" userId="606856d02e9d83ac" providerId="LiveId" clId="{6D243AD4-F978-4D67-A959-3DC053EDE48D}" dt="2022-03-04T20:32:16.521" v="4396" actId="1076"/>
          <ac:graphicFrameMkLst>
            <pc:docMk/>
            <pc:sldMk cId="1212187694" sldId="779"/>
            <ac:graphicFrameMk id="30" creationId="{48CE5211-4935-4B8D-8482-9533145DB4F0}"/>
          </ac:graphicFrameMkLst>
        </pc:graphicFrameChg>
        <pc:graphicFrameChg chg="add mod">
          <ac:chgData name="Nguyen Chi Son" userId="606856d02e9d83ac" providerId="LiveId" clId="{6D243AD4-F978-4D67-A959-3DC053EDE48D}" dt="2022-03-04T20:32:11.295" v="4394" actId="1035"/>
          <ac:graphicFrameMkLst>
            <pc:docMk/>
            <pc:sldMk cId="1212187694" sldId="779"/>
            <ac:graphicFrameMk id="31" creationId="{B42BC061-B2F2-4F64-B623-8079C1990613}"/>
          </ac:graphicFrameMkLst>
        </pc:graphicFrameChg>
        <pc:graphicFrameChg chg="add mod">
          <ac:chgData name="Nguyen Chi Son" userId="606856d02e9d83ac" providerId="LiveId" clId="{6D243AD4-F978-4D67-A959-3DC053EDE48D}" dt="2022-03-04T20:32:22.552" v="4425" actId="1038"/>
          <ac:graphicFrameMkLst>
            <pc:docMk/>
            <pc:sldMk cId="1212187694" sldId="779"/>
            <ac:graphicFrameMk id="32" creationId="{9E804F30-297E-4012-9349-A7B32235BB40}"/>
          </ac:graphicFrameMkLst>
        </pc:graphicFrameChg>
        <pc:picChg chg="add mod modCrop">
          <ac:chgData name="Nguyen Chi Son" userId="606856d02e9d83ac" providerId="LiveId" clId="{6D243AD4-F978-4D67-A959-3DC053EDE48D}" dt="2022-03-04T20:32:05.329" v="4387" actId="1035"/>
          <ac:picMkLst>
            <pc:docMk/>
            <pc:sldMk cId="1212187694" sldId="779"/>
            <ac:picMk id="3" creationId="{C8BAF591-ACD5-4041-8C99-FF414519E7B6}"/>
          </ac:picMkLst>
        </pc:picChg>
        <pc:picChg chg="del">
          <ac:chgData name="Nguyen Chi Son" userId="606856d02e9d83ac" providerId="LiveId" clId="{6D243AD4-F978-4D67-A959-3DC053EDE48D}" dt="2022-03-04T20:24:57.145" v="4130" actId="478"/>
          <ac:picMkLst>
            <pc:docMk/>
            <pc:sldMk cId="1212187694" sldId="779"/>
            <ac:picMk id="4" creationId="{FF1C0FBB-03EE-4ADA-962B-FEA9B22AFCA3}"/>
          </ac:picMkLst>
        </pc:picChg>
        <pc:cxnChg chg="del mod">
          <ac:chgData name="Nguyen Chi Son" userId="606856d02e9d83ac" providerId="LiveId" clId="{6D243AD4-F978-4D67-A959-3DC053EDE48D}" dt="2022-03-04T20:24:55.592" v="4129" actId="478"/>
          <ac:cxnSpMkLst>
            <pc:docMk/>
            <pc:sldMk cId="1212187694" sldId="779"/>
            <ac:cxnSpMk id="8" creationId="{46ECD3DC-B938-4C39-8E4A-82C99166371D}"/>
          </ac:cxnSpMkLst>
        </pc:cxnChg>
        <pc:cxnChg chg="mod">
          <ac:chgData name="Nguyen Chi Son" userId="606856d02e9d83ac" providerId="LiveId" clId="{6D243AD4-F978-4D67-A959-3DC053EDE48D}" dt="2022-03-04T20:32:05.329" v="4387" actId="1035"/>
          <ac:cxnSpMkLst>
            <pc:docMk/>
            <pc:sldMk cId="1212187694" sldId="779"/>
            <ac:cxnSpMk id="23" creationId="{114C8995-A5D7-4266-A516-E579DE200D89}"/>
          </ac:cxnSpMkLst>
        </pc:cxnChg>
        <pc:cxnChg chg="del mod">
          <ac:chgData name="Nguyen Chi Son" userId="606856d02e9d83ac" providerId="LiveId" clId="{6D243AD4-F978-4D67-A959-3DC053EDE48D}" dt="2022-03-04T20:24:55.592" v="4129" actId="478"/>
          <ac:cxnSpMkLst>
            <pc:docMk/>
            <pc:sldMk cId="1212187694" sldId="779"/>
            <ac:cxnSpMk id="24" creationId="{F21BDA72-869D-4250-88C3-F2480ADEC55F}"/>
          </ac:cxnSpMkLst>
        </pc:cxnChg>
        <pc:cxnChg chg="mod">
          <ac:chgData name="Nguyen Chi Son" userId="606856d02e9d83ac" providerId="LiveId" clId="{6D243AD4-F978-4D67-A959-3DC053EDE48D}" dt="2022-03-04T20:32:05.329" v="4387" actId="1035"/>
          <ac:cxnSpMkLst>
            <pc:docMk/>
            <pc:sldMk cId="1212187694" sldId="779"/>
            <ac:cxnSpMk id="25" creationId="{067A58F0-19DE-4B01-9F1B-68DEAE604BEA}"/>
          </ac:cxnSpMkLst>
        </pc:cxnChg>
        <pc:cxnChg chg="add mod">
          <ac:chgData name="Nguyen Chi Son" userId="606856d02e9d83ac" providerId="LiveId" clId="{6D243AD4-F978-4D67-A959-3DC053EDE48D}" dt="2022-03-04T20:32:05.329" v="4387" actId="1035"/>
          <ac:cxnSpMkLst>
            <pc:docMk/>
            <pc:sldMk cId="1212187694" sldId="779"/>
            <ac:cxnSpMk id="33" creationId="{32D256AE-D2E2-4E22-86CE-C50D8D8F7E27}"/>
          </ac:cxnSpMkLst>
        </pc:cxnChg>
        <pc:cxnChg chg="add mod">
          <ac:chgData name="Nguyen Chi Son" userId="606856d02e9d83ac" providerId="LiveId" clId="{6D243AD4-F978-4D67-A959-3DC053EDE48D}" dt="2022-03-04T20:32:05.329" v="4387" actId="1035"/>
          <ac:cxnSpMkLst>
            <pc:docMk/>
            <pc:sldMk cId="1212187694" sldId="779"/>
            <ac:cxnSpMk id="34" creationId="{2CB1A771-DE62-4E4F-8D8D-47D947996DE1}"/>
          </ac:cxnSpMkLst>
        </pc:cxnChg>
        <pc:cxnChg chg="add mod">
          <ac:chgData name="Nguyen Chi Son" userId="606856d02e9d83ac" providerId="LiveId" clId="{6D243AD4-F978-4D67-A959-3DC053EDE48D}" dt="2022-03-04T20:32:05.329" v="4387" actId="1035"/>
          <ac:cxnSpMkLst>
            <pc:docMk/>
            <pc:sldMk cId="1212187694" sldId="779"/>
            <ac:cxnSpMk id="37" creationId="{9DD49A1A-2835-44BD-9659-379AF9E79631}"/>
          </ac:cxnSpMkLst>
        </pc:cxnChg>
      </pc:sldChg>
      <pc:sldChg chg="modSp add mod">
        <pc:chgData name="Nguyen Chi Son" userId="606856d02e9d83ac" providerId="LiveId" clId="{6D243AD4-F978-4D67-A959-3DC053EDE48D}" dt="2022-03-04T20:33:47.707" v="4452" actId="20577"/>
        <pc:sldMkLst>
          <pc:docMk/>
          <pc:sldMk cId="355541719" sldId="780"/>
        </pc:sldMkLst>
        <pc:spChg chg="mod">
          <ac:chgData name="Nguyen Chi Son" userId="606856d02e9d83ac" providerId="LiveId" clId="{6D243AD4-F978-4D67-A959-3DC053EDE48D}" dt="2022-03-04T20:33:47.707" v="4452" actId="20577"/>
          <ac:spMkLst>
            <pc:docMk/>
            <pc:sldMk cId="355541719" sldId="780"/>
            <ac:spMk id="2" creationId="{DAF08EC2-5D0D-48D9-855C-A59C0E5ED55B}"/>
          </ac:spMkLst>
        </pc:spChg>
        <pc:spChg chg="mod">
          <ac:chgData name="Nguyen Chi Son" userId="606856d02e9d83ac" providerId="LiveId" clId="{6D243AD4-F978-4D67-A959-3DC053EDE48D}" dt="2022-03-04T20:33:44.049" v="4430" actId="20577"/>
          <ac:spMkLst>
            <pc:docMk/>
            <pc:sldMk cId="355541719" sldId="780"/>
            <ac:spMk id="3" creationId="{8CD51C9F-FCB0-4185-93E6-835FC05E1B10}"/>
          </ac:spMkLst>
        </pc:spChg>
      </pc:sldChg>
      <pc:sldChg chg="addSp modSp add mod">
        <pc:chgData name="Nguyen Chi Son" userId="606856d02e9d83ac" providerId="LiveId" clId="{6D243AD4-F978-4D67-A959-3DC053EDE48D}" dt="2022-05-09T22:37:56.270" v="4621" actId="1076"/>
        <pc:sldMkLst>
          <pc:docMk/>
          <pc:sldMk cId="1219282801" sldId="781"/>
        </pc:sldMkLst>
        <pc:spChg chg="mod">
          <ac:chgData name="Nguyen Chi Son" userId="606856d02e9d83ac" providerId="LiveId" clId="{6D243AD4-F978-4D67-A959-3DC053EDE48D}" dt="2022-05-09T22:35:49.044" v="4584" actId="20577"/>
          <ac:spMkLst>
            <pc:docMk/>
            <pc:sldMk cId="1219282801" sldId="781"/>
            <ac:spMk id="2" creationId="{BA8A6260-CA4B-46A9-A06E-C71EE59E6992}"/>
          </ac:spMkLst>
        </pc:spChg>
        <pc:spChg chg="add mod">
          <ac:chgData name="Nguyen Chi Son" userId="606856d02e9d83ac" providerId="LiveId" clId="{6D243AD4-F978-4D67-A959-3DC053EDE48D}" dt="2022-05-09T22:37:17.407" v="4609" actId="14100"/>
          <ac:spMkLst>
            <pc:docMk/>
            <pc:sldMk cId="1219282801" sldId="781"/>
            <ac:spMk id="8" creationId="{955B3B93-F524-912C-E6E6-03B5CA033821}"/>
          </ac:spMkLst>
        </pc:spChg>
        <pc:spChg chg="add mod">
          <ac:chgData name="Nguyen Chi Son" userId="606856d02e9d83ac" providerId="LiveId" clId="{6D243AD4-F978-4D67-A959-3DC053EDE48D}" dt="2022-05-09T22:37:27.206" v="4612" actId="1076"/>
          <ac:spMkLst>
            <pc:docMk/>
            <pc:sldMk cId="1219282801" sldId="781"/>
            <ac:spMk id="9" creationId="{E599A9CF-04CF-48D0-93AF-AA1516C21AED}"/>
          </ac:spMkLst>
        </pc:spChg>
        <pc:spChg chg="add mod">
          <ac:chgData name="Nguyen Chi Son" userId="606856d02e9d83ac" providerId="LiveId" clId="{6D243AD4-F978-4D67-A959-3DC053EDE48D}" dt="2022-05-09T22:37:55.501" v="4620" actId="1076"/>
          <ac:spMkLst>
            <pc:docMk/>
            <pc:sldMk cId="1219282801" sldId="781"/>
            <ac:spMk id="10" creationId="{3FD708EC-228F-67F0-E1BD-F5A363328896}"/>
          </ac:spMkLst>
        </pc:spChg>
        <pc:spChg chg="mod">
          <ac:chgData name="Nguyen Chi Son" userId="606856d02e9d83ac" providerId="LiveId" clId="{6D243AD4-F978-4D67-A959-3DC053EDE48D}" dt="2022-05-09T22:37:36.430" v="4615" actId="1076"/>
          <ac:spMkLst>
            <pc:docMk/>
            <pc:sldMk cId="1219282801" sldId="781"/>
            <ac:spMk id="11" creationId="{72086FFA-A4E4-43D5-877C-B63DBE3E10B8}"/>
          </ac:spMkLst>
        </pc:spChg>
        <pc:graphicFrameChg chg="mod">
          <ac:chgData name="Nguyen Chi Son" userId="606856d02e9d83ac" providerId="LiveId" clId="{6D243AD4-F978-4D67-A959-3DC053EDE48D}" dt="2022-05-09T22:37:05.319" v="4607" actId="1076"/>
          <ac:graphicFrameMkLst>
            <pc:docMk/>
            <pc:sldMk cId="1219282801" sldId="781"/>
            <ac:graphicFrameMk id="5" creationId="{4F77B9F1-96C4-46D9-ADFD-BA23E1ECCE0E}"/>
          </ac:graphicFrameMkLst>
        </pc:graphicFrameChg>
        <pc:graphicFrameChg chg="mod">
          <ac:chgData name="Nguyen Chi Son" userId="606856d02e9d83ac" providerId="LiveId" clId="{6D243AD4-F978-4D67-A959-3DC053EDE48D}" dt="2022-05-09T22:37:34.838" v="4614" actId="1076"/>
          <ac:graphicFrameMkLst>
            <pc:docMk/>
            <pc:sldMk cId="1219282801" sldId="781"/>
            <ac:graphicFrameMk id="6" creationId="{2164F7F6-5116-43DA-B801-9947B714DAAC}"/>
          </ac:graphicFrameMkLst>
        </pc:graphicFrameChg>
        <pc:graphicFrameChg chg="mod">
          <ac:chgData name="Nguyen Chi Son" userId="606856d02e9d83ac" providerId="LiveId" clId="{6D243AD4-F978-4D67-A959-3DC053EDE48D}" dt="2022-05-09T22:37:30.702" v="4613" actId="1076"/>
          <ac:graphicFrameMkLst>
            <pc:docMk/>
            <pc:sldMk cId="1219282801" sldId="781"/>
            <ac:graphicFrameMk id="7" creationId="{596700B3-CED2-48E2-BFEF-9F6D56F05322}"/>
          </ac:graphicFrameMkLst>
        </pc:graphicFrameChg>
        <pc:picChg chg="add mod">
          <ac:chgData name="Nguyen Chi Son" userId="606856d02e9d83ac" providerId="LiveId" clId="{6D243AD4-F978-4D67-A959-3DC053EDE48D}" dt="2022-05-09T22:37:56.270" v="4621" actId="1076"/>
          <ac:picMkLst>
            <pc:docMk/>
            <pc:sldMk cId="1219282801" sldId="781"/>
            <ac:picMk id="12" creationId="{8C4E97C3-F4E1-C0B0-16DA-B8FA083AC2F0}"/>
          </ac:picMkLst>
        </pc:picChg>
      </pc:sldChg>
      <pc:sldChg chg="addSp delSp modSp add mod">
        <pc:chgData name="Nguyen Chi Son" userId="606856d02e9d83ac" providerId="LiveId" clId="{6D243AD4-F978-4D67-A959-3DC053EDE48D}" dt="2022-05-09T23:05:39.826" v="5282" actId="1076"/>
        <pc:sldMkLst>
          <pc:docMk/>
          <pc:sldMk cId="3014091475" sldId="782"/>
        </pc:sldMkLst>
        <pc:spChg chg="mod">
          <ac:chgData name="Nguyen Chi Son" userId="606856d02e9d83ac" providerId="LiveId" clId="{6D243AD4-F978-4D67-A959-3DC053EDE48D}" dt="2022-05-09T22:47:06.355" v="5035" actId="20577"/>
          <ac:spMkLst>
            <pc:docMk/>
            <pc:sldMk cId="3014091475" sldId="782"/>
            <ac:spMk id="2" creationId="{BA8A6260-CA4B-46A9-A06E-C71EE59E6992}"/>
          </ac:spMkLst>
        </pc:spChg>
        <pc:spChg chg="del mod">
          <ac:chgData name="Nguyen Chi Son" userId="606856d02e9d83ac" providerId="LiveId" clId="{6D243AD4-F978-4D67-A959-3DC053EDE48D}" dt="2022-05-09T23:00:46.391" v="5116" actId="478"/>
          <ac:spMkLst>
            <pc:docMk/>
            <pc:sldMk cId="3014091475" sldId="782"/>
            <ac:spMk id="6" creationId="{88401D78-E8E5-4B33-952F-54CD58F78924}"/>
          </ac:spMkLst>
        </pc:spChg>
        <pc:spChg chg="mod">
          <ac:chgData name="Nguyen Chi Son" userId="606856d02e9d83ac" providerId="LiveId" clId="{6D243AD4-F978-4D67-A959-3DC053EDE48D}" dt="2022-05-09T22:57:56.127" v="5110" actId="14100"/>
          <ac:spMkLst>
            <pc:docMk/>
            <pc:sldMk cId="3014091475" sldId="782"/>
            <ac:spMk id="12" creationId="{CAC6F461-55C4-43A2-9ECA-C87005473EB8}"/>
          </ac:spMkLst>
        </pc:spChg>
        <pc:spChg chg="add mod">
          <ac:chgData name="Nguyen Chi Son" userId="606856d02e9d83ac" providerId="LiveId" clId="{6D243AD4-F978-4D67-A959-3DC053EDE48D}" dt="2022-05-09T22:57:52.520" v="5109" actId="14100"/>
          <ac:spMkLst>
            <pc:docMk/>
            <pc:sldMk cId="3014091475" sldId="782"/>
            <ac:spMk id="13" creationId="{9C931C15-612C-9208-4F04-621991E64600}"/>
          </ac:spMkLst>
        </pc:spChg>
        <pc:spChg chg="add mod">
          <ac:chgData name="Nguyen Chi Son" userId="606856d02e9d83ac" providerId="LiveId" clId="{6D243AD4-F978-4D67-A959-3DC053EDE48D}" dt="2022-05-09T22:58:02.287" v="5112" actId="1076"/>
          <ac:spMkLst>
            <pc:docMk/>
            <pc:sldMk cId="3014091475" sldId="782"/>
            <ac:spMk id="14" creationId="{3BF6A4EC-44C6-3B3B-9E68-BC4B4CB248FA}"/>
          </ac:spMkLst>
        </pc:spChg>
        <pc:spChg chg="add mod">
          <ac:chgData name="Nguyen Chi Son" userId="606856d02e9d83ac" providerId="LiveId" clId="{6D243AD4-F978-4D67-A959-3DC053EDE48D}" dt="2022-05-09T23:05:39.826" v="5282" actId="1076"/>
          <ac:spMkLst>
            <pc:docMk/>
            <pc:sldMk cId="3014091475" sldId="782"/>
            <ac:spMk id="16" creationId="{0119BE91-3FD4-9980-7595-365DEEE2A376}"/>
          </ac:spMkLst>
        </pc:spChg>
        <pc:graphicFrameChg chg="mod">
          <ac:chgData name="Nguyen Chi Son" userId="606856d02e9d83ac" providerId="LiveId" clId="{6D243AD4-F978-4D67-A959-3DC053EDE48D}" dt="2022-05-09T23:01:21.054" v="5126" actId="1076"/>
          <ac:graphicFrameMkLst>
            <pc:docMk/>
            <pc:sldMk cId="3014091475" sldId="782"/>
            <ac:graphicFrameMk id="9" creationId="{5C0A4534-B3B9-450D-A1D7-0B99D9DA0F6B}"/>
          </ac:graphicFrameMkLst>
        </pc:graphicFrameChg>
        <pc:graphicFrameChg chg="add mod">
          <ac:chgData name="Nguyen Chi Son" userId="606856d02e9d83ac" providerId="LiveId" clId="{6D243AD4-F978-4D67-A959-3DC053EDE48D}" dt="2022-05-09T22:58:00.056" v="5111" actId="1076"/>
          <ac:graphicFrameMkLst>
            <pc:docMk/>
            <pc:sldMk cId="3014091475" sldId="782"/>
            <ac:graphicFrameMk id="15" creationId="{44436E0A-85A4-10BF-B5CE-56FC49539F26}"/>
          </ac:graphicFrameMkLst>
        </pc:graphicFrameChg>
        <pc:picChg chg="del">
          <ac:chgData name="Nguyen Chi Son" userId="606856d02e9d83ac" providerId="LiveId" clId="{6D243AD4-F978-4D67-A959-3DC053EDE48D}" dt="2022-05-09T22:51:40.277" v="5043" actId="478"/>
          <ac:picMkLst>
            <pc:docMk/>
            <pc:sldMk cId="3014091475" sldId="782"/>
            <ac:picMk id="4" creationId="{57E467ED-81E7-430E-9F30-ED47D7F123D8}"/>
          </ac:picMkLst>
        </pc:picChg>
        <pc:picChg chg="add del mod">
          <ac:chgData name="Nguyen Chi Son" userId="606856d02e9d83ac" providerId="LiveId" clId="{6D243AD4-F978-4D67-A959-3DC053EDE48D}" dt="2022-05-09T22:50:30.544" v="5038" actId="478"/>
          <ac:picMkLst>
            <pc:docMk/>
            <pc:sldMk cId="3014091475" sldId="782"/>
            <ac:picMk id="5" creationId="{87D12CC8-DB26-EC02-889F-87F91EBAE509}"/>
          </ac:picMkLst>
        </pc:picChg>
        <pc:picChg chg="add del mod">
          <ac:chgData name="Nguyen Chi Son" userId="606856d02e9d83ac" providerId="LiveId" clId="{6D243AD4-F978-4D67-A959-3DC053EDE48D}" dt="2022-05-09T22:51:24.711" v="5042" actId="478"/>
          <ac:picMkLst>
            <pc:docMk/>
            <pc:sldMk cId="3014091475" sldId="782"/>
            <ac:picMk id="8" creationId="{CEDC4C16-6327-CC1C-7476-6AF013914923}"/>
          </ac:picMkLst>
        </pc:picChg>
        <pc:picChg chg="add mod">
          <ac:chgData name="Nguyen Chi Son" userId="606856d02e9d83ac" providerId="LiveId" clId="{6D243AD4-F978-4D67-A959-3DC053EDE48D}" dt="2022-05-09T23:01:27.870" v="5129" actId="1076"/>
          <ac:picMkLst>
            <pc:docMk/>
            <pc:sldMk cId="3014091475" sldId="782"/>
            <ac:picMk id="11" creationId="{05D96BD5-9C07-6F23-61E0-2C40A94E1053}"/>
          </ac:picMkLst>
        </pc:picChg>
        <pc:cxnChg chg="add del mod">
          <ac:chgData name="Nguyen Chi Son" userId="606856d02e9d83ac" providerId="LiveId" clId="{6D243AD4-F978-4D67-A959-3DC053EDE48D}" dt="2022-05-09T23:04:15.672" v="5159" actId="478"/>
          <ac:cxnSpMkLst>
            <pc:docMk/>
            <pc:sldMk cId="3014091475" sldId="782"/>
            <ac:cxnSpMk id="18" creationId="{1D24E2C5-5A0C-5B25-9E9D-9D5A81CD79B5}"/>
          </ac:cxnSpMkLst>
        </pc:cxnChg>
      </pc:sldChg>
      <pc:sldChg chg="addSp delSp modSp add mod addAnim delAnim modAnim">
        <pc:chgData name="Nguyen Chi Son" userId="606856d02e9d83ac" providerId="LiveId" clId="{6D243AD4-F978-4D67-A959-3DC053EDE48D}" dt="2022-05-10T02:49:15.261" v="11930"/>
        <pc:sldMkLst>
          <pc:docMk/>
          <pc:sldMk cId="3514233349" sldId="783"/>
        </pc:sldMkLst>
        <pc:spChg chg="add del">
          <ac:chgData name="Nguyen Chi Son" userId="606856d02e9d83ac" providerId="LiveId" clId="{6D243AD4-F978-4D67-A959-3DC053EDE48D}" dt="2022-05-09T23:15:00.186" v="5649" actId="478"/>
          <ac:spMkLst>
            <pc:docMk/>
            <pc:sldMk cId="3514233349" sldId="783"/>
            <ac:spMk id="14" creationId="{A530074C-9975-4D4F-AC15-005B11433C74}"/>
          </ac:spMkLst>
        </pc:spChg>
        <pc:spChg chg="add del mod">
          <ac:chgData name="Nguyen Chi Son" userId="606856d02e9d83ac" providerId="LiveId" clId="{6D243AD4-F978-4D67-A959-3DC053EDE48D}" dt="2022-05-09T23:18:30.017" v="5803" actId="12788"/>
          <ac:spMkLst>
            <pc:docMk/>
            <pc:sldMk cId="3514233349" sldId="783"/>
            <ac:spMk id="15" creationId="{EC5263CE-BE2F-44C4-BD89-2666D2873C33}"/>
          </ac:spMkLst>
        </pc:spChg>
        <pc:spChg chg="mod">
          <ac:chgData name="Nguyen Chi Son" userId="606856d02e9d83ac" providerId="LiveId" clId="{6D243AD4-F978-4D67-A959-3DC053EDE48D}" dt="2022-05-09T23:25:24.430" v="6130" actId="20577"/>
          <ac:spMkLst>
            <pc:docMk/>
            <pc:sldMk cId="3514233349" sldId="783"/>
            <ac:spMk id="19" creationId="{9C339D16-68E4-43C4-A62E-D0146138D23B}"/>
          </ac:spMkLst>
        </pc:spChg>
        <pc:spChg chg="add mod">
          <ac:chgData name="Nguyen Chi Son" userId="606856d02e9d83ac" providerId="LiveId" clId="{6D243AD4-F978-4D67-A959-3DC053EDE48D}" dt="2022-05-09T23:25:36.182" v="6181" actId="20577"/>
          <ac:spMkLst>
            <pc:docMk/>
            <pc:sldMk cId="3514233349" sldId="783"/>
            <ac:spMk id="21" creationId="{48AC10ED-74D7-E207-09FA-70C90E1296ED}"/>
          </ac:spMkLst>
        </pc:spChg>
        <pc:spChg chg="mod">
          <ac:chgData name="Nguyen Chi Son" userId="606856d02e9d83ac" providerId="LiveId" clId="{6D243AD4-F978-4D67-A959-3DC053EDE48D}" dt="2022-05-09T23:26:56.492" v="6205" actId="1036"/>
          <ac:spMkLst>
            <pc:docMk/>
            <pc:sldMk cId="3514233349" sldId="783"/>
            <ac:spMk id="25" creationId="{0D5A494E-EF26-2F8E-A832-BDE3D4B4142A}"/>
          </ac:spMkLst>
        </pc:spChg>
        <pc:spChg chg="mod">
          <ac:chgData name="Nguyen Chi Son" userId="606856d02e9d83ac" providerId="LiveId" clId="{6D243AD4-F978-4D67-A959-3DC053EDE48D}" dt="2022-05-09T23:27:00.636" v="6216" actId="1036"/>
          <ac:spMkLst>
            <pc:docMk/>
            <pc:sldMk cId="3514233349" sldId="783"/>
            <ac:spMk id="26" creationId="{52579209-DABA-D0A0-056F-9A50F430061C}"/>
          </ac:spMkLst>
        </pc:spChg>
        <pc:grpChg chg="add mod ord">
          <ac:chgData name="Nguyen Chi Son" userId="606856d02e9d83ac" providerId="LiveId" clId="{6D243AD4-F978-4D67-A959-3DC053EDE48D}" dt="2022-05-09T23:17:06.226" v="5695" actId="167"/>
          <ac:grpSpMkLst>
            <pc:docMk/>
            <pc:sldMk cId="3514233349" sldId="783"/>
            <ac:grpSpMk id="2" creationId="{486CD856-B8C2-1B14-F197-99D23FF9E919}"/>
          </ac:grpSpMkLst>
        </pc:grpChg>
        <pc:graphicFrameChg chg="add del">
          <ac:chgData name="Nguyen Chi Son" userId="606856d02e9d83ac" providerId="LiveId" clId="{6D243AD4-F978-4D67-A959-3DC053EDE48D}" dt="2022-05-09T23:15:00.697" v="5650" actId="478"/>
          <ac:graphicFrameMkLst>
            <pc:docMk/>
            <pc:sldMk cId="3514233349" sldId="783"/>
            <ac:graphicFrameMk id="13" creationId="{80DA1C4B-FD6F-EA77-52DA-CBA73A7EACB1}"/>
          </ac:graphicFrameMkLst>
        </pc:graphicFrameChg>
        <pc:graphicFrameChg chg="add del">
          <ac:chgData name="Nguyen Chi Son" userId="606856d02e9d83ac" providerId="LiveId" clId="{6D243AD4-F978-4D67-A959-3DC053EDE48D}" dt="2022-05-09T23:15:01.081" v="5651" actId="478"/>
          <ac:graphicFrameMkLst>
            <pc:docMk/>
            <pc:sldMk cId="3514233349" sldId="783"/>
            <ac:graphicFrameMk id="16" creationId="{E92C1995-82EA-FA0B-9053-BB1C5D0D11D0}"/>
          </ac:graphicFrameMkLst>
        </pc:graphicFrameChg>
        <pc:graphicFrameChg chg="add del">
          <ac:chgData name="Nguyen Chi Son" userId="606856d02e9d83ac" providerId="LiveId" clId="{6D243AD4-F978-4D67-A959-3DC053EDE48D}" dt="2022-05-09T23:15:01.592" v="5652" actId="478"/>
          <ac:graphicFrameMkLst>
            <pc:docMk/>
            <pc:sldMk cId="3514233349" sldId="783"/>
            <ac:graphicFrameMk id="17" creationId="{1AA985A1-081C-53AC-2690-9739D6944289}"/>
          </ac:graphicFrameMkLst>
        </pc:graphicFrameChg>
        <pc:graphicFrameChg chg="add mod">
          <ac:chgData name="Nguyen Chi Son" userId="606856d02e9d83ac" providerId="LiveId" clId="{6D243AD4-F978-4D67-A959-3DC053EDE48D}" dt="2022-05-09T23:26:22.692" v="6195" actId="1076"/>
          <ac:graphicFrameMkLst>
            <pc:docMk/>
            <pc:sldMk cId="3514233349" sldId="783"/>
            <ac:graphicFrameMk id="22" creationId="{A2670A03-6190-73EC-5EA7-F3E86533F90D}"/>
          </ac:graphicFrameMkLst>
        </pc:graphicFrameChg>
        <pc:graphicFrameChg chg="add mod">
          <ac:chgData name="Nguyen Chi Son" userId="606856d02e9d83ac" providerId="LiveId" clId="{6D243AD4-F978-4D67-A959-3DC053EDE48D}" dt="2022-05-09T23:26:18.908" v="6194" actId="1076"/>
          <ac:graphicFrameMkLst>
            <pc:docMk/>
            <pc:sldMk cId="3514233349" sldId="783"/>
            <ac:graphicFrameMk id="24" creationId="{20B90098-6BA6-2590-27FA-BFAE2F1EADCD}"/>
          </ac:graphicFrameMkLst>
        </pc:graphicFrameChg>
        <pc:graphicFrameChg chg="mod">
          <ac:chgData name="Nguyen Chi Son" userId="606856d02e9d83ac" providerId="LiveId" clId="{6D243AD4-F978-4D67-A959-3DC053EDE48D}" dt="2022-05-09T23:27:00.636" v="6216" actId="1036"/>
          <ac:graphicFrameMkLst>
            <pc:docMk/>
            <pc:sldMk cId="3514233349" sldId="783"/>
            <ac:graphicFrameMk id="27" creationId="{42E8FFD0-2AD1-1A4B-9EE9-EBED28D580D4}"/>
          </ac:graphicFrameMkLst>
        </pc:graphicFrameChg>
        <pc:graphicFrameChg chg="add del mod">
          <ac:chgData name="Nguyen Chi Son" userId="606856d02e9d83ac" providerId="LiveId" clId="{6D243AD4-F978-4D67-A959-3DC053EDE48D}" dt="2022-05-09T23:24:56.796" v="6097" actId="478"/>
          <ac:graphicFrameMkLst>
            <pc:docMk/>
            <pc:sldMk cId="3514233349" sldId="783"/>
            <ac:graphicFrameMk id="28" creationId="{59BF2B5F-9D15-8F79-1FCC-D4D38346B285}"/>
          </ac:graphicFrameMkLst>
        </pc:graphicFrameChg>
        <pc:graphicFrameChg chg="mod">
          <ac:chgData name="Nguyen Chi Son" userId="606856d02e9d83ac" providerId="LiveId" clId="{6D243AD4-F978-4D67-A959-3DC053EDE48D}" dt="2022-05-09T23:27:00.636" v="6216" actId="1036"/>
          <ac:graphicFrameMkLst>
            <pc:docMk/>
            <pc:sldMk cId="3514233349" sldId="783"/>
            <ac:graphicFrameMk id="29" creationId="{1F397B3A-3E4A-3EA4-118E-93736A998FA9}"/>
          </ac:graphicFrameMkLst>
        </pc:graphicFrameChg>
        <pc:graphicFrameChg chg="add del mod">
          <ac:chgData name="Nguyen Chi Son" userId="606856d02e9d83ac" providerId="LiveId" clId="{6D243AD4-F978-4D67-A959-3DC053EDE48D}" dt="2022-05-09T23:25:43.820" v="6185" actId="478"/>
          <ac:graphicFrameMkLst>
            <pc:docMk/>
            <pc:sldMk cId="3514233349" sldId="783"/>
            <ac:graphicFrameMk id="31" creationId="{0D2F4DDA-46C0-B83A-E90B-C13DBCABB9F9}"/>
          </ac:graphicFrameMkLst>
        </pc:graphicFrameChg>
        <pc:graphicFrameChg chg="add mod">
          <ac:chgData name="Nguyen Chi Son" userId="606856d02e9d83ac" providerId="LiveId" clId="{6D243AD4-F978-4D67-A959-3DC053EDE48D}" dt="2022-05-09T23:26:13.268" v="6193" actId="1076"/>
          <ac:graphicFrameMkLst>
            <pc:docMk/>
            <pc:sldMk cId="3514233349" sldId="783"/>
            <ac:graphicFrameMk id="32" creationId="{06D50666-67D8-BDA5-611C-7AE3004DAD43}"/>
          </ac:graphicFrameMkLst>
        </pc:graphicFrameChg>
        <pc:picChg chg="mod">
          <ac:chgData name="Nguyen Chi Son" userId="606856d02e9d83ac" providerId="LiveId" clId="{6D243AD4-F978-4D67-A959-3DC053EDE48D}" dt="2022-05-09T23:16:52.989" v="5692" actId="164"/>
          <ac:picMkLst>
            <pc:docMk/>
            <pc:sldMk cId="3514233349" sldId="783"/>
            <ac:picMk id="3" creationId="{F8AF86E7-6716-1DA8-CC8D-749851C8D1FE}"/>
          </ac:picMkLst>
        </pc:picChg>
        <pc:picChg chg="mod">
          <ac:chgData name="Nguyen Chi Son" userId="606856d02e9d83ac" providerId="LiveId" clId="{6D243AD4-F978-4D67-A959-3DC053EDE48D}" dt="2022-05-09T23:17:20.855" v="5749" actId="1038"/>
          <ac:picMkLst>
            <pc:docMk/>
            <pc:sldMk cId="3514233349" sldId="783"/>
            <ac:picMk id="9" creationId="{D106480E-61A9-477D-9721-10DE87258CA2}"/>
          </ac:picMkLst>
        </pc:picChg>
        <pc:picChg chg="add del mod modCrop">
          <ac:chgData name="Nguyen Chi Son" userId="606856d02e9d83ac" providerId="LiveId" clId="{6D243AD4-F978-4D67-A959-3DC053EDE48D}" dt="2022-05-09T23:24:29.987" v="6074" actId="478"/>
          <ac:picMkLst>
            <pc:docMk/>
            <pc:sldMk cId="3514233349" sldId="783"/>
            <ac:picMk id="30" creationId="{E2FAAA00-4D64-87E1-69D4-E5DBE1189174}"/>
          </ac:picMkLst>
        </pc:picChg>
        <pc:cxnChg chg="add del mod">
          <ac:chgData name="Nguyen Chi Son" userId="606856d02e9d83ac" providerId="LiveId" clId="{6D243AD4-F978-4D67-A959-3DC053EDE48D}" dt="2022-05-09T23:16:52.989" v="5692" actId="164"/>
          <ac:cxnSpMkLst>
            <pc:docMk/>
            <pc:sldMk cId="3514233349" sldId="783"/>
            <ac:cxnSpMk id="18" creationId="{270D70F4-4549-8879-7378-A9262E0D030C}"/>
          </ac:cxnSpMkLst>
        </pc:cxnChg>
        <pc:cxnChg chg="mod">
          <ac:chgData name="Nguyen Chi Son" userId="606856d02e9d83ac" providerId="LiveId" clId="{6D243AD4-F978-4D67-A959-3DC053EDE48D}" dt="2022-05-09T23:16:52.989" v="5692" actId="164"/>
          <ac:cxnSpMkLst>
            <pc:docMk/>
            <pc:sldMk cId="3514233349" sldId="783"/>
            <ac:cxnSpMk id="20" creationId="{82938206-8838-8197-590C-88FC9F6EDFA0}"/>
          </ac:cxnSpMkLst>
        </pc:cxnChg>
        <pc:cxnChg chg="mod">
          <ac:chgData name="Nguyen Chi Son" userId="606856d02e9d83ac" providerId="LiveId" clId="{6D243AD4-F978-4D67-A959-3DC053EDE48D}" dt="2022-05-09T23:16:52.989" v="5692" actId="164"/>
          <ac:cxnSpMkLst>
            <pc:docMk/>
            <pc:sldMk cId="3514233349" sldId="783"/>
            <ac:cxnSpMk id="23" creationId="{EF62FD74-FD05-ADA8-5E46-2C99F854B75E}"/>
          </ac:cxnSpMkLst>
        </pc:cxnChg>
      </pc:sldChg>
      <pc:sldChg chg="addSp delSp modSp add del mod delAnim">
        <pc:chgData name="Nguyen Chi Son" userId="606856d02e9d83ac" providerId="LiveId" clId="{6D243AD4-F978-4D67-A959-3DC053EDE48D}" dt="2022-05-10T00:59:08.441" v="7936" actId="47"/>
        <pc:sldMkLst>
          <pc:docMk/>
          <pc:sldMk cId="227209950" sldId="784"/>
        </pc:sldMkLst>
        <pc:spChg chg="mod">
          <ac:chgData name="Nguyen Chi Son" userId="606856d02e9d83ac" providerId="LiveId" clId="{6D243AD4-F978-4D67-A959-3DC053EDE48D}" dt="2022-05-10T00:41:21.846" v="6480" actId="20577"/>
          <ac:spMkLst>
            <pc:docMk/>
            <pc:sldMk cId="227209950" sldId="784"/>
            <ac:spMk id="2" creationId="{BA8A6260-CA4B-46A9-A06E-C71EE59E6992}"/>
          </ac:spMkLst>
        </pc:spChg>
        <pc:spChg chg="del">
          <ac:chgData name="Nguyen Chi Son" userId="606856d02e9d83ac" providerId="LiveId" clId="{6D243AD4-F978-4D67-A959-3DC053EDE48D}" dt="2022-05-10T00:36:48.482" v="6379" actId="478"/>
          <ac:spMkLst>
            <pc:docMk/>
            <pc:sldMk cId="227209950" sldId="784"/>
            <ac:spMk id="5" creationId="{5FCB6675-D220-43C6-AA0B-F5516442E11D}"/>
          </ac:spMkLst>
        </pc:spChg>
        <pc:spChg chg="add mod">
          <ac:chgData name="Nguyen Chi Son" userId="606856d02e9d83ac" providerId="LiveId" clId="{6D243AD4-F978-4D67-A959-3DC053EDE48D}" dt="2022-05-10T00:45:45.293" v="7366" actId="207"/>
          <ac:spMkLst>
            <pc:docMk/>
            <pc:sldMk cId="227209950" sldId="784"/>
            <ac:spMk id="11" creationId="{D28DD9EF-2CCF-E401-79E6-9032252F5FF9}"/>
          </ac:spMkLst>
        </pc:spChg>
        <pc:graphicFrameChg chg="del">
          <ac:chgData name="Nguyen Chi Son" userId="606856d02e9d83ac" providerId="LiveId" clId="{6D243AD4-F978-4D67-A959-3DC053EDE48D}" dt="2022-05-10T00:39:50.214" v="6380" actId="478"/>
          <ac:graphicFrameMkLst>
            <pc:docMk/>
            <pc:sldMk cId="227209950" sldId="784"/>
            <ac:graphicFrameMk id="6" creationId="{958CE3FE-48E3-45E6-9EFF-37A1076F5283}"/>
          </ac:graphicFrameMkLst>
        </pc:graphicFrameChg>
        <pc:graphicFrameChg chg="del">
          <ac:chgData name="Nguyen Chi Son" userId="606856d02e9d83ac" providerId="LiveId" clId="{6D243AD4-F978-4D67-A959-3DC053EDE48D}" dt="2022-05-10T00:36:48.482" v="6379" actId="478"/>
          <ac:graphicFrameMkLst>
            <pc:docMk/>
            <pc:sldMk cId="227209950" sldId="784"/>
            <ac:graphicFrameMk id="8" creationId="{B63BE909-3838-46BD-B286-31B8298D9894}"/>
          </ac:graphicFrameMkLst>
        </pc:graphicFrameChg>
        <pc:graphicFrameChg chg="del">
          <ac:chgData name="Nguyen Chi Son" userId="606856d02e9d83ac" providerId="LiveId" clId="{6D243AD4-F978-4D67-A959-3DC053EDE48D}" dt="2022-05-10T00:36:48.482" v="6379" actId="478"/>
          <ac:graphicFrameMkLst>
            <pc:docMk/>
            <pc:sldMk cId="227209950" sldId="784"/>
            <ac:graphicFrameMk id="9" creationId="{E6ABDB40-C45A-4A3E-B632-FE812F0BD4E9}"/>
          </ac:graphicFrameMkLst>
        </pc:graphicFrameChg>
        <pc:graphicFrameChg chg="del">
          <ac:chgData name="Nguyen Chi Son" userId="606856d02e9d83ac" providerId="LiveId" clId="{6D243AD4-F978-4D67-A959-3DC053EDE48D}" dt="2022-05-10T00:36:48.482" v="6379" actId="478"/>
          <ac:graphicFrameMkLst>
            <pc:docMk/>
            <pc:sldMk cId="227209950" sldId="784"/>
            <ac:graphicFrameMk id="10" creationId="{A6C4EAB6-8BD5-42F0-AD68-EEB1D5501FF4}"/>
          </ac:graphicFrameMkLst>
        </pc:graphicFrameChg>
      </pc:sldChg>
      <pc:sldChg chg="delSp add del modAnim">
        <pc:chgData name="Nguyen Chi Son" userId="606856d02e9d83ac" providerId="LiveId" clId="{6D243AD4-F978-4D67-A959-3DC053EDE48D}" dt="2022-05-09T23:26:49.457" v="6198" actId="47"/>
        <pc:sldMkLst>
          <pc:docMk/>
          <pc:sldMk cId="2796048029" sldId="784"/>
        </pc:sldMkLst>
        <pc:spChg chg="del">
          <ac:chgData name="Nguyen Chi Son" userId="606856d02e9d83ac" providerId="LiveId" clId="{6D243AD4-F978-4D67-A959-3DC053EDE48D}" dt="2022-05-09T23:26:38.685" v="6197" actId="478"/>
          <ac:spMkLst>
            <pc:docMk/>
            <pc:sldMk cId="2796048029" sldId="784"/>
            <ac:spMk id="15" creationId="{EC5263CE-BE2F-44C4-BD89-2666D2873C33}"/>
          </ac:spMkLst>
        </pc:spChg>
        <pc:spChg chg="del">
          <ac:chgData name="Nguyen Chi Son" userId="606856d02e9d83ac" providerId="LiveId" clId="{6D243AD4-F978-4D67-A959-3DC053EDE48D}" dt="2022-05-09T23:26:38.685" v="6197" actId="478"/>
          <ac:spMkLst>
            <pc:docMk/>
            <pc:sldMk cId="2796048029" sldId="784"/>
            <ac:spMk id="19" creationId="{9C339D16-68E4-43C4-A62E-D0146138D23B}"/>
          </ac:spMkLst>
        </pc:spChg>
        <pc:spChg chg="del">
          <ac:chgData name="Nguyen Chi Son" userId="606856d02e9d83ac" providerId="LiveId" clId="{6D243AD4-F978-4D67-A959-3DC053EDE48D}" dt="2022-05-09T23:26:38.685" v="6197" actId="478"/>
          <ac:spMkLst>
            <pc:docMk/>
            <pc:sldMk cId="2796048029" sldId="784"/>
            <ac:spMk id="21" creationId="{48AC10ED-74D7-E207-09FA-70C90E1296ED}"/>
          </ac:spMkLst>
        </pc:spChg>
        <pc:spChg chg="del">
          <ac:chgData name="Nguyen Chi Son" userId="606856d02e9d83ac" providerId="LiveId" clId="{6D243AD4-F978-4D67-A959-3DC053EDE48D}" dt="2022-05-09T23:26:38.685" v="6197" actId="478"/>
          <ac:spMkLst>
            <pc:docMk/>
            <pc:sldMk cId="2796048029" sldId="784"/>
            <ac:spMk id="25" creationId="{0D5A494E-EF26-2F8E-A832-BDE3D4B4142A}"/>
          </ac:spMkLst>
        </pc:spChg>
        <pc:spChg chg="del">
          <ac:chgData name="Nguyen Chi Son" userId="606856d02e9d83ac" providerId="LiveId" clId="{6D243AD4-F978-4D67-A959-3DC053EDE48D}" dt="2022-05-09T23:26:38.685" v="6197" actId="478"/>
          <ac:spMkLst>
            <pc:docMk/>
            <pc:sldMk cId="2796048029" sldId="784"/>
            <ac:spMk id="26" creationId="{52579209-DABA-D0A0-056F-9A50F430061C}"/>
          </ac:spMkLst>
        </pc:spChg>
        <pc:grpChg chg="del">
          <ac:chgData name="Nguyen Chi Son" userId="606856d02e9d83ac" providerId="LiveId" clId="{6D243AD4-F978-4D67-A959-3DC053EDE48D}" dt="2022-05-09T23:26:38.685" v="6197" actId="478"/>
          <ac:grpSpMkLst>
            <pc:docMk/>
            <pc:sldMk cId="2796048029" sldId="784"/>
            <ac:grpSpMk id="2" creationId="{486CD856-B8C2-1B14-F197-99D23FF9E919}"/>
          </ac:grpSpMkLst>
        </pc:grpChg>
        <pc:graphicFrameChg chg="del">
          <ac:chgData name="Nguyen Chi Son" userId="606856d02e9d83ac" providerId="LiveId" clId="{6D243AD4-F978-4D67-A959-3DC053EDE48D}" dt="2022-05-09T23:26:38.685" v="6197" actId="478"/>
          <ac:graphicFrameMkLst>
            <pc:docMk/>
            <pc:sldMk cId="2796048029" sldId="784"/>
            <ac:graphicFrameMk id="22" creationId="{A2670A03-6190-73EC-5EA7-F3E86533F90D}"/>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24" creationId="{20B90098-6BA6-2590-27FA-BFAE2F1EADCD}"/>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27" creationId="{42E8FFD0-2AD1-1A4B-9EE9-EBED28D580D4}"/>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29" creationId="{1F397B3A-3E4A-3EA4-118E-93736A998FA9}"/>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32" creationId="{06D50666-67D8-BDA5-611C-7AE3004DAD43}"/>
          </ac:graphicFrameMkLst>
        </pc:graphicFrameChg>
        <pc:picChg chg="del">
          <ac:chgData name="Nguyen Chi Son" userId="606856d02e9d83ac" providerId="LiveId" clId="{6D243AD4-F978-4D67-A959-3DC053EDE48D}" dt="2022-05-09T23:26:38.685" v="6197" actId="478"/>
          <ac:picMkLst>
            <pc:docMk/>
            <pc:sldMk cId="2796048029" sldId="784"/>
            <ac:picMk id="9" creationId="{D106480E-61A9-477D-9721-10DE87258CA2}"/>
          </ac:picMkLst>
        </pc:picChg>
      </pc:sldChg>
      <pc:sldChg chg="addSp delSp modSp add mod delAnim modAnim">
        <pc:chgData name="Nguyen Chi Son" userId="606856d02e9d83ac" providerId="LiveId" clId="{6D243AD4-F978-4D67-A959-3DC053EDE48D}" dt="2022-05-10T02:49:48.388" v="11939"/>
        <pc:sldMkLst>
          <pc:docMk/>
          <pc:sldMk cId="3278121036" sldId="785"/>
        </pc:sldMkLst>
        <pc:spChg chg="del">
          <ac:chgData name="Nguyen Chi Son" userId="606856d02e9d83ac" providerId="LiveId" clId="{6D243AD4-F978-4D67-A959-3DC053EDE48D}" dt="2022-05-10T01:06:20.579" v="8277" actId="478"/>
          <ac:spMkLst>
            <pc:docMk/>
            <pc:sldMk cId="3278121036" sldId="785"/>
            <ac:spMk id="14" creationId="{A530074C-9975-4D4F-AC15-005B11433C74}"/>
          </ac:spMkLst>
        </pc:spChg>
        <pc:spChg chg="del">
          <ac:chgData name="Nguyen Chi Son" userId="606856d02e9d83ac" providerId="LiveId" clId="{6D243AD4-F978-4D67-A959-3DC053EDE48D}" dt="2022-05-10T01:06:20.579" v="8277" actId="478"/>
          <ac:spMkLst>
            <pc:docMk/>
            <pc:sldMk cId="3278121036" sldId="785"/>
            <ac:spMk id="15" creationId="{EC5263CE-BE2F-44C4-BD89-2666D2873C33}"/>
          </ac:spMkLst>
        </pc:spChg>
        <pc:spChg chg="add mod">
          <ac:chgData name="Nguyen Chi Son" userId="606856d02e9d83ac" providerId="LiveId" clId="{6D243AD4-F978-4D67-A959-3DC053EDE48D}" dt="2022-05-10T01:06:20.881" v="8278"/>
          <ac:spMkLst>
            <pc:docMk/>
            <pc:sldMk cId="3278121036" sldId="785"/>
            <ac:spMk id="16" creationId="{3D8285F7-5972-A463-C1EB-DC3F1FFE52A0}"/>
          </ac:spMkLst>
        </pc:spChg>
        <pc:spChg chg="add mod">
          <ac:chgData name="Nguyen Chi Son" userId="606856d02e9d83ac" providerId="LiveId" clId="{6D243AD4-F978-4D67-A959-3DC053EDE48D}" dt="2022-05-10T01:06:20.881" v="8278"/>
          <ac:spMkLst>
            <pc:docMk/>
            <pc:sldMk cId="3278121036" sldId="785"/>
            <ac:spMk id="18" creationId="{B3B0B2A1-6AD8-6BC0-A5D4-FD27F3C34484}"/>
          </ac:spMkLst>
        </pc:spChg>
        <pc:spChg chg="mod">
          <ac:chgData name="Nguyen Chi Son" userId="606856d02e9d83ac" providerId="LiveId" clId="{6D243AD4-F978-4D67-A959-3DC053EDE48D}" dt="2022-05-10T01:21:30.798" v="8640" actId="20577"/>
          <ac:spMkLst>
            <pc:docMk/>
            <pc:sldMk cId="3278121036" sldId="785"/>
            <ac:spMk id="21" creationId="{50CCF181-DD22-1EFD-8B79-74BB108C144B}"/>
          </ac:spMkLst>
        </pc:spChg>
        <pc:spChg chg="add del mod">
          <ac:chgData name="Nguyen Chi Son" userId="606856d02e9d83ac" providerId="LiveId" clId="{6D243AD4-F978-4D67-A959-3DC053EDE48D}" dt="2022-05-10T01:21:33.592" v="8641" actId="478"/>
          <ac:spMkLst>
            <pc:docMk/>
            <pc:sldMk cId="3278121036" sldId="785"/>
            <ac:spMk id="25" creationId="{82C21226-CD12-1F2A-D8F0-67C871A0B7EE}"/>
          </ac:spMkLst>
        </pc:spChg>
        <pc:spChg chg="mod">
          <ac:chgData name="Nguyen Chi Son" userId="606856d02e9d83ac" providerId="LiveId" clId="{6D243AD4-F978-4D67-A959-3DC053EDE48D}" dt="2022-05-10T00:58:22.667" v="7913" actId="1076"/>
          <ac:spMkLst>
            <pc:docMk/>
            <pc:sldMk cId="3278121036" sldId="785"/>
            <ac:spMk id="26" creationId="{CD1D6AFE-9958-4D1E-9CD2-A14264240D52}"/>
          </ac:spMkLst>
        </pc:spChg>
        <pc:spChg chg="add del mod">
          <ac:chgData name="Nguyen Chi Son" userId="606856d02e9d83ac" providerId="LiveId" clId="{6D243AD4-F978-4D67-A959-3DC053EDE48D}" dt="2022-05-10T01:21:34.807" v="8642" actId="478"/>
          <ac:spMkLst>
            <pc:docMk/>
            <pc:sldMk cId="3278121036" sldId="785"/>
            <ac:spMk id="29" creationId="{C7045003-3EFA-6488-92FD-89873F413BC7}"/>
          </ac:spMkLst>
        </pc:spChg>
        <pc:spChg chg="add mod">
          <ac:chgData name="Nguyen Chi Son" userId="606856d02e9d83ac" providerId="LiveId" clId="{6D243AD4-F978-4D67-A959-3DC053EDE48D}" dt="2022-05-10T01:06:27.099" v="8279"/>
          <ac:spMkLst>
            <pc:docMk/>
            <pc:sldMk cId="3278121036" sldId="785"/>
            <ac:spMk id="30" creationId="{838B18E4-DC53-B570-58C6-ECC3F5065557}"/>
          </ac:spMkLst>
        </pc:spChg>
        <pc:graphicFrameChg chg="add mod">
          <ac:chgData name="Nguyen Chi Son" userId="606856d02e9d83ac" providerId="LiveId" clId="{6D243AD4-F978-4D67-A959-3DC053EDE48D}" dt="2022-05-10T01:06:20.881" v="8278"/>
          <ac:graphicFrameMkLst>
            <pc:docMk/>
            <pc:sldMk cId="3278121036" sldId="785"/>
            <ac:graphicFrameMk id="17" creationId="{BEF7788B-8DC8-5B4D-A0BA-E73F3E50DB3B}"/>
          </ac:graphicFrameMkLst>
        </pc:graphicFrameChg>
        <pc:graphicFrameChg chg="del mod">
          <ac:chgData name="Nguyen Chi Son" userId="606856d02e9d83ac" providerId="LiveId" clId="{6D243AD4-F978-4D67-A959-3DC053EDE48D}" dt="2022-05-10T01:06:20.579" v="8277" actId="478"/>
          <ac:graphicFrameMkLst>
            <pc:docMk/>
            <pc:sldMk cId="3278121036" sldId="785"/>
            <ac:graphicFrameMk id="20" creationId="{D72E10A1-EEFC-F859-3478-12AF31EF80AC}"/>
          </ac:graphicFrameMkLst>
        </pc:graphicFrameChg>
        <pc:picChg chg="mod">
          <ac:chgData name="Nguyen Chi Son" userId="606856d02e9d83ac" providerId="LiveId" clId="{6D243AD4-F978-4D67-A959-3DC053EDE48D}" dt="2022-05-10T00:58:09.802" v="7879" actId="196"/>
          <ac:picMkLst>
            <pc:docMk/>
            <pc:sldMk cId="3278121036" sldId="785"/>
            <ac:picMk id="22" creationId="{93222A87-91ED-4181-B1B0-A0B0D9FE2D30}"/>
          </ac:picMkLst>
        </pc:picChg>
        <pc:cxnChg chg="add del mod">
          <ac:chgData name="Nguyen Chi Son" userId="606856d02e9d83ac" providerId="LiveId" clId="{6D243AD4-F978-4D67-A959-3DC053EDE48D}" dt="2022-05-10T01:21:33.592" v="8641" actId="478"/>
          <ac:cxnSpMkLst>
            <pc:docMk/>
            <pc:sldMk cId="3278121036" sldId="785"/>
            <ac:cxnSpMk id="23" creationId="{ACB4786F-6714-E420-815E-020BD7D8BD95}"/>
          </ac:cxnSpMkLst>
        </pc:cxnChg>
        <pc:cxnChg chg="mod">
          <ac:chgData name="Nguyen Chi Son" userId="606856d02e9d83ac" providerId="LiveId" clId="{6D243AD4-F978-4D67-A959-3DC053EDE48D}" dt="2022-05-10T00:58:18.909" v="7911" actId="1037"/>
          <ac:cxnSpMkLst>
            <pc:docMk/>
            <pc:sldMk cId="3278121036" sldId="785"/>
            <ac:cxnSpMk id="24" creationId="{F21BDA72-869D-4250-88C3-F2480ADEC55F}"/>
          </ac:cxnSpMkLst>
        </pc:cxnChg>
        <pc:cxnChg chg="add del mod">
          <ac:chgData name="Nguyen Chi Son" userId="606856d02e9d83ac" providerId="LiveId" clId="{6D243AD4-F978-4D67-A959-3DC053EDE48D}" dt="2022-05-10T01:21:33.592" v="8641" actId="478"/>
          <ac:cxnSpMkLst>
            <pc:docMk/>
            <pc:sldMk cId="3278121036" sldId="785"/>
            <ac:cxnSpMk id="28" creationId="{1AD4AC11-4727-E73B-4943-C5E0671F9001}"/>
          </ac:cxnSpMkLst>
        </pc:cxnChg>
      </pc:sldChg>
      <pc:sldChg chg="addSp delSp modSp add mod delAnim modAnim">
        <pc:chgData name="Nguyen Chi Son" userId="606856d02e9d83ac" providerId="LiveId" clId="{6D243AD4-F978-4D67-A959-3DC053EDE48D}" dt="2022-05-10T02:53:38.522" v="12031"/>
        <pc:sldMkLst>
          <pc:docMk/>
          <pc:sldMk cId="4062520160" sldId="786"/>
        </pc:sldMkLst>
        <pc:spChg chg="mod">
          <ac:chgData name="Nguyen Chi Son" userId="606856d02e9d83ac" providerId="LiveId" clId="{6D243AD4-F978-4D67-A959-3DC053EDE48D}" dt="2022-05-10T01:18:03.703" v="8538" actId="20577"/>
          <ac:spMkLst>
            <pc:docMk/>
            <pc:sldMk cId="4062520160" sldId="786"/>
            <ac:spMk id="14" creationId="{A530074C-9975-4D4F-AC15-005B11433C74}"/>
          </ac:spMkLst>
        </pc:spChg>
        <pc:spChg chg="del mod">
          <ac:chgData name="Nguyen Chi Son" userId="606856d02e9d83ac" providerId="LiveId" clId="{6D243AD4-F978-4D67-A959-3DC053EDE48D}" dt="2022-05-10T01:08:18.428" v="8317" actId="478"/>
          <ac:spMkLst>
            <pc:docMk/>
            <pc:sldMk cId="4062520160" sldId="786"/>
            <ac:spMk id="15" creationId="{EC5263CE-BE2F-44C4-BD89-2666D2873C33}"/>
          </ac:spMkLst>
        </pc:spChg>
        <pc:spChg chg="mod">
          <ac:chgData name="Nguyen Chi Son" userId="606856d02e9d83ac" providerId="LiveId" clId="{6D243AD4-F978-4D67-A959-3DC053EDE48D}" dt="2022-05-10T01:02:01.387" v="8122" actId="20577"/>
          <ac:spMkLst>
            <pc:docMk/>
            <pc:sldMk cId="4062520160" sldId="786"/>
            <ac:spMk id="26" creationId="{CD1D6AFE-9958-4D1E-9CD2-A14264240D52}"/>
          </ac:spMkLst>
        </pc:spChg>
        <pc:spChg chg="mod">
          <ac:chgData name="Nguyen Chi Son" userId="606856d02e9d83ac" providerId="LiveId" clId="{6D243AD4-F978-4D67-A959-3DC053EDE48D}" dt="2022-05-10T01:02:06.625" v="8124" actId="1076"/>
          <ac:spMkLst>
            <pc:docMk/>
            <pc:sldMk cId="4062520160" sldId="786"/>
            <ac:spMk id="27" creationId="{DB6DD82A-4CA8-4623-BC36-43439A2C4434}"/>
          </ac:spMkLst>
        </pc:spChg>
        <pc:spChg chg="add del mod">
          <ac:chgData name="Nguyen Chi Son" userId="606856d02e9d83ac" providerId="LiveId" clId="{6D243AD4-F978-4D67-A959-3DC053EDE48D}" dt="2022-05-10T01:21:57.765" v="8651" actId="478"/>
          <ac:spMkLst>
            <pc:docMk/>
            <pc:sldMk cId="4062520160" sldId="786"/>
            <ac:spMk id="30" creationId="{14242EE3-1BBA-E52F-904C-00471BFBE26E}"/>
          </ac:spMkLst>
        </pc:spChg>
        <pc:spChg chg="add mod">
          <ac:chgData name="Nguyen Chi Son" userId="606856d02e9d83ac" providerId="LiveId" clId="{6D243AD4-F978-4D67-A959-3DC053EDE48D}" dt="2022-05-10T01:11:06.250" v="8468" actId="1076"/>
          <ac:spMkLst>
            <pc:docMk/>
            <pc:sldMk cId="4062520160" sldId="786"/>
            <ac:spMk id="31" creationId="{9FB5392C-8E74-D438-8BF7-5DFFA7D18C77}"/>
          </ac:spMkLst>
        </pc:spChg>
        <pc:spChg chg="add mod">
          <ac:chgData name="Nguyen Chi Son" userId="606856d02e9d83ac" providerId="LiveId" clId="{6D243AD4-F978-4D67-A959-3DC053EDE48D}" dt="2022-05-10T01:22:09.424" v="8760" actId="20577"/>
          <ac:spMkLst>
            <pc:docMk/>
            <pc:sldMk cId="4062520160" sldId="786"/>
            <ac:spMk id="32" creationId="{6D132548-C836-CEAF-1992-2E58A8D3484A}"/>
          </ac:spMkLst>
        </pc:spChg>
        <pc:spChg chg="add mod">
          <ac:chgData name="Nguyen Chi Son" userId="606856d02e9d83ac" providerId="LiveId" clId="{6D243AD4-F978-4D67-A959-3DC053EDE48D}" dt="2022-05-10T01:08:28.458" v="8327"/>
          <ac:spMkLst>
            <pc:docMk/>
            <pc:sldMk cId="4062520160" sldId="786"/>
            <ac:spMk id="33" creationId="{C7172027-4F61-8E1F-4662-7EAD5E6F344A}"/>
          </ac:spMkLst>
        </pc:spChg>
        <pc:graphicFrameChg chg="del">
          <ac:chgData name="Nguyen Chi Son" userId="606856d02e9d83ac" providerId="LiveId" clId="{6D243AD4-F978-4D67-A959-3DC053EDE48D}" dt="2022-05-10T00:59:57.953" v="7948" actId="478"/>
          <ac:graphicFrameMkLst>
            <pc:docMk/>
            <pc:sldMk cId="4062520160" sldId="786"/>
            <ac:graphicFrameMk id="13" creationId="{93877B7C-1BB9-4A36-B685-B97727B0F31B}"/>
          </ac:graphicFrameMkLst>
        </pc:graphicFrameChg>
        <pc:graphicFrameChg chg="del">
          <ac:chgData name="Nguyen Chi Son" userId="606856d02e9d83ac" providerId="LiveId" clId="{6D243AD4-F978-4D67-A959-3DC053EDE48D}" dt="2022-05-10T00:59:56.526" v="7947" actId="478"/>
          <ac:graphicFrameMkLst>
            <pc:docMk/>
            <pc:sldMk cId="4062520160" sldId="786"/>
            <ac:graphicFrameMk id="16" creationId="{B11A5CA0-5F43-4EBA-B901-1FB23B551E76}"/>
          </ac:graphicFrameMkLst>
        </pc:graphicFrameChg>
        <pc:graphicFrameChg chg="del">
          <ac:chgData name="Nguyen Chi Son" userId="606856d02e9d83ac" providerId="LiveId" clId="{6D243AD4-F978-4D67-A959-3DC053EDE48D}" dt="2022-05-10T00:59:55.223" v="7945" actId="478"/>
          <ac:graphicFrameMkLst>
            <pc:docMk/>
            <pc:sldMk cId="4062520160" sldId="786"/>
            <ac:graphicFrameMk id="17" creationId="{26E13E92-87BD-4853-B63B-82BFB2B09132}"/>
          </ac:graphicFrameMkLst>
        </pc:graphicFrameChg>
        <pc:graphicFrameChg chg="del">
          <ac:chgData name="Nguyen Chi Son" userId="606856d02e9d83ac" providerId="LiveId" clId="{6D243AD4-F978-4D67-A959-3DC053EDE48D}" dt="2022-05-10T00:59:55.991" v="7946" actId="478"/>
          <ac:graphicFrameMkLst>
            <pc:docMk/>
            <pc:sldMk cId="4062520160" sldId="786"/>
            <ac:graphicFrameMk id="18" creationId="{E4B914AD-F8F3-4055-8BE4-568DC8188E56}"/>
          </ac:graphicFrameMkLst>
        </pc:graphicFrameChg>
        <pc:graphicFrameChg chg="add mod">
          <ac:chgData name="Nguyen Chi Son" userId="606856d02e9d83ac" providerId="LiveId" clId="{6D243AD4-F978-4D67-A959-3DC053EDE48D}" dt="2022-05-10T01:11:52.794" v="8508" actId="1035"/>
          <ac:graphicFrameMkLst>
            <pc:docMk/>
            <pc:sldMk cId="4062520160" sldId="786"/>
            <ac:graphicFrameMk id="22" creationId="{12D3960A-FB8D-F0D4-8A84-3537CAECAE4B}"/>
          </ac:graphicFrameMkLst>
        </pc:graphicFrameChg>
        <pc:cxnChg chg="add del mod">
          <ac:chgData name="Nguyen Chi Son" userId="606856d02e9d83ac" providerId="LiveId" clId="{6D243AD4-F978-4D67-A959-3DC053EDE48D}" dt="2022-05-10T01:21:57.765" v="8651" actId="478"/>
          <ac:cxnSpMkLst>
            <pc:docMk/>
            <pc:sldMk cId="4062520160" sldId="786"/>
            <ac:cxnSpMk id="29" creationId="{C891265C-ADC4-0EB2-DE4F-2B4B46CC26BC}"/>
          </ac:cxnSpMkLst>
        </pc:cxnChg>
      </pc:sldChg>
      <pc:sldChg chg="addSp delSp modSp add mod delAnim modAnim">
        <pc:chgData name="Nguyen Chi Son" userId="606856d02e9d83ac" providerId="LiveId" clId="{6D243AD4-F978-4D67-A959-3DC053EDE48D}" dt="2022-05-10T02:50:44.908" v="11950"/>
        <pc:sldMkLst>
          <pc:docMk/>
          <pc:sldMk cId="2806807792" sldId="787"/>
        </pc:sldMkLst>
        <pc:spChg chg="del">
          <ac:chgData name="Nguyen Chi Son" userId="606856d02e9d83ac" providerId="LiveId" clId="{6D243AD4-F978-4D67-A959-3DC053EDE48D}" dt="2022-05-10T01:10:51.046" v="8449" actId="478"/>
          <ac:spMkLst>
            <pc:docMk/>
            <pc:sldMk cId="2806807792" sldId="787"/>
            <ac:spMk id="14" creationId="{A530074C-9975-4D4F-AC15-005B11433C74}"/>
          </ac:spMkLst>
        </pc:spChg>
        <pc:spChg chg="del">
          <ac:chgData name="Nguyen Chi Son" userId="606856d02e9d83ac" providerId="LiveId" clId="{6D243AD4-F978-4D67-A959-3DC053EDE48D}" dt="2022-05-10T01:10:51.046" v="8449" actId="478"/>
          <ac:spMkLst>
            <pc:docMk/>
            <pc:sldMk cId="2806807792" sldId="787"/>
            <ac:spMk id="15" creationId="{EC5263CE-BE2F-44C4-BD89-2666D2873C33}"/>
          </ac:spMkLst>
        </pc:spChg>
        <pc:spChg chg="add del mod">
          <ac:chgData name="Nguyen Chi Son" userId="606856d02e9d83ac" providerId="LiveId" clId="{6D243AD4-F978-4D67-A959-3DC053EDE48D}" dt="2022-05-10T01:11:20.372" v="8477" actId="478"/>
          <ac:spMkLst>
            <pc:docMk/>
            <pc:sldMk cId="2806807792" sldId="787"/>
            <ac:spMk id="26" creationId="{34BA1DE6-2761-4107-49E9-6BE587EFC50F}"/>
          </ac:spMkLst>
        </pc:spChg>
        <pc:spChg chg="mod">
          <ac:chgData name="Nguyen Chi Son" userId="606856d02e9d83ac" providerId="LiveId" clId="{6D243AD4-F978-4D67-A959-3DC053EDE48D}" dt="2022-05-10T01:24:18.474" v="8812" actId="20577"/>
          <ac:spMkLst>
            <pc:docMk/>
            <pc:sldMk cId="2806807792" sldId="787"/>
            <ac:spMk id="35" creationId="{12648DC9-AD67-4470-80FD-2DB5C917A29E}"/>
          </ac:spMkLst>
        </pc:spChg>
        <pc:spChg chg="mod">
          <ac:chgData name="Nguyen Chi Son" userId="606856d02e9d83ac" providerId="LiveId" clId="{6D243AD4-F978-4D67-A959-3DC053EDE48D}" dt="2022-05-10T01:24:19.777" v="8813" actId="20577"/>
          <ac:spMkLst>
            <pc:docMk/>
            <pc:sldMk cId="2806807792" sldId="787"/>
            <ac:spMk id="36" creationId="{B2B6DEED-D282-4646-8D37-15F782A68155}"/>
          </ac:spMkLst>
        </pc:spChg>
        <pc:spChg chg="del">
          <ac:chgData name="Nguyen Chi Son" userId="606856d02e9d83ac" providerId="LiveId" clId="{6D243AD4-F978-4D67-A959-3DC053EDE48D}" dt="2022-05-10T01:10:51.046" v="8449" actId="478"/>
          <ac:spMkLst>
            <pc:docMk/>
            <pc:sldMk cId="2806807792" sldId="787"/>
            <ac:spMk id="38" creationId="{CCCB0DF8-D665-4161-8E8F-DB8DCF04F067}"/>
          </ac:spMkLst>
        </pc:spChg>
        <pc:spChg chg="add del mod">
          <ac:chgData name="Nguyen Chi Son" userId="606856d02e9d83ac" providerId="LiveId" clId="{6D243AD4-F978-4D67-A959-3DC053EDE48D}" dt="2022-05-10T01:11:20.372" v="8477" actId="478"/>
          <ac:spMkLst>
            <pc:docMk/>
            <pc:sldMk cId="2806807792" sldId="787"/>
            <ac:spMk id="40" creationId="{DE089CA5-91ED-262B-C319-5801DC72CE52}"/>
          </ac:spMkLst>
        </pc:spChg>
        <pc:spChg chg="add del mod">
          <ac:chgData name="Nguyen Chi Son" userId="606856d02e9d83ac" providerId="LiveId" clId="{6D243AD4-F978-4D67-A959-3DC053EDE48D}" dt="2022-05-10T01:11:20.372" v="8477" actId="478"/>
          <ac:spMkLst>
            <pc:docMk/>
            <pc:sldMk cId="2806807792" sldId="787"/>
            <ac:spMk id="41" creationId="{8A79226D-945E-F450-B16D-48914246340B}"/>
          </ac:spMkLst>
        </pc:spChg>
        <pc:spChg chg="add del mod">
          <ac:chgData name="Nguyen Chi Son" userId="606856d02e9d83ac" providerId="LiveId" clId="{6D243AD4-F978-4D67-A959-3DC053EDE48D}" dt="2022-05-10T01:11:20.372" v="8477" actId="478"/>
          <ac:spMkLst>
            <pc:docMk/>
            <pc:sldMk cId="2806807792" sldId="787"/>
            <ac:spMk id="42" creationId="{796C57D6-D5C9-4D5C-C911-85507FD64342}"/>
          </ac:spMkLst>
        </pc:spChg>
        <pc:spChg chg="add del mod">
          <ac:chgData name="Nguyen Chi Son" userId="606856d02e9d83ac" providerId="LiveId" clId="{6D243AD4-F978-4D67-A959-3DC053EDE48D}" dt="2022-05-10T01:11:20.372" v="8477" actId="478"/>
          <ac:spMkLst>
            <pc:docMk/>
            <pc:sldMk cId="2806807792" sldId="787"/>
            <ac:spMk id="43" creationId="{FF72E5FE-247A-F2D9-32E1-29E6D6D1D462}"/>
          </ac:spMkLst>
        </pc:spChg>
        <pc:spChg chg="add del mod">
          <ac:chgData name="Nguyen Chi Son" userId="606856d02e9d83ac" providerId="LiveId" clId="{6D243AD4-F978-4D67-A959-3DC053EDE48D}" dt="2022-05-10T01:11:22.450" v="8479"/>
          <ac:spMkLst>
            <pc:docMk/>
            <pc:sldMk cId="2806807792" sldId="787"/>
            <ac:spMk id="45" creationId="{0EEF074D-0ECF-0B5D-88E6-396AA0871032}"/>
          </ac:spMkLst>
        </pc:spChg>
        <pc:spChg chg="add del mod">
          <ac:chgData name="Nguyen Chi Son" userId="606856d02e9d83ac" providerId="LiveId" clId="{6D243AD4-F978-4D67-A959-3DC053EDE48D}" dt="2022-05-10T01:11:22.450" v="8479"/>
          <ac:spMkLst>
            <pc:docMk/>
            <pc:sldMk cId="2806807792" sldId="787"/>
            <ac:spMk id="46" creationId="{0F7CB828-F849-17A5-A430-BF1B3F668BC0}"/>
          </ac:spMkLst>
        </pc:spChg>
        <pc:spChg chg="add del mod">
          <ac:chgData name="Nguyen Chi Son" userId="606856d02e9d83ac" providerId="LiveId" clId="{6D243AD4-F978-4D67-A959-3DC053EDE48D}" dt="2022-05-10T01:11:22.450" v="8479"/>
          <ac:spMkLst>
            <pc:docMk/>
            <pc:sldMk cId="2806807792" sldId="787"/>
            <ac:spMk id="49" creationId="{DCAC3029-6255-D9AA-D8EB-779C7B0084F4}"/>
          </ac:spMkLst>
        </pc:spChg>
        <pc:spChg chg="add del mod">
          <ac:chgData name="Nguyen Chi Son" userId="606856d02e9d83ac" providerId="LiveId" clId="{6D243AD4-F978-4D67-A959-3DC053EDE48D}" dt="2022-05-10T01:11:22.450" v="8479"/>
          <ac:spMkLst>
            <pc:docMk/>
            <pc:sldMk cId="2806807792" sldId="787"/>
            <ac:spMk id="50" creationId="{787827E6-A7B8-050C-6092-9BAFA6D2024D}"/>
          </ac:spMkLst>
        </pc:spChg>
        <pc:spChg chg="add del mod">
          <ac:chgData name="Nguyen Chi Son" userId="606856d02e9d83ac" providerId="LiveId" clId="{6D243AD4-F978-4D67-A959-3DC053EDE48D}" dt="2022-05-10T01:11:22.450" v="8479"/>
          <ac:spMkLst>
            <pc:docMk/>
            <pc:sldMk cId="2806807792" sldId="787"/>
            <ac:spMk id="51" creationId="{B686E357-8F5E-6C2C-D04C-F7A60BEED8CB}"/>
          </ac:spMkLst>
        </pc:spChg>
        <pc:spChg chg="add del mod">
          <ac:chgData name="Nguyen Chi Son" userId="606856d02e9d83ac" providerId="LiveId" clId="{6D243AD4-F978-4D67-A959-3DC053EDE48D}" dt="2022-05-10T01:11:22.450" v="8479"/>
          <ac:spMkLst>
            <pc:docMk/>
            <pc:sldMk cId="2806807792" sldId="787"/>
            <ac:spMk id="52" creationId="{470AB4A9-645F-D2B3-75A9-F2EB3675108F}"/>
          </ac:spMkLst>
        </pc:spChg>
        <pc:spChg chg="add mod">
          <ac:chgData name="Nguyen Chi Son" userId="606856d02e9d83ac" providerId="LiveId" clId="{6D243AD4-F978-4D67-A959-3DC053EDE48D}" dt="2022-05-10T01:56:23.949" v="9965" actId="5793"/>
          <ac:spMkLst>
            <pc:docMk/>
            <pc:sldMk cId="2806807792" sldId="787"/>
            <ac:spMk id="53" creationId="{112B75AE-5F83-072E-DDA4-D117CFE80B41}"/>
          </ac:spMkLst>
        </pc:spChg>
        <pc:spChg chg="add del mod">
          <ac:chgData name="Nguyen Chi Son" userId="606856d02e9d83ac" providerId="LiveId" clId="{6D243AD4-F978-4D67-A959-3DC053EDE48D}" dt="2022-05-10T01:22:40.542" v="8761" actId="478"/>
          <ac:spMkLst>
            <pc:docMk/>
            <pc:sldMk cId="2806807792" sldId="787"/>
            <ac:spMk id="56" creationId="{D57D6523-2EE6-774B-86F3-AC8B4A9E9932}"/>
          </ac:spMkLst>
        </pc:spChg>
        <pc:spChg chg="add mod">
          <ac:chgData name="Nguyen Chi Son" userId="606856d02e9d83ac" providerId="LiveId" clId="{6D243AD4-F978-4D67-A959-3DC053EDE48D}" dt="2022-05-10T01:11:29.899" v="8494" actId="1035"/>
          <ac:spMkLst>
            <pc:docMk/>
            <pc:sldMk cId="2806807792" sldId="787"/>
            <ac:spMk id="57" creationId="{626428BF-997B-2047-41B3-465B44887A9D}"/>
          </ac:spMkLst>
        </pc:spChg>
        <pc:spChg chg="add mod">
          <ac:chgData name="Nguyen Chi Son" userId="606856d02e9d83ac" providerId="LiveId" clId="{6D243AD4-F978-4D67-A959-3DC053EDE48D}" dt="2022-05-10T01:43:47.532" v="9335" actId="58"/>
          <ac:spMkLst>
            <pc:docMk/>
            <pc:sldMk cId="2806807792" sldId="787"/>
            <ac:spMk id="58" creationId="{1681926D-4503-546B-E82D-6A10D2F6CCB5}"/>
          </ac:spMkLst>
        </pc:spChg>
        <pc:spChg chg="add mod">
          <ac:chgData name="Nguyen Chi Son" userId="606856d02e9d83ac" providerId="LiveId" clId="{6D243AD4-F978-4D67-A959-3DC053EDE48D}" dt="2022-05-10T01:11:29.899" v="8494" actId="1035"/>
          <ac:spMkLst>
            <pc:docMk/>
            <pc:sldMk cId="2806807792" sldId="787"/>
            <ac:spMk id="59" creationId="{4B008929-5AF6-8988-9DD2-B4F2BA64DF2B}"/>
          </ac:spMkLst>
        </pc:spChg>
        <pc:graphicFrameChg chg="del">
          <ac:chgData name="Nguyen Chi Son" userId="606856d02e9d83ac" providerId="LiveId" clId="{6D243AD4-F978-4D67-A959-3DC053EDE48D}" dt="2022-05-10T01:10:51.046" v="8449" actId="478"/>
          <ac:graphicFrameMkLst>
            <pc:docMk/>
            <pc:sldMk cId="2806807792" sldId="787"/>
            <ac:graphicFrameMk id="16" creationId="{B11A5CA0-5F43-4EBA-B901-1FB23B551E76}"/>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17" creationId="{26E13E92-87BD-4853-B63B-82BFB2B09132}"/>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18" creationId="{E4B914AD-F8F3-4055-8BE4-568DC8188E56}"/>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22" creationId="{4E96C7B9-B811-4176-9E8E-0F3DB8D21A93}"/>
          </ac:graphicFrameMkLst>
        </pc:graphicFrameChg>
        <pc:graphicFrameChg chg="add del mod">
          <ac:chgData name="Nguyen Chi Son" userId="606856d02e9d83ac" providerId="LiveId" clId="{6D243AD4-F978-4D67-A959-3DC053EDE48D}" dt="2022-05-10T01:11:20.372" v="8477" actId="478"/>
          <ac:graphicFrameMkLst>
            <pc:docMk/>
            <pc:sldMk cId="2806807792" sldId="787"/>
            <ac:graphicFrameMk id="27" creationId="{768A77AD-6AD0-BA58-CBFD-93861754627B}"/>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29" creationId="{60465367-521E-40C3-9C99-A0241FCEBE22}"/>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30" creationId="{48CE5211-4935-4B8D-8482-9533145DB4F0}"/>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31" creationId="{B42BC061-B2F2-4F64-B623-8079C1990613}"/>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32" creationId="{9E804F30-297E-4012-9349-A7B32235BB40}"/>
          </ac:graphicFrameMkLst>
        </pc:graphicFrameChg>
        <pc:graphicFrameChg chg="add del mod">
          <ac:chgData name="Nguyen Chi Son" userId="606856d02e9d83ac" providerId="LiveId" clId="{6D243AD4-F978-4D67-A959-3DC053EDE48D}" dt="2022-05-10T01:11:22.450" v="8479"/>
          <ac:graphicFrameMkLst>
            <pc:docMk/>
            <pc:sldMk cId="2806807792" sldId="787"/>
            <ac:graphicFrameMk id="47" creationId="{542F07F6-E0C0-7937-3E54-2F40A73B04B6}"/>
          </ac:graphicFrameMkLst>
        </pc:graphicFrameChg>
        <pc:graphicFrameChg chg="add del mod">
          <ac:chgData name="Nguyen Chi Son" userId="606856d02e9d83ac" providerId="LiveId" clId="{6D243AD4-F978-4D67-A959-3DC053EDE48D}" dt="2022-05-10T01:24:07.392" v="8788" actId="478"/>
          <ac:graphicFrameMkLst>
            <pc:docMk/>
            <pc:sldMk cId="2806807792" sldId="787"/>
            <ac:graphicFrameMk id="54" creationId="{20B7B5DB-DF84-32F2-8B6E-036D74647B88}"/>
          </ac:graphicFrameMkLst>
        </pc:graphicFrameChg>
        <pc:graphicFrameChg chg="add mod">
          <ac:chgData name="Nguyen Chi Son" userId="606856d02e9d83ac" providerId="LiveId" clId="{6D243AD4-F978-4D67-A959-3DC053EDE48D}" dt="2022-05-10T01:25:10.542" v="8877" actId="1035"/>
          <ac:graphicFrameMkLst>
            <pc:docMk/>
            <pc:sldMk cId="2806807792" sldId="787"/>
            <ac:graphicFrameMk id="60" creationId="{6062C9D4-B646-3444-6881-DAB53EAA523E}"/>
          </ac:graphicFrameMkLst>
        </pc:graphicFrameChg>
        <pc:cxnChg chg="add del mod">
          <ac:chgData name="Nguyen Chi Son" userId="606856d02e9d83ac" providerId="LiveId" clId="{6D243AD4-F978-4D67-A959-3DC053EDE48D}" dt="2022-05-10T01:11:20.372" v="8477" actId="478"/>
          <ac:cxnSpMkLst>
            <pc:docMk/>
            <pc:sldMk cId="2806807792" sldId="787"/>
            <ac:cxnSpMk id="39" creationId="{1EE98EA4-3B9A-5AD8-F340-AB9F1EC1BC17}"/>
          </ac:cxnSpMkLst>
        </pc:cxnChg>
        <pc:cxnChg chg="add del mod">
          <ac:chgData name="Nguyen Chi Son" userId="606856d02e9d83ac" providerId="LiveId" clId="{6D243AD4-F978-4D67-A959-3DC053EDE48D}" dt="2022-05-10T01:11:22.450" v="8479"/>
          <ac:cxnSpMkLst>
            <pc:docMk/>
            <pc:sldMk cId="2806807792" sldId="787"/>
            <ac:cxnSpMk id="44" creationId="{9DEE3E3C-2DB1-9056-F5BC-7EFA2E449EF9}"/>
          </ac:cxnSpMkLst>
        </pc:cxnChg>
        <pc:cxnChg chg="add del mod">
          <ac:chgData name="Nguyen Chi Son" userId="606856d02e9d83ac" providerId="LiveId" clId="{6D243AD4-F978-4D67-A959-3DC053EDE48D}" dt="2022-05-10T01:11:22.450" v="8479"/>
          <ac:cxnSpMkLst>
            <pc:docMk/>
            <pc:sldMk cId="2806807792" sldId="787"/>
            <ac:cxnSpMk id="48" creationId="{553AB619-BDC9-392F-A07F-03300E2B4C2C}"/>
          </ac:cxnSpMkLst>
        </pc:cxnChg>
        <pc:cxnChg chg="add del mod">
          <ac:chgData name="Nguyen Chi Son" userId="606856d02e9d83ac" providerId="LiveId" clId="{6D243AD4-F978-4D67-A959-3DC053EDE48D}" dt="2022-05-10T01:22:40.542" v="8761" actId="478"/>
          <ac:cxnSpMkLst>
            <pc:docMk/>
            <pc:sldMk cId="2806807792" sldId="787"/>
            <ac:cxnSpMk id="55" creationId="{AD76FEBE-5373-175E-2183-BE08D6213971}"/>
          </ac:cxnSpMkLst>
        </pc:cxnChg>
      </pc:sldChg>
      <pc:sldChg chg="addSp delSp modSp add mod delAnim modAnim">
        <pc:chgData name="Nguyen Chi Son" userId="606856d02e9d83ac" providerId="LiveId" clId="{6D243AD4-F978-4D67-A959-3DC053EDE48D}" dt="2022-05-10T02:50:26.243" v="11946"/>
        <pc:sldMkLst>
          <pc:docMk/>
          <pc:sldMk cId="2750845603" sldId="788"/>
        </pc:sldMkLst>
        <pc:spChg chg="mod">
          <ac:chgData name="Nguyen Chi Son" userId="606856d02e9d83ac" providerId="LiveId" clId="{6D243AD4-F978-4D67-A959-3DC053EDE48D}" dt="2022-05-10T01:56:28.965" v="9968" actId="20577"/>
          <ac:spMkLst>
            <pc:docMk/>
            <pc:sldMk cId="2750845603" sldId="788"/>
            <ac:spMk id="53" creationId="{112B75AE-5F83-072E-DDA4-D117CFE80B41}"/>
          </ac:spMkLst>
        </pc:spChg>
        <pc:spChg chg="del mod">
          <ac:chgData name="Nguyen Chi Son" userId="606856d02e9d83ac" providerId="LiveId" clId="{6D243AD4-F978-4D67-A959-3DC053EDE48D}" dt="2022-05-10T01:46:02.835" v="9431" actId="478"/>
          <ac:spMkLst>
            <pc:docMk/>
            <pc:sldMk cId="2750845603" sldId="788"/>
            <ac:spMk id="58" creationId="{1681926D-4503-546B-E82D-6A10D2F6CCB5}"/>
          </ac:spMkLst>
        </pc:spChg>
        <pc:graphicFrameChg chg="add mod">
          <ac:chgData name="Nguyen Chi Son" userId="606856d02e9d83ac" providerId="LiveId" clId="{6D243AD4-F978-4D67-A959-3DC053EDE48D}" dt="2022-05-10T01:47:19.973" v="9440" actId="1076"/>
          <ac:graphicFrameMkLst>
            <pc:docMk/>
            <pc:sldMk cId="2750845603" sldId="788"/>
            <ac:graphicFrameMk id="22" creationId="{75DD69D5-86B7-E733-2076-C5531FD2B0D6}"/>
          </ac:graphicFrameMkLst>
        </pc:graphicFrameChg>
      </pc:sldChg>
      <pc:sldChg chg="addSp delSp modSp add mod delAnim modAnim">
        <pc:chgData name="Nguyen Chi Son" userId="606856d02e9d83ac" providerId="LiveId" clId="{6D243AD4-F978-4D67-A959-3DC053EDE48D}" dt="2022-05-10T02:53:12.754" v="12030"/>
        <pc:sldMkLst>
          <pc:docMk/>
          <pc:sldMk cId="1403186154" sldId="789"/>
        </pc:sldMkLst>
        <pc:spChg chg="add mod">
          <ac:chgData name="Nguyen Chi Son" userId="606856d02e9d83ac" providerId="LiveId" clId="{6D243AD4-F978-4D67-A959-3DC053EDE48D}" dt="2022-05-10T02:02:42.107" v="10038" actId="1076"/>
          <ac:spMkLst>
            <pc:docMk/>
            <pc:sldMk cId="1403186154" sldId="789"/>
            <ac:spMk id="16" creationId="{20437F63-991D-4CA1-3CD1-0E0BD2329DF3}"/>
          </ac:spMkLst>
        </pc:spChg>
        <pc:spChg chg="mod">
          <ac:chgData name="Nguyen Chi Son" userId="606856d02e9d83ac" providerId="LiveId" clId="{6D243AD4-F978-4D67-A959-3DC053EDE48D}" dt="2022-05-10T02:33:51.252" v="10982" actId="20577"/>
          <ac:spMkLst>
            <pc:docMk/>
            <pc:sldMk cId="1403186154" sldId="789"/>
            <ac:spMk id="19" creationId="{9C339D16-68E4-43C4-A62E-D0146138D23B}"/>
          </ac:spMkLst>
        </pc:spChg>
        <pc:spChg chg="del">
          <ac:chgData name="Nguyen Chi Son" userId="606856d02e9d83ac" providerId="LiveId" clId="{6D243AD4-F978-4D67-A959-3DC053EDE48D}" dt="2022-05-10T01:48:35.924" v="9442" actId="478"/>
          <ac:spMkLst>
            <pc:docMk/>
            <pc:sldMk cId="1403186154" sldId="789"/>
            <ac:spMk id="20" creationId="{08CE1102-CA77-4608-B428-8C6F1F6A5480}"/>
          </ac:spMkLst>
        </pc:spChg>
        <pc:spChg chg="del">
          <ac:chgData name="Nguyen Chi Son" userId="606856d02e9d83ac" providerId="LiveId" clId="{6D243AD4-F978-4D67-A959-3DC053EDE48D}" dt="2022-05-10T01:48:35.924" v="9442" actId="478"/>
          <ac:spMkLst>
            <pc:docMk/>
            <pc:sldMk cId="1403186154" sldId="789"/>
            <ac:spMk id="21" creationId="{6B00622C-4FBB-4182-9D48-F59B3C49B799}"/>
          </ac:spMkLst>
        </pc:spChg>
        <pc:spChg chg="del">
          <ac:chgData name="Nguyen Chi Son" userId="606856d02e9d83ac" providerId="LiveId" clId="{6D243AD4-F978-4D67-A959-3DC053EDE48D}" dt="2022-05-10T01:48:35.924" v="9442" actId="478"/>
          <ac:spMkLst>
            <pc:docMk/>
            <pc:sldMk cId="1403186154" sldId="789"/>
            <ac:spMk id="28" creationId="{D46309C5-5371-4322-B302-5322A187EB80}"/>
          </ac:spMkLst>
        </pc:spChg>
        <pc:spChg chg="mod">
          <ac:chgData name="Nguyen Chi Son" userId="606856d02e9d83ac" providerId="LiveId" clId="{6D243AD4-F978-4D67-A959-3DC053EDE48D}" dt="2022-05-10T01:50:10.092" v="9814"/>
          <ac:spMkLst>
            <pc:docMk/>
            <pc:sldMk cId="1403186154" sldId="789"/>
            <ac:spMk id="29" creationId="{C9F361D1-4706-619F-B730-50ED4EF75AA1}"/>
          </ac:spMkLst>
        </pc:spChg>
        <pc:spChg chg="mod">
          <ac:chgData name="Nguyen Chi Son" userId="606856d02e9d83ac" providerId="LiveId" clId="{6D243AD4-F978-4D67-A959-3DC053EDE48D}" dt="2022-05-10T01:50:10.092" v="9814"/>
          <ac:spMkLst>
            <pc:docMk/>
            <pc:sldMk cId="1403186154" sldId="789"/>
            <ac:spMk id="30" creationId="{A431CB05-36F5-537C-5E55-E9D5BB539F0A}"/>
          </ac:spMkLst>
        </pc:spChg>
        <pc:spChg chg="mod">
          <ac:chgData name="Nguyen Chi Son" userId="606856d02e9d83ac" providerId="LiveId" clId="{6D243AD4-F978-4D67-A959-3DC053EDE48D}" dt="2022-05-10T01:50:10.092" v="9814"/>
          <ac:spMkLst>
            <pc:docMk/>
            <pc:sldMk cId="1403186154" sldId="789"/>
            <ac:spMk id="31" creationId="{483C1D83-ED28-0E13-0F18-774D45DE05C1}"/>
          </ac:spMkLst>
        </pc:spChg>
        <pc:spChg chg="mod">
          <ac:chgData name="Nguyen Chi Son" userId="606856d02e9d83ac" providerId="LiveId" clId="{6D243AD4-F978-4D67-A959-3DC053EDE48D}" dt="2022-05-10T01:50:10.092" v="9814"/>
          <ac:spMkLst>
            <pc:docMk/>
            <pc:sldMk cId="1403186154" sldId="789"/>
            <ac:spMk id="32" creationId="{AA85FB2B-321C-CF1F-38B0-21CE080A0709}"/>
          </ac:spMkLst>
        </pc:spChg>
        <pc:spChg chg="del">
          <ac:chgData name="Nguyen Chi Son" userId="606856d02e9d83ac" providerId="LiveId" clId="{6D243AD4-F978-4D67-A959-3DC053EDE48D}" dt="2022-05-10T01:48:35.924" v="9442" actId="478"/>
          <ac:spMkLst>
            <pc:docMk/>
            <pc:sldMk cId="1403186154" sldId="789"/>
            <ac:spMk id="35" creationId="{12648DC9-AD67-4470-80FD-2DB5C917A29E}"/>
          </ac:spMkLst>
        </pc:spChg>
        <pc:spChg chg="del">
          <ac:chgData name="Nguyen Chi Son" userId="606856d02e9d83ac" providerId="LiveId" clId="{6D243AD4-F978-4D67-A959-3DC053EDE48D}" dt="2022-05-10T01:48:35.924" v="9442" actId="478"/>
          <ac:spMkLst>
            <pc:docMk/>
            <pc:sldMk cId="1403186154" sldId="789"/>
            <ac:spMk id="36" creationId="{B2B6DEED-D282-4646-8D37-15F782A68155}"/>
          </ac:spMkLst>
        </pc:spChg>
        <pc:spChg chg="add mod">
          <ac:chgData name="Nguyen Chi Son" userId="606856d02e9d83ac" providerId="LiveId" clId="{6D243AD4-F978-4D67-A959-3DC053EDE48D}" dt="2022-05-10T02:02:42.107" v="10038" actId="1076"/>
          <ac:spMkLst>
            <pc:docMk/>
            <pc:sldMk cId="1403186154" sldId="789"/>
            <ac:spMk id="44" creationId="{97DD0C62-89EE-FF79-4251-EB10549FF2C6}"/>
          </ac:spMkLst>
        </pc:spChg>
        <pc:spChg chg="add mod">
          <ac:chgData name="Nguyen Chi Son" userId="606856d02e9d83ac" providerId="LiveId" clId="{6D243AD4-F978-4D67-A959-3DC053EDE48D}" dt="2022-05-10T02:02:42.107" v="10038" actId="1076"/>
          <ac:spMkLst>
            <pc:docMk/>
            <pc:sldMk cId="1403186154" sldId="789"/>
            <ac:spMk id="45" creationId="{D50724F1-DF2A-C42D-F6A8-5B4F2ECA330D}"/>
          </ac:spMkLst>
        </pc:spChg>
        <pc:spChg chg="add mod">
          <ac:chgData name="Nguyen Chi Son" userId="606856d02e9d83ac" providerId="LiveId" clId="{6D243AD4-F978-4D67-A959-3DC053EDE48D}" dt="2022-05-10T02:02:42.107" v="10038" actId="1076"/>
          <ac:spMkLst>
            <pc:docMk/>
            <pc:sldMk cId="1403186154" sldId="789"/>
            <ac:spMk id="46" creationId="{8394DF36-28D1-B206-FDC9-149899BE412A}"/>
          </ac:spMkLst>
        </pc:spChg>
        <pc:spChg chg="add mod">
          <ac:chgData name="Nguyen Chi Son" userId="606856d02e9d83ac" providerId="LiveId" clId="{6D243AD4-F978-4D67-A959-3DC053EDE48D}" dt="2022-05-10T01:57:16.292" v="9970" actId="20577"/>
          <ac:spMkLst>
            <pc:docMk/>
            <pc:sldMk cId="1403186154" sldId="789"/>
            <ac:spMk id="47" creationId="{D1AC618F-D4ED-1F7A-F034-0AF41593FE0D}"/>
          </ac:spMkLst>
        </pc:spChg>
        <pc:spChg chg="add mod">
          <ac:chgData name="Nguyen Chi Son" userId="606856d02e9d83ac" providerId="LiveId" clId="{6D243AD4-F978-4D67-A959-3DC053EDE48D}" dt="2022-05-10T01:54:44.487" v="9920" actId="1036"/>
          <ac:spMkLst>
            <pc:docMk/>
            <pc:sldMk cId="1403186154" sldId="789"/>
            <ac:spMk id="48" creationId="{2D81715E-118B-473E-3CFA-0BB269611525}"/>
          </ac:spMkLst>
        </pc:spChg>
        <pc:spChg chg="add mod">
          <ac:chgData name="Nguyen Chi Son" userId="606856d02e9d83ac" providerId="LiveId" clId="{6D243AD4-F978-4D67-A959-3DC053EDE48D}" dt="2022-05-10T02:00:19.961" v="9992" actId="1076"/>
          <ac:spMkLst>
            <pc:docMk/>
            <pc:sldMk cId="1403186154" sldId="789"/>
            <ac:spMk id="49" creationId="{293C1D68-9E4F-40E3-7CB5-A4D2799D6AE3}"/>
          </ac:spMkLst>
        </pc:spChg>
        <pc:spChg chg="del">
          <ac:chgData name="Nguyen Chi Son" userId="606856d02e9d83ac" providerId="LiveId" clId="{6D243AD4-F978-4D67-A959-3DC053EDE48D}" dt="2022-05-10T01:48:37.330" v="9443" actId="478"/>
          <ac:spMkLst>
            <pc:docMk/>
            <pc:sldMk cId="1403186154" sldId="789"/>
            <ac:spMk id="53" creationId="{112B75AE-5F83-072E-DDA4-D117CFE80B41}"/>
          </ac:spMkLst>
        </pc:spChg>
        <pc:spChg chg="add mod">
          <ac:chgData name="Nguyen Chi Son" userId="606856d02e9d83ac" providerId="LiveId" clId="{6D243AD4-F978-4D67-A959-3DC053EDE48D}" dt="2022-05-10T02:02:42.107" v="10038" actId="1076"/>
          <ac:spMkLst>
            <pc:docMk/>
            <pc:sldMk cId="1403186154" sldId="789"/>
            <ac:spMk id="55" creationId="{92B2D4DD-5245-9644-74AC-7DD7C544FB92}"/>
          </ac:spMkLst>
        </pc:spChg>
        <pc:spChg chg="del">
          <ac:chgData name="Nguyen Chi Son" userId="606856d02e9d83ac" providerId="LiveId" clId="{6D243AD4-F978-4D67-A959-3DC053EDE48D}" dt="2022-05-10T01:48:37.330" v="9443" actId="478"/>
          <ac:spMkLst>
            <pc:docMk/>
            <pc:sldMk cId="1403186154" sldId="789"/>
            <ac:spMk id="57" creationId="{626428BF-997B-2047-41B3-465B44887A9D}"/>
          </ac:spMkLst>
        </pc:spChg>
        <pc:spChg chg="add mod">
          <ac:chgData name="Nguyen Chi Son" userId="606856d02e9d83ac" providerId="LiveId" clId="{6D243AD4-F978-4D67-A959-3DC053EDE48D}" dt="2022-05-10T02:05:28.726" v="10334" actId="122"/>
          <ac:spMkLst>
            <pc:docMk/>
            <pc:sldMk cId="1403186154" sldId="789"/>
            <ac:spMk id="58" creationId="{0D8FA050-45AB-89C2-7ED6-0F7BA3D6CCF5}"/>
          </ac:spMkLst>
        </pc:spChg>
        <pc:spChg chg="del">
          <ac:chgData name="Nguyen Chi Son" userId="606856d02e9d83ac" providerId="LiveId" clId="{6D243AD4-F978-4D67-A959-3DC053EDE48D}" dt="2022-05-10T01:48:37.330" v="9443" actId="478"/>
          <ac:spMkLst>
            <pc:docMk/>
            <pc:sldMk cId="1403186154" sldId="789"/>
            <ac:spMk id="59" creationId="{4B008929-5AF6-8988-9DD2-B4F2BA64DF2B}"/>
          </ac:spMkLst>
        </pc:spChg>
        <pc:grpChg chg="add mod">
          <ac:chgData name="Nguyen Chi Son" userId="606856d02e9d83ac" providerId="LiveId" clId="{6D243AD4-F978-4D67-A959-3DC053EDE48D}" dt="2022-05-10T02:02:42.107" v="10038" actId="1076"/>
          <ac:grpSpMkLst>
            <pc:docMk/>
            <pc:sldMk cId="1403186154" sldId="789"/>
            <ac:grpSpMk id="24" creationId="{E502A5D6-D9F7-39CD-5849-F05B413D616E}"/>
          </ac:grpSpMkLst>
        </pc:grpChg>
        <pc:graphicFrameChg chg="del">
          <ac:chgData name="Nguyen Chi Son" userId="606856d02e9d83ac" providerId="LiveId" clId="{6D243AD4-F978-4D67-A959-3DC053EDE48D}" dt="2022-05-10T01:48:37.330" v="9443" actId="478"/>
          <ac:graphicFrameMkLst>
            <pc:docMk/>
            <pc:sldMk cId="1403186154" sldId="789"/>
            <ac:graphicFrameMk id="22" creationId="{75DD69D5-86B7-E733-2076-C5531FD2B0D6}"/>
          </ac:graphicFrameMkLst>
        </pc:graphicFrameChg>
        <pc:graphicFrameChg chg="add mod">
          <ac:chgData name="Nguyen Chi Son" userId="606856d02e9d83ac" providerId="LiveId" clId="{6D243AD4-F978-4D67-A959-3DC053EDE48D}" dt="2022-05-10T01:54:44.487" v="9920" actId="1036"/>
          <ac:graphicFrameMkLst>
            <pc:docMk/>
            <pc:sldMk cId="1403186154" sldId="789"/>
            <ac:graphicFrameMk id="50" creationId="{318F2688-D3AA-8FEA-F98D-2084BF571BD3}"/>
          </ac:graphicFrameMkLst>
        </pc:graphicFrameChg>
        <pc:graphicFrameChg chg="add del mod">
          <ac:chgData name="Nguyen Chi Son" userId="606856d02e9d83ac" providerId="LiveId" clId="{6D243AD4-F978-4D67-A959-3DC053EDE48D}" dt="2022-05-10T02:02:24.576" v="10004" actId="478"/>
          <ac:graphicFrameMkLst>
            <pc:docMk/>
            <pc:sldMk cId="1403186154" sldId="789"/>
            <ac:graphicFrameMk id="51" creationId="{A46F51EC-0933-BC58-ABBA-F136FF450CD3}"/>
          </ac:graphicFrameMkLst>
        </pc:graphicFrameChg>
        <pc:graphicFrameChg chg="add mod">
          <ac:chgData name="Nguyen Chi Son" userId="606856d02e9d83ac" providerId="LiveId" clId="{6D243AD4-F978-4D67-A959-3DC053EDE48D}" dt="2022-05-10T01:57:41.978" v="9976" actId="1076"/>
          <ac:graphicFrameMkLst>
            <pc:docMk/>
            <pc:sldMk cId="1403186154" sldId="789"/>
            <ac:graphicFrameMk id="52" creationId="{5BC0D14B-4CE0-E91E-DA3F-2845D042F179}"/>
          </ac:graphicFrameMkLst>
        </pc:graphicFrameChg>
        <pc:graphicFrameChg chg="add mod">
          <ac:chgData name="Nguyen Chi Son" userId="606856d02e9d83ac" providerId="LiveId" clId="{6D243AD4-F978-4D67-A959-3DC053EDE48D}" dt="2022-05-10T02:01:38.796" v="10003" actId="1076"/>
          <ac:graphicFrameMkLst>
            <pc:docMk/>
            <pc:sldMk cId="1403186154" sldId="789"/>
            <ac:graphicFrameMk id="56" creationId="{FABCC503-6001-8CF7-AD1E-09A1A7557A48}"/>
          </ac:graphicFrameMkLst>
        </pc:graphicFrameChg>
        <pc:graphicFrameChg chg="del">
          <ac:chgData name="Nguyen Chi Son" userId="606856d02e9d83ac" providerId="LiveId" clId="{6D243AD4-F978-4D67-A959-3DC053EDE48D}" dt="2022-05-10T01:48:37.330" v="9443" actId="478"/>
          <ac:graphicFrameMkLst>
            <pc:docMk/>
            <pc:sldMk cId="1403186154" sldId="789"/>
            <ac:graphicFrameMk id="60" creationId="{6062C9D4-B646-3444-6881-DAB53EAA523E}"/>
          </ac:graphicFrameMkLst>
        </pc:graphicFrameChg>
        <pc:graphicFrameChg chg="add mod">
          <ac:chgData name="Nguyen Chi Son" userId="606856d02e9d83ac" providerId="LiveId" clId="{6D243AD4-F978-4D67-A959-3DC053EDE48D}" dt="2022-05-10T02:05:33.101" v="10335" actId="1076"/>
          <ac:graphicFrameMkLst>
            <pc:docMk/>
            <pc:sldMk cId="1403186154" sldId="789"/>
            <ac:graphicFrameMk id="61" creationId="{7538B784-45F9-9E10-398D-2C3920FCEFE0}"/>
          </ac:graphicFrameMkLst>
        </pc:graphicFrameChg>
        <pc:graphicFrameChg chg="add mod">
          <ac:chgData name="Nguyen Chi Son" userId="606856d02e9d83ac" providerId="LiveId" clId="{6D243AD4-F978-4D67-A959-3DC053EDE48D}" dt="2022-05-10T02:05:35.335" v="10336" actId="1076"/>
          <ac:graphicFrameMkLst>
            <pc:docMk/>
            <pc:sldMk cId="1403186154" sldId="789"/>
            <ac:graphicFrameMk id="62" creationId="{8C765F35-8239-F049-F457-8A3170F8AC28}"/>
          </ac:graphicFrameMkLst>
        </pc:graphicFrameChg>
        <pc:picChg chg="del">
          <ac:chgData name="Nguyen Chi Son" userId="606856d02e9d83ac" providerId="LiveId" clId="{6D243AD4-F978-4D67-A959-3DC053EDE48D}" dt="2022-05-10T01:48:35.924" v="9442" actId="478"/>
          <ac:picMkLst>
            <pc:docMk/>
            <pc:sldMk cId="1403186154" sldId="789"/>
            <ac:picMk id="3" creationId="{C8BAF591-ACD5-4041-8C99-FF414519E7B6}"/>
          </ac:picMkLst>
        </pc:picChg>
        <pc:cxnChg chg="add mod">
          <ac:chgData name="Nguyen Chi Son" userId="606856d02e9d83ac" providerId="LiveId" clId="{6D243AD4-F978-4D67-A959-3DC053EDE48D}" dt="2022-05-10T02:02:42.107" v="10038" actId="1076"/>
          <ac:cxnSpMkLst>
            <pc:docMk/>
            <pc:sldMk cId="1403186154" sldId="789"/>
            <ac:cxnSpMk id="7" creationId="{5BD2C236-0A7C-5161-6F70-EE0D5CB89468}"/>
          </ac:cxnSpMkLst>
        </pc:cxnChg>
        <pc:cxnChg chg="del">
          <ac:chgData name="Nguyen Chi Son" userId="606856d02e9d83ac" providerId="LiveId" clId="{6D243AD4-F978-4D67-A959-3DC053EDE48D}" dt="2022-05-10T01:48:35.924" v="9442" actId="478"/>
          <ac:cxnSpMkLst>
            <pc:docMk/>
            <pc:sldMk cId="1403186154" sldId="789"/>
            <ac:cxnSpMk id="23" creationId="{114C8995-A5D7-4266-A516-E579DE200D89}"/>
          </ac:cxnSpMkLst>
        </pc:cxnChg>
        <pc:cxnChg chg="del">
          <ac:chgData name="Nguyen Chi Son" userId="606856d02e9d83ac" providerId="LiveId" clId="{6D243AD4-F978-4D67-A959-3DC053EDE48D}" dt="2022-05-10T01:48:35.924" v="9442" actId="478"/>
          <ac:cxnSpMkLst>
            <pc:docMk/>
            <pc:sldMk cId="1403186154" sldId="789"/>
            <ac:cxnSpMk id="25" creationId="{067A58F0-19DE-4B01-9F1B-68DEAE604BEA}"/>
          </ac:cxnSpMkLst>
        </pc:cxnChg>
        <pc:cxnChg chg="mod">
          <ac:chgData name="Nguyen Chi Son" userId="606856d02e9d83ac" providerId="LiveId" clId="{6D243AD4-F978-4D67-A959-3DC053EDE48D}" dt="2022-05-10T01:50:10.092" v="9814"/>
          <ac:cxnSpMkLst>
            <pc:docMk/>
            <pc:sldMk cId="1403186154" sldId="789"/>
            <ac:cxnSpMk id="26" creationId="{963E055D-8B53-1189-2975-E0685A1E3BD1}"/>
          </ac:cxnSpMkLst>
        </pc:cxnChg>
        <pc:cxnChg chg="mod">
          <ac:chgData name="Nguyen Chi Son" userId="606856d02e9d83ac" providerId="LiveId" clId="{6D243AD4-F978-4D67-A959-3DC053EDE48D}" dt="2022-05-10T01:50:10.092" v="9814"/>
          <ac:cxnSpMkLst>
            <pc:docMk/>
            <pc:sldMk cId="1403186154" sldId="789"/>
            <ac:cxnSpMk id="27" creationId="{5E826FC0-B653-F4C3-7A64-4E8A2E9DF61B}"/>
          </ac:cxnSpMkLst>
        </pc:cxnChg>
        <pc:cxnChg chg="del">
          <ac:chgData name="Nguyen Chi Son" userId="606856d02e9d83ac" providerId="LiveId" clId="{6D243AD4-F978-4D67-A959-3DC053EDE48D}" dt="2022-05-10T01:48:35.924" v="9442" actId="478"/>
          <ac:cxnSpMkLst>
            <pc:docMk/>
            <pc:sldMk cId="1403186154" sldId="789"/>
            <ac:cxnSpMk id="33" creationId="{32D256AE-D2E2-4E22-86CE-C50D8D8F7E27}"/>
          </ac:cxnSpMkLst>
        </pc:cxnChg>
        <pc:cxnChg chg="del">
          <ac:chgData name="Nguyen Chi Son" userId="606856d02e9d83ac" providerId="LiveId" clId="{6D243AD4-F978-4D67-A959-3DC053EDE48D}" dt="2022-05-10T01:48:35.924" v="9442" actId="478"/>
          <ac:cxnSpMkLst>
            <pc:docMk/>
            <pc:sldMk cId="1403186154" sldId="789"/>
            <ac:cxnSpMk id="34" creationId="{2CB1A771-DE62-4E4F-8D8D-47D947996DE1}"/>
          </ac:cxnSpMkLst>
        </pc:cxnChg>
        <pc:cxnChg chg="del">
          <ac:chgData name="Nguyen Chi Son" userId="606856d02e9d83ac" providerId="LiveId" clId="{6D243AD4-F978-4D67-A959-3DC053EDE48D}" dt="2022-05-10T01:48:35.924" v="9442" actId="478"/>
          <ac:cxnSpMkLst>
            <pc:docMk/>
            <pc:sldMk cId="1403186154" sldId="789"/>
            <ac:cxnSpMk id="37" creationId="{9DD49A1A-2835-44BD-9659-379AF9E79631}"/>
          </ac:cxnSpMkLst>
        </pc:cxnChg>
        <pc:cxnChg chg="add mod">
          <ac:chgData name="Nguyen Chi Son" userId="606856d02e9d83ac" providerId="LiveId" clId="{6D243AD4-F978-4D67-A959-3DC053EDE48D}" dt="2022-05-10T02:02:42.107" v="10038" actId="1076"/>
          <ac:cxnSpMkLst>
            <pc:docMk/>
            <pc:sldMk cId="1403186154" sldId="789"/>
            <ac:cxnSpMk id="38" creationId="{78855FDB-C3B8-8693-99D8-C9FA9165A1A4}"/>
          </ac:cxnSpMkLst>
        </pc:cxnChg>
        <pc:cxnChg chg="add mod">
          <ac:chgData name="Nguyen Chi Son" userId="606856d02e9d83ac" providerId="LiveId" clId="{6D243AD4-F978-4D67-A959-3DC053EDE48D}" dt="2022-05-10T02:02:42.107" v="10038" actId="1076"/>
          <ac:cxnSpMkLst>
            <pc:docMk/>
            <pc:sldMk cId="1403186154" sldId="789"/>
            <ac:cxnSpMk id="39" creationId="{EE6E8337-B049-548F-3A93-795BE432C708}"/>
          </ac:cxnSpMkLst>
        </pc:cxnChg>
        <pc:cxnChg chg="add mod">
          <ac:chgData name="Nguyen Chi Son" userId="606856d02e9d83ac" providerId="LiveId" clId="{6D243AD4-F978-4D67-A959-3DC053EDE48D}" dt="2022-05-10T01:52:14.351" v="9833" actId="571"/>
          <ac:cxnSpMkLst>
            <pc:docMk/>
            <pc:sldMk cId="1403186154" sldId="789"/>
            <ac:cxnSpMk id="40" creationId="{0B1DF62A-6944-182B-6B97-5CA18FABD383}"/>
          </ac:cxnSpMkLst>
        </pc:cxnChg>
        <pc:cxnChg chg="add del mod">
          <ac:chgData name="Nguyen Chi Son" userId="606856d02e9d83ac" providerId="LiveId" clId="{6D243AD4-F978-4D67-A959-3DC053EDE48D}" dt="2022-05-10T01:52:36.428" v="9838" actId="478"/>
          <ac:cxnSpMkLst>
            <pc:docMk/>
            <pc:sldMk cId="1403186154" sldId="789"/>
            <ac:cxnSpMk id="41" creationId="{504C5FD5-7275-C410-2D67-2C4E58A0739C}"/>
          </ac:cxnSpMkLst>
        </pc:cxnChg>
        <pc:cxnChg chg="add mod">
          <ac:chgData name="Nguyen Chi Son" userId="606856d02e9d83ac" providerId="LiveId" clId="{6D243AD4-F978-4D67-A959-3DC053EDE48D}" dt="2022-05-10T02:02:42.107" v="10038" actId="1076"/>
          <ac:cxnSpMkLst>
            <pc:docMk/>
            <pc:sldMk cId="1403186154" sldId="789"/>
            <ac:cxnSpMk id="42" creationId="{C3727681-2328-78AC-77DA-CD3F6E2D787C}"/>
          </ac:cxnSpMkLst>
        </pc:cxnChg>
        <pc:cxnChg chg="add mod">
          <ac:chgData name="Nguyen Chi Son" userId="606856d02e9d83ac" providerId="LiveId" clId="{6D243AD4-F978-4D67-A959-3DC053EDE48D}" dt="2022-05-10T02:02:42.107" v="10038" actId="1076"/>
          <ac:cxnSpMkLst>
            <pc:docMk/>
            <pc:sldMk cId="1403186154" sldId="789"/>
            <ac:cxnSpMk id="43" creationId="{625C08AE-2AC8-14B0-02CF-E6F7EEF11B9B}"/>
          </ac:cxnSpMkLst>
        </pc:cxnChg>
      </pc:sldChg>
      <pc:sldChg chg="add del">
        <pc:chgData name="Nguyen Chi Son" userId="606856d02e9d83ac" providerId="LiveId" clId="{6D243AD4-F978-4D67-A959-3DC053EDE48D}" dt="2022-05-10T02:07:26.242" v="10338"/>
        <pc:sldMkLst>
          <pc:docMk/>
          <pc:sldMk cId="614925116" sldId="790"/>
        </pc:sldMkLst>
      </pc:sldChg>
      <pc:sldChg chg="addSp delSp modSp add mod delAnim modAnim">
        <pc:chgData name="Nguyen Chi Son" userId="606856d02e9d83ac" providerId="LiveId" clId="{6D243AD4-F978-4D67-A959-3DC053EDE48D}" dt="2022-05-10T02:54:07.463" v="12035"/>
        <pc:sldMkLst>
          <pc:docMk/>
          <pc:sldMk cId="822980392" sldId="790"/>
        </pc:sldMkLst>
        <pc:spChg chg="add del mod">
          <ac:chgData name="Nguyen Chi Son" userId="606856d02e9d83ac" providerId="LiveId" clId="{6D243AD4-F978-4D67-A959-3DC053EDE48D}" dt="2022-05-10T02:43:08.386" v="11714" actId="478"/>
          <ac:spMkLst>
            <pc:docMk/>
            <pc:sldMk cId="822980392" sldId="790"/>
            <ac:spMk id="14" creationId="{2DE3EEFE-3574-AA91-AB6B-669CBE490FD2}"/>
          </ac:spMkLst>
        </pc:spChg>
        <pc:spChg chg="del">
          <ac:chgData name="Nguyen Chi Son" userId="606856d02e9d83ac" providerId="LiveId" clId="{6D243AD4-F978-4D67-A959-3DC053EDE48D}" dt="2022-05-10T02:35:07.157" v="11504" actId="478"/>
          <ac:spMkLst>
            <pc:docMk/>
            <pc:sldMk cId="822980392" sldId="790"/>
            <ac:spMk id="16" creationId="{20437F63-991D-4CA1-3CD1-0E0BD2329DF3}"/>
          </ac:spMkLst>
        </pc:spChg>
        <pc:spChg chg="mod">
          <ac:chgData name="Nguyen Chi Son" userId="606856d02e9d83ac" providerId="LiveId" clId="{6D243AD4-F978-4D67-A959-3DC053EDE48D}" dt="2022-05-10T02:35:13.526" v="11519" actId="20577"/>
          <ac:spMkLst>
            <pc:docMk/>
            <pc:sldMk cId="822980392" sldId="790"/>
            <ac:spMk id="19" creationId="{9C339D16-68E4-43C4-A62E-D0146138D23B}"/>
          </ac:spMkLst>
        </pc:spChg>
        <pc:spChg chg="add mod">
          <ac:chgData name="Nguyen Chi Son" userId="606856d02e9d83ac" providerId="LiveId" clId="{6D243AD4-F978-4D67-A959-3DC053EDE48D}" dt="2022-05-10T02:43:37.209" v="11768" actId="1582"/>
          <ac:spMkLst>
            <pc:docMk/>
            <pc:sldMk cId="822980392" sldId="790"/>
            <ac:spMk id="23" creationId="{FB22FE36-4B2A-6742-9E23-20416FC7B352}"/>
          </ac:spMkLst>
        </pc:spChg>
        <pc:spChg chg="mod">
          <ac:chgData name="Nguyen Chi Son" userId="606856d02e9d83ac" providerId="LiveId" clId="{6D243AD4-F978-4D67-A959-3DC053EDE48D}" dt="2022-05-10T02:35:27.423" v="11520"/>
          <ac:spMkLst>
            <pc:docMk/>
            <pc:sldMk cId="822980392" sldId="790"/>
            <ac:spMk id="36" creationId="{3E311FC6-08E6-9C13-0E36-7F37FB12CC37}"/>
          </ac:spMkLst>
        </pc:spChg>
        <pc:spChg chg="mod">
          <ac:chgData name="Nguyen Chi Son" userId="606856d02e9d83ac" providerId="LiveId" clId="{6D243AD4-F978-4D67-A959-3DC053EDE48D}" dt="2022-05-10T02:35:27.423" v="11520"/>
          <ac:spMkLst>
            <pc:docMk/>
            <pc:sldMk cId="822980392" sldId="790"/>
            <ac:spMk id="37" creationId="{47269ED1-D147-8BE1-5BD1-6F65809BC57F}"/>
          </ac:spMkLst>
        </pc:spChg>
        <pc:spChg chg="mod">
          <ac:chgData name="Nguyen Chi Son" userId="606856d02e9d83ac" providerId="LiveId" clId="{6D243AD4-F978-4D67-A959-3DC053EDE48D}" dt="2022-05-10T02:35:27.423" v="11520"/>
          <ac:spMkLst>
            <pc:docMk/>
            <pc:sldMk cId="822980392" sldId="790"/>
            <ac:spMk id="40" creationId="{64187A75-A05A-9043-290C-B2C5A081C777}"/>
          </ac:spMkLst>
        </pc:spChg>
        <pc:spChg chg="mod">
          <ac:chgData name="Nguyen Chi Son" userId="606856d02e9d83ac" providerId="LiveId" clId="{6D243AD4-F978-4D67-A959-3DC053EDE48D}" dt="2022-05-10T02:35:27.423" v="11520"/>
          <ac:spMkLst>
            <pc:docMk/>
            <pc:sldMk cId="822980392" sldId="790"/>
            <ac:spMk id="41" creationId="{DBA715E9-9B83-0F8B-FD6E-D710BA82C1BD}"/>
          </ac:spMkLst>
        </pc:spChg>
        <pc:spChg chg="del">
          <ac:chgData name="Nguyen Chi Son" userId="606856d02e9d83ac" providerId="LiveId" clId="{6D243AD4-F978-4D67-A959-3DC053EDE48D}" dt="2022-05-10T02:35:09.684" v="11506" actId="478"/>
          <ac:spMkLst>
            <pc:docMk/>
            <pc:sldMk cId="822980392" sldId="790"/>
            <ac:spMk id="44" creationId="{97DD0C62-89EE-FF79-4251-EB10549FF2C6}"/>
          </ac:spMkLst>
        </pc:spChg>
        <pc:spChg chg="del">
          <ac:chgData name="Nguyen Chi Son" userId="606856d02e9d83ac" providerId="LiveId" clId="{6D243AD4-F978-4D67-A959-3DC053EDE48D}" dt="2022-05-10T02:35:07.157" v="11504" actId="478"/>
          <ac:spMkLst>
            <pc:docMk/>
            <pc:sldMk cId="822980392" sldId="790"/>
            <ac:spMk id="45" creationId="{D50724F1-DF2A-C42D-F6A8-5B4F2ECA330D}"/>
          </ac:spMkLst>
        </pc:spChg>
        <pc:spChg chg="del">
          <ac:chgData name="Nguyen Chi Son" userId="606856d02e9d83ac" providerId="LiveId" clId="{6D243AD4-F978-4D67-A959-3DC053EDE48D}" dt="2022-05-10T02:35:07.157" v="11504" actId="478"/>
          <ac:spMkLst>
            <pc:docMk/>
            <pc:sldMk cId="822980392" sldId="790"/>
            <ac:spMk id="46" creationId="{8394DF36-28D1-B206-FDC9-149899BE412A}"/>
          </ac:spMkLst>
        </pc:spChg>
        <pc:spChg chg="del">
          <ac:chgData name="Nguyen Chi Son" userId="606856d02e9d83ac" providerId="LiveId" clId="{6D243AD4-F978-4D67-A959-3DC053EDE48D}" dt="2022-05-10T02:35:07.157" v="11504" actId="478"/>
          <ac:spMkLst>
            <pc:docMk/>
            <pc:sldMk cId="822980392" sldId="790"/>
            <ac:spMk id="47" creationId="{D1AC618F-D4ED-1F7A-F034-0AF41593FE0D}"/>
          </ac:spMkLst>
        </pc:spChg>
        <pc:spChg chg="del">
          <ac:chgData name="Nguyen Chi Son" userId="606856d02e9d83ac" providerId="LiveId" clId="{6D243AD4-F978-4D67-A959-3DC053EDE48D}" dt="2022-05-10T02:35:07.157" v="11504" actId="478"/>
          <ac:spMkLst>
            <pc:docMk/>
            <pc:sldMk cId="822980392" sldId="790"/>
            <ac:spMk id="48" creationId="{2D81715E-118B-473E-3CFA-0BB269611525}"/>
          </ac:spMkLst>
        </pc:spChg>
        <pc:spChg chg="del">
          <ac:chgData name="Nguyen Chi Son" userId="606856d02e9d83ac" providerId="LiveId" clId="{6D243AD4-F978-4D67-A959-3DC053EDE48D}" dt="2022-05-10T02:35:08.342" v="11505" actId="478"/>
          <ac:spMkLst>
            <pc:docMk/>
            <pc:sldMk cId="822980392" sldId="790"/>
            <ac:spMk id="49" creationId="{293C1D68-9E4F-40E3-7CB5-A4D2799D6AE3}"/>
          </ac:spMkLst>
        </pc:spChg>
        <pc:spChg chg="mod">
          <ac:chgData name="Nguyen Chi Son" userId="606856d02e9d83ac" providerId="LiveId" clId="{6D243AD4-F978-4D67-A959-3DC053EDE48D}" dt="2022-05-10T02:36:24.857" v="11522"/>
          <ac:spMkLst>
            <pc:docMk/>
            <pc:sldMk cId="822980392" sldId="790"/>
            <ac:spMk id="53" creationId="{2240FCCE-53C6-2851-D669-303563F148F8}"/>
          </ac:spMkLst>
        </pc:spChg>
        <pc:spChg chg="mod">
          <ac:chgData name="Nguyen Chi Son" userId="606856d02e9d83ac" providerId="LiveId" clId="{6D243AD4-F978-4D67-A959-3DC053EDE48D}" dt="2022-05-10T02:36:24.857" v="11522"/>
          <ac:spMkLst>
            <pc:docMk/>
            <pc:sldMk cId="822980392" sldId="790"/>
            <ac:spMk id="54" creationId="{421B747B-A7E3-2F38-893B-AA2B36C06D13}"/>
          </ac:spMkLst>
        </pc:spChg>
        <pc:spChg chg="del">
          <ac:chgData name="Nguyen Chi Son" userId="606856d02e9d83ac" providerId="LiveId" clId="{6D243AD4-F978-4D67-A959-3DC053EDE48D}" dt="2022-05-10T02:35:07.157" v="11504" actId="478"/>
          <ac:spMkLst>
            <pc:docMk/>
            <pc:sldMk cId="822980392" sldId="790"/>
            <ac:spMk id="55" creationId="{92B2D4DD-5245-9644-74AC-7DD7C544FB92}"/>
          </ac:spMkLst>
        </pc:spChg>
        <pc:spChg chg="del">
          <ac:chgData name="Nguyen Chi Son" userId="606856d02e9d83ac" providerId="LiveId" clId="{6D243AD4-F978-4D67-A959-3DC053EDE48D}" dt="2022-05-10T02:35:07.157" v="11504" actId="478"/>
          <ac:spMkLst>
            <pc:docMk/>
            <pc:sldMk cId="822980392" sldId="790"/>
            <ac:spMk id="58" creationId="{0D8FA050-45AB-89C2-7ED6-0F7BA3D6CCF5}"/>
          </ac:spMkLst>
        </pc:spChg>
        <pc:spChg chg="mod">
          <ac:chgData name="Nguyen Chi Son" userId="606856d02e9d83ac" providerId="LiveId" clId="{6D243AD4-F978-4D67-A959-3DC053EDE48D}" dt="2022-05-10T02:36:24.857" v="11522"/>
          <ac:spMkLst>
            <pc:docMk/>
            <pc:sldMk cId="822980392" sldId="790"/>
            <ac:spMk id="60" creationId="{1D8843DC-636F-C3C8-B0EF-CA5A01206E2C}"/>
          </ac:spMkLst>
        </pc:spChg>
        <pc:spChg chg="add mod">
          <ac:chgData name="Nguyen Chi Son" userId="606856d02e9d83ac" providerId="LiveId" clId="{6D243AD4-F978-4D67-A959-3DC053EDE48D}" dt="2022-05-10T02:43:23.179" v="11765" actId="1036"/>
          <ac:spMkLst>
            <pc:docMk/>
            <pc:sldMk cId="822980392" sldId="790"/>
            <ac:spMk id="68" creationId="{7898064C-E0BC-9FDF-520C-27A395FFCD55}"/>
          </ac:spMkLst>
        </pc:spChg>
        <pc:spChg chg="mod">
          <ac:chgData name="Nguyen Chi Son" userId="606856d02e9d83ac" providerId="LiveId" clId="{6D243AD4-F978-4D67-A959-3DC053EDE48D}" dt="2022-05-10T02:38:37.733" v="11574" actId="571"/>
          <ac:spMkLst>
            <pc:docMk/>
            <pc:sldMk cId="822980392" sldId="790"/>
            <ac:spMk id="70" creationId="{C75CC6A5-5110-C083-C6EF-FE6DC3C426E8}"/>
          </ac:spMkLst>
        </pc:spChg>
        <pc:spChg chg="mod">
          <ac:chgData name="Nguyen Chi Son" userId="606856d02e9d83ac" providerId="LiveId" clId="{6D243AD4-F978-4D67-A959-3DC053EDE48D}" dt="2022-05-10T02:38:37.733" v="11574" actId="571"/>
          <ac:spMkLst>
            <pc:docMk/>
            <pc:sldMk cId="822980392" sldId="790"/>
            <ac:spMk id="71" creationId="{E24F7770-9449-A6D5-C5A5-F2CF49F2409F}"/>
          </ac:spMkLst>
        </pc:spChg>
        <pc:spChg chg="mod">
          <ac:chgData name="Nguyen Chi Son" userId="606856d02e9d83ac" providerId="LiveId" clId="{6D243AD4-F978-4D67-A959-3DC053EDE48D}" dt="2022-05-10T02:38:37.733" v="11574" actId="571"/>
          <ac:spMkLst>
            <pc:docMk/>
            <pc:sldMk cId="822980392" sldId="790"/>
            <ac:spMk id="74" creationId="{D077F354-9FF7-4F0A-99F7-FF82C3D0D32D}"/>
          </ac:spMkLst>
        </pc:spChg>
        <pc:spChg chg="add mod">
          <ac:chgData name="Nguyen Chi Son" userId="606856d02e9d83ac" providerId="LiveId" clId="{6D243AD4-F978-4D67-A959-3DC053EDE48D}" dt="2022-05-10T02:38:37.733" v="11574" actId="571"/>
          <ac:spMkLst>
            <pc:docMk/>
            <pc:sldMk cId="822980392" sldId="790"/>
            <ac:spMk id="75" creationId="{5522456D-CF2E-A4A2-DEC1-4593B8C3D0D0}"/>
          </ac:spMkLst>
        </pc:spChg>
        <pc:spChg chg="add mod">
          <ac:chgData name="Nguyen Chi Son" userId="606856d02e9d83ac" providerId="LiveId" clId="{6D243AD4-F978-4D67-A959-3DC053EDE48D}" dt="2022-05-10T02:43:23.179" v="11765" actId="1036"/>
          <ac:spMkLst>
            <pc:docMk/>
            <pc:sldMk cId="822980392" sldId="790"/>
            <ac:spMk id="76" creationId="{1923F38A-186F-1A6E-12C3-DFCEC2624AC8}"/>
          </ac:spMkLst>
        </pc:spChg>
        <pc:spChg chg="add mod">
          <ac:chgData name="Nguyen Chi Son" userId="606856d02e9d83ac" providerId="LiveId" clId="{6D243AD4-F978-4D67-A959-3DC053EDE48D}" dt="2022-05-10T02:43:23.179" v="11765" actId="1036"/>
          <ac:spMkLst>
            <pc:docMk/>
            <pc:sldMk cId="822980392" sldId="790"/>
            <ac:spMk id="77" creationId="{3D0CAB1C-4D69-9BE7-A412-3003DC13F621}"/>
          </ac:spMkLst>
        </pc:spChg>
        <pc:spChg chg="add mod">
          <ac:chgData name="Nguyen Chi Son" userId="606856d02e9d83ac" providerId="LiveId" clId="{6D243AD4-F978-4D67-A959-3DC053EDE48D}" dt="2022-05-10T02:43:40.640" v="11769" actId="1076"/>
          <ac:spMkLst>
            <pc:docMk/>
            <pc:sldMk cId="822980392" sldId="790"/>
            <ac:spMk id="78" creationId="{4C28E4CC-D3B9-BB17-2769-4D0B7FE2703A}"/>
          </ac:spMkLst>
        </pc:spChg>
        <pc:spChg chg="add mod">
          <ac:chgData name="Nguyen Chi Son" userId="606856d02e9d83ac" providerId="LiveId" clId="{6D243AD4-F978-4D67-A959-3DC053EDE48D}" dt="2022-05-10T02:43:54.435" v="11792" actId="1037"/>
          <ac:spMkLst>
            <pc:docMk/>
            <pc:sldMk cId="822980392" sldId="790"/>
            <ac:spMk id="79" creationId="{DB16C062-64AB-D138-124D-C6717175FFFD}"/>
          </ac:spMkLst>
        </pc:spChg>
        <pc:spChg chg="add mod">
          <ac:chgData name="Nguyen Chi Son" userId="606856d02e9d83ac" providerId="LiveId" clId="{6D243AD4-F978-4D67-A959-3DC053EDE48D}" dt="2022-05-10T02:43:54.435" v="11792" actId="1037"/>
          <ac:spMkLst>
            <pc:docMk/>
            <pc:sldMk cId="822980392" sldId="790"/>
            <ac:spMk id="80" creationId="{8F043139-D025-7136-7116-3DD627A4D179}"/>
          </ac:spMkLst>
        </pc:spChg>
        <pc:spChg chg="add mod">
          <ac:chgData name="Nguyen Chi Son" userId="606856d02e9d83ac" providerId="LiveId" clId="{6D243AD4-F978-4D67-A959-3DC053EDE48D}" dt="2022-05-10T02:44:29.119" v="11830" actId="1035"/>
          <ac:spMkLst>
            <pc:docMk/>
            <pc:sldMk cId="822980392" sldId="790"/>
            <ac:spMk id="84" creationId="{3623380C-6AC3-9EAA-4D36-06D02C457E17}"/>
          </ac:spMkLst>
        </pc:spChg>
        <pc:spChg chg="add mod">
          <ac:chgData name="Nguyen Chi Son" userId="606856d02e9d83ac" providerId="LiveId" clId="{6D243AD4-F978-4D67-A959-3DC053EDE48D}" dt="2022-05-10T02:51:41.276" v="12014" actId="20577"/>
          <ac:spMkLst>
            <pc:docMk/>
            <pc:sldMk cId="822980392" sldId="790"/>
            <ac:spMk id="85" creationId="{91E5F6F1-0106-FB61-0894-BCCD3E1754C0}"/>
          </ac:spMkLst>
        </pc:spChg>
        <pc:spChg chg="add mod">
          <ac:chgData name="Nguyen Chi Son" userId="606856d02e9d83ac" providerId="LiveId" clId="{6D243AD4-F978-4D67-A959-3DC053EDE48D}" dt="2022-05-10T02:51:26.128" v="11969" actId="20577"/>
          <ac:spMkLst>
            <pc:docMk/>
            <pc:sldMk cId="822980392" sldId="790"/>
            <ac:spMk id="86" creationId="{8168C402-F47A-B21A-B70B-6204F5E08B15}"/>
          </ac:spMkLst>
        </pc:spChg>
        <pc:grpChg chg="del">
          <ac:chgData name="Nguyen Chi Son" userId="606856d02e9d83ac" providerId="LiveId" clId="{6D243AD4-F978-4D67-A959-3DC053EDE48D}" dt="2022-05-10T02:35:07.157" v="11504" actId="478"/>
          <ac:grpSpMkLst>
            <pc:docMk/>
            <pc:sldMk cId="822980392" sldId="790"/>
            <ac:grpSpMk id="24" creationId="{E502A5D6-D9F7-39CD-5849-F05B413D616E}"/>
          </ac:grpSpMkLst>
        </pc:grpChg>
        <pc:grpChg chg="add mod">
          <ac:chgData name="Nguyen Chi Son" userId="606856d02e9d83ac" providerId="LiveId" clId="{6D243AD4-F978-4D67-A959-3DC053EDE48D}" dt="2022-05-10T02:41:43.434" v="11600" actId="1076"/>
          <ac:grpSpMkLst>
            <pc:docMk/>
            <pc:sldMk cId="822980392" sldId="790"/>
            <ac:grpSpMk id="33" creationId="{68504F95-43CE-76EE-7C28-724982A034CE}"/>
          </ac:grpSpMkLst>
        </pc:grpChg>
        <pc:grpChg chg="add mod">
          <ac:chgData name="Nguyen Chi Son" userId="606856d02e9d83ac" providerId="LiveId" clId="{6D243AD4-F978-4D67-A959-3DC053EDE48D}" dt="2022-05-10T02:43:15.945" v="11729" actId="1035"/>
          <ac:grpSpMkLst>
            <pc:docMk/>
            <pc:sldMk cId="822980392" sldId="790"/>
            <ac:grpSpMk id="51" creationId="{15ED2645-8C69-D115-39CB-26B91550E8CD}"/>
          </ac:grpSpMkLst>
        </pc:grpChg>
        <pc:grpChg chg="add mod">
          <ac:chgData name="Nguyen Chi Son" userId="606856d02e9d83ac" providerId="LiveId" clId="{6D243AD4-F978-4D67-A959-3DC053EDE48D}" dt="2022-05-10T02:38:37.733" v="11574" actId="571"/>
          <ac:grpSpMkLst>
            <pc:docMk/>
            <pc:sldMk cId="822980392" sldId="790"/>
            <ac:grpSpMk id="69" creationId="{BC6A4070-9D19-27D1-ECE6-F8720ED4DDF0}"/>
          </ac:grpSpMkLst>
        </pc:grpChg>
        <pc:graphicFrameChg chg="del">
          <ac:chgData name="Nguyen Chi Son" userId="606856d02e9d83ac" providerId="LiveId" clId="{6D243AD4-F978-4D67-A959-3DC053EDE48D}" dt="2022-05-10T02:35:07.157" v="11504" actId="478"/>
          <ac:graphicFrameMkLst>
            <pc:docMk/>
            <pc:sldMk cId="822980392" sldId="790"/>
            <ac:graphicFrameMk id="50" creationId="{318F2688-D3AA-8FEA-F98D-2084BF571BD3}"/>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52" creationId="{5BC0D14B-4CE0-E91E-DA3F-2845D042F179}"/>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56" creationId="{FABCC503-6001-8CF7-AD1E-09A1A7557A48}"/>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61" creationId="{7538B784-45F9-9E10-398D-2C3920FCEFE0}"/>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62" creationId="{8C765F35-8239-F049-F457-8A3170F8AC28}"/>
          </ac:graphicFrameMkLst>
        </pc:graphicFrameChg>
        <pc:graphicFrameChg chg="add mod">
          <ac:chgData name="Nguyen Chi Son" userId="606856d02e9d83ac" providerId="LiveId" clId="{6D243AD4-F978-4D67-A959-3DC053EDE48D}" dt="2022-05-10T02:43:54.435" v="11792" actId="1037"/>
          <ac:graphicFrameMkLst>
            <pc:docMk/>
            <pc:sldMk cId="822980392" sldId="790"/>
            <ac:graphicFrameMk id="81" creationId="{9981C088-EC7E-786A-28DA-DACC06067F82}"/>
          </ac:graphicFrameMkLst>
        </pc:graphicFrameChg>
        <pc:graphicFrameChg chg="add mod">
          <ac:chgData name="Nguyen Chi Son" userId="606856d02e9d83ac" providerId="LiveId" clId="{6D243AD4-F978-4D67-A959-3DC053EDE48D}" dt="2022-05-10T02:43:54.435" v="11792" actId="1037"/>
          <ac:graphicFrameMkLst>
            <pc:docMk/>
            <pc:sldMk cId="822980392" sldId="790"/>
            <ac:graphicFrameMk id="82" creationId="{5DD963A0-7040-D832-F739-CBA16C3A5EA1}"/>
          </ac:graphicFrameMkLst>
        </pc:graphicFrameChg>
        <pc:graphicFrameChg chg="add mod">
          <ac:chgData name="Nguyen Chi Son" userId="606856d02e9d83ac" providerId="LiveId" clId="{6D243AD4-F978-4D67-A959-3DC053EDE48D}" dt="2022-05-10T02:44:12.568" v="11797" actId="1076"/>
          <ac:graphicFrameMkLst>
            <pc:docMk/>
            <pc:sldMk cId="822980392" sldId="790"/>
            <ac:graphicFrameMk id="83" creationId="{1CA83B98-8355-AFC4-B2EF-12DC1C0AD434}"/>
          </ac:graphicFrameMkLst>
        </pc:graphicFrameChg>
        <pc:graphicFrameChg chg="add mod">
          <ac:chgData name="Nguyen Chi Son" userId="606856d02e9d83ac" providerId="LiveId" clId="{6D243AD4-F978-4D67-A959-3DC053EDE48D}" dt="2022-05-10T02:51:45.387" v="12015" actId="1076"/>
          <ac:graphicFrameMkLst>
            <pc:docMk/>
            <pc:sldMk cId="822980392" sldId="790"/>
            <ac:graphicFrameMk id="87" creationId="{4B9E8971-4137-1C3E-F814-0F319C023DDC}"/>
          </ac:graphicFrameMkLst>
        </pc:graphicFrameChg>
        <pc:graphicFrameChg chg="add del mod">
          <ac:chgData name="Nguyen Chi Son" userId="606856d02e9d83ac" providerId="LiveId" clId="{6D243AD4-F978-4D67-A959-3DC053EDE48D}" dt="2022-05-10T02:51:31.888" v="11981" actId="478"/>
          <ac:graphicFrameMkLst>
            <pc:docMk/>
            <pc:sldMk cId="822980392" sldId="790"/>
            <ac:graphicFrameMk id="88" creationId="{9E98B358-F249-185C-CAA3-BAC943F38BAE}"/>
          </ac:graphicFrameMkLst>
        </pc:graphicFrameChg>
        <pc:graphicFrameChg chg="add mod">
          <ac:chgData name="Nguyen Chi Son" userId="606856d02e9d83ac" providerId="LiveId" clId="{6D243AD4-F978-4D67-A959-3DC053EDE48D}" dt="2022-05-10T02:51:29.909" v="11980" actId="1038"/>
          <ac:graphicFrameMkLst>
            <pc:docMk/>
            <pc:sldMk cId="822980392" sldId="790"/>
            <ac:graphicFrameMk id="89" creationId="{3671DF9D-92BF-4A2B-9498-06087E125BDD}"/>
          </ac:graphicFrameMkLst>
        </pc:graphicFrameChg>
        <pc:cxnChg chg="del">
          <ac:chgData name="Nguyen Chi Son" userId="606856d02e9d83ac" providerId="LiveId" clId="{6D243AD4-F978-4D67-A959-3DC053EDE48D}" dt="2022-05-10T02:35:07.157" v="11504" actId="478"/>
          <ac:cxnSpMkLst>
            <pc:docMk/>
            <pc:sldMk cId="822980392" sldId="790"/>
            <ac:cxnSpMk id="7" creationId="{5BD2C236-0A7C-5161-6F70-EE0D5CB89468}"/>
          </ac:cxnSpMkLst>
        </pc:cxnChg>
        <pc:cxnChg chg="mod">
          <ac:chgData name="Nguyen Chi Son" userId="606856d02e9d83ac" providerId="LiveId" clId="{6D243AD4-F978-4D67-A959-3DC053EDE48D}" dt="2022-05-10T02:35:27.423" v="11520"/>
          <ac:cxnSpMkLst>
            <pc:docMk/>
            <pc:sldMk cId="822980392" sldId="790"/>
            <ac:cxnSpMk id="34" creationId="{C3A37E8B-C312-2E6E-A594-8575A6CF5E0D}"/>
          </ac:cxnSpMkLst>
        </pc:cxnChg>
        <pc:cxnChg chg="mod">
          <ac:chgData name="Nguyen Chi Son" userId="606856d02e9d83ac" providerId="LiveId" clId="{6D243AD4-F978-4D67-A959-3DC053EDE48D}" dt="2022-05-10T02:35:27.423" v="11520"/>
          <ac:cxnSpMkLst>
            <pc:docMk/>
            <pc:sldMk cId="822980392" sldId="790"/>
            <ac:cxnSpMk id="35" creationId="{FD008D6C-B13C-EBAF-650F-6386F34C40E8}"/>
          </ac:cxnSpMkLst>
        </pc:cxnChg>
        <pc:cxnChg chg="del">
          <ac:chgData name="Nguyen Chi Son" userId="606856d02e9d83ac" providerId="LiveId" clId="{6D243AD4-F978-4D67-A959-3DC053EDE48D}" dt="2022-05-10T02:35:07.157" v="11504" actId="478"/>
          <ac:cxnSpMkLst>
            <pc:docMk/>
            <pc:sldMk cId="822980392" sldId="790"/>
            <ac:cxnSpMk id="38" creationId="{78855FDB-C3B8-8693-99D8-C9FA9165A1A4}"/>
          </ac:cxnSpMkLst>
        </pc:cxnChg>
        <pc:cxnChg chg="del">
          <ac:chgData name="Nguyen Chi Son" userId="606856d02e9d83ac" providerId="LiveId" clId="{6D243AD4-F978-4D67-A959-3DC053EDE48D}" dt="2022-05-10T02:35:07.157" v="11504" actId="478"/>
          <ac:cxnSpMkLst>
            <pc:docMk/>
            <pc:sldMk cId="822980392" sldId="790"/>
            <ac:cxnSpMk id="39" creationId="{EE6E8337-B049-548F-3A93-795BE432C708}"/>
          </ac:cxnSpMkLst>
        </pc:cxnChg>
        <pc:cxnChg chg="del">
          <ac:chgData name="Nguyen Chi Son" userId="606856d02e9d83ac" providerId="LiveId" clId="{6D243AD4-F978-4D67-A959-3DC053EDE48D}" dt="2022-05-10T02:35:07.157" v="11504" actId="478"/>
          <ac:cxnSpMkLst>
            <pc:docMk/>
            <pc:sldMk cId="822980392" sldId="790"/>
            <ac:cxnSpMk id="42" creationId="{C3727681-2328-78AC-77DA-CD3F6E2D787C}"/>
          </ac:cxnSpMkLst>
        </pc:cxnChg>
        <pc:cxnChg chg="del">
          <ac:chgData name="Nguyen Chi Son" userId="606856d02e9d83ac" providerId="LiveId" clId="{6D243AD4-F978-4D67-A959-3DC053EDE48D}" dt="2022-05-10T02:35:07.157" v="11504" actId="478"/>
          <ac:cxnSpMkLst>
            <pc:docMk/>
            <pc:sldMk cId="822980392" sldId="790"/>
            <ac:cxnSpMk id="43" creationId="{625C08AE-2AC8-14B0-02CF-E6F7EEF11B9B}"/>
          </ac:cxnSpMkLst>
        </pc:cxnChg>
        <pc:cxnChg chg="mod">
          <ac:chgData name="Nguyen Chi Son" userId="606856d02e9d83ac" providerId="LiveId" clId="{6D243AD4-F978-4D67-A959-3DC053EDE48D}" dt="2022-05-10T02:36:24.857" v="11522"/>
          <ac:cxnSpMkLst>
            <pc:docMk/>
            <pc:sldMk cId="822980392" sldId="790"/>
            <ac:cxnSpMk id="57" creationId="{FEBE1FC5-A053-DBBB-99EF-1742FE143D3B}"/>
          </ac:cxnSpMkLst>
        </pc:cxnChg>
        <pc:cxnChg chg="mod">
          <ac:chgData name="Nguyen Chi Son" userId="606856d02e9d83ac" providerId="LiveId" clId="{6D243AD4-F978-4D67-A959-3DC053EDE48D}" dt="2022-05-10T02:36:24.857" v="11522"/>
          <ac:cxnSpMkLst>
            <pc:docMk/>
            <pc:sldMk cId="822980392" sldId="790"/>
            <ac:cxnSpMk id="59" creationId="{2EBF8E76-E50C-B246-D6D2-3A00B61613D9}"/>
          </ac:cxnSpMkLst>
        </pc:cxnChg>
        <pc:cxnChg chg="add mod">
          <ac:chgData name="Nguyen Chi Son" userId="606856d02e9d83ac" providerId="LiveId" clId="{6D243AD4-F978-4D67-A959-3DC053EDE48D}" dt="2022-05-10T02:43:23.179" v="11765" actId="1036"/>
          <ac:cxnSpMkLst>
            <pc:docMk/>
            <pc:sldMk cId="822980392" sldId="790"/>
            <ac:cxnSpMk id="63" creationId="{7D48CF74-E719-B882-875F-062C8C7EFCF4}"/>
          </ac:cxnSpMkLst>
        </pc:cxnChg>
        <pc:cxnChg chg="add mod">
          <ac:chgData name="Nguyen Chi Son" userId="606856d02e9d83ac" providerId="LiveId" clId="{6D243AD4-F978-4D67-A959-3DC053EDE48D}" dt="2022-05-10T02:43:23.179" v="11765" actId="1036"/>
          <ac:cxnSpMkLst>
            <pc:docMk/>
            <pc:sldMk cId="822980392" sldId="790"/>
            <ac:cxnSpMk id="64" creationId="{5CC9011F-0536-910F-6987-CF76982B6196}"/>
          </ac:cxnSpMkLst>
        </pc:cxnChg>
        <pc:cxnChg chg="add mod">
          <ac:chgData name="Nguyen Chi Son" userId="606856d02e9d83ac" providerId="LiveId" clId="{6D243AD4-F978-4D67-A959-3DC053EDE48D}" dt="2022-05-10T02:43:23.179" v="11765" actId="1036"/>
          <ac:cxnSpMkLst>
            <pc:docMk/>
            <pc:sldMk cId="822980392" sldId="790"/>
            <ac:cxnSpMk id="65" creationId="{8AD9C7E0-6DC3-CB52-F10E-E4214FF5C5DF}"/>
          </ac:cxnSpMkLst>
        </pc:cxnChg>
        <pc:cxnChg chg="add mod">
          <ac:chgData name="Nguyen Chi Son" userId="606856d02e9d83ac" providerId="LiveId" clId="{6D243AD4-F978-4D67-A959-3DC053EDE48D}" dt="2022-05-10T02:43:23.179" v="11765" actId="1036"/>
          <ac:cxnSpMkLst>
            <pc:docMk/>
            <pc:sldMk cId="822980392" sldId="790"/>
            <ac:cxnSpMk id="66" creationId="{B406E3BF-83ED-EBAC-F286-850E5E6AED3F}"/>
          </ac:cxnSpMkLst>
        </pc:cxnChg>
        <pc:cxnChg chg="add mod">
          <ac:chgData name="Nguyen Chi Son" userId="606856d02e9d83ac" providerId="LiveId" clId="{6D243AD4-F978-4D67-A959-3DC053EDE48D}" dt="2022-05-10T02:43:23.179" v="11765" actId="1036"/>
          <ac:cxnSpMkLst>
            <pc:docMk/>
            <pc:sldMk cId="822980392" sldId="790"/>
            <ac:cxnSpMk id="67" creationId="{0E086082-995B-8157-0437-3BCC97A9BFC5}"/>
          </ac:cxnSpMkLst>
        </pc:cxnChg>
        <pc:cxnChg chg="mod">
          <ac:chgData name="Nguyen Chi Son" userId="606856d02e9d83ac" providerId="LiveId" clId="{6D243AD4-F978-4D67-A959-3DC053EDE48D}" dt="2022-05-10T02:38:37.733" v="11574" actId="571"/>
          <ac:cxnSpMkLst>
            <pc:docMk/>
            <pc:sldMk cId="822980392" sldId="790"/>
            <ac:cxnSpMk id="72" creationId="{F845673E-5705-6075-7A6B-28A0EF43E3E8}"/>
          </ac:cxnSpMkLst>
        </pc:cxnChg>
        <pc:cxnChg chg="mod">
          <ac:chgData name="Nguyen Chi Son" userId="606856d02e9d83ac" providerId="LiveId" clId="{6D243AD4-F978-4D67-A959-3DC053EDE48D}" dt="2022-05-10T02:38:37.733" v="11574" actId="571"/>
          <ac:cxnSpMkLst>
            <pc:docMk/>
            <pc:sldMk cId="822980392" sldId="790"/>
            <ac:cxnSpMk id="73" creationId="{40F95A96-4139-0893-FFA7-EFA6B7071D30}"/>
          </ac:cxnSpMkLst>
        </pc:cxnChg>
      </pc:sldChg>
      <pc:sldChg chg="addSp delSp modSp add del mod delAnim modAnim">
        <pc:chgData name="Nguyen Chi Son" userId="606856d02e9d83ac" providerId="LiveId" clId="{6D243AD4-F978-4D67-A959-3DC053EDE48D}" dt="2022-05-10T02:33:29.871" v="10980" actId="47"/>
        <pc:sldMkLst>
          <pc:docMk/>
          <pc:sldMk cId="2053085579" sldId="790"/>
        </pc:sldMkLst>
        <pc:spChg chg="add mod">
          <ac:chgData name="Nguyen Chi Son" userId="606856d02e9d83ac" providerId="LiveId" clId="{6D243AD4-F978-4D67-A959-3DC053EDE48D}" dt="2022-05-10T02:14:50.893" v="10977" actId="1076"/>
          <ac:spMkLst>
            <pc:docMk/>
            <pc:sldMk cId="2053085579" sldId="790"/>
            <ac:spMk id="10" creationId="{8A5E42E7-1B96-7DCD-FD6A-8C56B095EC5A}"/>
          </ac:spMkLst>
        </pc:spChg>
        <pc:spChg chg="del">
          <ac:chgData name="Nguyen Chi Son" userId="606856d02e9d83ac" providerId="LiveId" clId="{6D243AD4-F978-4D67-A959-3DC053EDE48D}" dt="2022-05-10T02:07:36.116" v="10341" actId="478"/>
          <ac:spMkLst>
            <pc:docMk/>
            <pc:sldMk cId="2053085579" sldId="790"/>
            <ac:spMk id="16" creationId="{20437F63-991D-4CA1-3CD1-0E0BD2329DF3}"/>
          </ac:spMkLst>
        </pc:spChg>
        <pc:spChg chg="mod">
          <ac:chgData name="Nguyen Chi Son" userId="606856d02e9d83ac" providerId="LiveId" clId="{6D243AD4-F978-4D67-A959-3DC053EDE48D}" dt="2022-05-10T02:08:47.782" v="10895" actId="57"/>
          <ac:spMkLst>
            <pc:docMk/>
            <pc:sldMk cId="2053085579" sldId="790"/>
            <ac:spMk id="19" creationId="{9C339D16-68E4-43C4-A62E-D0146138D23B}"/>
          </ac:spMkLst>
        </pc:spChg>
        <pc:spChg chg="mod">
          <ac:chgData name="Nguyen Chi Son" userId="606856d02e9d83ac" providerId="LiveId" clId="{6D243AD4-F978-4D67-A959-3DC053EDE48D}" dt="2022-05-10T02:08:54.517" v="10896"/>
          <ac:spMkLst>
            <pc:docMk/>
            <pc:sldMk cId="2053085579" sldId="790"/>
            <ac:spMk id="36" creationId="{C8E7EE57-47CE-D8C1-9B72-B9BC26D2AF93}"/>
          </ac:spMkLst>
        </pc:spChg>
        <pc:spChg chg="mod">
          <ac:chgData name="Nguyen Chi Son" userId="606856d02e9d83ac" providerId="LiveId" clId="{6D243AD4-F978-4D67-A959-3DC053EDE48D}" dt="2022-05-10T02:08:54.517" v="10896"/>
          <ac:spMkLst>
            <pc:docMk/>
            <pc:sldMk cId="2053085579" sldId="790"/>
            <ac:spMk id="37" creationId="{1394EC31-5105-1BA5-A612-26E1B46B181C}"/>
          </ac:spMkLst>
        </pc:spChg>
        <pc:spChg chg="mod">
          <ac:chgData name="Nguyen Chi Son" userId="606856d02e9d83ac" providerId="LiveId" clId="{6D243AD4-F978-4D67-A959-3DC053EDE48D}" dt="2022-05-10T02:08:54.517" v="10896"/>
          <ac:spMkLst>
            <pc:docMk/>
            <pc:sldMk cId="2053085579" sldId="790"/>
            <ac:spMk id="40" creationId="{402EAF35-16F4-03A3-EC39-DC8C1BBD2D87}"/>
          </ac:spMkLst>
        </pc:spChg>
        <pc:spChg chg="mod">
          <ac:chgData name="Nguyen Chi Son" userId="606856d02e9d83ac" providerId="LiveId" clId="{6D243AD4-F978-4D67-A959-3DC053EDE48D}" dt="2022-05-10T02:08:54.517" v="10896"/>
          <ac:spMkLst>
            <pc:docMk/>
            <pc:sldMk cId="2053085579" sldId="790"/>
            <ac:spMk id="41" creationId="{2CC662A1-D1AC-E4E0-F954-A1C41E38C7BD}"/>
          </ac:spMkLst>
        </pc:spChg>
        <pc:spChg chg="del">
          <ac:chgData name="Nguyen Chi Son" userId="606856d02e9d83ac" providerId="LiveId" clId="{6D243AD4-F978-4D67-A959-3DC053EDE48D}" dt="2022-05-10T02:07:37.851" v="10342" actId="478"/>
          <ac:spMkLst>
            <pc:docMk/>
            <pc:sldMk cId="2053085579" sldId="790"/>
            <ac:spMk id="44" creationId="{97DD0C62-89EE-FF79-4251-EB10549FF2C6}"/>
          </ac:spMkLst>
        </pc:spChg>
        <pc:spChg chg="del">
          <ac:chgData name="Nguyen Chi Son" userId="606856d02e9d83ac" providerId="LiveId" clId="{6D243AD4-F978-4D67-A959-3DC053EDE48D}" dt="2022-05-10T02:07:36.116" v="10341" actId="478"/>
          <ac:spMkLst>
            <pc:docMk/>
            <pc:sldMk cId="2053085579" sldId="790"/>
            <ac:spMk id="45" creationId="{D50724F1-DF2A-C42D-F6A8-5B4F2ECA330D}"/>
          </ac:spMkLst>
        </pc:spChg>
        <pc:spChg chg="del">
          <ac:chgData name="Nguyen Chi Son" userId="606856d02e9d83ac" providerId="LiveId" clId="{6D243AD4-F978-4D67-A959-3DC053EDE48D}" dt="2022-05-10T02:07:36.116" v="10341" actId="478"/>
          <ac:spMkLst>
            <pc:docMk/>
            <pc:sldMk cId="2053085579" sldId="790"/>
            <ac:spMk id="46" creationId="{8394DF36-28D1-B206-FDC9-149899BE412A}"/>
          </ac:spMkLst>
        </pc:spChg>
        <pc:spChg chg="del">
          <ac:chgData name="Nguyen Chi Son" userId="606856d02e9d83ac" providerId="LiveId" clId="{6D243AD4-F978-4D67-A959-3DC053EDE48D}" dt="2022-05-10T02:07:36.116" v="10341" actId="478"/>
          <ac:spMkLst>
            <pc:docMk/>
            <pc:sldMk cId="2053085579" sldId="790"/>
            <ac:spMk id="47" creationId="{D1AC618F-D4ED-1F7A-F034-0AF41593FE0D}"/>
          </ac:spMkLst>
        </pc:spChg>
        <pc:spChg chg="del">
          <ac:chgData name="Nguyen Chi Son" userId="606856d02e9d83ac" providerId="LiveId" clId="{6D243AD4-F978-4D67-A959-3DC053EDE48D}" dt="2022-05-10T02:07:36.116" v="10341" actId="478"/>
          <ac:spMkLst>
            <pc:docMk/>
            <pc:sldMk cId="2053085579" sldId="790"/>
            <ac:spMk id="48" creationId="{2D81715E-118B-473E-3CFA-0BB269611525}"/>
          </ac:spMkLst>
        </pc:spChg>
        <pc:spChg chg="del">
          <ac:chgData name="Nguyen Chi Son" userId="606856d02e9d83ac" providerId="LiveId" clId="{6D243AD4-F978-4D67-A959-3DC053EDE48D}" dt="2022-05-10T02:07:36.116" v="10341" actId="478"/>
          <ac:spMkLst>
            <pc:docMk/>
            <pc:sldMk cId="2053085579" sldId="790"/>
            <ac:spMk id="49" creationId="{293C1D68-9E4F-40E3-7CB5-A4D2799D6AE3}"/>
          </ac:spMkLst>
        </pc:spChg>
        <pc:spChg chg="del">
          <ac:chgData name="Nguyen Chi Son" userId="606856d02e9d83ac" providerId="LiveId" clId="{6D243AD4-F978-4D67-A959-3DC053EDE48D}" dt="2022-05-10T02:07:36.116" v="10341" actId="478"/>
          <ac:spMkLst>
            <pc:docMk/>
            <pc:sldMk cId="2053085579" sldId="790"/>
            <ac:spMk id="55" creationId="{92B2D4DD-5245-9644-74AC-7DD7C544FB92}"/>
          </ac:spMkLst>
        </pc:spChg>
        <pc:spChg chg="del">
          <ac:chgData name="Nguyen Chi Son" userId="606856d02e9d83ac" providerId="LiveId" clId="{6D243AD4-F978-4D67-A959-3DC053EDE48D}" dt="2022-05-10T02:07:36.116" v="10341" actId="478"/>
          <ac:spMkLst>
            <pc:docMk/>
            <pc:sldMk cId="2053085579" sldId="790"/>
            <ac:spMk id="58" creationId="{0D8FA050-45AB-89C2-7ED6-0F7BA3D6CCF5}"/>
          </ac:spMkLst>
        </pc:spChg>
        <pc:spChg chg="add mod">
          <ac:chgData name="Nguyen Chi Son" userId="606856d02e9d83ac" providerId="LiveId" clId="{6D243AD4-F978-4D67-A959-3DC053EDE48D}" dt="2022-05-10T02:14:50.893" v="10977" actId="1076"/>
          <ac:spMkLst>
            <pc:docMk/>
            <pc:sldMk cId="2053085579" sldId="790"/>
            <ac:spMk id="60" creationId="{6EB431E9-2EE8-D216-999E-92C697AFC68E}"/>
          </ac:spMkLst>
        </pc:spChg>
        <pc:spChg chg="add mod">
          <ac:chgData name="Nguyen Chi Son" userId="606856d02e9d83ac" providerId="LiveId" clId="{6D243AD4-F978-4D67-A959-3DC053EDE48D}" dt="2022-05-10T02:15:22.482" v="10979" actId="20577"/>
          <ac:spMkLst>
            <pc:docMk/>
            <pc:sldMk cId="2053085579" sldId="790"/>
            <ac:spMk id="63" creationId="{39EFDBFE-89BC-027A-15DC-1C80164148E2}"/>
          </ac:spMkLst>
        </pc:spChg>
        <pc:spChg chg="add mod">
          <ac:chgData name="Nguyen Chi Son" userId="606856d02e9d83ac" providerId="LiveId" clId="{6D243AD4-F978-4D67-A959-3DC053EDE48D}" dt="2022-05-10T02:15:21.090" v="10978" actId="20577"/>
          <ac:spMkLst>
            <pc:docMk/>
            <pc:sldMk cId="2053085579" sldId="790"/>
            <ac:spMk id="64" creationId="{A75B393F-D279-E6FE-F8B5-7417BE6CF922}"/>
          </ac:spMkLst>
        </pc:spChg>
        <pc:spChg chg="add mod">
          <ac:chgData name="Nguyen Chi Son" userId="606856d02e9d83ac" providerId="LiveId" clId="{6D243AD4-F978-4D67-A959-3DC053EDE48D}" dt="2022-05-10T02:14:50.893" v="10977" actId="1076"/>
          <ac:spMkLst>
            <pc:docMk/>
            <pc:sldMk cId="2053085579" sldId="790"/>
            <ac:spMk id="65" creationId="{AC66C1D6-CB6D-01D1-B160-240B5F8BF485}"/>
          </ac:spMkLst>
        </pc:spChg>
        <pc:spChg chg="add mod">
          <ac:chgData name="Nguyen Chi Son" userId="606856d02e9d83ac" providerId="LiveId" clId="{6D243AD4-F978-4D67-A959-3DC053EDE48D}" dt="2022-05-10T02:14:50.893" v="10977" actId="1076"/>
          <ac:spMkLst>
            <pc:docMk/>
            <pc:sldMk cId="2053085579" sldId="790"/>
            <ac:spMk id="66" creationId="{8D9044CF-FE56-1A02-0782-7787A377DCC9}"/>
          </ac:spMkLst>
        </pc:spChg>
        <pc:spChg chg="add mod">
          <ac:chgData name="Nguyen Chi Son" userId="606856d02e9d83ac" providerId="LiveId" clId="{6D243AD4-F978-4D67-A959-3DC053EDE48D}" dt="2022-05-10T02:14:50.893" v="10977" actId="1076"/>
          <ac:spMkLst>
            <pc:docMk/>
            <pc:sldMk cId="2053085579" sldId="790"/>
            <ac:spMk id="67" creationId="{05D90816-CAEF-DC9A-258A-309F5F4E75F4}"/>
          </ac:spMkLst>
        </pc:spChg>
        <pc:spChg chg="add mod">
          <ac:chgData name="Nguyen Chi Son" userId="606856d02e9d83ac" providerId="LiveId" clId="{6D243AD4-F978-4D67-A959-3DC053EDE48D}" dt="2022-05-10T02:14:50.893" v="10977" actId="1076"/>
          <ac:spMkLst>
            <pc:docMk/>
            <pc:sldMk cId="2053085579" sldId="790"/>
            <ac:spMk id="68" creationId="{40C68D3C-27EC-CAE4-9CF3-A001C4FAC93C}"/>
          </ac:spMkLst>
        </pc:spChg>
        <pc:grpChg chg="del">
          <ac:chgData name="Nguyen Chi Son" userId="606856d02e9d83ac" providerId="LiveId" clId="{6D243AD4-F978-4D67-A959-3DC053EDE48D}" dt="2022-05-10T02:07:36.116" v="10341" actId="478"/>
          <ac:grpSpMkLst>
            <pc:docMk/>
            <pc:sldMk cId="2053085579" sldId="790"/>
            <ac:grpSpMk id="24" creationId="{E502A5D6-D9F7-39CD-5849-F05B413D616E}"/>
          </ac:grpSpMkLst>
        </pc:grpChg>
        <pc:grpChg chg="add mod">
          <ac:chgData name="Nguyen Chi Son" userId="606856d02e9d83ac" providerId="LiveId" clId="{6D243AD4-F978-4D67-A959-3DC053EDE48D}" dt="2022-05-10T02:14:33.573" v="10974" actId="1076"/>
          <ac:grpSpMkLst>
            <pc:docMk/>
            <pc:sldMk cId="2053085579" sldId="790"/>
            <ac:grpSpMk id="33" creationId="{23BBC81C-AFEF-A77B-398F-F38B50C63F47}"/>
          </ac:grpSpMkLst>
        </pc:grpChg>
        <pc:graphicFrameChg chg="del">
          <ac:chgData name="Nguyen Chi Son" userId="606856d02e9d83ac" providerId="LiveId" clId="{6D243AD4-F978-4D67-A959-3DC053EDE48D}" dt="2022-05-10T02:07:36.116" v="10341" actId="478"/>
          <ac:graphicFrameMkLst>
            <pc:docMk/>
            <pc:sldMk cId="2053085579" sldId="790"/>
            <ac:graphicFrameMk id="50" creationId="{318F2688-D3AA-8FEA-F98D-2084BF571BD3}"/>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52" creationId="{5BC0D14B-4CE0-E91E-DA3F-2845D042F179}"/>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56" creationId="{FABCC503-6001-8CF7-AD1E-09A1A7557A48}"/>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61" creationId="{7538B784-45F9-9E10-398D-2C3920FCEFE0}"/>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62" creationId="{8C765F35-8239-F049-F457-8A3170F8AC28}"/>
          </ac:graphicFrameMkLst>
        </pc:graphicFrameChg>
        <pc:cxnChg chg="del">
          <ac:chgData name="Nguyen Chi Son" userId="606856d02e9d83ac" providerId="LiveId" clId="{6D243AD4-F978-4D67-A959-3DC053EDE48D}" dt="2022-05-10T02:07:36.116" v="10341" actId="478"/>
          <ac:cxnSpMkLst>
            <pc:docMk/>
            <pc:sldMk cId="2053085579" sldId="790"/>
            <ac:cxnSpMk id="7" creationId="{5BD2C236-0A7C-5161-6F70-EE0D5CB89468}"/>
          </ac:cxnSpMkLst>
        </pc:cxnChg>
        <pc:cxnChg chg="mod">
          <ac:chgData name="Nguyen Chi Son" userId="606856d02e9d83ac" providerId="LiveId" clId="{6D243AD4-F978-4D67-A959-3DC053EDE48D}" dt="2022-05-10T02:08:54.517" v="10896"/>
          <ac:cxnSpMkLst>
            <pc:docMk/>
            <pc:sldMk cId="2053085579" sldId="790"/>
            <ac:cxnSpMk id="34" creationId="{3ECA3CCC-AAFF-2E64-041B-7F76E8C10EFE}"/>
          </ac:cxnSpMkLst>
        </pc:cxnChg>
        <pc:cxnChg chg="mod">
          <ac:chgData name="Nguyen Chi Son" userId="606856d02e9d83ac" providerId="LiveId" clId="{6D243AD4-F978-4D67-A959-3DC053EDE48D}" dt="2022-05-10T02:08:54.517" v="10896"/>
          <ac:cxnSpMkLst>
            <pc:docMk/>
            <pc:sldMk cId="2053085579" sldId="790"/>
            <ac:cxnSpMk id="35" creationId="{B4FE328D-8C0F-D382-6399-F0EE4B8A21E0}"/>
          </ac:cxnSpMkLst>
        </pc:cxnChg>
        <pc:cxnChg chg="del">
          <ac:chgData name="Nguyen Chi Son" userId="606856d02e9d83ac" providerId="LiveId" clId="{6D243AD4-F978-4D67-A959-3DC053EDE48D}" dt="2022-05-10T02:07:36.116" v="10341" actId="478"/>
          <ac:cxnSpMkLst>
            <pc:docMk/>
            <pc:sldMk cId="2053085579" sldId="790"/>
            <ac:cxnSpMk id="38" creationId="{78855FDB-C3B8-8693-99D8-C9FA9165A1A4}"/>
          </ac:cxnSpMkLst>
        </pc:cxnChg>
        <pc:cxnChg chg="del">
          <ac:chgData name="Nguyen Chi Son" userId="606856d02e9d83ac" providerId="LiveId" clId="{6D243AD4-F978-4D67-A959-3DC053EDE48D}" dt="2022-05-10T02:07:36.116" v="10341" actId="478"/>
          <ac:cxnSpMkLst>
            <pc:docMk/>
            <pc:sldMk cId="2053085579" sldId="790"/>
            <ac:cxnSpMk id="39" creationId="{EE6E8337-B049-548F-3A93-795BE432C708}"/>
          </ac:cxnSpMkLst>
        </pc:cxnChg>
        <pc:cxnChg chg="del">
          <ac:chgData name="Nguyen Chi Son" userId="606856d02e9d83ac" providerId="LiveId" clId="{6D243AD4-F978-4D67-A959-3DC053EDE48D}" dt="2022-05-10T02:07:36.116" v="10341" actId="478"/>
          <ac:cxnSpMkLst>
            <pc:docMk/>
            <pc:sldMk cId="2053085579" sldId="790"/>
            <ac:cxnSpMk id="42" creationId="{C3727681-2328-78AC-77DA-CD3F6E2D787C}"/>
          </ac:cxnSpMkLst>
        </pc:cxnChg>
        <pc:cxnChg chg="del">
          <ac:chgData name="Nguyen Chi Son" userId="606856d02e9d83ac" providerId="LiveId" clId="{6D243AD4-F978-4D67-A959-3DC053EDE48D}" dt="2022-05-10T02:07:36.116" v="10341" actId="478"/>
          <ac:cxnSpMkLst>
            <pc:docMk/>
            <pc:sldMk cId="2053085579" sldId="790"/>
            <ac:cxnSpMk id="43" creationId="{625C08AE-2AC8-14B0-02CF-E6F7EEF11B9B}"/>
          </ac:cxnSpMkLst>
        </pc:cxnChg>
        <pc:cxnChg chg="add mod">
          <ac:chgData name="Nguyen Chi Son" userId="606856d02e9d83ac" providerId="LiveId" clId="{6D243AD4-F978-4D67-A959-3DC053EDE48D}" dt="2022-05-10T02:14:50.893" v="10977" actId="1076"/>
          <ac:cxnSpMkLst>
            <pc:docMk/>
            <pc:sldMk cId="2053085579" sldId="790"/>
            <ac:cxnSpMk id="51" creationId="{2FD2C1CA-288F-4FCC-0518-525BE3C342F4}"/>
          </ac:cxnSpMkLst>
        </pc:cxnChg>
        <pc:cxnChg chg="add mod">
          <ac:chgData name="Nguyen Chi Son" userId="606856d02e9d83ac" providerId="LiveId" clId="{6D243AD4-F978-4D67-A959-3DC053EDE48D}" dt="2022-05-10T02:14:50.893" v="10977" actId="1076"/>
          <ac:cxnSpMkLst>
            <pc:docMk/>
            <pc:sldMk cId="2053085579" sldId="790"/>
            <ac:cxnSpMk id="53" creationId="{C242F8D1-3A87-C56A-D2B4-FC03C4198C7F}"/>
          </ac:cxnSpMkLst>
        </pc:cxnChg>
        <pc:cxnChg chg="add mod">
          <ac:chgData name="Nguyen Chi Son" userId="606856d02e9d83ac" providerId="LiveId" clId="{6D243AD4-F978-4D67-A959-3DC053EDE48D}" dt="2022-05-10T02:14:50.893" v="10977" actId="1076"/>
          <ac:cxnSpMkLst>
            <pc:docMk/>
            <pc:sldMk cId="2053085579" sldId="790"/>
            <ac:cxnSpMk id="54" creationId="{726863A2-8026-2DBC-2351-B857D5141A09}"/>
          </ac:cxnSpMkLst>
        </pc:cxnChg>
        <pc:cxnChg chg="add mod">
          <ac:chgData name="Nguyen Chi Son" userId="606856d02e9d83ac" providerId="LiveId" clId="{6D243AD4-F978-4D67-A959-3DC053EDE48D}" dt="2022-05-10T02:14:50.893" v="10977" actId="1076"/>
          <ac:cxnSpMkLst>
            <pc:docMk/>
            <pc:sldMk cId="2053085579" sldId="790"/>
            <ac:cxnSpMk id="57" creationId="{7E5776FD-4F4C-7561-B20A-6F7DF794283E}"/>
          </ac:cxnSpMkLst>
        </pc:cxnChg>
        <pc:cxnChg chg="add mod">
          <ac:chgData name="Nguyen Chi Son" userId="606856d02e9d83ac" providerId="LiveId" clId="{6D243AD4-F978-4D67-A959-3DC053EDE48D}" dt="2022-05-10T02:14:50.893" v="10977" actId="1076"/>
          <ac:cxnSpMkLst>
            <pc:docMk/>
            <pc:sldMk cId="2053085579" sldId="790"/>
            <ac:cxnSpMk id="59" creationId="{D3C01E67-FB77-0660-2820-EBD54561A5E4}"/>
          </ac:cxnSpMkLst>
        </pc:cxnChg>
      </pc:sldChg>
    </pc:docChg>
  </pc:docChgLst>
  <pc:docChgLst>
    <pc:chgData name="Nguyen Chi Son" userId="606856d02e9d83ac" providerId="LiveId" clId="{D19BCE6B-8684-4041-8768-2894E852AB41}"/>
    <pc:docChg chg="undo custSel addSld delSld modSld">
      <pc:chgData name="Nguyen Chi Son" userId="606856d02e9d83ac" providerId="LiveId" clId="{D19BCE6B-8684-4041-8768-2894E852AB41}" dt="2021-09-02T16:31:25.540" v="5025"/>
      <pc:docMkLst>
        <pc:docMk/>
      </pc:docMkLst>
      <pc:sldChg chg="modSp mod">
        <pc:chgData name="Nguyen Chi Son" userId="606856d02e9d83ac" providerId="LiveId" clId="{D19BCE6B-8684-4041-8768-2894E852AB41}" dt="2021-09-02T15:11:01.381" v="86" actId="20577"/>
        <pc:sldMkLst>
          <pc:docMk/>
          <pc:sldMk cId="2922349590" sldId="256"/>
        </pc:sldMkLst>
        <pc:spChg chg="mod">
          <ac:chgData name="Nguyen Chi Son" userId="606856d02e9d83ac" providerId="LiveId" clId="{D19BCE6B-8684-4041-8768-2894E852AB41}" dt="2021-09-02T15:11:01.381" v="86" actId="20577"/>
          <ac:spMkLst>
            <pc:docMk/>
            <pc:sldMk cId="2922349590" sldId="256"/>
            <ac:spMk id="136" creationId="{C574B640-0199-463F-87CA-8E3956B46E10}"/>
          </ac:spMkLst>
        </pc:spChg>
      </pc:sldChg>
      <pc:sldChg chg="modSp mod">
        <pc:chgData name="Nguyen Chi Son" userId="606856d02e9d83ac" providerId="LiveId" clId="{D19BCE6B-8684-4041-8768-2894E852AB41}" dt="2021-09-02T15:28:53.443" v="126" actId="20577"/>
        <pc:sldMkLst>
          <pc:docMk/>
          <pc:sldMk cId="2812505328" sldId="362"/>
        </pc:sldMkLst>
        <pc:spChg chg="mod">
          <ac:chgData name="Nguyen Chi Son" userId="606856d02e9d83ac" providerId="LiveId" clId="{D19BCE6B-8684-4041-8768-2894E852AB41}" dt="2021-09-02T15:28:53.443" v="126" actId="20577"/>
          <ac:spMkLst>
            <pc:docMk/>
            <pc:sldMk cId="2812505328" sldId="362"/>
            <ac:spMk id="2" creationId="{DAF08EC2-5D0D-48D9-855C-A59C0E5ED55B}"/>
          </ac:spMkLst>
        </pc:spChg>
      </pc:sldChg>
      <pc:sldChg chg="modSp mod">
        <pc:chgData name="Nguyen Chi Son" userId="606856d02e9d83ac" providerId="LiveId" clId="{D19BCE6B-8684-4041-8768-2894E852AB41}" dt="2021-09-02T15:45:23.600" v="868" actId="20577"/>
        <pc:sldMkLst>
          <pc:docMk/>
          <pc:sldMk cId="3904192345" sldId="502"/>
        </pc:sldMkLst>
        <pc:spChg chg="mod">
          <ac:chgData name="Nguyen Chi Son" userId="606856d02e9d83ac" providerId="LiveId" clId="{D19BCE6B-8684-4041-8768-2894E852AB41}" dt="2021-09-02T15:45:23.600" v="868" actId="20577"/>
          <ac:spMkLst>
            <pc:docMk/>
            <pc:sldMk cId="3904192345" sldId="502"/>
            <ac:spMk id="2" creationId="{DAF08EC2-5D0D-48D9-855C-A59C0E5ED55B}"/>
          </ac:spMkLst>
        </pc:spChg>
      </pc:sldChg>
      <pc:sldChg chg="addSp delSp modSp mod">
        <pc:chgData name="Nguyen Chi Son" userId="606856d02e9d83ac" providerId="LiveId" clId="{D19BCE6B-8684-4041-8768-2894E852AB41}" dt="2021-09-02T15:44:44.355" v="797" actId="554"/>
        <pc:sldMkLst>
          <pc:docMk/>
          <pc:sldMk cId="3298182474" sldId="547"/>
        </pc:sldMkLst>
        <pc:spChg chg="mod">
          <ac:chgData name="Nguyen Chi Son" userId="606856d02e9d83ac" providerId="LiveId" clId="{D19BCE6B-8684-4041-8768-2894E852AB41}" dt="2021-09-02T15:29:30.039" v="353" actId="20577"/>
          <ac:spMkLst>
            <pc:docMk/>
            <pc:sldMk cId="3298182474" sldId="547"/>
            <ac:spMk id="2" creationId="{BA8A6260-CA4B-46A9-A06E-C71EE59E6992}"/>
          </ac:spMkLst>
        </pc:spChg>
        <pc:spChg chg="add mod">
          <ac:chgData name="Nguyen Chi Son" userId="606856d02e9d83ac" providerId="LiveId" clId="{D19BCE6B-8684-4041-8768-2894E852AB41}" dt="2021-09-02T15:44:44.355" v="797" actId="554"/>
          <ac:spMkLst>
            <pc:docMk/>
            <pc:sldMk cId="3298182474" sldId="547"/>
            <ac:spMk id="8" creationId="{B5ECF9DA-747A-416C-815D-4FC1A623870D}"/>
          </ac:spMkLst>
        </pc:spChg>
        <pc:spChg chg="add mod">
          <ac:chgData name="Nguyen Chi Son" userId="606856d02e9d83ac" providerId="LiveId" clId="{D19BCE6B-8684-4041-8768-2894E852AB41}" dt="2021-09-02T15:44:44.355" v="797" actId="554"/>
          <ac:spMkLst>
            <pc:docMk/>
            <pc:sldMk cId="3298182474" sldId="547"/>
            <ac:spMk id="9" creationId="{E3CE5C03-A4E7-4DD1-A273-EB4DEB634293}"/>
          </ac:spMkLst>
        </pc:spChg>
        <pc:spChg chg="add mod">
          <ac:chgData name="Nguyen Chi Son" userId="606856d02e9d83ac" providerId="LiveId" clId="{D19BCE6B-8684-4041-8768-2894E852AB41}" dt="2021-09-02T15:44:44.355" v="797" actId="554"/>
          <ac:spMkLst>
            <pc:docMk/>
            <pc:sldMk cId="3298182474" sldId="547"/>
            <ac:spMk id="10" creationId="{47EC0BF2-5934-474A-94EE-88AC9B35ECF1}"/>
          </ac:spMkLst>
        </pc:spChg>
        <pc:picChg chg="del">
          <ac:chgData name="Nguyen Chi Son" userId="606856d02e9d83ac" providerId="LiveId" clId="{D19BCE6B-8684-4041-8768-2894E852AB41}" dt="2021-09-02T15:29:31.636" v="354" actId="478"/>
          <ac:picMkLst>
            <pc:docMk/>
            <pc:sldMk cId="3298182474" sldId="547"/>
            <ac:picMk id="4" creationId="{888C3101-599A-43C4-BE73-EE570CB96363}"/>
          </ac:picMkLst>
        </pc:picChg>
        <pc:picChg chg="add mod modCrop">
          <ac:chgData name="Nguyen Chi Son" userId="606856d02e9d83ac" providerId="LiveId" clId="{D19BCE6B-8684-4041-8768-2894E852AB41}" dt="2021-09-02T15:42:28.883" v="392" actId="408"/>
          <ac:picMkLst>
            <pc:docMk/>
            <pc:sldMk cId="3298182474" sldId="547"/>
            <ac:picMk id="5" creationId="{97D0A7CE-A051-476F-8CFA-5854A1EE74A0}"/>
          </ac:picMkLst>
        </pc:picChg>
        <pc:picChg chg="add mod">
          <ac:chgData name="Nguyen Chi Son" userId="606856d02e9d83ac" providerId="LiveId" clId="{D19BCE6B-8684-4041-8768-2894E852AB41}" dt="2021-09-02T15:42:28.883" v="392" actId="408"/>
          <ac:picMkLst>
            <pc:docMk/>
            <pc:sldMk cId="3298182474" sldId="547"/>
            <ac:picMk id="1026" creationId="{22B2CB73-A7BF-4593-9C9F-98AE376E84DC}"/>
          </ac:picMkLst>
        </pc:picChg>
        <pc:picChg chg="add mod">
          <ac:chgData name="Nguyen Chi Son" userId="606856d02e9d83ac" providerId="LiveId" clId="{D19BCE6B-8684-4041-8768-2894E852AB41}" dt="2021-09-02T15:42:28.883" v="392" actId="408"/>
          <ac:picMkLst>
            <pc:docMk/>
            <pc:sldMk cId="3298182474" sldId="547"/>
            <ac:picMk id="1028" creationId="{E6898385-9910-4C76-9D15-5922A0F37FDD}"/>
          </ac:picMkLst>
        </pc:picChg>
      </pc:sldChg>
      <pc:sldChg chg="addSp delSp modSp mod">
        <pc:chgData name="Nguyen Chi Son" userId="606856d02e9d83ac" providerId="LiveId" clId="{D19BCE6B-8684-4041-8768-2894E852AB41}" dt="2021-09-02T16:06:36.632" v="1640" actId="1076"/>
        <pc:sldMkLst>
          <pc:docMk/>
          <pc:sldMk cId="2951639226" sldId="592"/>
        </pc:sldMkLst>
        <pc:spChg chg="del">
          <ac:chgData name="Nguyen Chi Son" userId="606856d02e9d83ac" providerId="LiveId" clId="{D19BCE6B-8684-4041-8768-2894E852AB41}" dt="2021-09-02T15:51:33.197" v="975" actId="478"/>
          <ac:spMkLst>
            <pc:docMk/>
            <pc:sldMk cId="2951639226" sldId="592"/>
            <ac:spMk id="6" creationId="{8D6FE5CB-38A3-4192-BA67-2F814BE96A09}"/>
          </ac:spMkLst>
        </pc:spChg>
        <pc:spChg chg="mod">
          <ac:chgData name="Nguyen Chi Son" userId="606856d02e9d83ac" providerId="LiveId" clId="{D19BCE6B-8684-4041-8768-2894E852AB41}" dt="2021-09-02T15:51:30.003" v="974" actId="20577"/>
          <ac:spMkLst>
            <pc:docMk/>
            <pc:sldMk cId="2951639226" sldId="592"/>
            <ac:spMk id="9" creationId="{9F4BC261-4781-4DFE-BA2B-77EE6F751C48}"/>
          </ac:spMkLst>
        </pc:spChg>
        <pc:spChg chg="add mod">
          <ac:chgData name="Nguyen Chi Son" userId="606856d02e9d83ac" providerId="LiveId" clId="{D19BCE6B-8684-4041-8768-2894E852AB41}" dt="2021-09-02T16:06:36.632" v="1640" actId="1076"/>
          <ac:spMkLst>
            <pc:docMk/>
            <pc:sldMk cId="2951639226" sldId="592"/>
            <ac:spMk id="18" creationId="{F7FD1FDB-7305-4182-AED5-6C5292AFF68F}"/>
          </ac:spMkLst>
        </pc:spChg>
        <pc:spChg chg="add mod">
          <ac:chgData name="Nguyen Chi Son" userId="606856d02e9d83ac" providerId="LiveId" clId="{D19BCE6B-8684-4041-8768-2894E852AB41}" dt="2021-09-02T16:06:29.807" v="1638" actId="1076"/>
          <ac:spMkLst>
            <pc:docMk/>
            <pc:sldMk cId="2951639226" sldId="592"/>
            <ac:spMk id="19" creationId="{FB647DC3-9571-464C-9754-D985C784AE47}"/>
          </ac:spMkLst>
        </pc:spChg>
        <pc:spChg chg="del">
          <ac:chgData name="Nguyen Chi Son" userId="606856d02e9d83ac" providerId="LiveId" clId="{D19BCE6B-8684-4041-8768-2894E852AB41}" dt="2021-09-02T15:51:33.197" v="975" actId="478"/>
          <ac:spMkLst>
            <pc:docMk/>
            <pc:sldMk cId="2951639226" sldId="592"/>
            <ac:spMk id="24" creationId="{4A948F33-FF49-4DF5-9262-65FA8E715A7D}"/>
          </ac:spMkLst>
        </pc:spChg>
        <pc:spChg chg="del">
          <ac:chgData name="Nguyen Chi Son" userId="606856d02e9d83ac" providerId="LiveId" clId="{D19BCE6B-8684-4041-8768-2894E852AB41}" dt="2021-09-02T15:51:33.197" v="975" actId="478"/>
          <ac:spMkLst>
            <pc:docMk/>
            <pc:sldMk cId="2951639226" sldId="592"/>
            <ac:spMk id="25" creationId="{555E8CB5-CE9F-4BFE-AD4E-ECA8CCF0BBCC}"/>
          </ac:spMkLst>
        </pc:spChg>
        <pc:spChg chg="del">
          <ac:chgData name="Nguyen Chi Son" userId="606856d02e9d83ac" providerId="LiveId" clId="{D19BCE6B-8684-4041-8768-2894E852AB41}" dt="2021-09-02T15:51:33.197" v="975" actId="478"/>
          <ac:spMkLst>
            <pc:docMk/>
            <pc:sldMk cId="2951639226" sldId="592"/>
            <ac:spMk id="26" creationId="{7644B3CE-D22A-489D-8198-C3C2141E95F6}"/>
          </ac:spMkLst>
        </pc:spChg>
        <pc:spChg chg="del">
          <ac:chgData name="Nguyen Chi Son" userId="606856d02e9d83ac" providerId="LiveId" clId="{D19BCE6B-8684-4041-8768-2894E852AB41}" dt="2021-09-02T15:51:33.197" v="975" actId="478"/>
          <ac:spMkLst>
            <pc:docMk/>
            <pc:sldMk cId="2951639226" sldId="592"/>
            <ac:spMk id="33" creationId="{37E638B8-C3E9-43AA-898A-CC66425AD216}"/>
          </ac:spMkLst>
        </pc:spChg>
        <pc:spChg chg="del">
          <ac:chgData name="Nguyen Chi Son" userId="606856d02e9d83ac" providerId="LiveId" clId="{D19BCE6B-8684-4041-8768-2894E852AB41}" dt="2021-09-02T15:51:33.197" v="975" actId="478"/>
          <ac:spMkLst>
            <pc:docMk/>
            <pc:sldMk cId="2951639226" sldId="592"/>
            <ac:spMk id="34" creationId="{41D2D6B1-2031-4F6E-A756-166A493115A1}"/>
          </ac:spMkLst>
        </pc:spChg>
        <pc:picChg chg="add mod modCrop">
          <ac:chgData name="Nguyen Chi Son" userId="606856d02e9d83ac" providerId="LiveId" clId="{D19BCE6B-8684-4041-8768-2894E852AB41}" dt="2021-09-02T16:04:12.305" v="1234" actId="1076"/>
          <ac:picMkLst>
            <pc:docMk/>
            <pc:sldMk cId="2951639226" sldId="592"/>
            <ac:picMk id="3" creationId="{320CE52F-717F-4257-B2CC-D1A833C805C5}"/>
          </ac:picMkLst>
        </pc:picChg>
        <pc:picChg chg="del">
          <ac:chgData name="Nguyen Chi Son" userId="606856d02e9d83ac" providerId="LiveId" clId="{D19BCE6B-8684-4041-8768-2894E852AB41}" dt="2021-09-02T15:45:27.907" v="869" actId="478"/>
          <ac:picMkLst>
            <pc:docMk/>
            <pc:sldMk cId="2951639226" sldId="592"/>
            <ac:picMk id="4" creationId="{7162C1D9-552D-48F2-BA5B-294CA5A02E0F}"/>
          </ac:picMkLst>
        </pc:picChg>
        <pc:picChg chg="del">
          <ac:chgData name="Nguyen Chi Son" userId="606856d02e9d83ac" providerId="LiveId" clId="{D19BCE6B-8684-4041-8768-2894E852AB41}" dt="2021-09-02T15:45:28.438" v="870" actId="478"/>
          <ac:picMkLst>
            <pc:docMk/>
            <pc:sldMk cId="2951639226" sldId="592"/>
            <ac:picMk id="17" creationId="{B1EB683D-80A5-466B-AF56-2E3EBC15D8A1}"/>
          </ac:picMkLst>
        </pc:picChg>
        <pc:picChg chg="del">
          <ac:chgData name="Nguyen Chi Son" userId="606856d02e9d83ac" providerId="LiveId" clId="{D19BCE6B-8684-4041-8768-2894E852AB41}" dt="2021-09-02T15:45:28.969" v="871" actId="478"/>
          <ac:picMkLst>
            <pc:docMk/>
            <pc:sldMk cId="2951639226" sldId="592"/>
            <ac:picMk id="23" creationId="{FC8FB38F-983C-4801-B4C2-E17C3FF0A954}"/>
          </ac:picMkLst>
        </pc:picChg>
        <pc:picChg chg="add mod">
          <ac:chgData name="Nguyen Chi Son" userId="606856d02e9d83ac" providerId="LiveId" clId="{D19BCE6B-8684-4041-8768-2894E852AB41}" dt="2021-09-02T16:04:09.336" v="1232" actId="1076"/>
          <ac:picMkLst>
            <pc:docMk/>
            <pc:sldMk cId="2951639226" sldId="592"/>
            <ac:picMk id="2050" creationId="{AEB51E62-5E3C-43C8-A947-D194A8AF5605}"/>
          </ac:picMkLst>
        </pc:picChg>
        <pc:picChg chg="add mod">
          <ac:chgData name="Nguyen Chi Son" userId="606856d02e9d83ac" providerId="LiveId" clId="{D19BCE6B-8684-4041-8768-2894E852AB41}" dt="2021-09-02T16:04:10.856" v="1233" actId="1076"/>
          <ac:picMkLst>
            <pc:docMk/>
            <pc:sldMk cId="2951639226" sldId="592"/>
            <ac:picMk id="2052" creationId="{C299A913-80DF-4993-A84A-76BB977417DE}"/>
          </ac:picMkLst>
        </pc:picChg>
        <pc:cxnChg chg="del">
          <ac:chgData name="Nguyen Chi Son" userId="606856d02e9d83ac" providerId="LiveId" clId="{D19BCE6B-8684-4041-8768-2894E852AB41}" dt="2021-09-02T15:51:33.197" v="975" actId="478"/>
          <ac:cxnSpMkLst>
            <pc:docMk/>
            <pc:sldMk cId="2951639226" sldId="592"/>
            <ac:cxnSpMk id="8" creationId="{98F3AF01-7EA2-49D0-85DD-D66A8AE665D1}"/>
          </ac:cxnSpMkLst>
        </pc:cxnChg>
        <pc:cxnChg chg="del">
          <ac:chgData name="Nguyen Chi Son" userId="606856d02e9d83ac" providerId="LiveId" clId="{D19BCE6B-8684-4041-8768-2894E852AB41}" dt="2021-09-02T15:51:33.197" v="975" actId="478"/>
          <ac:cxnSpMkLst>
            <pc:docMk/>
            <pc:sldMk cId="2951639226" sldId="592"/>
            <ac:cxnSpMk id="31" creationId="{F84D07EF-C876-4F4F-8954-A0056097E8E6}"/>
          </ac:cxnSpMkLst>
        </pc:cxnChg>
      </pc:sldChg>
      <pc:sldChg chg="modSp mod">
        <pc:chgData name="Nguyen Chi Son" userId="606856d02e9d83ac" providerId="LiveId" clId="{D19BCE6B-8684-4041-8768-2894E852AB41}" dt="2021-09-02T16:30:13.503" v="4978" actId="1035"/>
        <pc:sldMkLst>
          <pc:docMk/>
          <pc:sldMk cId="1953741841" sldId="596"/>
        </pc:sldMkLst>
        <pc:spChg chg="mod">
          <ac:chgData name="Nguyen Chi Son" userId="606856d02e9d83ac" providerId="LiveId" clId="{D19BCE6B-8684-4041-8768-2894E852AB41}" dt="2021-09-02T16:07:52.122" v="2064" actId="20577"/>
          <ac:spMkLst>
            <pc:docMk/>
            <pc:sldMk cId="1953741841" sldId="596"/>
            <ac:spMk id="2" creationId="{BA8A6260-CA4B-46A9-A06E-C71EE59E6992}"/>
          </ac:spMkLst>
        </pc:spChg>
        <pc:spChg chg="mod">
          <ac:chgData name="Nguyen Chi Son" userId="606856d02e9d83ac" providerId="LiveId" clId="{D19BCE6B-8684-4041-8768-2894E852AB41}" dt="2021-09-02T16:30:13.503" v="4978" actId="1035"/>
          <ac:spMkLst>
            <pc:docMk/>
            <pc:sldMk cId="1953741841" sldId="596"/>
            <ac:spMk id="4" creationId="{0D159DDA-BA49-4E92-817D-8988A85A5610}"/>
          </ac:spMkLst>
        </pc:spChg>
        <pc:spChg chg="mod">
          <ac:chgData name="Nguyen Chi Son" userId="606856d02e9d83ac" providerId="LiveId" clId="{D19BCE6B-8684-4041-8768-2894E852AB41}" dt="2021-09-02T16:30:13.503" v="4978" actId="1035"/>
          <ac:spMkLst>
            <pc:docMk/>
            <pc:sldMk cId="1953741841" sldId="596"/>
            <ac:spMk id="5" creationId="{34B18095-2B84-439E-80AD-AC5D4586BEAA}"/>
          </ac:spMkLst>
        </pc:spChg>
        <pc:spChg chg="mod">
          <ac:chgData name="Nguyen Chi Son" userId="606856d02e9d83ac" providerId="LiveId" clId="{D19BCE6B-8684-4041-8768-2894E852AB41}" dt="2021-09-02T16:30:13.503" v="4978" actId="1035"/>
          <ac:spMkLst>
            <pc:docMk/>
            <pc:sldMk cId="1953741841" sldId="596"/>
            <ac:spMk id="11" creationId="{BB94417D-BA64-41A3-A335-F1084FC4EAAB}"/>
          </ac:spMkLst>
        </pc:spChg>
        <pc:spChg chg="mod">
          <ac:chgData name="Nguyen Chi Son" userId="606856d02e9d83ac" providerId="LiveId" clId="{D19BCE6B-8684-4041-8768-2894E852AB41}" dt="2021-09-02T16:30:13.503" v="4978" actId="1035"/>
          <ac:spMkLst>
            <pc:docMk/>
            <pc:sldMk cId="1953741841" sldId="596"/>
            <ac:spMk id="14" creationId="{47690167-AC03-4A6E-8A65-B47A2BE69ACA}"/>
          </ac:spMkLst>
        </pc:spChg>
      </pc:sldChg>
      <pc:sldChg chg="addSp delSp modSp mod delAnim modAnim">
        <pc:chgData name="Nguyen Chi Son" userId="606856d02e9d83ac" providerId="LiveId" clId="{D19BCE6B-8684-4041-8768-2894E852AB41}" dt="2021-09-02T16:30:08.760" v="4951"/>
        <pc:sldMkLst>
          <pc:docMk/>
          <pc:sldMk cId="2257398000" sldId="600"/>
        </pc:sldMkLst>
        <pc:spChg chg="add mod">
          <ac:chgData name="Nguyen Chi Son" userId="606856d02e9d83ac" providerId="LiveId" clId="{D19BCE6B-8684-4041-8768-2894E852AB41}" dt="2021-09-02T16:25:55.275" v="4352" actId="1076"/>
          <ac:spMkLst>
            <pc:docMk/>
            <pc:sldMk cId="2257398000" sldId="600"/>
            <ac:spMk id="8" creationId="{C5E02912-47B3-40D1-A6E2-06E77D38CCF1}"/>
          </ac:spMkLst>
        </pc:spChg>
        <pc:spChg chg="mod">
          <ac:chgData name="Nguyen Chi Son" userId="606856d02e9d83ac" providerId="LiveId" clId="{D19BCE6B-8684-4041-8768-2894E852AB41}" dt="2021-09-02T16:22:47.636" v="4068" actId="20577"/>
          <ac:spMkLst>
            <pc:docMk/>
            <pc:sldMk cId="2257398000" sldId="600"/>
            <ac:spMk id="9" creationId="{9F4BC261-4781-4DFE-BA2B-77EE6F751C48}"/>
          </ac:spMkLst>
        </pc:spChg>
        <pc:graphicFrameChg chg="del">
          <ac:chgData name="Nguyen Chi Son" userId="606856d02e9d83ac" providerId="LiveId" clId="{D19BCE6B-8684-4041-8768-2894E852AB41}" dt="2021-09-02T15:55:52.182" v="985" actId="478"/>
          <ac:graphicFrameMkLst>
            <pc:docMk/>
            <pc:sldMk cId="2257398000" sldId="600"/>
            <ac:graphicFrameMk id="2" creationId="{1C30D0EC-778A-41DE-BD71-20DC685CF78C}"/>
          </ac:graphicFrameMkLst>
        </pc:graphicFrameChg>
        <pc:picChg chg="add mod">
          <ac:chgData name="Nguyen Chi Son" userId="606856d02e9d83ac" providerId="LiveId" clId="{D19BCE6B-8684-4041-8768-2894E852AB41}" dt="2021-09-02T16:23:42.025" v="4081" actId="1076"/>
          <ac:picMkLst>
            <pc:docMk/>
            <pc:sldMk cId="2257398000" sldId="600"/>
            <ac:picMk id="4" creationId="{17425676-0183-4244-AABA-DC193B45FF2D}"/>
          </ac:picMkLst>
        </pc:picChg>
        <pc:picChg chg="add mod">
          <ac:chgData name="Nguyen Chi Son" userId="606856d02e9d83ac" providerId="LiveId" clId="{D19BCE6B-8684-4041-8768-2894E852AB41}" dt="2021-09-02T16:23:49.917" v="4084" actId="1076"/>
          <ac:picMkLst>
            <pc:docMk/>
            <pc:sldMk cId="2257398000" sldId="600"/>
            <ac:picMk id="6" creationId="{5C44F2BF-1410-45CE-A615-A49095EFE56D}"/>
          </ac:picMkLst>
        </pc:picChg>
        <pc:picChg chg="add del mod">
          <ac:chgData name="Nguyen Chi Son" userId="606856d02e9d83ac" providerId="LiveId" clId="{D19BCE6B-8684-4041-8768-2894E852AB41}" dt="2021-09-02T16:25:43.711" v="4329" actId="478"/>
          <ac:picMkLst>
            <pc:docMk/>
            <pc:sldMk cId="2257398000" sldId="600"/>
            <ac:picMk id="7" creationId="{3ADD52BC-D4E5-4B18-BF00-81E1F985DE9B}"/>
          </ac:picMkLst>
        </pc:picChg>
        <pc:picChg chg="add mod modCrop">
          <ac:chgData name="Nguyen Chi Son" userId="606856d02e9d83ac" providerId="LiveId" clId="{D19BCE6B-8684-4041-8768-2894E852AB41}" dt="2021-09-02T16:25:48.783" v="4331" actId="1076"/>
          <ac:picMkLst>
            <pc:docMk/>
            <pc:sldMk cId="2257398000" sldId="600"/>
            <ac:picMk id="10" creationId="{10B0BB44-6BB6-45C2-B7D9-A7E5C1B3C51C}"/>
          </ac:picMkLst>
        </pc:picChg>
      </pc:sldChg>
      <pc:sldChg chg="addSp modSp add mod modAnim">
        <pc:chgData name="Nguyen Chi Son" userId="606856d02e9d83ac" providerId="LiveId" clId="{D19BCE6B-8684-4041-8768-2894E852AB41}" dt="2021-09-02T16:31:25.540" v="5025"/>
        <pc:sldMkLst>
          <pc:docMk/>
          <pc:sldMk cId="1102542394" sldId="601"/>
        </pc:sldMkLst>
        <pc:spChg chg="mod">
          <ac:chgData name="Nguyen Chi Son" userId="606856d02e9d83ac" providerId="LiveId" clId="{D19BCE6B-8684-4041-8768-2894E852AB41}" dt="2021-09-02T16:09:33.674" v="2517" actId="20577"/>
          <ac:spMkLst>
            <pc:docMk/>
            <pc:sldMk cId="1102542394" sldId="601"/>
            <ac:spMk id="2" creationId="{BA8A6260-CA4B-46A9-A06E-C71EE59E6992}"/>
          </ac:spMkLst>
        </pc:spChg>
        <pc:spChg chg="mod">
          <ac:chgData name="Nguyen Chi Son" userId="606856d02e9d83ac" providerId="LiveId" clId="{D19BCE6B-8684-4041-8768-2894E852AB41}" dt="2021-09-02T16:10:11.843" v="2687" actId="20577"/>
          <ac:spMkLst>
            <pc:docMk/>
            <pc:sldMk cId="1102542394" sldId="601"/>
            <ac:spMk id="14" creationId="{47690167-AC03-4A6E-8A65-B47A2BE69ACA}"/>
          </ac:spMkLst>
        </pc:spChg>
        <pc:picChg chg="add mod">
          <ac:chgData name="Nguyen Chi Son" userId="606856d02e9d83ac" providerId="LiveId" clId="{D19BCE6B-8684-4041-8768-2894E852AB41}" dt="2021-09-02T16:30:20.470" v="4981" actId="1076"/>
          <ac:picMkLst>
            <pc:docMk/>
            <pc:sldMk cId="1102542394" sldId="601"/>
            <ac:picMk id="6" creationId="{AD778BC0-32DD-4CA6-8235-3A8D324910EE}"/>
          </ac:picMkLst>
        </pc:picChg>
      </pc:sldChg>
      <pc:sldChg chg="del">
        <pc:chgData name="Nguyen Chi Son" userId="606856d02e9d83ac" providerId="LiveId" clId="{D19BCE6B-8684-4041-8768-2894E852AB41}" dt="2021-09-02T15:45:09.801" v="798" actId="47"/>
        <pc:sldMkLst>
          <pc:docMk/>
          <pc:sldMk cId="1368910658" sldId="601"/>
        </pc:sldMkLst>
      </pc:sldChg>
      <pc:sldChg chg="del">
        <pc:chgData name="Nguyen Chi Son" userId="606856d02e9d83ac" providerId="LiveId" clId="{D19BCE6B-8684-4041-8768-2894E852AB41}" dt="2021-09-02T16:06:43.046" v="1641" actId="47"/>
        <pc:sldMkLst>
          <pc:docMk/>
          <pc:sldMk cId="29285270" sldId="602"/>
        </pc:sldMkLst>
      </pc:sldChg>
      <pc:sldChg chg="delSp modSp add mod modAnim">
        <pc:chgData name="Nguyen Chi Son" userId="606856d02e9d83ac" providerId="LiveId" clId="{D19BCE6B-8684-4041-8768-2894E852AB41}" dt="2021-09-02T16:30:53.057" v="5022"/>
        <pc:sldMkLst>
          <pc:docMk/>
          <pc:sldMk cId="4122330530" sldId="602"/>
        </pc:sldMkLst>
        <pc:spChg chg="mod">
          <ac:chgData name="Nguyen Chi Son" userId="606856d02e9d83ac" providerId="LiveId" clId="{D19BCE6B-8684-4041-8768-2894E852AB41}" dt="2021-09-02T16:13:56.519" v="3244" actId="20577"/>
          <ac:spMkLst>
            <pc:docMk/>
            <pc:sldMk cId="4122330530" sldId="602"/>
            <ac:spMk id="2" creationId="{BA8A6260-CA4B-46A9-A06E-C71EE59E6992}"/>
          </ac:spMkLst>
        </pc:spChg>
        <pc:spChg chg="mod">
          <ac:chgData name="Nguyen Chi Son" userId="606856d02e9d83ac" providerId="LiveId" clId="{D19BCE6B-8684-4041-8768-2894E852AB41}" dt="2021-09-02T16:30:27.070" v="5000" actId="1035"/>
          <ac:spMkLst>
            <pc:docMk/>
            <pc:sldMk cId="4122330530" sldId="602"/>
            <ac:spMk id="4" creationId="{0D159DDA-BA49-4E92-817D-8988A85A5610}"/>
          </ac:spMkLst>
        </pc:spChg>
        <pc:spChg chg="mod">
          <ac:chgData name="Nguyen Chi Son" userId="606856d02e9d83ac" providerId="LiveId" clId="{D19BCE6B-8684-4041-8768-2894E852AB41}" dt="2021-09-02T16:30:27.070" v="5000" actId="1035"/>
          <ac:spMkLst>
            <pc:docMk/>
            <pc:sldMk cId="4122330530" sldId="602"/>
            <ac:spMk id="5" creationId="{34B18095-2B84-439E-80AD-AC5D4586BEAA}"/>
          </ac:spMkLst>
        </pc:spChg>
        <pc:spChg chg="mod">
          <ac:chgData name="Nguyen Chi Son" userId="606856d02e9d83ac" providerId="LiveId" clId="{D19BCE6B-8684-4041-8768-2894E852AB41}" dt="2021-09-02T16:30:27.070" v="5000" actId="1035"/>
          <ac:spMkLst>
            <pc:docMk/>
            <pc:sldMk cId="4122330530" sldId="602"/>
            <ac:spMk id="11" creationId="{BB94417D-BA64-41A3-A335-F1084FC4EAAB}"/>
          </ac:spMkLst>
        </pc:spChg>
        <pc:spChg chg="mod">
          <ac:chgData name="Nguyen Chi Son" userId="606856d02e9d83ac" providerId="LiveId" clId="{D19BCE6B-8684-4041-8768-2894E852AB41}" dt="2021-09-02T16:30:27.070" v="5000" actId="1035"/>
          <ac:spMkLst>
            <pc:docMk/>
            <pc:sldMk cId="4122330530" sldId="602"/>
            <ac:spMk id="14" creationId="{47690167-AC03-4A6E-8A65-B47A2BE69ACA}"/>
          </ac:spMkLst>
        </pc:spChg>
        <pc:picChg chg="del">
          <ac:chgData name="Nguyen Chi Son" userId="606856d02e9d83ac" providerId="LiveId" clId="{D19BCE6B-8684-4041-8768-2894E852AB41}" dt="2021-09-02T16:12:03.995" v="2689" actId="478"/>
          <ac:picMkLst>
            <pc:docMk/>
            <pc:sldMk cId="4122330530" sldId="602"/>
            <ac:picMk id="6" creationId="{AD778BC0-32DD-4CA6-8235-3A8D324910EE}"/>
          </ac:picMkLst>
        </pc:picChg>
      </pc:sldChg>
      <pc:sldChg chg="modSp add del mod">
        <pc:chgData name="Nguyen Chi Son" userId="606856d02e9d83ac" providerId="LiveId" clId="{D19BCE6B-8684-4041-8768-2894E852AB41}" dt="2021-09-02T16:30:41.791" v="5021" actId="47"/>
        <pc:sldMkLst>
          <pc:docMk/>
          <pc:sldMk cId="308490363" sldId="603"/>
        </pc:sldMkLst>
        <pc:spChg chg="mod">
          <ac:chgData name="Nguyen Chi Son" userId="606856d02e9d83ac" providerId="LiveId" clId="{D19BCE6B-8684-4041-8768-2894E852AB41}" dt="2021-09-02T16:30:32.197" v="5020" actId="1036"/>
          <ac:spMkLst>
            <pc:docMk/>
            <pc:sldMk cId="308490363" sldId="603"/>
            <ac:spMk id="4" creationId="{0D159DDA-BA49-4E92-817D-8988A85A5610}"/>
          </ac:spMkLst>
        </pc:spChg>
        <pc:spChg chg="mod">
          <ac:chgData name="Nguyen Chi Son" userId="606856d02e9d83ac" providerId="LiveId" clId="{D19BCE6B-8684-4041-8768-2894E852AB41}" dt="2021-09-02T16:30:32.197" v="5020" actId="1036"/>
          <ac:spMkLst>
            <pc:docMk/>
            <pc:sldMk cId="308490363" sldId="603"/>
            <ac:spMk id="5" creationId="{34B18095-2B84-439E-80AD-AC5D4586BEAA}"/>
          </ac:spMkLst>
        </pc:spChg>
        <pc:spChg chg="mod">
          <ac:chgData name="Nguyen Chi Son" userId="606856d02e9d83ac" providerId="LiveId" clId="{D19BCE6B-8684-4041-8768-2894E852AB41}" dt="2021-09-02T16:30:32.197" v="5020" actId="1036"/>
          <ac:spMkLst>
            <pc:docMk/>
            <pc:sldMk cId="308490363" sldId="603"/>
            <ac:spMk id="11" creationId="{BB94417D-BA64-41A3-A335-F1084FC4EAAB}"/>
          </ac:spMkLst>
        </pc:spChg>
        <pc:spChg chg="mod">
          <ac:chgData name="Nguyen Chi Son" userId="606856d02e9d83ac" providerId="LiveId" clId="{D19BCE6B-8684-4041-8768-2894E852AB41}" dt="2021-09-02T16:30:32.197" v="5020" actId="1036"/>
          <ac:spMkLst>
            <pc:docMk/>
            <pc:sldMk cId="308490363" sldId="603"/>
            <ac:spMk id="14" creationId="{47690167-AC03-4A6E-8A65-B47A2BE69ACA}"/>
          </ac:spMkLst>
        </pc:spChg>
      </pc:sldChg>
      <pc:sldChg chg="add del">
        <pc:chgData name="Nguyen Chi Son" userId="606856d02e9d83ac" providerId="LiveId" clId="{D19BCE6B-8684-4041-8768-2894E852AB41}" dt="2021-09-02T15:55:49.416" v="984"/>
        <pc:sldMkLst>
          <pc:docMk/>
          <pc:sldMk cId="1834730322" sldId="603"/>
        </pc:sldMkLst>
      </pc:sldChg>
      <pc:sldChg chg="modSp add mod modAnim">
        <pc:chgData name="Nguyen Chi Son" userId="606856d02e9d83ac" providerId="LiveId" clId="{D19BCE6B-8684-4041-8768-2894E852AB41}" dt="2021-09-02T16:30:55.947" v="5023"/>
        <pc:sldMkLst>
          <pc:docMk/>
          <pc:sldMk cId="3726558312" sldId="604"/>
        </pc:sldMkLst>
        <pc:spChg chg="mod">
          <ac:chgData name="Nguyen Chi Son" userId="606856d02e9d83ac" providerId="LiveId" clId="{D19BCE6B-8684-4041-8768-2894E852AB41}" dt="2021-09-02T16:19:08.715" v="3657" actId="20577"/>
          <ac:spMkLst>
            <pc:docMk/>
            <pc:sldMk cId="3726558312" sldId="604"/>
            <ac:spMk id="2" creationId="{BA8A6260-CA4B-46A9-A06E-C71EE59E6992}"/>
          </ac:spMkLst>
        </pc:spChg>
        <pc:spChg chg="mod">
          <ac:chgData name="Nguyen Chi Son" userId="606856d02e9d83ac" providerId="LiveId" clId="{D19BCE6B-8684-4041-8768-2894E852AB41}" dt="2021-09-02T16:19:51.515" v="3951" actId="1035"/>
          <ac:spMkLst>
            <pc:docMk/>
            <pc:sldMk cId="3726558312" sldId="604"/>
            <ac:spMk id="4" creationId="{0D159DDA-BA49-4E92-817D-8988A85A5610}"/>
          </ac:spMkLst>
        </pc:spChg>
        <pc:spChg chg="mod">
          <ac:chgData name="Nguyen Chi Son" userId="606856d02e9d83ac" providerId="LiveId" clId="{D19BCE6B-8684-4041-8768-2894E852AB41}" dt="2021-09-02T16:19:51.515" v="3951" actId="1035"/>
          <ac:spMkLst>
            <pc:docMk/>
            <pc:sldMk cId="3726558312" sldId="604"/>
            <ac:spMk id="5" creationId="{34B18095-2B84-439E-80AD-AC5D4586BEAA}"/>
          </ac:spMkLst>
        </pc:spChg>
        <pc:spChg chg="mod">
          <ac:chgData name="Nguyen Chi Son" userId="606856d02e9d83ac" providerId="LiveId" clId="{D19BCE6B-8684-4041-8768-2894E852AB41}" dt="2021-09-02T16:19:51.515" v="3951" actId="1035"/>
          <ac:spMkLst>
            <pc:docMk/>
            <pc:sldMk cId="3726558312" sldId="604"/>
            <ac:spMk id="11" creationId="{BB94417D-BA64-41A3-A335-F1084FC4EAAB}"/>
          </ac:spMkLst>
        </pc:spChg>
        <pc:spChg chg="mod">
          <ac:chgData name="Nguyen Chi Son" userId="606856d02e9d83ac" providerId="LiveId" clId="{D19BCE6B-8684-4041-8768-2894E852AB41}" dt="2021-09-02T16:19:51.515" v="3951" actId="1035"/>
          <ac:spMkLst>
            <pc:docMk/>
            <pc:sldMk cId="3726558312" sldId="604"/>
            <ac:spMk id="14" creationId="{47690167-AC03-4A6E-8A65-B47A2BE69ACA}"/>
          </ac:spMkLst>
        </pc:spChg>
      </pc:sldChg>
      <pc:sldChg chg="modSp add mod modAnim">
        <pc:chgData name="Nguyen Chi Son" userId="606856d02e9d83ac" providerId="LiveId" clId="{D19BCE6B-8684-4041-8768-2894E852AB41}" dt="2021-09-02T16:29:56.260" v="4950" actId="20577"/>
        <pc:sldMkLst>
          <pc:docMk/>
          <pc:sldMk cId="1789384619" sldId="605"/>
        </pc:sldMkLst>
        <pc:spChg chg="mod">
          <ac:chgData name="Nguyen Chi Son" userId="606856d02e9d83ac" providerId="LiveId" clId="{D19BCE6B-8684-4041-8768-2894E852AB41}" dt="2021-09-02T16:28:45.738" v="4570" actId="20577"/>
          <ac:spMkLst>
            <pc:docMk/>
            <pc:sldMk cId="1789384619" sldId="605"/>
            <ac:spMk id="2" creationId="{BA8A6260-CA4B-46A9-A06E-C71EE59E6992}"/>
          </ac:spMkLst>
        </pc:spChg>
        <pc:spChg chg="mod">
          <ac:chgData name="Nguyen Chi Son" userId="606856d02e9d83ac" providerId="LiveId" clId="{D19BCE6B-8684-4041-8768-2894E852AB41}" dt="2021-09-02T16:29:14.593" v="4751" actId="1036"/>
          <ac:spMkLst>
            <pc:docMk/>
            <pc:sldMk cId="1789384619" sldId="605"/>
            <ac:spMk id="4" creationId="{0D159DDA-BA49-4E92-817D-8988A85A5610}"/>
          </ac:spMkLst>
        </pc:spChg>
        <pc:spChg chg="mod">
          <ac:chgData name="Nguyen Chi Son" userId="606856d02e9d83ac" providerId="LiveId" clId="{D19BCE6B-8684-4041-8768-2894E852AB41}" dt="2021-09-02T16:29:14.593" v="4751" actId="1036"/>
          <ac:spMkLst>
            <pc:docMk/>
            <pc:sldMk cId="1789384619" sldId="605"/>
            <ac:spMk id="5" creationId="{34B18095-2B84-439E-80AD-AC5D4586BEAA}"/>
          </ac:spMkLst>
        </pc:spChg>
        <pc:spChg chg="mod">
          <ac:chgData name="Nguyen Chi Son" userId="606856d02e9d83ac" providerId="LiveId" clId="{D19BCE6B-8684-4041-8768-2894E852AB41}" dt="2021-09-02T16:29:56.260" v="4950" actId="20577"/>
          <ac:spMkLst>
            <pc:docMk/>
            <pc:sldMk cId="1789384619" sldId="605"/>
            <ac:spMk id="11" creationId="{BB94417D-BA64-41A3-A335-F1084FC4EAAB}"/>
          </ac:spMkLst>
        </pc:spChg>
        <pc:spChg chg="mod">
          <ac:chgData name="Nguyen Chi Son" userId="606856d02e9d83ac" providerId="LiveId" clId="{D19BCE6B-8684-4041-8768-2894E852AB41}" dt="2021-09-02T16:29:14.593" v="4751" actId="1036"/>
          <ac:spMkLst>
            <pc:docMk/>
            <pc:sldMk cId="1789384619" sldId="605"/>
            <ac:spMk id="14" creationId="{47690167-AC03-4A6E-8A65-B47A2BE69ACA}"/>
          </ac:spMkLst>
        </pc:spChg>
      </pc:sldChg>
    </pc:docChg>
  </pc:docChgLst>
  <pc:docChgLst>
    <pc:chgData name="Nguyen Chi Son" userId="606856d02e9d83ac" providerId="LiveId" clId="{0149E54D-9205-4D4C-ACD8-19B636DFBCD6}"/>
    <pc:docChg chg="undo custSel delSld modSld">
      <pc:chgData name="Nguyen Chi Son" userId="606856d02e9d83ac" providerId="LiveId" clId="{0149E54D-9205-4D4C-ACD8-19B636DFBCD6}" dt="2022-05-21T01:10:53.617" v="3210"/>
      <pc:docMkLst>
        <pc:docMk/>
      </pc:docMkLst>
      <pc:sldChg chg="modSp mod">
        <pc:chgData name="Nguyen Chi Son" userId="606856d02e9d83ac" providerId="LiveId" clId="{0149E54D-9205-4D4C-ACD8-19B636DFBCD6}" dt="2022-05-21T00:28:55.355" v="45" actId="20577"/>
        <pc:sldMkLst>
          <pc:docMk/>
          <pc:sldMk cId="2922349590" sldId="256"/>
        </pc:sldMkLst>
        <pc:spChg chg="mod">
          <ac:chgData name="Nguyen Chi Son" userId="606856d02e9d83ac" providerId="LiveId" clId="{0149E54D-9205-4D4C-ACD8-19B636DFBCD6}" dt="2022-05-21T00:28:55.355" v="45" actId="20577"/>
          <ac:spMkLst>
            <pc:docMk/>
            <pc:sldMk cId="2922349590" sldId="256"/>
            <ac:spMk id="136" creationId="{C574B640-0199-463F-87CA-8E3956B46E10}"/>
          </ac:spMkLst>
        </pc:spChg>
      </pc:sldChg>
      <pc:sldChg chg="modSp mod">
        <pc:chgData name="Nguyen Chi Son" userId="606856d02e9d83ac" providerId="LiveId" clId="{0149E54D-9205-4D4C-ACD8-19B636DFBCD6}" dt="2022-05-21T00:48:08.843" v="1074" actId="20577"/>
        <pc:sldMkLst>
          <pc:docMk/>
          <pc:sldMk cId="3319126272" sldId="622"/>
        </pc:sldMkLst>
        <pc:spChg chg="mod">
          <ac:chgData name="Nguyen Chi Son" userId="606856d02e9d83ac" providerId="LiveId" clId="{0149E54D-9205-4D4C-ACD8-19B636DFBCD6}" dt="2022-05-21T00:48:08.843" v="1074" actId="20577"/>
          <ac:spMkLst>
            <pc:docMk/>
            <pc:sldMk cId="3319126272" sldId="622"/>
            <ac:spMk id="2" creationId="{DAF08EC2-5D0D-48D9-855C-A59C0E5ED55B}"/>
          </ac:spMkLst>
        </pc:spChg>
      </pc:sldChg>
      <pc:sldChg chg="modSp mod">
        <pc:chgData name="Nguyen Chi Son" userId="606856d02e9d83ac" providerId="LiveId" clId="{0149E54D-9205-4D4C-ACD8-19B636DFBCD6}" dt="2022-05-21T00:29:05.134" v="82" actId="20577"/>
        <pc:sldMkLst>
          <pc:docMk/>
          <pc:sldMk cId="1033004166" sldId="675"/>
        </pc:sldMkLst>
        <pc:spChg chg="mod">
          <ac:chgData name="Nguyen Chi Son" userId="606856d02e9d83ac" providerId="LiveId" clId="{0149E54D-9205-4D4C-ACD8-19B636DFBCD6}" dt="2022-05-21T00:29:05.134" v="82" actId="20577"/>
          <ac:spMkLst>
            <pc:docMk/>
            <pc:sldMk cId="1033004166" sldId="675"/>
            <ac:spMk id="2" creationId="{DAF08EC2-5D0D-48D9-855C-A59C0E5ED55B}"/>
          </ac:spMkLst>
        </pc:spChg>
      </pc:sldChg>
      <pc:sldChg chg="addSp delSp modSp mod">
        <pc:chgData name="Nguyen Chi Son" userId="606856d02e9d83ac" providerId="LiveId" clId="{0149E54D-9205-4D4C-ACD8-19B636DFBCD6}" dt="2022-05-21T00:56:58.631" v="1460" actId="1076"/>
        <pc:sldMkLst>
          <pc:docMk/>
          <pc:sldMk cId="3014091475" sldId="782"/>
        </pc:sldMkLst>
        <pc:spChg chg="mod">
          <ac:chgData name="Nguyen Chi Son" userId="606856d02e9d83ac" providerId="LiveId" clId="{0149E54D-9205-4D4C-ACD8-19B636DFBCD6}" dt="2022-05-21T00:55:03.616" v="1323" actId="20577"/>
          <ac:spMkLst>
            <pc:docMk/>
            <pc:sldMk cId="3014091475" sldId="782"/>
            <ac:spMk id="2" creationId="{BA8A6260-CA4B-46A9-A06E-C71EE59E6992}"/>
          </ac:spMkLst>
        </pc:spChg>
        <pc:spChg chg="add mod">
          <ac:chgData name="Nguyen Chi Son" userId="606856d02e9d83ac" providerId="LiveId" clId="{0149E54D-9205-4D4C-ACD8-19B636DFBCD6}" dt="2022-05-21T00:56:50.727" v="1459" actId="1076"/>
          <ac:spMkLst>
            <pc:docMk/>
            <pc:sldMk cId="3014091475" sldId="782"/>
            <ac:spMk id="8" creationId="{CBCED125-8E53-ADE2-8F9F-80600B2C144C}"/>
          </ac:spMkLst>
        </pc:spChg>
        <pc:spChg chg="add mod">
          <ac:chgData name="Nguyen Chi Son" userId="606856d02e9d83ac" providerId="LiveId" clId="{0149E54D-9205-4D4C-ACD8-19B636DFBCD6}" dt="2022-05-21T00:56:58.631" v="1460" actId="1076"/>
          <ac:spMkLst>
            <pc:docMk/>
            <pc:sldMk cId="3014091475" sldId="782"/>
            <ac:spMk id="9" creationId="{E3A1964F-4B9E-0EEC-7228-640C17629044}"/>
          </ac:spMkLst>
        </pc:spChg>
        <pc:picChg chg="add mod">
          <ac:chgData name="Nguyen Chi Son" userId="606856d02e9d83ac" providerId="LiveId" clId="{0149E54D-9205-4D4C-ACD8-19B636DFBCD6}" dt="2022-05-21T00:56:47.030" v="1458" actId="554"/>
          <ac:picMkLst>
            <pc:docMk/>
            <pc:sldMk cId="3014091475" sldId="782"/>
            <ac:picMk id="4" creationId="{DF579228-53E5-FD8D-156F-0F2FDEC8D617}"/>
          </ac:picMkLst>
        </pc:picChg>
        <pc:picChg chg="del">
          <ac:chgData name="Nguyen Chi Son" userId="606856d02e9d83ac" providerId="LiveId" clId="{0149E54D-9205-4D4C-ACD8-19B636DFBCD6}" dt="2022-05-21T00:48:11.881" v="1075" actId="478"/>
          <ac:picMkLst>
            <pc:docMk/>
            <pc:sldMk cId="3014091475" sldId="782"/>
            <ac:picMk id="5" creationId="{AA4208F4-211A-0DCD-2D56-84326C70DC42}"/>
          </ac:picMkLst>
        </pc:picChg>
        <pc:picChg chg="add mod">
          <ac:chgData name="Nguyen Chi Son" userId="606856d02e9d83ac" providerId="LiveId" clId="{0149E54D-9205-4D4C-ACD8-19B636DFBCD6}" dt="2022-05-21T00:56:47.030" v="1458" actId="554"/>
          <ac:picMkLst>
            <pc:docMk/>
            <pc:sldMk cId="3014091475" sldId="782"/>
            <ac:picMk id="7" creationId="{822F4E22-9A9F-0CE8-F770-68562A4ACCB3}"/>
          </ac:picMkLst>
        </pc:picChg>
      </pc:sldChg>
      <pc:sldChg chg="addSp delSp modSp mod">
        <pc:chgData name="Nguyen Chi Son" userId="606856d02e9d83ac" providerId="LiveId" clId="{0149E54D-9205-4D4C-ACD8-19B636DFBCD6}" dt="2022-05-21T00:42:04.567" v="1036" actId="1036"/>
        <pc:sldMkLst>
          <pc:docMk/>
          <pc:sldMk cId="4090454743" sldId="854"/>
        </pc:sldMkLst>
        <pc:spChg chg="mod">
          <ac:chgData name="Nguyen Chi Son" userId="606856d02e9d83ac" providerId="LiveId" clId="{0149E54D-9205-4D4C-ACD8-19B636DFBCD6}" dt="2022-05-21T00:30:05.040" v="437" actId="20577"/>
          <ac:spMkLst>
            <pc:docMk/>
            <pc:sldMk cId="4090454743" sldId="854"/>
            <ac:spMk id="2" creationId="{BA8A6260-CA4B-46A9-A06E-C71EE59E6992}"/>
          </ac:spMkLst>
        </pc:spChg>
        <pc:spChg chg="add mod">
          <ac:chgData name="Nguyen Chi Son" userId="606856d02e9d83ac" providerId="LiveId" clId="{0149E54D-9205-4D4C-ACD8-19B636DFBCD6}" dt="2022-05-21T00:39:17.840" v="884" actId="1035"/>
          <ac:spMkLst>
            <pc:docMk/>
            <pc:sldMk cId="4090454743" sldId="854"/>
            <ac:spMk id="18" creationId="{6FB222EC-568D-F1E2-85E2-B2D8E02C5C9F}"/>
          </ac:spMkLst>
        </pc:spChg>
        <pc:spChg chg="add mod">
          <ac:chgData name="Nguyen Chi Son" userId="606856d02e9d83ac" providerId="LiveId" clId="{0149E54D-9205-4D4C-ACD8-19B636DFBCD6}" dt="2022-05-21T00:39:17.840" v="884" actId="1035"/>
          <ac:spMkLst>
            <pc:docMk/>
            <pc:sldMk cId="4090454743" sldId="854"/>
            <ac:spMk id="19" creationId="{AFD59EF4-408B-D470-D0B1-674C61F73410}"/>
          </ac:spMkLst>
        </pc:spChg>
        <pc:spChg chg="add mod">
          <ac:chgData name="Nguyen Chi Son" userId="606856d02e9d83ac" providerId="LiveId" clId="{0149E54D-9205-4D4C-ACD8-19B636DFBCD6}" dt="2022-05-21T00:39:17.840" v="884" actId="1035"/>
          <ac:spMkLst>
            <pc:docMk/>
            <pc:sldMk cId="4090454743" sldId="854"/>
            <ac:spMk id="20" creationId="{517FA567-24D6-B97B-A326-F26D28444A85}"/>
          </ac:spMkLst>
        </pc:spChg>
        <pc:spChg chg="add mod">
          <ac:chgData name="Nguyen Chi Son" userId="606856d02e9d83ac" providerId="LiveId" clId="{0149E54D-9205-4D4C-ACD8-19B636DFBCD6}" dt="2022-05-21T00:39:17.840" v="884" actId="1035"/>
          <ac:spMkLst>
            <pc:docMk/>
            <pc:sldMk cId="4090454743" sldId="854"/>
            <ac:spMk id="21" creationId="{6A27FD37-6709-C90C-F7A6-4F75721055C5}"/>
          </ac:spMkLst>
        </pc:spChg>
        <pc:spChg chg="add mod">
          <ac:chgData name="Nguyen Chi Son" userId="606856d02e9d83ac" providerId="LiveId" clId="{0149E54D-9205-4D4C-ACD8-19B636DFBCD6}" dt="2022-05-21T00:42:04.567" v="1036" actId="1036"/>
          <ac:spMkLst>
            <pc:docMk/>
            <pc:sldMk cId="4090454743" sldId="854"/>
            <ac:spMk id="35" creationId="{86905E33-4D46-8F36-5CEB-D39A3933A9D3}"/>
          </ac:spMkLst>
        </pc:spChg>
        <pc:graphicFrameChg chg="del">
          <ac:chgData name="Nguyen Chi Son" userId="606856d02e9d83ac" providerId="LiveId" clId="{0149E54D-9205-4D4C-ACD8-19B636DFBCD6}" dt="2022-05-21T00:30:21.029" v="438" actId="478"/>
          <ac:graphicFrameMkLst>
            <pc:docMk/>
            <pc:sldMk cId="4090454743" sldId="854"/>
            <ac:graphicFrameMk id="12" creationId="{84185084-70EC-EBD8-5111-9144DBB85E1F}"/>
          </ac:graphicFrameMkLst>
        </pc:graphicFrameChg>
        <pc:graphicFrameChg chg="del">
          <ac:chgData name="Nguyen Chi Son" userId="606856d02e9d83ac" providerId="LiveId" clId="{0149E54D-9205-4D4C-ACD8-19B636DFBCD6}" dt="2022-05-21T00:30:21.029" v="438" actId="478"/>
          <ac:graphicFrameMkLst>
            <pc:docMk/>
            <pc:sldMk cId="4090454743" sldId="854"/>
            <ac:graphicFrameMk id="16" creationId="{D483CCB7-4CCA-0032-63B9-7342789D705F}"/>
          </ac:graphicFrameMkLst>
        </pc:graphicFrameChg>
        <pc:graphicFrameChg chg="del">
          <ac:chgData name="Nguyen Chi Son" userId="606856d02e9d83ac" providerId="LiveId" clId="{0149E54D-9205-4D4C-ACD8-19B636DFBCD6}" dt="2022-05-21T00:29:11.408" v="84" actId="478"/>
          <ac:graphicFrameMkLst>
            <pc:docMk/>
            <pc:sldMk cId="4090454743" sldId="854"/>
            <ac:graphicFrameMk id="17" creationId="{E63F3566-614F-4B24-14CC-8CC106DA0952}"/>
          </ac:graphicFrameMkLst>
        </pc:graphicFrameChg>
        <pc:picChg chg="add mod">
          <ac:chgData name="Nguyen Chi Son" userId="606856d02e9d83ac" providerId="LiveId" clId="{0149E54D-9205-4D4C-ACD8-19B636DFBCD6}" dt="2022-05-21T00:39:17.840" v="884" actId="1035"/>
          <ac:picMkLst>
            <pc:docMk/>
            <pc:sldMk cId="4090454743" sldId="854"/>
            <ac:picMk id="4" creationId="{D071DF63-8F2D-F0EB-3D57-95A46F1CB44D}"/>
          </ac:picMkLst>
        </pc:picChg>
        <pc:picChg chg="add mod">
          <ac:chgData name="Nguyen Chi Son" userId="606856d02e9d83ac" providerId="LiveId" clId="{0149E54D-9205-4D4C-ACD8-19B636DFBCD6}" dt="2022-05-21T00:39:17.840" v="884" actId="1035"/>
          <ac:picMkLst>
            <pc:docMk/>
            <pc:sldMk cId="4090454743" sldId="854"/>
            <ac:picMk id="6" creationId="{26F8150F-F852-9591-C51F-C296A658E4A9}"/>
          </ac:picMkLst>
        </pc:picChg>
        <pc:picChg chg="del">
          <ac:chgData name="Nguyen Chi Son" userId="606856d02e9d83ac" providerId="LiveId" clId="{0149E54D-9205-4D4C-ACD8-19B636DFBCD6}" dt="2022-05-21T00:29:08.163" v="83" actId="478"/>
          <ac:picMkLst>
            <pc:docMk/>
            <pc:sldMk cId="4090454743" sldId="854"/>
            <ac:picMk id="8" creationId="{27D8CBAF-A2BC-C6D2-221A-47A267564E4C}"/>
          </ac:picMkLst>
        </pc:picChg>
        <pc:picChg chg="add mod">
          <ac:chgData name="Nguyen Chi Son" userId="606856d02e9d83ac" providerId="LiveId" clId="{0149E54D-9205-4D4C-ACD8-19B636DFBCD6}" dt="2022-05-21T00:39:17.840" v="884" actId="1035"/>
          <ac:picMkLst>
            <pc:docMk/>
            <pc:sldMk cId="4090454743" sldId="854"/>
            <ac:picMk id="9" creationId="{DA55235F-7765-77AA-DDD6-93A5D4D51A4E}"/>
          </ac:picMkLst>
        </pc:picChg>
        <pc:picChg chg="add mod">
          <ac:chgData name="Nguyen Chi Son" userId="606856d02e9d83ac" providerId="LiveId" clId="{0149E54D-9205-4D4C-ACD8-19B636DFBCD6}" dt="2022-05-21T00:39:17.840" v="884" actId="1035"/>
          <ac:picMkLst>
            <pc:docMk/>
            <pc:sldMk cId="4090454743" sldId="854"/>
            <ac:picMk id="13" creationId="{760D78CD-9463-29C1-BB1B-7761F7C587DA}"/>
          </ac:picMkLst>
        </pc:picChg>
        <pc:picChg chg="add del">
          <ac:chgData name="Nguyen Chi Son" userId="606856d02e9d83ac" providerId="LiveId" clId="{0149E54D-9205-4D4C-ACD8-19B636DFBCD6}" dt="2022-05-21T00:39:25.995" v="886" actId="22"/>
          <ac:picMkLst>
            <pc:docMk/>
            <pc:sldMk cId="4090454743" sldId="854"/>
            <ac:picMk id="22" creationId="{A63E9FAD-14D1-A770-5C0A-8C817ABD458F}"/>
          </ac:picMkLst>
        </pc:picChg>
        <pc:picChg chg="add del mod">
          <ac:chgData name="Nguyen Chi Son" userId="606856d02e9d83ac" providerId="LiveId" clId="{0149E54D-9205-4D4C-ACD8-19B636DFBCD6}" dt="2022-05-21T00:40:23.304" v="902" actId="478"/>
          <ac:picMkLst>
            <pc:docMk/>
            <pc:sldMk cId="4090454743" sldId="854"/>
            <ac:picMk id="24" creationId="{616B53A7-5D36-8542-3F1C-F401D23EF398}"/>
          </ac:picMkLst>
        </pc:picChg>
        <pc:picChg chg="add mod">
          <ac:chgData name="Nguyen Chi Son" userId="606856d02e9d83ac" providerId="LiveId" clId="{0149E54D-9205-4D4C-ACD8-19B636DFBCD6}" dt="2022-05-21T00:41:26.539" v="925" actId="1076"/>
          <ac:picMkLst>
            <pc:docMk/>
            <pc:sldMk cId="4090454743" sldId="854"/>
            <ac:picMk id="26" creationId="{3FF536CC-C04F-AD09-299A-F95325E4CFCE}"/>
          </ac:picMkLst>
        </pc:picChg>
        <pc:picChg chg="add del mod">
          <ac:chgData name="Nguyen Chi Son" userId="606856d02e9d83ac" providerId="LiveId" clId="{0149E54D-9205-4D4C-ACD8-19B636DFBCD6}" dt="2022-05-21T00:40:08.394" v="899" actId="478"/>
          <ac:picMkLst>
            <pc:docMk/>
            <pc:sldMk cId="4090454743" sldId="854"/>
            <ac:picMk id="28" creationId="{24601B07-C917-C308-0E39-1CABA9E6EDAC}"/>
          </ac:picMkLst>
        </pc:picChg>
        <pc:picChg chg="add del mod">
          <ac:chgData name="Nguyen Chi Son" userId="606856d02e9d83ac" providerId="LiveId" clId="{0149E54D-9205-4D4C-ACD8-19B636DFBCD6}" dt="2022-05-21T00:40:51.162" v="916" actId="478"/>
          <ac:picMkLst>
            <pc:docMk/>
            <pc:sldMk cId="4090454743" sldId="854"/>
            <ac:picMk id="30" creationId="{5F76175F-B9D5-724D-D231-79A11370955A}"/>
          </ac:picMkLst>
        </pc:picChg>
        <pc:picChg chg="add del mod">
          <ac:chgData name="Nguyen Chi Son" userId="606856d02e9d83ac" providerId="LiveId" clId="{0149E54D-9205-4D4C-ACD8-19B636DFBCD6}" dt="2022-05-21T00:41:00.379" v="917" actId="478"/>
          <ac:picMkLst>
            <pc:docMk/>
            <pc:sldMk cId="4090454743" sldId="854"/>
            <ac:picMk id="32" creationId="{2CCFC943-9248-970D-ADF1-C2672804A823}"/>
          </ac:picMkLst>
        </pc:picChg>
        <pc:picChg chg="add mod">
          <ac:chgData name="Nguyen Chi Son" userId="606856d02e9d83ac" providerId="LiveId" clId="{0149E54D-9205-4D4C-ACD8-19B636DFBCD6}" dt="2022-05-21T00:41:57.003" v="1031" actId="1076"/>
          <ac:picMkLst>
            <pc:docMk/>
            <pc:sldMk cId="4090454743" sldId="854"/>
            <ac:picMk id="34" creationId="{1C61670B-C49D-2E30-F99B-2F39532066AA}"/>
          </ac:picMkLst>
        </pc:picChg>
        <pc:cxnChg chg="del">
          <ac:chgData name="Nguyen Chi Son" userId="606856d02e9d83ac" providerId="LiveId" clId="{0149E54D-9205-4D4C-ACD8-19B636DFBCD6}" dt="2022-05-21T00:30:21.029" v="438" actId="478"/>
          <ac:cxnSpMkLst>
            <pc:docMk/>
            <pc:sldMk cId="4090454743" sldId="854"/>
            <ac:cxnSpMk id="11" creationId="{7C222C8C-65D6-D4BC-393F-FE48AF9AD69A}"/>
          </ac:cxnSpMkLst>
        </pc:cxnChg>
        <pc:cxnChg chg="del">
          <ac:chgData name="Nguyen Chi Son" userId="606856d02e9d83ac" providerId="LiveId" clId="{0149E54D-9205-4D4C-ACD8-19B636DFBCD6}" dt="2022-05-21T00:30:21.029" v="438" actId="478"/>
          <ac:cxnSpMkLst>
            <pc:docMk/>
            <pc:sldMk cId="4090454743" sldId="854"/>
            <ac:cxnSpMk id="14" creationId="{7C35BDA8-ACA2-295E-15FC-6EEA918DD5D7}"/>
          </ac:cxnSpMkLst>
        </pc:cxnChg>
      </pc:sldChg>
      <pc:sldChg chg="addSp modSp mod">
        <pc:chgData name="Nguyen Chi Son" userId="606856d02e9d83ac" providerId="LiveId" clId="{0149E54D-9205-4D4C-ACD8-19B636DFBCD6}" dt="2022-05-21T00:39:00.532" v="870" actId="20577"/>
        <pc:sldMkLst>
          <pc:docMk/>
          <pc:sldMk cId="3086765662" sldId="871"/>
        </pc:sldMkLst>
        <pc:spChg chg="mod">
          <ac:chgData name="Nguyen Chi Son" userId="606856d02e9d83ac" providerId="LiveId" clId="{0149E54D-9205-4D4C-ACD8-19B636DFBCD6}" dt="2022-05-21T00:38:09.549" v="704" actId="20577"/>
          <ac:spMkLst>
            <pc:docMk/>
            <pc:sldMk cId="3086765662" sldId="871"/>
            <ac:spMk id="19" creationId="{9C339D16-68E4-43C4-A62E-D0146138D23B}"/>
          </ac:spMkLst>
        </pc:spChg>
        <pc:spChg chg="mod">
          <ac:chgData name="Nguyen Chi Son" userId="606856d02e9d83ac" providerId="LiveId" clId="{0149E54D-9205-4D4C-ACD8-19B636DFBCD6}" dt="2022-05-21T00:38:36.785" v="756" actId="1035"/>
          <ac:spMkLst>
            <pc:docMk/>
            <pc:sldMk cId="3086765662" sldId="871"/>
            <ac:spMk id="20" creationId="{AA812A8D-1184-096F-7DA1-2E4382EF0D68}"/>
          </ac:spMkLst>
        </pc:spChg>
        <pc:spChg chg="mod">
          <ac:chgData name="Nguyen Chi Son" userId="606856d02e9d83ac" providerId="LiveId" clId="{0149E54D-9205-4D4C-ACD8-19B636DFBCD6}" dt="2022-05-21T00:39:00.532" v="870" actId="20577"/>
          <ac:spMkLst>
            <pc:docMk/>
            <pc:sldMk cId="3086765662" sldId="871"/>
            <ac:spMk id="21" creationId="{F9E2EBBC-7647-CD87-6AB5-DE097EE238A8}"/>
          </ac:spMkLst>
        </pc:spChg>
        <pc:picChg chg="add mod">
          <ac:chgData name="Nguyen Chi Son" userId="606856d02e9d83ac" providerId="LiveId" clId="{0149E54D-9205-4D4C-ACD8-19B636DFBCD6}" dt="2022-05-21T00:38:32.557" v="735" actId="1035"/>
          <ac:picMkLst>
            <pc:docMk/>
            <pc:sldMk cId="3086765662" sldId="871"/>
            <ac:picMk id="3" creationId="{15130B80-4A63-2A52-A735-A6C8EFB0F1C1}"/>
          </ac:picMkLst>
        </pc:picChg>
      </pc:sldChg>
      <pc:sldChg chg="del">
        <pc:chgData name="Nguyen Chi Son" userId="606856d02e9d83ac" providerId="LiveId" clId="{0149E54D-9205-4D4C-ACD8-19B636DFBCD6}" dt="2022-05-21T00:57:59.723" v="1461" actId="47"/>
        <pc:sldMkLst>
          <pc:docMk/>
          <pc:sldMk cId="2506950628" sldId="872"/>
        </pc:sldMkLst>
      </pc:sldChg>
      <pc:sldChg chg="del">
        <pc:chgData name="Nguyen Chi Son" userId="606856d02e9d83ac" providerId="LiveId" clId="{0149E54D-9205-4D4C-ACD8-19B636DFBCD6}" dt="2022-05-21T01:10:26.186" v="3204" actId="47"/>
        <pc:sldMkLst>
          <pc:docMk/>
          <pc:sldMk cId="499882432" sldId="873"/>
        </pc:sldMkLst>
      </pc:sldChg>
      <pc:sldChg chg="del">
        <pc:chgData name="Nguyen Chi Son" userId="606856d02e9d83ac" providerId="LiveId" clId="{0149E54D-9205-4D4C-ACD8-19B636DFBCD6}" dt="2022-05-21T01:10:26.186" v="3204" actId="47"/>
        <pc:sldMkLst>
          <pc:docMk/>
          <pc:sldMk cId="265803386" sldId="874"/>
        </pc:sldMkLst>
      </pc:sldChg>
      <pc:sldChg chg="addSp delSp modSp mod modAnim">
        <pc:chgData name="Nguyen Chi Son" userId="606856d02e9d83ac" providerId="LiveId" clId="{0149E54D-9205-4D4C-ACD8-19B636DFBCD6}" dt="2022-05-21T01:00:31.457" v="1934" actId="1035"/>
        <pc:sldMkLst>
          <pc:docMk/>
          <pc:sldMk cId="1193280490" sldId="875"/>
        </pc:sldMkLst>
        <pc:spChg chg="mod">
          <ac:chgData name="Nguyen Chi Son" userId="606856d02e9d83ac" providerId="LiveId" clId="{0149E54D-9205-4D4C-ACD8-19B636DFBCD6}" dt="2022-05-21T00:59:34.349" v="1682" actId="20577"/>
          <ac:spMkLst>
            <pc:docMk/>
            <pc:sldMk cId="1193280490" sldId="875"/>
            <ac:spMk id="19" creationId="{9C339D16-68E4-43C4-A62E-D0146138D23B}"/>
          </ac:spMkLst>
        </pc:spChg>
        <pc:spChg chg="mod">
          <ac:chgData name="Nguyen Chi Son" userId="606856d02e9d83ac" providerId="LiveId" clId="{0149E54D-9205-4D4C-ACD8-19B636DFBCD6}" dt="2022-05-21T01:00:31.457" v="1934" actId="1035"/>
          <ac:spMkLst>
            <pc:docMk/>
            <pc:sldMk cId="1193280490" sldId="875"/>
            <ac:spMk id="20" creationId="{AA812A8D-1184-096F-7DA1-2E4382EF0D68}"/>
          </ac:spMkLst>
        </pc:spChg>
        <pc:spChg chg="mod">
          <ac:chgData name="Nguyen Chi Son" userId="606856d02e9d83ac" providerId="LiveId" clId="{0149E54D-9205-4D4C-ACD8-19B636DFBCD6}" dt="2022-05-21T01:00:31.457" v="1934" actId="1035"/>
          <ac:spMkLst>
            <pc:docMk/>
            <pc:sldMk cId="1193280490" sldId="875"/>
            <ac:spMk id="21" creationId="{F9E2EBBC-7647-CD87-6AB5-DE097EE238A8}"/>
          </ac:spMkLst>
        </pc:spChg>
        <pc:picChg chg="add mod">
          <ac:chgData name="Nguyen Chi Son" userId="606856d02e9d83ac" providerId="LiveId" clId="{0149E54D-9205-4D4C-ACD8-19B636DFBCD6}" dt="2022-05-21T00:59:29.278" v="1667" actId="1076"/>
          <ac:picMkLst>
            <pc:docMk/>
            <pc:sldMk cId="1193280490" sldId="875"/>
            <ac:picMk id="3" creationId="{8FC54498-FD53-41A0-BEAC-7C2A0B6294A4}"/>
          </ac:picMkLst>
        </pc:picChg>
        <pc:picChg chg="del">
          <ac:chgData name="Nguyen Chi Son" userId="606856d02e9d83ac" providerId="LiveId" clId="{0149E54D-9205-4D4C-ACD8-19B636DFBCD6}" dt="2022-05-21T00:58:36.555" v="1462" actId="478"/>
          <ac:picMkLst>
            <pc:docMk/>
            <pc:sldMk cId="1193280490" sldId="875"/>
            <ac:picMk id="1026" creationId="{1201A7C3-A1DB-467A-3390-7E545F105B64}"/>
          </ac:picMkLst>
        </pc:picChg>
        <pc:picChg chg="del">
          <ac:chgData name="Nguyen Chi Son" userId="606856d02e9d83ac" providerId="LiveId" clId="{0149E54D-9205-4D4C-ACD8-19B636DFBCD6}" dt="2022-05-21T00:58:37.167" v="1463" actId="478"/>
          <ac:picMkLst>
            <pc:docMk/>
            <pc:sldMk cId="1193280490" sldId="875"/>
            <ac:picMk id="1028" creationId="{C574933C-A5A8-8C1E-C0CA-86C3ED2AE062}"/>
          </ac:picMkLst>
        </pc:picChg>
      </pc:sldChg>
      <pc:sldChg chg="addSp delSp modSp mod delAnim modAnim">
        <pc:chgData name="Nguyen Chi Son" userId="606856d02e9d83ac" providerId="LiveId" clId="{0149E54D-9205-4D4C-ACD8-19B636DFBCD6}" dt="2022-05-21T01:10:45.058" v="3205"/>
        <pc:sldMkLst>
          <pc:docMk/>
          <pc:sldMk cId="2252974847" sldId="876"/>
        </pc:sldMkLst>
        <pc:spChg chg="mod">
          <ac:chgData name="Nguyen Chi Son" userId="606856d02e9d83ac" providerId="LiveId" clId="{0149E54D-9205-4D4C-ACD8-19B636DFBCD6}" dt="2022-05-21T01:01:20.534" v="2101" actId="20577"/>
          <ac:spMkLst>
            <pc:docMk/>
            <pc:sldMk cId="2252974847" sldId="876"/>
            <ac:spMk id="19" creationId="{9C339D16-68E4-43C4-A62E-D0146138D23B}"/>
          </ac:spMkLst>
        </pc:spChg>
        <pc:spChg chg="mod">
          <ac:chgData name="Nguyen Chi Son" userId="606856d02e9d83ac" providerId="LiveId" clId="{0149E54D-9205-4D4C-ACD8-19B636DFBCD6}" dt="2022-05-21T01:01:40.518" v="2141" actId="1035"/>
          <ac:spMkLst>
            <pc:docMk/>
            <pc:sldMk cId="2252974847" sldId="876"/>
            <ac:spMk id="20" creationId="{AA812A8D-1184-096F-7DA1-2E4382EF0D68}"/>
          </ac:spMkLst>
        </pc:spChg>
        <pc:spChg chg="del">
          <ac:chgData name="Nguyen Chi Son" userId="606856d02e9d83ac" providerId="LiveId" clId="{0149E54D-9205-4D4C-ACD8-19B636DFBCD6}" dt="2022-05-21T01:01:34.259" v="2102" actId="478"/>
          <ac:spMkLst>
            <pc:docMk/>
            <pc:sldMk cId="2252974847" sldId="876"/>
            <ac:spMk id="21" creationId="{F9E2EBBC-7647-CD87-6AB5-DE097EE238A8}"/>
          </ac:spMkLst>
        </pc:spChg>
        <pc:picChg chg="del">
          <ac:chgData name="Nguyen Chi Son" userId="606856d02e9d83ac" providerId="LiveId" clId="{0149E54D-9205-4D4C-ACD8-19B636DFBCD6}" dt="2022-05-21T01:00:37.509" v="1935" actId="478"/>
          <ac:picMkLst>
            <pc:docMk/>
            <pc:sldMk cId="2252974847" sldId="876"/>
            <ac:picMk id="3" creationId="{B9C073E3-8021-4252-2A49-B22BF6F3C096}"/>
          </ac:picMkLst>
        </pc:picChg>
        <pc:picChg chg="add mod">
          <ac:chgData name="Nguyen Chi Son" userId="606856d02e9d83ac" providerId="LiveId" clId="{0149E54D-9205-4D4C-ACD8-19B636DFBCD6}" dt="2022-05-21T01:01:15.465" v="2086" actId="1036"/>
          <ac:picMkLst>
            <pc:docMk/>
            <pc:sldMk cId="2252974847" sldId="876"/>
            <ac:picMk id="4" creationId="{A1202F95-6536-CCB7-4962-4FD3D8F54941}"/>
          </ac:picMkLst>
        </pc:picChg>
        <pc:picChg chg="add mod">
          <ac:chgData name="Nguyen Chi Son" userId="606856d02e9d83ac" providerId="LiveId" clId="{0149E54D-9205-4D4C-ACD8-19B636DFBCD6}" dt="2022-05-21T01:01:53.925" v="2146" actId="1076"/>
          <ac:picMkLst>
            <pc:docMk/>
            <pc:sldMk cId="2252974847" sldId="876"/>
            <ac:picMk id="6" creationId="{F5948250-3AAD-4A76-4AAA-40709B943BDF}"/>
          </ac:picMkLst>
        </pc:picChg>
      </pc:sldChg>
      <pc:sldChg chg="addSp delSp modSp mod delAnim modAnim">
        <pc:chgData name="Nguyen Chi Son" userId="606856d02e9d83ac" providerId="LiveId" clId="{0149E54D-9205-4D4C-ACD8-19B636DFBCD6}" dt="2022-05-21T01:10:53.617" v="3210"/>
        <pc:sldMkLst>
          <pc:docMk/>
          <pc:sldMk cId="2807470781" sldId="878"/>
        </pc:sldMkLst>
        <pc:spChg chg="del">
          <ac:chgData name="Nguyen Chi Son" userId="606856d02e9d83ac" providerId="LiveId" clId="{0149E54D-9205-4D4C-ACD8-19B636DFBCD6}" dt="2022-05-21T01:04:52.724" v="2584" actId="478"/>
          <ac:spMkLst>
            <pc:docMk/>
            <pc:sldMk cId="2807470781" sldId="878"/>
            <ac:spMk id="7" creationId="{A080DEFD-489E-988C-0BFE-BBFE71500792}"/>
          </ac:spMkLst>
        </pc:spChg>
        <pc:spChg chg="del">
          <ac:chgData name="Nguyen Chi Son" userId="606856d02e9d83ac" providerId="LiveId" clId="{0149E54D-9205-4D4C-ACD8-19B636DFBCD6}" dt="2022-05-21T01:04:52.724" v="2584" actId="478"/>
          <ac:spMkLst>
            <pc:docMk/>
            <pc:sldMk cId="2807470781" sldId="878"/>
            <ac:spMk id="8" creationId="{244A0E4D-9B81-4897-807D-E1D9457208B5}"/>
          </ac:spMkLst>
        </pc:spChg>
        <pc:spChg chg="del">
          <ac:chgData name="Nguyen Chi Son" userId="606856d02e9d83ac" providerId="LiveId" clId="{0149E54D-9205-4D4C-ACD8-19B636DFBCD6}" dt="2022-05-21T01:04:52.724" v="2584" actId="478"/>
          <ac:spMkLst>
            <pc:docMk/>
            <pc:sldMk cId="2807470781" sldId="878"/>
            <ac:spMk id="10" creationId="{9C465F6D-1B7D-9313-CFF2-AE1334FABFC4}"/>
          </ac:spMkLst>
        </pc:spChg>
        <pc:spChg chg="del">
          <ac:chgData name="Nguyen Chi Son" userId="606856d02e9d83ac" providerId="LiveId" clId="{0149E54D-9205-4D4C-ACD8-19B636DFBCD6}" dt="2022-05-21T01:04:52.724" v="2584" actId="478"/>
          <ac:spMkLst>
            <pc:docMk/>
            <pc:sldMk cId="2807470781" sldId="878"/>
            <ac:spMk id="11" creationId="{2E9206E3-6687-E70E-6A4F-C896033B4B0B}"/>
          </ac:spMkLst>
        </pc:spChg>
        <pc:spChg chg="mod">
          <ac:chgData name="Nguyen Chi Son" userId="606856d02e9d83ac" providerId="LiveId" clId="{0149E54D-9205-4D4C-ACD8-19B636DFBCD6}" dt="2022-05-21T01:07:02.780" v="2808" actId="57"/>
          <ac:spMkLst>
            <pc:docMk/>
            <pc:sldMk cId="2807470781" sldId="878"/>
            <ac:spMk id="19" creationId="{9C339D16-68E4-43C4-A62E-D0146138D23B}"/>
          </ac:spMkLst>
        </pc:spChg>
        <pc:spChg chg="add mod">
          <ac:chgData name="Nguyen Chi Son" userId="606856d02e9d83ac" providerId="LiveId" clId="{0149E54D-9205-4D4C-ACD8-19B636DFBCD6}" dt="2022-05-21T01:06:30.368" v="2717" actId="20577"/>
          <ac:spMkLst>
            <pc:docMk/>
            <pc:sldMk cId="2807470781" sldId="878"/>
            <ac:spMk id="20" creationId="{D44CAD79-A506-7824-5AF2-0BF1B50BC7E5}"/>
          </ac:spMkLst>
        </pc:spChg>
        <pc:spChg chg="add mod">
          <ac:chgData name="Nguyen Chi Son" userId="606856d02e9d83ac" providerId="LiveId" clId="{0149E54D-9205-4D4C-ACD8-19B636DFBCD6}" dt="2022-05-21T01:06:09.587" v="2617" actId="1036"/>
          <ac:spMkLst>
            <pc:docMk/>
            <pc:sldMk cId="2807470781" sldId="878"/>
            <ac:spMk id="21" creationId="{C682610E-3317-4F90-7ECB-773A7D5DF772}"/>
          </ac:spMkLst>
        </pc:spChg>
        <pc:spChg chg="add mod">
          <ac:chgData name="Nguyen Chi Son" userId="606856d02e9d83ac" providerId="LiveId" clId="{0149E54D-9205-4D4C-ACD8-19B636DFBCD6}" dt="2022-05-21T01:07:26.367" v="2835" actId="122"/>
          <ac:spMkLst>
            <pc:docMk/>
            <pc:sldMk cId="2807470781" sldId="878"/>
            <ac:spMk id="23" creationId="{962E3443-2CD8-A1AD-B298-FE27A3F72F74}"/>
          </ac:spMkLst>
        </pc:spChg>
        <pc:spChg chg="add mod">
          <ac:chgData name="Nguyen Chi Son" userId="606856d02e9d83ac" providerId="LiveId" clId="{0149E54D-9205-4D4C-ACD8-19B636DFBCD6}" dt="2022-05-21T01:06:09.587" v="2617" actId="1036"/>
          <ac:spMkLst>
            <pc:docMk/>
            <pc:sldMk cId="2807470781" sldId="878"/>
            <ac:spMk id="24" creationId="{0793D649-36A9-CF33-9D03-2B6473996BC4}"/>
          </ac:spMkLst>
        </pc:spChg>
        <pc:graphicFrameChg chg="del">
          <ac:chgData name="Nguyen Chi Son" userId="606856d02e9d83ac" providerId="LiveId" clId="{0149E54D-9205-4D4C-ACD8-19B636DFBCD6}" dt="2022-05-21T01:04:52.724" v="2584" actId="478"/>
          <ac:graphicFrameMkLst>
            <pc:docMk/>
            <pc:sldMk cId="2807470781" sldId="878"/>
            <ac:graphicFrameMk id="12" creationId="{11900353-71AA-6E9A-0ECA-B65BE49CBCAA}"/>
          </ac:graphicFrameMkLst>
        </pc:graphicFrameChg>
        <pc:graphicFrameChg chg="del">
          <ac:chgData name="Nguyen Chi Son" userId="606856d02e9d83ac" providerId="LiveId" clId="{0149E54D-9205-4D4C-ACD8-19B636DFBCD6}" dt="2022-05-21T01:04:52.724" v="2584" actId="478"/>
          <ac:graphicFrameMkLst>
            <pc:docMk/>
            <pc:sldMk cId="2807470781" sldId="878"/>
            <ac:graphicFrameMk id="13" creationId="{EFF5A6C2-47F1-E82D-C354-A84B737F8D9B}"/>
          </ac:graphicFrameMkLst>
        </pc:graphicFrameChg>
        <pc:graphicFrameChg chg="del">
          <ac:chgData name="Nguyen Chi Son" userId="606856d02e9d83ac" providerId="LiveId" clId="{0149E54D-9205-4D4C-ACD8-19B636DFBCD6}" dt="2022-05-21T01:03:41.498" v="2148" actId="478"/>
          <ac:graphicFrameMkLst>
            <pc:docMk/>
            <pc:sldMk cId="2807470781" sldId="878"/>
            <ac:graphicFrameMk id="25" creationId="{E304FA1F-962E-BB2C-3DBD-7BE03B5A2FF6}"/>
          </ac:graphicFrameMkLst>
        </pc:graphicFrameChg>
        <pc:graphicFrameChg chg="del">
          <ac:chgData name="Nguyen Chi Son" userId="606856d02e9d83ac" providerId="LiveId" clId="{0149E54D-9205-4D4C-ACD8-19B636DFBCD6}" dt="2022-05-21T01:03:41.498" v="2148" actId="478"/>
          <ac:graphicFrameMkLst>
            <pc:docMk/>
            <pc:sldMk cId="2807470781" sldId="878"/>
            <ac:graphicFrameMk id="26" creationId="{465D2AD2-348D-06FE-96EB-4D8E973F8F8C}"/>
          </ac:graphicFrameMkLst>
        </pc:graphicFrameChg>
        <pc:graphicFrameChg chg="del">
          <ac:chgData name="Nguyen Chi Son" userId="606856d02e9d83ac" providerId="LiveId" clId="{0149E54D-9205-4D4C-ACD8-19B636DFBCD6}" dt="2022-05-21T01:03:41.498" v="2148" actId="478"/>
          <ac:graphicFrameMkLst>
            <pc:docMk/>
            <pc:sldMk cId="2807470781" sldId="878"/>
            <ac:graphicFrameMk id="27" creationId="{CEA9C906-3722-C50B-F586-11CC1DA2490C}"/>
          </ac:graphicFrameMkLst>
        </pc:graphicFrameChg>
        <pc:graphicFrameChg chg="add del mod">
          <ac:chgData name="Nguyen Chi Son" userId="606856d02e9d83ac" providerId="LiveId" clId="{0149E54D-9205-4D4C-ACD8-19B636DFBCD6}" dt="2022-05-21T01:06:33.414" v="2718" actId="478"/>
          <ac:graphicFrameMkLst>
            <pc:docMk/>
            <pc:sldMk cId="2807470781" sldId="878"/>
            <ac:graphicFrameMk id="28" creationId="{70D0EBC5-4BE7-4E5E-DAD3-43CC500C0D29}"/>
          </ac:graphicFrameMkLst>
        </pc:graphicFrameChg>
        <pc:graphicFrameChg chg="add del mod">
          <ac:chgData name="Nguyen Chi Son" userId="606856d02e9d83ac" providerId="LiveId" clId="{0149E54D-9205-4D4C-ACD8-19B636DFBCD6}" dt="2022-05-21T01:07:27.358" v="2836" actId="478"/>
          <ac:graphicFrameMkLst>
            <pc:docMk/>
            <pc:sldMk cId="2807470781" sldId="878"/>
            <ac:graphicFrameMk id="29" creationId="{857CC70D-6809-6596-D71E-707E3A40A592}"/>
          </ac:graphicFrameMkLst>
        </pc:graphicFrameChg>
        <pc:picChg chg="add mod">
          <ac:chgData name="Nguyen Chi Son" userId="606856d02e9d83ac" providerId="LiveId" clId="{0149E54D-9205-4D4C-ACD8-19B636DFBCD6}" dt="2022-05-21T01:05:05.708" v="2588" actId="1076"/>
          <ac:picMkLst>
            <pc:docMk/>
            <pc:sldMk cId="2807470781" sldId="878"/>
            <ac:picMk id="3" creationId="{60505387-DF1D-1250-3F44-C4D55C69D19D}"/>
          </ac:picMkLst>
        </pc:picChg>
        <pc:picChg chg="del">
          <ac:chgData name="Nguyen Chi Son" userId="606856d02e9d83ac" providerId="LiveId" clId="{0149E54D-9205-4D4C-ACD8-19B636DFBCD6}" dt="2022-05-21T01:03:40.013" v="2147" actId="478"/>
          <ac:picMkLst>
            <pc:docMk/>
            <pc:sldMk cId="2807470781" sldId="878"/>
            <ac:picMk id="2050" creationId="{83B8755A-A0D8-E70B-1A01-42E3EEE4B589}"/>
          </ac:picMkLst>
        </pc:picChg>
        <pc:cxnChg chg="del">
          <ac:chgData name="Nguyen Chi Son" userId="606856d02e9d83ac" providerId="LiveId" clId="{0149E54D-9205-4D4C-ACD8-19B636DFBCD6}" dt="2022-05-21T01:03:41.498" v="2148" actId="478"/>
          <ac:cxnSpMkLst>
            <pc:docMk/>
            <pc:sldMk cId="2807470781" sldId="878"/>
            <ac:cxnSpMk id="14" creationId="{32D7CA2C-F8D6-BE13-D48B-5FA5D9433803}"/>
          </ac:cxnSpMkLst>
        </pc:cxnChg>
        <pc:cxnChg chg="del">
          <ac:chgData name="Nguyen Chi Son" userId="606856d02e9d83ac" providerId="LiveId" clId="{0149E54D-9205-4D4C-ACD8-19B636DFBCD6}" dt="2022-05-21T01:03:41.498" v="2148" actId="478"/>
          <ac:cxnSpMkLst>
            <pc:docMk/>
            <pc:sldMk cId="2807470781" sldId="878"/>
            <ac:cxnSpMk id="16" creationId="{EB7F06F7-A66B-A1CB-A87A-BC5FBD07F023}"/>
          </ac:cxnSpMkLst>
        </pc:cxnChg>
        <pc:cxnChg chg="del">
          <ac:chgData name="Nguyen Chi Son" userId="606856d02e9d83ac" providerId="LiveId" clId="{0149E54D-9205-4D4C-ACD8-19B636DFBCD6}" dt="2022-05-21T01:03:41.498" v="2148" actId="478"/>
          <ac:cxnSpMkLst>
            <pc:docMk/>
            <pc:sldMk cId="2807470781" sldId="878"/>
            <ac:cxnSpMk id="22" creationId="{4C2DE7AD-BBFB-63E1-6DE0-334A641B00DD}"/>
          </ac:cxnSpMkLst>
        </pc:cxnChg>
        <pc:cxnChg chg="del">
          <ac:chgData name="Nguyen Chi Son" userId="606856d02e9d83ac" providerId="LiveId" clId="{0149E54D-9205-4D4C-ACD8-19B636DFBCD6}" dt="2022-05-21T01:04:52.724" v="2584" actId="478"/>
          <ac:cxnSpMkLst>
            <pc:docMk/>
            <pc:sldMk cId="2807470781" sldId="878"/>
            <ac:cxnSpMk id="30" creationId="{50A9BD6F-B616-1CEC-02A4-2DF1A3ED3833}"/>
          </ac:cxnSpMkLst>
        </pc:cxnChg>
        <pc:cxnChg chg="add del mod">
          <ac:chgData name="Nguyen Chi Son" userId="606856d02e9d83ac" providerId="LiveId" clId="{0149E54D-9205-4D4C-ACD8-19B636DFBCD6}" dt="2022-05-21T01:06:33.911" v="2719" actId="478"/>
          <ac:cxnSpMkLst>
            <pc:docMk/>
            <pc:sldMk cId="2807470781" sldId="878"/>
            <ac:cxnSpMk id="31" creationId="{F24B9A90-260D-4041-39C7-4F3F062778E1}"/>
          </ac:cxnSpMkLst>
        </pc:cxnChg>
      </pc:sldChg>
      <pc:sldChg chg="addSp delSp modSp mod delAnim modAnim">
        <pc:chgData name="Nguyen Chi Son" userId="606856d02e9d83ac" providerId="LiveId" clId="{0149E54D-9205-4D4C-ACD8-19B636DFBCD6}" dt="2022-05-21T01:10:23.193" v="3203" actId="20577"/>
        <pc:sldMkLst>
          <pc:docMk/>
          <pc:sldMk cId="1325680507" sldId="879"/>
        </pc:sldMkLst>
        <pc:spChg chg="del">
          <ac:chgData name="Nguyen Chi Son" userId="606856d02e9d83ac" providerId="LiveId" clId="{0149E54D-9205-4D4C-ACD8-19B636DFBCD6}" dt="2022-05-21T01:07:54.840" v="2940" actId="478"/>
          <ac:spMkLst>
            <pc:docMk/>
            <pc:sldMk cId="1325680507" sldId="879"/>
            <ac:spMk id="7" creationId="{A080DEFD-489E-988C-0BFE-BBFE71500792}"/>
          </ac:spMkLst>
        </pc:spChg>
        <pc:spChg chg="del">
          <ac:chgData name="Nguyen Chi Son" userId="606856d02e9d83ac" providerId="LiveId" clId="{0149E54D-9205-4D4C-ACD8-19B636DFBCD6}" dt="2022-05-21T01:07:54.840" v="2940" actId="478"/>
          <ac:spMkLst>
            <pc:docMk/>
            <pc:sldMk cId="1325680507" sldId="879"/>
            <ac:spMk id="8" creationId="{244A0E4D-9B81-4897-807D-E1D9457208B5}"/>
          </ac:spMkLst>
        </pc:spChg>
        <pc:spChg chg="del">
          <ac:chgData name="Nguyen Chi Son" userId="606856d02e9d83ac" providerId="LiveId" clId="{0149E54D-9205-4D4C-ACD8-19B636DFBCD6}" dt="2022-05-21T01:07:54.840" v="2940" actId="478"/>
          <ac:spMkLst>
            <pc:docMk/>
            <pc:sldMk cId="1325680507" sldId="879"/>
            <ac:spMk id="10" creationId="{9C465F6D-1B7D-9313-CFF2-AE1334FABFC4}"/>
          </ac:spMkLst>
        </pc:spChg>
        <pc:spChg chg="del">
          <ac:chgData name="Nguyen Chi Son" userId="606856d02e9d83ac" providerId="LiveId" clId="{0149E54D-9205-4D4C-ACD8-19B636DFBCD6}" dt="2022-05-21T01:07:54.840" v="2940" actId="478"/>
          <ac:spMkLst>
            <pc:docMk/>
            <pc:sldMk cId="1325680507" sldId="879"/>
            <ac:spMk id="11" creationId="{2E9206E3-6687-E70E-6A4F-C896033B4B0B}"/>
          </ac:spMkLst>
        </pc:spChg>
        <pc:spChg chg="add mod">
          <ac:chgData name="Nguyen Chi Son" userId="606856d02e9d83ac" providerId="LiveId" clId="{0149E54D-9205-4D4C-ACD8-19B636DFBCD6}" dt="2022-05-21T01:08:08.624" v="2964" actId="1035"/>
          <ac:spMkLst>
            <pc:docMk/>
            <pc:sldMk cId="1325680507" sldId="879"/>
            <ac:spMk id="18" creationId="{8F8070FA-C01D-84FA-68E6-059DD60FCDBD}"/>
          </ac:spMkLst>
        </pc:spChg>
        <pc:spChg chg="mod">
          <ac:chgData name="Nguyen Chi Son" userId="606856d02e9d83ac" providerId="LiveId" clId="{0149E54D-9205-4D4C-ACD8-19B636DFBCD6}" dt="2022-05-21T01:07:49.021" v="2939" actId="20577"/>
          <ac:spMkLst>
            <pc:docMk/>
            <pc:sldMk cId="1325680507" sldId="879"/>
            <ac:spMk id="19" creationId="{9C339D16-68E4-43C4-A62E-D0146138D23B}"/>
          </ac:spMkLst>
        </pc:spChg>
        <pc:spChg chg="add mod">
          <ac:chgData name="Nguyen Chi Son" userId="606856d02e9d83ac" providerId="LiveId" clId="{0149E54D-9205-4D4C-ACD8-19B636DFBCD6}" dt="2022-05-21T01:10:23.193" v="3203" actId="20577"/>
          <ac:spMkLst>
            <pc:docMk/>
            <pc:sldMk cId="1325680507" sldId="879"/>
            <ac:spMk id="20" creationId="{0E605013-FBBF-1F2F-036B-9C446145EFBE}"/>
          </ac:spMkLst>
        </pc:spChg>
        <pc:graphicFrameChg chg="del">
          <ac:chgData name="Nguyen Chi Son" userId="606856d02e9d83ac" providerId="LiveId" clId="{0149E54D-9205-4D4C-ACD8-19B636DFBCD6}" dt="2022-05-21T01:07:54.840" v="2940" actId="478"/>
          <ac:graphicFrameMkLst>
            <pc:docMk/>
            <pc:sldMk cId="1325680507" sldId="879"/>
            <ac:graphicFrameMk id="12" creationId="{11900353-71AA-6E9A-0ECA-B65BE49CBCAA}"/>
          </ac:graphicFrameMkLst>
        </pc:graphicFrameChg>
        <pc:graphicFrameChg chg="del">
          <ac:chgData name="Nguyen Chi Son" userId="606856d02e9d83ac" providerId="LiveId" clId="{0149E54D-9205-4D4C-ACD8-19B636DFBCD6}" dt="2022-05-21T01:07:54.840" v="2940" actId="478"/>
          <ac:graphicFrameMkLst>
            <pc:docMk/>
            <pc:sldMk cId="1325680507" sldId="879"/>
            <ac:graphicFrameMk id="13" creationId="{EFF5A6C2-47F1-E82D-C354-A84B737F8D9B}"/>
          </ac:graphicFrameMkLst>
        </pc:graphicFrameChg>
        <pc:graphicFrameChg chg="del">
          <ac:chgData name="Nguyen Chi Son" userId="606856d02e9d83ac" providerId="LiveId" clId="{0149E54D-9205-4D4C-ACD8-19B636DFBCD6}" dt="2022-05-21T01:07:35.677" v="2837" actId="478"/>
          <ac:graphicFrameMkLst>
            <pc:docMk/>
            <pc:sldMk cId="1325680507" sldId="879"/>
            <ac:graphicFrameMk id="25" creationId="{E304FA1F-962E-BB2C-3DBD-7BE03B5A2FF6}"/>
          </ac:graphicFrameMkLst>
        </pc:graphicFrameChg>
        <pc:graphicFrameChg chg="del">
          <ac:chgData name="Nguyen Chi Son" userId="606856d02e9d83ac" providerId="LiveId" clId="{0149E54D-9205-4D4C-ACD8-19B636DFBCD6}" dt="2022-05-21T01:07:35.677" v="2837" actId="478"/>
          <ac:graphicFrameMkLst>
            <pc:docMk/>
            <pc:sldMk cId="1325680507" sldId="879"/>
            <ac:graphicFrameMk id="26" creationId="{465D2AD2-348D-06FE-96EB-4D8E973F8F8C}"/>
          </ac:graphicFrameMkLst>
        </pc:graphicFrameChg>
        <pc:graphicFrameChg chg="del">
          <ac:chgData name="Nguyen Chi Son" userId="606856d02e9d83ac" providerId="LiveId" clId="{0149E54D-9205-4D4C-ACD8-19B636DFBCD6}" dt="2022-05-21T01:07:35.677" v="2837" actId="478"/>
          <ac:graphicFrameMkLst>
            <pc:docMk/>
            <pc:sldMk cId="1325680507" sldId="879"/>
            <ac:graphicFrameMk id="27" creationId="{CEA9C906-3722-C50B-F586-11CC1DA2490C}"/>
          </ac:graphicFrameMkLst>
        </pc:graphicFrameChg>
        <pc:picChg chg="del">
          <ac:chgData name="Nguyen Chi Son" userId="606856d02e9d83ac" providerId="LiveId" clId="{0149E54D-9205-4D4C-ACD8-19B636DFBCD6}" dt="2022-05-21T01:07:35.677" v="2837" actId="478"/>
          <ac:picMkLst>
            <pc:docMk/>
            <pc:sldMk cId="1325680507" sldId="879"/>
            <ac:picMk id="2050" creationId="{83B8755A-A0D8-E70B-1A01-42E3EEE4B589}"/>
          </ac:picMkLst>
        </pc:picChg>
        <pc:cxnChg chg="del">
          <ac:chgData name="Nguyen Chi Son" userId="606856d02e9d83ac" providerId="LiveId" clId="{0149E54D-9205-4D4C-ACD8-19B636DFBCD6}" dt="2022-05-21T01:07:35.677" v="2837" actId="478"/>
          <ac:cxnSpMkLst>
            <pc:docMk/>
            <pc:sldMk cId="1325680507" sldId="879"/>
            <ac:cxnSpMk id="14" creationId="{32D7CA2C-F8D6-BE13-D48B-5FA5D9433803}"/>
          </ac:cxnSpMkLst>
        </pc:cxnChg>
        <pc:cxnChg chg="del">
          <ac:chgData name="Nguyen Chi Son" userId="606856d02e9d83ac" providerId="LiveId" clId="{0149E54D-9205-4D4C-ACD8-19B636DFBCD6}" dt="2022-05-21T01:07:35.677" v="2837" actId="478"/>
          <ac:cxnSpMkLst>
            <pc:docMk/>
            <pc:sldMk cId="1325680507" sldId="879"/>
            <ac:cxnSpMk id="16" creationId="{EB7F06F7-A66B-A1CB-A87A-BC5FBD07F023}"/>
          </ac:cxnSpMkLst>
        </pc:cxnChg>
        <pc:cxnChg chg="del">
          <ac:chgData name="Nguyen Chi Son" userId="606856d02e9d83ac" providerId="LiveId" clId="{0149E54D-9205-4D4C-ACD8-19B636DFBCD6}" dt="2022-05-21T01:07:35.677" v="2837" actId="478"/>
          <ac:cxnSpMkLst>
            <pc:docMk/>
            <pc:sldMk cId="1325680507" sldId="879"/>
            <ac:cxnSpMk id="22" creationId="{4C2DE7AD-BBFB-63E1-6DE0-334A641B00DD}"/>
          </ac:cxnSpMkLst>
        </pc:cxnChg>
        <pc:cxnChg chg="del">
          <ac:chgData name="Nguyen Chi Son" userId="606856d02e9d83ac" providerId="LiveId" clId="{0149E54D-9205-4D4C-ACD8-19B636DFBCD6}" dt="2022-05-21T01:07:54.840" v="2940" actId="478"/>
          <ac:cxnSpMkLst>
            <pc:docMk/>
            <pc:sldMk cId="1325680507" sldId="879"/>
            <ac:cxnSpMk id="30" creationId="{50A9BD6F-B616-1CEC-02A4-2DF1A3ED3833}"/>
          </ac:cxnSpMkLst>
        </pc:cxnChg>
      </pc:sldChg>
      <pc:sldChg chg="del">
        <pc:chgData name="Nguyen Chi Son" userId="606856d02e9d83ac" providerId="LiveId" clId="{0149E54D-9205-4D4C-ACD8-19B636DFBCD6}" dt="2022-05-21T01:10:26.186" v="3204" actId="47"/>
        <pc:sldMkLst>
          <pc:docMk/>
          <pc:sldMk cId="1878154910" sldId="880"/>
        </pc:sldMkLst>
      </pc:sldChg>
      <pc:sldChg chg="del">
        <pc:chgData name="Nguyen Chi Son" userId="606856d02e9d83ac" providerId="LiveId" clId="{0149E54D-9205-4D4C-ACD8-19B636DFBCD6}" dt="2022-05-21T00:57:59.723" v="1461" actId="47"/>
        <pc:sldMkLst>
          <pc:docMk/>
          <pc:sldMk cId="3029192842" sldId="881"/>
        </pc:sldMkLst>
      </pc:sldChg>
      <pc:sldChg chg="del">
        <pc:chgData name="Nguyen Chi Son" userId="606856d02e9d83ac" providerId="LiveId" clId="{0149E54D-9205-4D4C-ACD8-19B636DFBCD6}" dt="2022-05-21T01:10:26.186" v="3204" actId="47"/>
        <pc:sldMkLst>
          <pc:docMk/>
          <pc:sldMk cId="2473169954" sldId="882"/>
        </pc:sldMkLst>
      </pc:sldChg>
    </pc:docChg>
  </pc:docChgLst>
  <pc:docChgLst>
    <pc:chgData name="Nguyen Chi Son" userId="606856d02e9d83ac" providerId="LiveId" clId="{D20242F0-AA47-435F-A548-56B78DEB68A9}"/>
    <pc:docChg chg="undo custSel addSld delSld modSld sldOrd">
      <pc:chgData name="Nguyen Chi Son" userId="606856d02e9d83ac" providerId="LiveId" clId="{D20242F0-AA47-435F-A548-56B78DEB68A9}" dt="2022-05-20T11:15:59" v="7065"/>
      <pc:docMkLst>
        <pc:docMk/>
      </pc:docMkLst>
      <pc:sldChg chg="modSp mod">
        <pc:chgData name="Nguyen Chi Son" userId="606856d02e9d83ac" providerId="LiveId" clId="{D20242F0-AA47-435F-A548-56B78DEB68A9}" dt="2022-05-20T07:21:44.993" v="30" actId="20577"/>
        <pc:sldMkLst>
          <pc:docMk/>
          <pc:sldMk cId="2922349590" sldId="256"/>
        </pc:sldMkLst>
        <pc:spChg chg="mod">
          <ac:chgData name="Nguyen Chi Son" userId="606856d02e9d83ac" providerId="LiveId" clId="{D20242F0-AA47-435F-A548-56B78DEB68A9}" dt="2022-05-20T07:21:44.993" v="30" actId="20577"/>
          <ac:spMkLst>
            <pc:docMk/>
            <pc:sldMk cId="2922349590" sldId="256"/>
            <ac:spMk id="136" creationId="{C574B640-0199-463F-87CA-8E3956B46E10}"/>
          </ac:spMkLst>
        </pc:spChg>
      </pc:sldChg>
      <pc:sldChg chg="modSp mod">
        <pc:chgData name="Nguyen Chi Son" userId="606856d02e9d83ac" providerId="LiveId" clId="{D20242F0-AA47-435F-A548-56B78DEB68A9}" dt="2022-05-20T07:35:50.186" v="1409" actId="20577"/>
        <pc:sldMkLst>
          <pc:docMk/>
          <pc:sldMk cId="3319126272" sldId="622"/>
        </pc:sldMkLst>
        <pc:spChg chg="mod">
          <ac:chgData name="Nguyen Chi Son" userId="606856d02e9d83ac" providerId="LiveId" clId="{D20242F0-AA47-435F-A548-56B78DEB68A9}" dt="2022-05-20T07:35:50.186" v="1409" actId="20577"/>
          <ac:spMkLst>
            <pc:docMk/>
            <pc:sldMk cId="3319126272" sldId="622"/>
            <ac:spMk id="2" creationId="{DAF08EC2-5D0D-48D9-855C-A59C0E5ED55B}"/>
          </ac:spMkLst>
        </pc:spChg>
      </pc:sldChg>
      <pc:sldChg chg="modSp mod">
        <pc:chgData name="Nguyen Chi Son" userId="606856d02e9d83ac" providerId="LiveId" clId="{D20242F0-AA47-435F-A548-56B78DEB68A9}" dt="2022-05-20T07:21:54.868" v="56" actId="20577"/>
        <pc:sldMkLst>
          <pc:docMk/>
          <pc:sldMk cId="1033004166" sldId="675"/>
        </pc:sldMkLst>
        <pc:spChg chg="mod">
          <ac:chgData name="Nguyen Chi Son" userId="606856d02e9d83ac" providerId="LiveId" clId="{D20242F0-AA47-435F-A548-56B78DEB68A9}" dt="2022-05-20T07:21:54.868" v="56" actId="20577"/>
          <ac:spMkLst>
            <pc:docMk/>
            <pc:sldMk cId="1033004166" sldId="675"/>
            <ac:spMk id="2" creationId="{DAF08EC2-5D0D-48D9-855C-A59C0E5ED55B}"/>
          </ac:spMkLst>
        </pc:spChg>
      </pc:sldChg>
      <pc:sldChg chg="addSp delSp modSp mod">
        <pc:chgData name="Nguyen Chi Son" userId="606856d02e9d83ac" providerId="LiveId" clId="{D20242F0-AA47-435F-A548-56B78DEB68A9}" dt="2022-05-20T07:45:32.337" v="1594" actId="1076"/>
        <pc:sldMkLst>
          <pc:docMk/>
          <pc:sldMk cId="3014091475" sldId="782"/>
        </pc:sldMkLst>
        <pc:spChg chg="mod">
          <ac:chgData name="Nguyen Chi Son" userId="606856d02e9d83ac" providerId="LiveId" clId="{D20242F0-AA47-435F-A548-56B78DEB68A9}" dt="2022-05-20T07:36:47.025" v="1587" actId="20577"/>
          <ac:spMkLst>
            <pc:docMk/>
            <pc:sldMk cId="3014091475" sldId="782"/>
            <ac:spMk id="2" creationId="{BA8A6260-CA4B-46A9-A06E-C71EE59E6992}"/>
          </ac:spMkLst>
        </pc:spChg>
        <pc:spChg chg="del">
          <ac:chgData name="Nguyen Chi Son" userId="606856d02e9d83ac" providerId="LiveId" clId="{D20242F0-AA47-435F-A548-56B78DEB68A9}" dt="2022-05-20T07:45:29.876" v="1593" actId="478"/>
          <ac:spMkLst>
            <pc:docMk/>
            <pc:sldMk cId="3014091475" sldId="782"/>
            <ac:spMk id="8" creationId="{C7D0BECE-FA04-2CAB-BF44-2E1DB7B0E0D5}"/>
          </ac:spMkLst>
        </pc:spChg>
        <pc:picChg chg="del">
          <ac:chgData name="Nguyen Chi Son" userId="606856d02e9d83ac" providerId="LiveId" clId="{D20242F0-AA47-435F-A548-56B78DEB68A9}" dt="2022-05-20T07:35:54.028" v="1410" actId="478"/>
          <ac:picMkLst>
            <pc:docMk/>
            <pc:sldMk cId="3014091475" sldId="782"/>
            <ac:picMk id="4" creationId="{A16CABB9-43CF-08BC-83CC-8C0879867248}"/>
          </ac:picMkLst>
        </pc:picChg>
        <pc:picChg chg="add mod">
          <ac:chgData name="Nguyen Chi Son" userId="606856d02e9d83ac" providerId="LiveId" clId="{D20242F0-AA47-435F-A548-56B78DEB68A9}" dt="2022-05-20T07:45:32.337" v="1594" actId="1076"/>
          <ac:picMkLst>
            <pc:docMk/>
            <pc:sldMk cId="3014091475" sldId="782"/>
            <ac:picMk id="5" creationId="{AA4208F4-211A-0DCD-2D56-84326C70DC42}"/>
          </ac:picMkLst>
        </pc:picChg>
        <pc:picChg chg="del">
          <ac:chgData name="Nguyen Chi Son" userId="606856d02e9d83ac" providerId="LiveId" clId="{D20242F0-AA47-435F-A548-56B78DEB68A9}" dt="2022-05-20T07:35:54.028" v="1410" actId="478"/>
          <ac:picMkLst>
            <pc:docMk/>
            <pc:sldMk cId="3014091475" sldId="782"/>
            <ac:picMk id="6" creationId="{60F7CAA7-EDDF-C5BA-38B8-EB76EB41D887}"/>
          </ac:picMkLst>
        </pc:picChg>
        <pc:picChg chg="del">
          <ac:chgData name="Nguyen Chi Son" userId="606856d02e9d83ac" providerId="LiveId" clId="{D20242F0-AA47-435F-A548-56B78DEB68A9}" dt="2022-05-20T07:35:54.028" v="1410" actId="478"/>
          <ac:picMkLst>
            <pc:docMk/>
            <pc:sldMk cId="3014091475" sldId="782"/>
            <ac:picMk id="11" creationId="{F9DC9CA3-F792-92CC-F1AD-D02FB43AACD0}"/>
          </ac:picMkLst>
        </pc:picChg>
      </pc:sldChg>
      <pc:sldChg chg="addSp delSp modSp mod">
        <pc:chgData name="Nguyen Chi Son" userId="606856d02e9d83ac" providerId="LiveId" clId="{D20242F0-AA47-435F-A548-56B78DEB68A9}" dt="2022-05-20T07:32:08.282" v="639" actId="1076"/>
        <pc:sldMkLst>
          <pc:docMk/>
          <pc:sldMk cId="4090454743" sldId="854"/>
        </pc:sldMkLst>
        <pc:spChg chg="mod">
          <ac:chgData name="Nguyen Chi Son" userId="606856d02e9d83ac" providerId="LiveId" clId="{D20242F0-AA47-435F-A548-56B78DEB68A9}" dt="2022-05-20T07:32:01.011" v="638" actId="58"/>
          <ac:spMkLst>
            <pc:docMk/>
            <pc:sldMk cId="4090454743" sldId="854"/>
            <ac:spMk id="2" creationId="{BA8A6260-CA4B-46A9-A06E-C71EE59E6992}"/>
          </ac:spMkLst>
        </pc:spChg>
        <pc:spChg chg="del mod">
          <ac:chgData name="Nguyen Chi Son" userId="606856d02e9d83ac" providerId="LiveId" clId="{D20242F0-AA47-435F-A548-56B78DEB68A9}" dt="2022-05-20T07:31:55.629" v="637" actId="478"/>
          <ac:spMkLst>
            <pc:docMk/>
            <pc:sldMk cId="4090454743" sldId="854"/>
            <ac:spMk id="15" creationId="{AC426AE2-7F47-0E3D-BB54-38C12BD20D73}"/>
          </ac:spMkLst>
        </pc:spChg>
        <pc:graphicFrameChg chg="del">
          <ac:chgData name="Nguyen Chi Son" userId="606856d02e9d83ac" providerId="LiveId" clId="{D20242F0-AA47-435F-A548-56B78DEB68A9}" dt="2022-05-20T07:31:41.982" v="635" actId="478"/>
          <ac:graphicFrameMkLst>
            <pc:docMk/>
            <pc:sldMk cId="4090454743" sldId="854"/>
            <ac:graphicFrameMk id="9" creationId="{786A72E9-F6BF-1EB6-4466-D8522AC66303}"/>
          </ac:graphicFrameMkLst>
        </pc:graphicFrameChg>
        <pc:graphicFrameChg chg="mod">
          <ac:chgData name="Nguyen Chi Son" userId="606856d02e9d83ac" providerId="LiveId" clId="{D20242F0-AA47-435F-A548-56B78DEB68A9}" dt="2022-05-20T07:32:08.282" v="639" actId="1076"/>
          <ac:graphicFrameMkLst>
            <pc:docMk/>
            <pc:sldMk cId="4090454743" sldId="854"/>
            <ac:graphicFrameMk id="12" creationId="{84185084-70EC-EBD8-5111-9144DBB85E1F}"/>
          </ac:graphicFrameMkLst>
        </pc:graphicFrameChg>
        <pc:graphicFrameChg chg="add mod">
          <ac:chgData name="Nguyen Chi Son" userId="606856d02e9d83ac" providerId="LiveId" clId="{D20242F0-AA47-435F-A548-56B78DEB68A9}" dt="2022-05-20T07:32:08.282" v="639" actId="1076"/>
          <ac:graphicFrameMkLst>
            <pc:docMk/>
            <pc:sldMk cId="4090454743" sldId="854"/>
            <ac:graphicFrameMk id="16" creationId="{D483CCB7-4CCA-0032-63B9-7342789D705F}"/>
          </ac:graphicFrameMkLst>
        </pc:graphicFrameChg>
        <pc:graphicFrameChg chg="add mod">
          <ac:chgData name="Nguyen Chi Son" userId="606856d02e9d83ac" providerId="LiveId" clId="{D20242F0-AA47-435F-A548-56B78DEB68A9}" dt="2022-05-20T07:32:08.282" v="639" actId="1076"/>
          <ac:graphicFrameMkLst>
            <pc:docMk/>
            <pc:sldMk cId="4090454743" sldId="854"/>
            <ac:graphicFrameMk id="17" creationId="{E63F3566-614F-4B24-14CC-8CC106DA0952}"/>
          </ac:graphicFrameMkLst>
        </pc:graphicFrameChg>
        <pc:picChg chg="del">
          <ac:chgData name="Nguyen Chi Son" userId="606856d02e9d83ac" providerId="LiveId" clId="{D20242F0-AA47-435F-A548-56B78DEB68A9}" dt="2022-05-20T07:21:58.780" v="57" actId="478"/>
          <ac:picMkLst>
            <pc:docMk/>
            <pc:sldMk cId="4090454743" sldId="854"/>
            <ac:picMk id="4" creationId="{CFEB2FE8-E1C7-BE0B-DBD7-6166589FCDF8}"/>
          </ac:picMkLst>
        </pc:picChg>
        <pc:picChg chg="add del mod ord">
          <ac:chgData name="Nguyen Chi Son" userId="606856d02e9d83ac" providerId="LiveId" clId="{D20242F0-AA47-435F-A548-56B78DEB68A9}" dt="2022-05-20T07:26:48.193" v="380" actId="478"/>
          <ac:picMkLst>
            <pc:docMk/>
            <pc:sldMk cId="4090454743" sldId="854"/>
            <ac:picMk id="5" creationId="{0222BEBE-68D7-E564-D503-A090F9B777F7}"/>
          </ac:picMkLst>
        </pc:picChg>
        <pc:picChg chg="add mod ord">
          <ac:chgData name="Nguyen Chi Son" userId="606856d02e9d83ac" providerId="LiveId" clId="{D20242F0-AA47-435F-A548-56B78DEB68A9}" dt="2022-05-20T07:32:08.282" v="639" actId="1076"/>
          <ac:picMkLst>
            <pc:docMk/>
            <pc:sldMk cId="4090454743" sldId="854"/>
            <ac:picMk id="8" creationId="{27D8CBAF-A2BC-C6D2-221A-47A267564E4C}"/>
          </ac:picMkLst>
        </pc:picChg>
        <pc:cxnChg chg="mod">
          <ac:chgData name="Nguyen Chi Son" userId="606856d02e9d83ac" providerId="LiveId" clId="{D20242F0-AA47-435F-A548-56B78DEB68A9}" dt="2022-05-20T07:32:08.282" v="639" actId="1076"/>
          <ac:cxnSpMkLst>
            <pc:docMk/>
            <pc:sldMk cId="4090454743" sldId="854"/>
            <ac:cxnSpMk id="11" creationId="{7C222C8C-65D6-D4BC-393F-FE48AF9AD69A}"/>
          </ac:cxnSpMkLst>
        </pc:cxnChg>
        <pc:cxnChg chg="add mod">
          <ac:chgData name="Nguyen Chi Son" userId="606856d02e9d83ac" providerId="LiveId" clId="{D20242F0-AA47-435F-A548-56B78DEB68A9}" dt="2022-05-20T07:32:08.282" v="639" actId="1076"/>
          <ac:cxnSpMkLst>
            <pc:docMk/>
            <pc:sldMk cId="4090454743" sldId="854"/>
            <ac:cxnSpMk id="14" creationId="{7C35BDA8-ACA2-295E-15FC-6EEA918DD5D7}"/>
          </ac:cxnSpMkLst>
        </pc:cxnChg>
      </pc:sldChg>
      <pc:sldChg chg="del">
        <pc:chgData name="Nguyen Chi Son" userId="606856d02e9d83ac" providerId="LiveId" clId="{D20242F0-AA47-435F-A548-56B78DEB68A9}" dt="2022-05-20T11:14:21.667" v="7043" actId="47"/>
        <pc:sldMkLst>
          <pc:docMk/>
          <pc:sldMk cId="388516391" sldId="865"/>
        </pc:sldMkLst>
      </pc:sldChg>
      <pc:sldChg chg="del">
        <pc:chgData name="Nguyen Chi Son" userId="606856d02e9d83ac" providerId="LiveId" clId="{D20242F0-AA47-435F-A548-56B78DEB68A9}" dt="2022-05-20T11:14:21.667" v="7043" actId="47"/>
        <pc:sldMkLst>
          <pc:docMk/>
          <pc:sldMk cId="3000388248" sldId="867"/>
        </pc:sldMkLst>
      </pc:sldChg>
      <pc:sldChg chg="del">
        <pc:chgData name="Nguyen Chi Son" userId="606856d02e9d83ac" providerId="LiveId" clId="{D20242F0-AA47-435F-A548-56B78DEB68A9}" dt="2022-05-20T11:14:21.667" v="7043" actId="47"/>
        <pc:sldMkLst>
          <pc:docMk/>
          <pc:sldMk cId="2384085377" sldId="868"/>
        </pc:sldMkLst>
      </pc:sldChg>
      <pc:sldChg chg="del">
        <pc:chgData name="Nguyen Chi Son" userId="606856d02e9d83ac" providerId="LiveId" clId="{D20242F0-AA47-435F-A548-56B78DEB68A9}" dt="2022-05-20T07:32:14.713" v="640" actId="47"/>
        <pc:sldMkLst>
          <pc:docMk/>
          <pc:sldMk cId="548628740" sldId="869"/>
        </pc:sldMkLst>
      </pc:sldChg>
      <pc:sldChg chg="del">
        <pc:chgData name="Nguyen Chi Son" userId="606856d02e9d83ac" providerId="LiveId" clId="{D20242F0-AA47-435F-A548-56B78DEB68A9}" dt="2022-05-20T07:32:14.713" v="640" actId="47"/>
        <pc:sldMkLst>
          <pc:docMk/>
          <pc:sldMk cId="121935262" sldId="870"/>
        </pc:sldMkLst>
      </pc:sldChg>
      <pc:sldChg chg="delSp modSp mod delAnim modAnim">
        <pc:chgData name="Nguyen Chi Son" userId="606856d02e9d83ac" providerId="LiveId" clId="{D20242F0-AA47-435F-A548-56B78DEB68A9}" dt="2022-05-20T07:34:34.868" v="1377" actId="1036"/>
        <pc:sldMkLst>
          <pc:docMk/>
          <pc:sldMk cId="3086765662" sldId="871"/>
        </pc:sldMkLst>
        <pc:spChg chg="mod">
          <ac:chgData name="Nguyen Chi Son" userId="606856d02e9d83ac" providerId="LiveId" clId="{D20242F0-AA47-435F-A548-56B78DEB68A9}" dt="2022-05-20T07:34:31.767" v="1357" actId="20577"/>
          <ac:spMkLst>
            <pc:docMk/>
            <pc:sldMk cId="3086765662" sldId="871"/>
            <ac:spMk id="19" creationId="{9C339D16-68E4-43C4-A62E-D0146138D23B}"/>
          </ac:spMkLst>
        </pc:spChg>
        <pc:spChg chg="mod">
          <ac:chgData name="Nguyen Chi Son" userId="606856d02e9d83ac" providerId="LiveId" clId="{D20242F0-AA47-435F-A548-56B78DEB68A9}" dt="2022-05-20T07:34:34.868" v="1377" actId="1036"/>
          <ac:spMkLst>
            <pc:docMk/>
            <pc:sldMk cId="3086765662" sldId="871"/>
            <ac:spMk id="20" creationId="{AA812A8D-1184-096F-7DA1-2E4382EF0D68}"/>
          </ac:spMkLst>
        </pc:spChg>
        <pc:spChg chg="mod">
          <ac:chgData name="Nguyen Chi Son" userId="606856d02e9d83ac" providerId="LiveId" clId="{D20242F0-AA47-435F-A548-56B78DEB68A9}" dt="2022-05-20T07:34:34.868" v="1377" actId="1036"/>
          <ac:spMkLst>
            <pc:docMk/>
            <pc:sldMk cId="3086765662" sldId="871"/>
            <ac:spMk id="21" creationId="{F9E2EBBC-7647-CD87-6AB5-DE097EE238A8}"/>
          </ac:spMkLst>
        </pc:spChg>
        <pc:graphicFrameChg chg="del">
          <ac:chgData name="Nguyen Chi Son" userId="606856d02e9d83ac" providerId="LiveId" clId="{D20242F0-AA47-435F-A548-56B78DEB68A9}" dt="2022-05-20T07:34:16.855" v="1336" actId="478"/>
          <ac:graphicFrameMkLst>
            <pc:docMk/>
            <pc:sldMk cId="3086765662" sldId="871"/>
            <ac:graphicFrameMk id="24" creationId="{FB77BF19-5456-3FB6-0AC9-F7B29C2DD414}"/>
          </ac:graphicFrameMkLst>
        </pc:graphicFrameChg>
        <pc:graphicFrameChg chg="del">
          <ac:chgData name="Nguyen Chi Son" userId="606856d02e9d83ac" providerId="LiveId" clId="{D20242F0-AA47-435F-A548-56B78DEB68A9}" dt="2022-05-20T07:32:17.383" v="642" actId="478"/>
          <ac:graphicFrameMkLst>
            <pc:docMk/>
            <pc:sldMk cId="3086765662" sldId="871"/>
            <ac:graphicFrameMk id="31" creationId="{7AA107CF-5F38-FD52-B990-E350F2B8460F}"/>
          </ac:graphicFrameMkLst>
        </pc:graphicFrameChg>
        <pc:graphicFrameChg chg="del">
          <ac:chgData name="Nguyen Chi Son" userId="606856d02e9d83ac" providerId="LiveId" clId="{D20242F0-AA47-435F-A548-56B78DEB68A9}" dt="2022-05-20T07:32:17.383" v="642" actId="478"/>
          <ac:graphicFrameMkLst>
            <pc:docMk/>
            <pc:sldMk cId="3086765662" sldId="871"/>
            <ac:graphicFrameMk id="32" creationId="{3682FE58-4F65-EB3D-1458-5241F0B40E17}"/>
          </ac:graphicFrameMkLst>
        </pc:graphicFrameChg>
        <pc:picChg chg="del">
          <ac:chgData name="Nguyen Chi Son" userId="606856d02e9d83ac" providerId="LiveId" clId="{D20242F0-AA47-435F-A548-56B78DEB68A9}" dt="2022-05-20T07:32:16.348" v="641" actId="478"/>
          <ac:picMkLst>
            <pc:docMk/>
            <pc:sldMk cId="3086765662" sldId="871"/>
            <ac:picMk id="3" creationId="{37DE4E77-E0D6-0EB9-3EE8-CBFBA1F2BE9D}"/>
          </ac:picMkLst>
        </pc:picChg>
        <pc:cxnChg chg="del">
          <ac:chgData name="Nguyen Chi Son" userId="606856d02e9d83ac" providerId="LiveId" clId="{D20242F0-AA47-435F-A548-56B78DEB68A9}" dt="2022-05-20T07:32:17.383" v="642" actId="478"/>
          <ac:cxnSpMkLst>
            <pc:docMk/>
            <pc:sldMk cId="3086765662" sldId="871"/>
            <ac:cxnSpMk id="25" creationId="{50F89B79-5515-1DB3-1208-7C9041CA80AF}"/>
          </ac:cxnSpMkLst>
        </pc:cxnChg>
        <pc:cxnChg chg="del">
          <ac:chgData name="Nguyen Chi Son" userId="606856d02e9d83ac" providerId="LiveId" clId="{D20242F0-AA47-435F-A548-56B78DEB68A9}" dt="2022-05-20T07:32:17.383" v="642" actId="478"/>
          <ac:cxnSpMkLst>
            <pc:docMk/>
            <pc:sldMk cId="3086765662" sldId="871"/>
            <ac:cxnSpMk id="30" creationId="{E7CD332A-0A42-4E64-8C45-6AAE8A8332DD}"/>
          </ac:cxnSpMkLst>
        </pc:cxnChg>
      </pc:sldChg>
      <pc:sldChg chg="del">
        <pc:chgData name="Nguyen Chi Son" userId="606856d02e9d83ac" providerId="LiveId" clId="{D20242F0-AA47-435F-A548-56B78DEB68A9}" dt="2022-05-20T07:35:45.265" v="1378" actId="47"/>
        <pc:sldMkLst>
          <pc:docMk/>
          <pc:sldMk cId="1648170604" sldId="872"/>
        </pc:sldMkLst>
      </pc:sldChg>
      <pc:sldChg chg="addSp delSp modSp add mod modAnim">
        <pc:chgData name="Nguyen Chi Son" userId="606856d02e9d83ac" providerId="LiveId" clId="{D20242F0-AA47-435F-A548-56B78DEB68A9}" dt="2022-05-20T11:14:34.510" v="7044"/>
        <pc:sldMkLst>
          <pc:docMk/>
          <pc:sldMk cId="2506950628" sldId="872"/>
        </pc:sldMkLst>
        <pc:spChg chg="mod">
          <ac:chgData name="Nguyen Chi Son" userId="606856d02e9d83ac" providerId="LiveId" clId="{D20242F0-AA47-435F-A548-56B78DEB68A9}" dt="2022-05-20T07:45:57.268" v="1705" actId="20577"/>
          <ac:spMkLst>
            <pc:docMk/>
            <pc:sldMk cId="2506950628" sldId="872"/>
            <ac:spMk id="2" creationId="{BA8A6260-CA4B-46A9-A06E-C71EE59E6992}"/>
          </ac:spMkLst>
        </pc:spChg>
        <pc:spChg chg="add mod">
          <ac:chgData name="Nguyen Chi Son" userId="606856d02e9d83ac" providerId="LiveId" clId="{D20242F0-AA47-435F-A548-56B78DEB68A9}" dt="2022-05-20T07:51:55.881" v="2374" actId="207"/>
          <ac:spMkLst>
            <pc:docMk/>
            <pc:sldMk cId="2506950628" sldId="872"/>
            <ac:spMk id="6" creationId="{22B44A60-A3AF-E8B9-AE78-BC09081ABE7A}"/>
          </ac:spMkLst>
        </pc:spChg>
        <pc:picChg chg="add mod">
          <ac:chgData name="Nguyen Chi Son" userId="606856d02e9d83ac" providerId="LiveId" clId="{D20242F0-AA47-435F-A548-56B78DEB68A9}" dt="2022-05-20T07:51:21.677" v="2360" actId="1076"/>
          <ac:picMkLst>
            <pc:docMk/>
            <pc:sldMk cId="2506950628" sldId="872"/>
            <ac:picMk id="4" creationId="{C40A8EA7-2C08-FC81-CC4E-CB3EA9C582EB}"/>
          </ac:picMkLst>
        </pc:picChg>
        <pc:picChg chg="del">
          <ac:chgData name="Nguyen Chi Son" userId="606856d02e9d83ac" providerId="LiveId" clId="{D20242F0-AA47-435F-A548-56B78DEB68A9}" dt="2022-05-20T07:45:37.541" v="1596" actId="478"/>
          <ac:picMkLst>
            <pc:docMk/>
            <pc:sldMk cId="2506950628" sldId="872"/>
            <ac:picMk id="5" creationId="{AA4208F4-211A-0DCD-2D56-84326C70DC42}"/>
          </ac:picMkLst>
        </pc:picChg>
      </pc:sldChg>
      <pc:sldChg chg="addSp delSp modSp add mod ord delAnim modAnim">
        <pc:chgData name="Nguyen Chi Son" userId="606856d02e9d83ac" providerId="LiveId" clId="{D20242F0-AA47-435F-A548-56B78DEB68A9}" dt="2022-05-20T11:15:55.687" v="7064"/>
        <pc:sldMkLst>
          <pc:docMk/>
          <pc:sldMk cId="499882432" sldId="873"/>
        </pc:sldMkLst>
        <pc:spChg chg="mod">
          <ac:chgData name="Nguyen Chi Son" userId="606856d02e9d83ac" providerId="LiveId" clId="{D20242F0-AA47-435F-A548-56B78DEB68A9}" dt="2022-05-20T11:04:48.237" v="6282" actId="20577"/>
          <ac:spMkLst>
            <pc:docMk/>
            <pc:sldMk cId="499882432" sldId="873"/>
            <ac:spMk id="2" creationId="{BA8A6260-CA4B-46A9-A06E-C71EE59E6992}"/>
          </ac:spMkLst>
        </pc:spChg>
        <pc:spChg chg="add del mod">
          <ac:chgData name="Nguyen Chi Son" userId="606856d02e9d83ac" providerId="LiveId" clId="{D20242F0-AA47-435F-A548-56B78DEB68A9}" dt="2022-05-20T11:04:51.174" v="6284" actId="478"/>
          <ac:spMkLst>
            <pc:docMk/>
            <pc:sldMk cId="499882432" sldId="873"/>
            <ac:spMk id="5" creationId="{959DC5CC-5C06-2E1D-DB4B-4A2D84680265}"/>
          </ac:spMkLst>
        </pc:spChg>
        <pc:spChg chg="add mod">
          <ac:chgData name="Nguyen Chi Son" userId="606856d02e9d83ac" providerId="LiveId" clId="{D20242F0-AA47-435F-A548-56B78DEB68A9}" dt="2022-05-20T11:10:12.364" v="6837" actId="1035"/>
          <ac:spMkLst>
            <pc:docMk/>
            <pc:sldMk cId="499882432" sldId="873"/>
            <ac:spMk id="8" creationId="{0831C987-DC47-5C6B-746B-7FEAB2752CE3}"/>
          </ac:spMkLst>
        </pc:spChg>
        <pc:spChg chg="add mod">
          <ac:chgData name="Nguyen Chi Son" userId="606856d02e9d83ac" providerId="LiveId" clId="{D20242F0-AA47-435F-A548-56B78DEB68A9}" dt="2022-05-20T11:10:12.364" v="6837" actId="1035"/>
          <ac:spMkLst>
            <pc:docMk/>
            <pc:sldMk cId="499882432" sldId="873"/>
            <ac:spMk id="9" creationId="{EE987414-9DE2-B91C-C5D3-84DCF352B7FF}"/>
          </ac:spMkLst>
        </pc:spChg>
        <pc:graphicFrameChg chg="add del mod">
          <ac:chgData name="Nguyen Chi Son" userId="606856d02e9d83ac" providerId="LiveId" clId="{D20242F0-AA47-435F-A548-56B78DEB68A9}" dt="2022-05-20T11:04:50.183" v="6283" actId="478"/>
          <ac:graphicFrameMkLst>
            <pc:docMk/>
            <pc:sldMk cId="499882432" sldId="873"/>
            <ac:graphicFrameMk id="4" creationId="{9F944A12-054C-546A-6BEF-80C1FF78F081}"/>
          </ac:graphicFrameMkLst>
        </pc:graphicFrameChg>
        <pc:picChg chg="del">
          <ac:chgData name="Nguyen Chi Son" userId="606856d02e9d83ac" providerId="LiveId" clId="{D20242F0-AA47-435F-A548-56B78DEB68A9}" dt="2022-05-20T07:52:05.958" v="2376" actId="478"/>
          <ac:picMkLst>
            <pc:docMk/>
            <pc:sldMk cId="499882432" sldId="873"/>
            <ac:picMk id="5" creationId="{AA4208F4-211A-0DCD-2D56-84326C70DC42}"/>
          </ac:picMkLst>
        </pc:picChg>
        <pc:picChg chg="add mod">
          <ac:chgData name="Nguyen Chi Son" userId="606856d02e9d83ac" providerId="LiveId" clId="{D20242F0-AA47-435F-A548-56B78DEB68A9}" dt="2022-05-20T11:10:12.364" v="6837" actId="1035"/>
          <ac:picMkLst>
            <pc:docMk/>
            <pc:sldMk cId="499882432" sldId="873"/>
            <ac:picMk id="6" creationId="{E5485768-8C13-3D1C-2F8B-29C1C018B05F}"/>
          </ac:picMkLst>
        </pc:picChg>
        <pc:picChg chg="add mod">
          <ac:chgData name="Nguyen Chi Son" userId="606856d02e9d83ac" providerId="LiveId" clId="{D20242F0-AA47-435F-A548-56B78DEB68A9}" dt="2022-05-20T11:10:12.364" v="6837" actId="1035"/>
          <ac:picMkLst>
            <pc:docMk/>
            <pc:sldMk cId="499882432" sldId="873"/>
            <ac:picMk id="1026" creationId="{30D9A3F8-9A52-63DD-52D1-F65A5436F766}"/>
          </ac:picMkLst>
        </pc:picChg>
      </pc:sldChg>
      <pc:sldChg chg="modSp add mod">
        <pc:chgData name="Nguyen Chi Son" userId="606856d02e9d83ac" providerId="LiveId" clId="{D20242F0-AA47-435F-A548-56B78DEB68A9}" dt="2022-05-20T11:02:10.099" v="6001" actId="20577"/>
        <pc:sldMkLst>
          <pc:docMk/>
          <pc:sldMk cId="265803386" sldId="874"/>
        </pc:sldMkLst>
        <pc:spChg chg="mod">
          <ac:chgData name="Nguyen Chi Son" userId="606856d02e9d83ac" providerId="LiveId" clId="{D20242F0-AA47-435F-A548-56B78DEB68A9}" dt="2022-05-20T11:02:10.099" v="6001" actId="20577"/>
          <ac:spMkLst>
            <pc:docMk/>
            <pc:sldMk cId="265803386" sldId="874"/>
            <ac:spMk id="2" creationId="{DAF08EC2-5D0D-48D9-855C-A59C0E5ED55B}"/>
          </ac:spMkLst>
        </pc:spChg>
        <pc:spChg chg="mod">
          <ac:chgData name="Nguyen Chi Son" userId="606856d02e9d83ac" providerId="LiveId" clId="{D20242F0-AA47-435F-A548-56B78DEB68A9}" dt="2022-05-20T11:02:03.575" v="5951" actId="20577"/>
          <ac:spMkLst>
            <pc:docMk/>
            <pc:sldMk cId="265803386" sldId="874"/>
            <ac:spMk id="3" creationId="{8CD51C9F-FCB0-4185-93E6-835FC05E1B10}"/>
          </ac:spMkLst>
        </pc:spChg>
      </pc:sldChg>
      <pc:sldChg chg="addSp modSp add mod modAnim">
        <pc:chgData name="Nguyen Chi Son" userId="606856d02e9d83ac" providerId="LiveId" clId="{D20242F0-AA47-435F-A548-56B78DEB68A9}" dt="2022-05-20T08:35:21.337" v="2998" actId="1036"/>
        <pc:sldMkLst>
          <pc:docMk/>
          <pc:sldMk cId="1193280490" sldId="875"/>
        </pc:sldMkLst>
        <pc:spChg chg="mod">
          <ac:chgData name="Nguyen Chi Son" userId="606856d02e9d83ac" providerId="LiveId" clId="{D20242F0-AA47-435F-A548-56B78DEB68A9}" dt="2022-05-20T08:32:42.305" v="2849" actId="20577"/>
          <ac:spMkLst>
            <pc:docMk/>
            <pc:sldMk cId="1193280490" sldId="875"/>
            <ac:spMk id="19" creationId="{9C339D16-68E4-43C4-A62E-D0146138D23B}"/>
          </ac:spMkLst>
        </pc:spChg>
        <pc:spChg chg="mod">
          <ac:chgData name="Nguyen Chi Son" userId="606856d02e9d83ac" providerId="LiveId" clId="{D20242F0-AA47-435F-A548-56B78DEB68A9}" dt="2022-05-20T08:35:18.369" v="2982" actId="1036"/>
          <ac:spMkLst>
            <pc:docMk/>
            <pc:sldMk cId="1193280490" sldId="875"/>
            <ac:spMk id="20" creationId="{AA812A8D-1184-096F-7DA1-2E4382EF0D68}"/>
          </ac:spMkLst>
        </pc:spChg>
        <pc:spChg chg="mod">
          <ac:chgData name="Nguyen Chi Son" userId="606856d02e9d83ac" providerId="LiveId" clId="{D20242F0-AA47-435F-A548-56B78DEB68A9}" dt="2022-05-20T08:35:18.369" v="2982" actId="1036"/>
          <ac:spMkLst>
            <pc:docMk/>
            <pc:sldMk cId="1193280490" sldId="875"/>
            <ac:spMk id="21" creationId="{F9E2EBBC-7647-CD87-6AB5-DE097EE238A8}"/>
          </ac:spMkLst>
        </pc:spChg>
        <pc:picChg chg="add mod">
          <ac:chgData name="Nguyen Chi Son" userId="606856d02e9d83ac" providerId="LiveId" clId="{D20242F0-AA47-435F-A548-56B78DEB68A9}" dt="2022-05-20T08:35:21.337" v="2998" actId="1036"/>
          <ac:picMkLst>
            <pc:docMk/>
            <pc:sldMk cId="1193280490" sldId="875"/>
            <ac:picMk id="1026" creationId="{1201A7C3-A1DB-467A-3390-7E545F105B64}"/>
          </ac:picMkLst>
        </pc:picChg>
        <pc:picChg chg="add mod">
          <ac:chgData name="Nguyen Chi Son" userId="606856d02e9d83ac" providerId="LiveId" clId="{D20242F0-AA47-435F-A548-56B78DEB68A9}" dt="2022-05-20T08:35:21.337" v="2998" actId="1036"/>
          <ac:picMkLst>
            <pc:docMk/>
            <pc:sldMk cId="1193280490" sldId="875"/>
            <ac:picMk id="1028" creationId="{C574933C-A5A8-8C1E-C0CA-86C3ED2AE062}"/>
          </ac:picMkLst>
        </pc:picChg>
      </pc:sldChg>
      <pc:sldChg chg="addSp delSp modSp add mod modAnim">
        <pc:chgData name="Nguyen Chi Son" userId="606856d02e9d83ac" providerId="LiveId" clId="{D20242F0-AA47-435F-A548-56B78DEB68A9}" dt="2022-05-20T11:14:45.791" v="7046"/>
        <pc:sldMkLst>
          <pc:docMk/>
          <pc:sldMk cId="2252974847" sldId="876"/>
        </pc:sldMkLst>
        <pc:spChg chg="mod">
          <ac:chgData name="Nguyen Chi Son" userId="606856d02e9d83ac" providerId="LiveId" clId="{D20242F0-AA47-435F-A548-56B78DEB68A9}" dt="2022-05-20T08:36:38.952" v="3337" actId="20577"/>
          <ac:spMkLst>
            <pc:docMk/>
            <pc:sldMk cId="2252974847" sldId="876"/>
            <ac:spMk id="19" creationId="{9C339D16-68E4-43C4-A62E-D0146138D23B}"/>
          </ac:spMkLst>
        </pc:spChg>
        <pc:spChg chg="mod">
          <ac:chgData name="Nguyen Chi Son" userId="606856d02e9d83ac" providerId="LiveId" clId="{D20242F0-AA47-435F-A548-56B78DEB68A9}" dt="2022-05-20T08:36:45.171" v="3367" actId="1035"/>
          <ac:spMkLst>
            <pc:docMk/>
            <pc:sldMk cId="2252974847" sldId="876"/>
            <ac:spMk id="20" creationId="{AA812A8D-1184-096F-7DA1-2E4382EF0D68}"/>
          </ac:spMkLst>
        </pc:spChg>
        <pc:spChg chg="mod">
          <ac:chgData name="Nguyen Chi Son" userId="606856d02e9d83ac" providerId="LiveId" clId="{D20242F0-AA47-435F-A548-56B78DEB68A9}" dt="2022-05-20T08:38:13.941" v="3615" actId="20577"/>
          <ac:spMkLst>
            <pc:docMk/>
            <pc:sldMk cId="2252974847" sldId="876"/>
            <ac:spMk id="21" creationId="{F9E2EBBC-7647-CD87-6AB5-DE097EE238A8}"/>
          </ac:spMkLst>
        </pc:spChg>
        <pc:picChg chg="add mod">
          <ac:chgData name="Nguyen Chi Son" userId="606856d02e9d83ac" providerId="LiveId" clId="{D20242F0-AA47-435F-A548-56B78DEB68A9}" dt="2022-05-20T08:36:29.036" v="3298" actId="1076"/>
          <ac:picMkLst>
            <pc:docMk/>
            <pc:sldMk cId="2252974847" sldId="876"/>
            <ac:picMk id="3" creationId="{B9C073E3-8021-4252-2A49-B22BF6F3C096}"/>
          </ac:picMkLst>
        </pc:picChg>
        <pc:picChg chg="del">
          <ac:chgData name="Nguyen Chi Son" userId="606856d02e9d83ac" providerId="LiveId" clId="{D20242F0-AA47-435F-A548-56B78DEB68A9}" dt="2022-05-20T08:35:35.255" v="3000" actId="478"/>
          <ac:picMkLst>
            <pc:docMk/>
            <pc:sldMk cId="2252974847" sldId="876"/>
            <ac:picMk id="1026" creationId="{1201A7C3-A1DB-467A-3390-7E545F105B64}"/>
          </ac:picMkLst>
        </pc:picChg>
        <pc:picChg chg="del">
          <ac:chgData name="Nguyen Chi Son" userId="606856d02e9d83ac" providerId="LiveId" clId="{D20242F0-AA47-435F-A548-56B78DEB68A9}" dt="2022-05-20T08:35:35.607" v="3001" actId="478"/>
          <ac:picMkLst>
            <pc:docMk/>
            <pc:sldMk cId="2252974847" sldId="876"/>
            <ac:picMk id="1028" creationId="{C574933C-A5A8-8C1E-C0CA-86C3ED2AE062}"/>
          </ac:picMkLst>
        </pc:picChg>
      </pc:sldChg>
      <pc:sldChg chg="addSp delSp modSp add del mod delAnim modAnim">
        <pc:chgData name="Nguyen Chi Son" userId="606856d02e9d83ac" providerId="LiveId" clId="{D20242F0-AA47-435F-A548-56B78DEB68A9}" dt="2022-05-20T08:59:11.265" v="5037" actId="47"/>
        <pc:sldMkLst>
          <pc:docMk/>
          <pc:sldMk cId="1197157281" sldId="877"/>
        </pc:sldMkLst>
        <pc:spChg chg="add mod">
          <ac:chgData name="Nguyen Chi Son" userId="606856d02e9d83ac" providerId="LiveId" clId="{D20242F0-AA47-435F-A548-56B78DEB68A9}" dt="2022-05-20T08:43:55.398" v="4627" actId="20577"/>
          <ac:spMkLst>
            <pc:docMk/>
            <pc:sldMk cId="1197157281" sldId="877"/>
            <ac:spMk id="7" creationId="{A080DEFD-489E-988C-0BFE-BBFE71500792}"/>
          </ac:spMkLst>
        </pc:spChg>
        <pc:spChg chg="add mod">
          <ac:chgData name="Nguyen Chi Son" userId="606856d02e9d83ac" providerId="LiveId" clId="{D20242F0-AA47-435F-A548-56B78DEB68A9}" dt="2022-05-20T08:40:46.806" v="4390" actId="1035"/>
          <ac:spMkLst>
            <pc:docMk/>
            <pc:sldMk cId="1197157281" sldId="877"/>
            <ac:spMk id="8" creationId="{244A0E4D-9B81-4897-807D-E1D9457208B5}"/>
          </ac:spMkLst>
        </pc:spChg>
        <pc:spChg chg="add mod">
          <ac:chgData name="Nguyen Chi Son" userId="606856d02e9d83ac" providerId="LiveId" clId="{D20242F0-AA47-435F-A548-56B78DEB68A9}" dt="2022-05-20T08:42:46.074" v="4584" actId="20577"/>
          <ac:spMkLst>
            <pc:docMk/>
            <pc:sldMk cId="1197157281" sldId="877"/>
            <ac:spMk id="10" creationId="{9C465F6D-1B7D-9313-CFF2-AE1334FABFC4}"/>
          </ac:spMkLst>
        </pc:spChg>
        <pc:spChg chg="add mod">
          <ac:chgData name="Nguyen Chi Son" userId="606856d02e9d83ac" providerId="LiveId" clId="{D20242F0-AA47-435F-A548-56B78DEB68A9}" dt="2022-05-20T08:40:46.806" v="4390" actId="1035"/>
          <ac:spMkLst>
            <pc:docMk/>
            <pc:sldMk cId="1197157281" sldId="877"/>
            <ac:spMk id="11" creationId="{2E9206E3-6687-E70E-6A4F-C896033B4B0B}"/>
          </ac:spMkLst>
        </pc:spChg>
        <pc:spChg chg="mod">
          <ac:chgData name="Nguyen Chi Son" userId="606856d02e9d83ac" providerId="LiveId" clId="{D20242F0-AA47-435F-A548-56B78DEB68A9}" dt="2022-05-20T08:40:16.729" v="4381" actId="20577"/>
          <ac:spMkLst>
            <pc:docMk/>
            <pc:sldMk cId="1197157281" sldId="877"/>
            <ac:spMk id="19" creationId="{9C339D16-68E4-43C4-A62E-D0146138D23B}"/>
          </ac:spMkLst>
        </pc:spChg>
        <pc:spChg chg="del">
          <ac:chgData name="Nguyen Chi Son" userId="606856d02e9d83ac" providerId="LiveId" clId="{D20242F0-AA47-435F-A548-56B78DEB68A9}" dt="2022-05-20T08:38:36.487" v="3618" actId="478"/>
          <ac:spMkLst>
            <pc:docMk/>
            <pc:sldMk cId="1197157281" sldId="877"/>
            <ac:spMk id="20" creationId="{AA812A8D-1184-096F-7DA1-2E4382EF0D68}"/>
          </ac:spMkLst>
        </pc:spChg>
        <pc:spChg chg="del">
          <ac:chgData name="Nguyen Chi Son" userId="606856d02e9d83ac" providerId="LiveId" clId="{D20242F0-AA47-435F-A548-56B78DEB68A9}" dt="2022-05-20T08:38:36.487" v="3618" actId="478"/>
          <ac:spMkLst>
            <pc:docMk/>
            <pc:sldMk cId="1197157281" sldId="877"/>
            <ac:spMk id="21" creationId="{F9E2EBBC-7647-CD87-6AB5-DE097EE238A8}"/>
          </ac:spMkLst>
        </pc:spChg>
        <pc:graphicFrameChg chg="add mod">
          <ac:chgData name="Nguyen Chi Son" userId="606856d02e9d83ac" providerId="LiveId" clId="{D20242F0-AA47-435F-A548-56B78DEB68A9}" dt="2022-05-20T08:43:59.976" v="4628" actId="1076"/>
          <ac:graphicFrameMkLst>
            <pc:docMk/>
            <pc:sldMk cId="1197157281" sldId="877"/>
            <ac:graphicFrameMk id="12" creationId="{11900353-71AA-6E9A-0ECA-B65BE49CBCAA}"/>
          </ac:graphicFrameMkLst>
        </pc:graphicFrameChg>
        <pc:graphicFrameChg chg="add mod">
          <ac:chgData name="Nguyen Chi Son" userId="606856d02e9d83ac" providerId="LiveId" clId="{D20242F0-AA47-435F-A548-56B78DEB68A9}" dt="2022-05-20T08:43:25.352" v="4589" actId="1076"/>
          <ac:graphicFrameMkLst>
            <pc:docMk/>
            <pc:sldMk cId="1197157281" sldId="877"/>
            <ac:graphicFrameMk id="13" creationId="{EFF5A6C2-47F1-E82D-C354-A84B737F8D9B}"/>
          </ac:graphicFrameMkLst>
        </pc:graphicFrameChg>
        <pc:graphicFrameChg chg="add del mod">
          <ac:chgData name="Nguyen Chi Son" userId="606856d02e9d83ac" providerId="LiveId" clId="{D20242F0-AA47-435F-A548-56B78DEB68A9}" dt="2022-05-20T08:42:22.379" v="4558" actId="478"/>
          <ac:graphicFrameMkLst>
            <pc:docMk/>
            <pc:sldMk cId="1197157281" sldId="877"/>
            <ac:graphicFrameMk id="14" creationId="{24DBFC74-13A9-CAA6-0947-C24F22855F6A}"/>
          </ac:graphicFrameMkLst>
        </pc:graphicFrameChg>
        <pc:graphicFrameChg chg="add mod">
          <ac:chgData name="Nguyen Chi Son" userId="606856d02e9d83ac" providerId="LiveId" clId="{D20242F0-AA47-435F-A548-56B78DEB68A9}" dt="2022-05-20T08:44:46.819" v="4634"/>
          <ac:graphicFrameMkLst>
            <pc:docMk/>
            <pc:sldMk cId="1197157281" sldId="877"/>
            <ac:graphicFrameMk id="15" creationId="{79A607D1-B587-4835-EBCC-8F984B9458BB}"/>
          </ac:graphicFrameMkLst>
        </pc:graphicFrameChg>
        <pc:picChg chg="del">
          <ac:chgData name="Nguyen Chi Son" userId="606856d02e9d83ac" providerId="LiveId" clId="{D20242F0-AA47-435F-A548-56B78DEB68A9}" dt="2022-05-20T08:38:35.112" v="3617" actId="478"/>
          <ac:picMkLst>
            <pc:docMk/>
            <pc:sldMk cId="1197157281" sldId="877"/>
            <ac:picMk id="3" creationId="{B9C073E3-8021-4252-2A49-B22BF6F3C096}"/>
          </ac:picMkLst>
        </pc:picChg>
      </pc:sldChg>
      <pc:sldChg chg="addSp delSp modSp add mod delAnim modAnim">
        <pc:chgData name="Nguyen Chi Son" userId="606856d02e9d83ac" providerId="LiveId" clId="{D20242F0-AA47-435F-A548-56B78DEB68A9}" dt="2022-05-20T11:15:29.626" v="7058"/>
        <pc:sldMkLst>
          <pc:docMk/>
          <pc:sldMk cId="2807470781" sldId="878"/>
        </pc:sldMkLst>
        <pc:spChg chg="mod">
          <ac:chgData name="Nguyen Chi Son" userId="606856d02e9d83ac" providerId="LiveId" clId="{D20242F0-AA47-435F-A548-56B78DEB68A9}" dt="2022-05-20T08:59:04.677" v="5036" actId="1036"/>
          <ac:spMkLst>
            <pc:docMk/>
            <pc:sldMk cId="2807470781" sldId="878"/>
            <ac:spMk id="7" creationId="{A080DEFD-489E-988C-0BFE-BBFE71500792}"/>
          </ac:spMkLst>
        </pc:spChg>
        <pc:spChg chg="mod">
          <ac:chgData name="Nguyen Chi Son" userId="606856d02e9d83ac" providerId="LiveId" clId="{D20242F0-AA47-435F-A548-56B78DEB68A9}" dt="2022-05-20T08:59:04.677" v="5036" actId="1036"/>
          <ac:spMkLst>
            <pc:docMk/>
            <pc:sldMk cId="2807470781" sldId="878"/>
            <ac:spMk id="8" creationId="{244A0E4D-9B81-4897-807D-E1D9457208B5}"/>
          </ac:spMkLst>
        </pc:spChg>
        <pc:spChg chg="mod">
          <ac:chgData name="Nguyen Chi Son" userId="606856d02e9d83ac" providerId="LiveId" clId="{D20242F0-AA47-435F-A548-56B78DEB68A9}" dt="2022-05-20T08:59:04.677" v="5036" actId="1036"/>
          <ac:spMkLst>
            <pc:docMk/>
            <pc:sldMk cId="2807470781" sldId="878"/>
            <ac:spMk id="10" creationId="{9C465F6D-1B7D-9313-CFF2-AE1334FABFC4}"/>
          </ac:spMkLst>
        </pc:spChg>
        <pc:spChg chg="mod">
          <ac:chgData name="Nguyen Chi Son" userId="606856d02e9d83ac" providerId="LiveId" clId="{D20242F0-AA47-435F-A548-56B78DEB68A9}" dt="2022-05-20T08:59:04.677" v="5036" actId="1036"/>
          <ac:spMkLst>
            <pc:docMk/>
            <pc:sldMk cId="2807470781" sldId="878"/>
            <ac:spMk id="11" creationId="{2E9206E3-6687-E70E-6A4F-C896033B4B0B}"/>
          </ac:spMkLst>
        </pc:spChg>
        <pc:spChg chg="mod">
          <ac:chgData name="Nguyen Chi Son" userId="606856d02e9d83ac" providerId="LiveId" clId="{D20242F0-AA47-435F-A548-56B78DEB68A9}" dt="2022-05-20T08:47:01.585" v="4698" actId="20577"/>
          <ac:spMkLst>
            <pc:docMk/>
            <pc:sldMk cId="2807470781" sldId="878"/>
            <ac:spMk id="19" creationId="{9C339D16-68E4-43C4-A62E-D0146138D23B}"/>
          </ac:spMkLst>
        </pc:spChg>
        <pc:graphicFrameChg chg="mod">
          <ac:chgData name="Nguyen Chi Son" userId="606856d02e9d83ac" providerId="LiveId" clId="{D20242F0-AA47-435F-A548-56B78DEB68A9}" dt="2022-05-20T08:59:04.677" v="5036" actId="1036"/>
          <ac:graphicFrameMkLst>
            <pc:docMk/>
            <pc:sldMk cId="2807470781" sldId="878"/>
            <ac:graphicFrameMk id="12" creationId="{11900353-71AA-6E9A-0ECA-B65BE49CBCAA}"/>
          </ac:graphicFrameMkLst>
        </pc:graphicFrameChg>
        <pc:graphicFrameChg chg="mod">
          <ac:chgData name="Nguyen Chi Son" userId="606856d02e9d83ac" providerId="LiveId" clId="{D20242F0-AA47-435F-A548-56B78DEB68A9}" dt="2022-05-20T08:59:04.677" v="5036" actId="1036"/>
          <ac:graphicFrameMkLst>
            <pc:docMk/>
            <pc:sldMk cId="2807470781" sldId="878"/>
            <ac:graphicFrameMk id="13" creationId="{EFF5A6C2-47F1-E82D-C354-A84B737F8D9B}"/>
          </ac:graphicFrameMkLst>
        </pc:graphicFrameChg>
        <pc:graphicFrameChg chg="del mod">
          <ac:chgData name="Nguyen Chi Son" userId="606856d02e9d83ac" providerId="LiveId" clId="{D20242F0-AA47-435F-A548-56B78DEB68A9}" dt="2022-05-20T08:54:38.955" v="4869" actId="478"/>
          <ac:graphicFrameMkLst>
            <pc:docMk/>
            <pc:sldMk cId="2807470781" sldId="878"/>
            <ac:graphicFrameMk id="15" creationId="{79A607D1-B587-4835-EBCC-8F984B9458BB}"/>
          </ac:graphicFrameMkLst>
        </pc:graphicFrameChg>
        <pc:graphicFrameChg chg="add mod">
          <ac:chgData name="Nguyen Chi Son" userId="606856d02e9d83ac" providerId="LiveId" clId="{D20242F0-AA47-435F-A548-56B78DEB68A9}" dt="2022-05-20T08:52:06.673" v="4737" actId="1076"/>
          <ac:graphicFrameMkLst>
            <pc:docMk/>
            <pc:sldMk cId="2807470781" sldId="878"/>
            <ac:graphicFrameMk id="25" creationId="{E304FA1F-962E-BB2C-3DBD-7BE03B5A2FF6}"/>
          </ac:graphicFrameMkLst>
        </pc:graphicFrameChg>
        <pc:graphicFrameChg chg="add mod">
          <ac:chgData name="Nguyen Chi Son" userId="606856d02e9d83ac" providerId="LiveId" clId="{D20242F0-AA47-435F-A548-56B78DEB68A9}" dt="2022-05-20T08:52:15.585" v="4741" actId="1076"/>
          <ac:graphicFrameMkLst>
            <pc:docMk/>
            <pc:sldMk cId="2807470781" sldId="878"/>
            <ac:graphicFrameMk id="26" creationId="{465D2AD2-348D-06FE-96EB-4D8E973F8F8C}"/>
          </ac:graphicFrameMkLst>
        </pc:graphicFrameChg>
        <pc:graphicFrameChg chg="add mod">
          <ac:chgData name="Nguyen Chi Son" userId="606856d02e9d83ac" providerId="LiveId" clId="{D20242F0-AA47-435F-A548-56B78DEB68A9}" dt="2022-05-20T08:52:24.041" v="4745" actId="1076"/>
          <ac:graphicFrameMkLst>
            <pc:docMk/>
            <pc:sldMk cId="2807470781" sldId="878"/>
            <ac:graphicFrameMk id="27" creationId="{CEA9C906-3722-C50B-F586-11CC1DA2490C}"/>
          </ac:graphicFrameMkLst>
        </pc:graphicFrameChg>
        <pc:graphicFrameChg chg="add mod">
          <ac:chgData name="Nguyen Chi Son" userId="606856d02e9d83ac" providerId="LiveId" clId="{D20242F0-AA47-435F-A548-56B78DEB68A9}" dt="2022-05-20T08:56:08.309" v="4883" actId="571"/>
          <ac:graphicFrameMkLst>
            <pc:docMk/>
            <pc:sldMk cId="2807470781" sldId="878"/>
            <ac:graphicFrameMk id="29" creationId="{1B6BE0AF-E78D-AF07-A798-8FD8C9EFB5DB}"/>
          </ac:graphicFrameMkLst>
        </pc:graphicFrameChg>
        <pc:graphicFrameChg chg="add del mod">
          <ac:chgData name="Nguyen Chi Son" userId="606856d02e9d83ac" providerId="LiveId" clId="{D20242F0-AA47-435F-A548-56B78DEB68A9}" dt="2022-05-20T08:57:56.757" v="4943" actId="478"/>
          <ac:graphicFrameMkLst>
            <pc:docMk/>
            <pc:sldMk cId="2807470781" sldId="878"/>
            <ac:graphicFrameMk id="33" creationId="{9A8337D5-E5FF-D5D7-82B1-5BE46506EC92}"/>
          </ac:graphicFrameMkLst>
        </pc:graphicFrameChg>
        <pc:picChg chg="add mod">
          <ac:chgData name="Nguyen Chi Son" userId="606856d02e9d83ac" providerId="LiveId" clId="{D20242F0-AA47-435F-A548-56B78DEB68A9}" dt="2022-05-20T08:46:44.632" v="4678" actId="1076"/>
          <ac:picMkLst>
            <pc:docMk/>
            <pc:sldMk cId="2807470781" sldId="878"/>
            <ac:picMk id="2050" creationId="{83B8755A-A0D8-E70B-1A01-42E3EEE4B589}"/>
          </ac:picMkLst>
        </pc:picChg>
        <pc:cxnChg chg="add mod">
          <ac:chgData name="Nguyen Chi Son" userId="606856d02e9d83ac" providerId="LiveId" clId="{D20242F0-AA47-435F-A548-56B78DEB68A9}" dt="2022-05-20T08:51:35.321" v="4730" actId="208"/>
          <ac:cxnSpMkLst>
            <pc:docMk/>
            <pc:sldMk cId="2807470781" sldId="878"/>
            <ac:cxnSpMk id="14" creationId="{32D7CA2C-F8D6-BE13-D48B-5FA5D9433803}"/>
          </ac:cxnSpMkLst>
        </pc:cxnChg>
        <pc:cxnChg chg="add mod">
          <ac:chgData name="Nguyen Chi Son" userId="606856d02e9d83ac" providerId="LiveId" clId="{D20242F0-AA47-435F-A548-56B78DEB68A9}" dt="2022-05-20T08:51:35.321" v="4730" actId="208"/>
          <ac:cxnSpMkLst>
            <pc:docMk/>
            <pc:sldMk cId="2807470781" sldId="878"/>
            <ac:cxnSpMk id="16" creationId="{EB7F06F7-A66B-A1CB-A87A-BC5FBD07F023}"/>
          </ac:cxnSpMkLst>
        </pc:cxnChg>
        <pc:cxnChg chg="add mod">
          <ac:chgData name="Nguyen Chi Son" userId="606856d02e9d83ac" providerId="LiveId" clId="{D20242F0-AA47-435F-A548-56B78DEB68A9}" dt="2022-05-20T08:51:35.321" v="4730" actId="208"/>
          <ac:cxnSpMkLst>
            <pc:docMk/>
            <pc:sldMk cId="2807470781" sldId="878"/>
            <ac:cxnSpMk id="22" creationId="{4C2DE7AD-BBFB-63E1-6DE0-334A641B00DD}"/>
          </ac:cxnSpMkLst>
        </pc:cxnChg>
        <pc:cxnChg chg="add mod">
          <ac:chgData name="Nguyen Chi Son" userId="606856d02e9d83ac" providerId="LiveId" clId="{D20242F0-AA47-435F-A548-56B78DEB68A9}" dt="2022-05-20T08:56:08.309" v="4883" actId="571"/>
          <ac:cxnSpMkLst>
            <pc:docMk/>
            <pc:sldMk cId="2807470781" sldId="878"/>
            <ac:cxnSpMk id="28" creationId="{4A7EB32E-4A1E-E2FD-5FC4-CA17A37123AC}"/>
          </ac:cxnSpMkLst>
        </pc:cxnChg>
        <pc:cxnChg chg="add mod">
          <ac:chgData name="Nguyen Chi Son" userId="606856d02e9d83ac" providerId="LiveId" clId="{D20242F0-AA47-435F-A548-56B78DEB68A9}" dt="2022-05-20T08:59:04.677" v="5036" actId="1036"/>
          <ac:cxnSpMkLst>
            <pc:docMk/>
            <pc:sldMk cId="2807470781" sldId="878"/>
            <ac:cxnSpMk id="30" creationId="{50A9BD6F-B616-1CEC-02A4-2DF1A3ED3833}"/>
          </ac:cxnSpMkLst>
        </pc:cxnChg>
      </pc:sldChg>
      <pc:sldChg chg="addSp delSp modSp add mod modAnim">
        <pc:chgData name="Nguyen Chi Son" userId="606856d02e9d83ac" providerId="LiveId" clId="{D20242F0-AA47-435F-A548-56B78DEB68A9}" dt="2022-05-20T11:15:44.500" v="7061"/>
        <pc:sldMkLst>
          <pc:docMk/>
          <pc:sldMk cId="1325680507" sldId="879"/>
        </pc:sldMkLst>
        <pc:spChg chg="mod">
          <ac:chgData name="Nguyen Chi Son" userId="606856d02e9d83ac" providerId="LiveId" clId="{D20242F0-AA47-435F-A548-56B78DEB68A9}" dt="2022-05-20T09:01:26.332" v="5227" actId="20577"/>
          <ac:spMkLst>
            <pc:docMk/>
            <pc:sldMk cId="1325680507" sldId="879"/>
            <ac:spMk id="7" creationId="{A080DEFD-489E-988C-0BFE-BBFE71500792}"/>
          </ac:spMkLst>
        </pc:spChg>
        <pc:spChg chg="mod">
          <ac:chgData name="Nguyen Chi Son" userId="606856d02e9d83ac" providerId="LiveId" clId="{D20242F0-AA47-435F-A548-56B78DEB68A9}" dt="2022-05-20T09:01:19.958" v="5223" actId="122"/>
          <ac:spMkLst>
            <pc:docMk/>
            <pc:sldMk cId="1325680507" sldId="879"/>
            <ac:spMk id="10" creationId="{9C465F6D-1B7D-9313-CFF2-AE1334FABFC4}"/>
          </ac:spMkLst>
        </pc:spChg>
        <pc:graphicFrameChg chg="mod">
          <ac:chgData name="Nguyen Chi Son" userId="606856d02e9d83ac" providerId="LiveId" clId="{D20242F0-AA47-435F-A548-56B78DEB68A9}" dt="2022-05-20T09:01:29.968" v="5228" actId="1076"/>
          <ac:graphicFrameMkLst>
            <pc:docMk/>
            <pc:sldMk cId="1325680507" sldId="879"/>
            <ac:graphicFrameMk id="12" creationId="{11900353-71AA-6E9A-0ECA-B65BE49CBCAA}"/>
          </ac:graphicFrameMkLst>
        </pc:graphicFrameChg>
        <pc:graphicFrameChg chg="mod">
          <ac:chgData name="Nguyen Chi Son" userId="606856d02e9d83ac" providerId="LiveId" clId="{D20242F0-AA47-435F-A548-56B78DEB68A9}" dt="2022-05-20T09:01:21.534" v="5224" actId="1076"/>
          <ac:graphicFrameMkLst>
            <pc:docMk/>
            <pc:sldMk cId="1325680507" sldId="879"/>
            <ac:graphicFrameMk id="13" creationId="{EFF5A6C2-47F1-E82D-C354-A84B737F8D9B}"/>
          </ac:graphicFrameMkLst>
        </pc:graphicFrameChg>
        <pc:cxnChg chg="add del mod">
          <ac:chgData name="Nguyen Chi Son" userId="606856d02e9d83ac" providerId="LiveId" clId="{D20242F0-AA47-435F-A548-56B78DEB68A9}" dt="2022-05-20T09:01:29.968" v="5228" actId="1076"/>
          <ac:cxnSpMkLst>
            <pc:docMk/>
            <pc:sldMk cId="1325680507" sldId="879"/>
            <ac:cxnSpMk id="30" creationId="{50A9BD6F-B616-1CEC-02A4-2DF1A3ED3833}"/>
          </ac:cxnSpMkLst>
        </pc:cxnChg>
      </pc:sldChg>
      <pc:sldChg chg="delSp modSp add mod delAnim modAnim">
        <pc:chgData name="Nguyen Chi Son" userId="606856d02e9d83ac" providerId="LiveId" clId="{D20242F0-AA47-435F-A548-56B78DEB68A9}" dt="2022-05-20T11:15:51.078" v="7063"/>
        <pc:sldMkLst>
          <pc:docMk/>
          <pc:sldMk cId="1878154910" sldId="880"/>
        </pc:sldMkLst>
        <pc:spChg chg="del">
          <ac:chgData name="Nguyen Chi Son" userId="606856d02e9d83ac" providerId="LiveId" clId="{D20242F0-AA47-435F-A548-56B78DEB68A9}" dt="2022-05-20T09:05:08.316" v="5929" actId="478"/>
          <ac:spMkLst>
            <pc:docMk/>
            <pc:sldMk cId="1878154910" sldId="880"/>
            <ac:spMk id="7" creationId="{A080DEFD-489E-988C-0BFE-BBFE71500792}"/>
          </ac:spMkLst>
        </pc:spChg>
        <pc:spChg chg="mod">
          <ac:chgData name="Nguyen Chi Son" userId="606856d02e9d83ac" providerId="LiveId" clId="{D20242F0-AA47-435F-A548-56B78DEB68A9}" dt="2022-05-20T11:02:31.256" v="6027" actId="1035"/>
          <ac:spMkLst>
            <pc:docMk/>
            <pc:sldMk cId="1878154910" sldId="880"/>
            <ac:spMk id="8" creationId="{244A0E4D-9B81-4897-807D-E1D9457208B5}"/>
          </ac:spMkLst>
        </pc:spChg>
        <pc:spChg chg="mod">
          <ac:chgData name="Nguyen Chi Son" userId="606856d02e9d83ac" providerId="LiveId" clId="{D20242F0-AA47-435F-A548-56B78DEB68A9}" dt="2022-05-20T11:02:31.256" v="6027" actId="1035"/>
          <ac:spMkLst>
            <pc:docMk/>
            <pc:sldMk cId="1878154910" sldId="880"/>
            <ac:spMk id="10" creationId="{9C465F6D-1B7D-9313-CFF2-AE1334FABFC4}"/>
          </ac:spMkLst>
        </pc:spChg>
        <pc:spChg chg="del">
          <ac:chgData name="Nguyen Chi Son" userId="606856d02e9d83ac" providerId="LiveId" clId="{D20242F0-AA47-435F-A548-56B78DEB68A9}" dt="2022-05-20T09:05:08.316" v="5929" actId="478"/>
          <ac:spMkLst>
            <pc:docMk/>
            <pc:sldMk cId="1878154910" sldId="880"/>
            <ac:spMk id="11" creationId="{2E9206E3-6687-E70E-6A4F-C896033B4B0B}"/>
          </ac:spMkLst>
        </pc:spChg>
        <pc:spChg chg="mod">
          <ac:chgData name="Nguyen Chi Son" userId="606856d02e9d83ac" providerId="LiveId" clId="{D20242F0-AA47-435F-A548-56B78DEB68A9}" dt="2022-05-20T11:02:17.545" v="6002" actId="20577"/>
          <ac:spMkLst>
            <pc:docMk/>
            <pc:sldMk cId="1878154910" sldId="880"/>
            <ac:spMk id="19" creationId="{9C339D16-68E4-43C4-A62E-D0146138D23B}"/>
          </ac:spMkLst>
        </pc:spChg>
        <pc:graphicFrameChg chg="del">
          <ac:chgData name="Nguyen Chi Son" userId="606856d02e9d83ac" providerId="LiveId" clId="{D20242F0-AA47-435F-A548-56B78DEB68A9}" dt="2022-05-20T09:05:08.316" v="5929" actId="478"/>
          <ac:graphicFrameMkLst>
            <pc:docMk/>
            <pc:sldMk cId="1878154910" sldId="880"/>
            <ac:graphicFrameMk id="12" creationId="{11900353-71AA-6E9A-0ECA-B65BE49CBCAA}"/>
          </ac:graphicFrameMkLst>
        </pc:graphicFrameChg>
        <pc:graphicFrameChg chg="del">
          <ac:chgData name="Nguyen Chi Son" userId="606856d02e9d83ac" providerId="LiveId" clId="{D20242F0-AA47-435F-A548-56B78DEB68A9}" dt="2022-05-20T09:05:05.061" v="5928" actId="478"/>
          <ac:graphicFrameMkLst>
            <pc:docMk/>
            <pc:sldMk cId="1878154910" sldId="880"/>
            <ac:graphicFrameMk id="13" creationId="{EFF5A6C2-47F1-E82D-C354-A84B737F8D9B}"/>
          </ac:graphicFrameMkLst>
        </pc:graphicFrameChg>
        <pc:graphicFrameChg chg="del">
          <ac:chgData name="Nguyen Chi Son" userId="606856d02e9d83ac" providerId="LiveId" clId="{D20242F0-AA47-435F-A548-56B78DEB68A9}" dt="2022-05-20T09:03:15.002" v="5231" actId="478"/>
          <ac:graphicFrameMkLst>
            <pc:docMk/>
            <pc:sldMk cId="1878154910" sldId="880"/>
            <ac:graphicFrameMk id="25" creationId="{E304FA1F-962E-BB2C-3DBD-7BE03B5A2FF6}"/>
          </ac:graphicFrameMkLst>
        </pc:graphicFrameChg>
        <pc:graphicFrameChg chg="del">
          <ac:chgData name="Nguyen Chi Son" userId="606856d02e9d83ac" providerId="LiveId" clId="{D20242F0-AA47-435F-A548-56B78DEB68A9}" dt="2022-05-20T09:03:15.002" v="5231" actId="478"/>
          <ac:graphicFrameMkLst>
            <pc:docMk/>
            <pc:sldMk cId="1878154910" sldId="880"/>
            <ac:graphicFrameMk id="26" creationId="{465D2AD2-348D-06FE-96EB-4D8E973F8F8C}"/>
          </ac:graphicFrameMkLst>
        </pc:graphicFrameChg>
        <pc:graphicFrameChg chg="del">
          <ac:chgData name="Nguyen Chi Son" userId="606856d02e9d83ac" providerId="LiveId" clId="{D20242F0-AA47-435F-A548-56B78DEB68A9}" dt="2022-05-20T09:03:15.002" v="5231" actId="478"/>
          <ac:graphicFrameMkLst>
            <pc:docMk/>
            <pc:sldMk cId="1878154910" sldId="880"/>
            <ac:graphicFrameMk id="27" creationId="{CEA9C906-3722-C50B-F586-11CC1DA2490C}"/>
          </ac:graphicFrameMkLst>
        </pc:graphicFrameChg>
        <pc:picChg chg="del">
          <ac:chgData name="Nguyen Chi Son" userId="606856d02e9d83ac" providerId="LiveId" clId="{D20242F0-AA47-435F-A548-56B78DEB68A9}" dt="2022-05-20T09:03:12.897" v="5230" actId="478"/>
          <ac:picMkLst>
            <pc:docMk/>
            <pc:sldMk cId="1878154910" sldId="880"/>
            <ac:picMk id="2050" creationId="{83B8755A-A0D8-E70B-1A01-42E3EEE4B589}"/>
          </ac:picMkLst>
        </pc:picChg>
        <pc:cxnChg chg="del">
          <ac:chgData name="Nguyen Chi Son" userId="606856d02e9d83ac" providerId="LiveId" clId="{D20242F0-AA47-435F-A548-56B78DEB68A9}" dt="2022-05-20T09:03:15.002" v="5231" actId="478"/>
          <ac:cxnSpMkLst>
            <pc:docMk/>
            <pc:sldMk cId="1878154910" sldId="880"/>
            <ac:cxnSpMk id="14" creationId="{32D7CA2C-F8D6-BE13-D48B-5FA5D9433803}"/>
          </ac:cxnSpMkLst>
        </pc:cxnChg>
        <pc:cxnChg chg="del">
          <ac:chgData name="Nguyen Chi Son" userId="606856d02e9d83ac" providerId="LiveId" clId="{D20242F0-AA47-435F-A548-56B78DEB68A9}" dt="2022-05-20T09:03:15.002" v="5231" actId="478"/>
          <ac:cxnSpMkLst>
            <pc:docMk/>
            <pc:sldMk cId="1878154910" sldId="880"/>
            <ac:cxnSpMk id="16" creationId="{EB7F06F7-A66B-A1CB-A87A-BC5FBD07F023}"/>
          </ac:cxnSpMkLst>
        </pc:cxnChg>
        <pc:cxnChg chg="del">
          <ac:chgData name="Nguyen Chi Son" userId="606856d02e9d83ac" providerId="LiveId" clId="{D20242F0-AA47-435F-A548-56B78DEB68A9}" dt="2022-05-20T09:03:15.002" v="5231" actId="478"/>
          <ac:cxnSpMkLst>
            <pc:docMk/>
            <pc:sldMk cId="1878154910" sldId="880"/>
            <ac:cxnSpMk id="22" creationId="{4C2DE7AD-BBFB-63E1-6DE0-334A641B00DD}"/>
          </ac:cxnSpMkLst>
        </pc:cxnChg>
        <pc:cxnChg chg="del">
          <ac:chgData name="Nguyen Chi Son" userId="606856d02e9d83ac" providerId="LiveId" clId="{D20242F0-AA47-435F-A548-56B78DEB68A9}" dt="2022-05-20T09:05:08.316" v="5929" actId="478"/>
          <ac:cxnSpMkLst>
            <pc:docMk/>
            <pc:sldMk cId="1878154910" sldId="880"/>
            <ac:cxnSpMk id="30" creationId="{50A9BD6F-B616-1CEC-02A4-2DF1A3ED3833}"/>
          </ac:cxnSpMkLst>
        </pc:cxnChg>
      </pc:sldChg>
      <pc:sldChg chg="modSp add ord modAnim">
        <pc:chgData name="Nguyen Chi Son" userId="606856d02e9d83ac" providerId="LiveId" clId="{D20242F0-AA47-435F-A548-56B78DEB68A9}" dt="2022-05-20T11:14:37.401" v="7045"/>
        <pc:sldMkLst>
          <pc:docMk/>
          <pc:sldMk cId="3029192842" sldId="881"/>
        </pc:sldMkLst>
        <pc:spChg chg="mod">
          <ac:chgData name="Nguyen Chi Son" userId="606856d02e9d83ac" providerId="LiveId" clId="{D20242F0-AA47-435F-A548-56B78DEB68A9}" dt="2022-05-20T11:02:57.937" v="6039" actId="20577"/>
          <ac:spMkLst>
            <pc:docMk/>
            <pc:sldMk cId="3029192842" sldId="881"/>
            <ac:spMk id="5" creationId="{959DC5CC-5C06-2E1D-DB4B-4A2D84680265}"/>
          </ac:spMkLst>
        </pc:spChg>
      </pc:sldChg>
      <pc:sldChg chg="addSp delSp modSp add mod modAnim">
        <pc:chgData name="Nguyen Chi Son" userId="606856d02e9d83ac" providerId="LiveId" clId="{D20242F0-AA47-435F-A548-56B78DEB68A9}" dt="2022-05-20T11:15:59" v="7065"/>
        <pc:sldMkLst>
          <pc:docMk/>
          <pc:sldMk cId="2473169954" sldId="882"/>
        </pc:sldMkLst>
        <pc:spChg chg="mod">
          <ac:chgData name="Nguyen Chi Son" userId="606856d02e9d83ac" providerId="LiveId" clId="{D20242F0-AA47-435F-A548-56B78DEB68A9}" dt="2022-05-20T11:10:22.879" v="6890" actId="20577"/>
          <ac:spMkLst>
            <pc:docMk/>
            <pc:sldMk cId="2473169954" sldId="882"/>
            <ac:spMk id="2" creationId="{BA8A6260-CA4B-46A9-A06E-C71EE59E6992}"/>
          </ac:spMkLst>
        </pc:spChg>
        <pc:spChg chg="mod">
          <ac:chgData name="Nguyen Chi Son" userId="606856d02e9d83ac" providerId="LiveId" clId="{D20242F0-AA47-435F-A548-56B78DEB68A9}" dt="2022-05-20T11:14:16.011" v="7042" actId="555"/>
          <ac:spMkLst>
            <pc:docMk/>
            <pc:sldMk cId="2473169954" sldId="882"/>
            <ac:spMk id="8" creationId="{0831C987-DC47-5C6B-746B-7FEAB2752CE3}"/>
          </ac:spMkLst>
        </pc:spChg>
        <pc:spChg chg="mod">
          <ac:chgData name="Nguyen Chi Son" userId="606856d02e9d83ac" providerId="LiveId" clId="{D20242F0-AA47-435F-A548-56B78DEB68A9}" dt="2022-05-20T11:14:16.011" v="7042" actId="555"/>
          <ac:spMkLst>
            <pc:docMk/>
            <pc:sldMk cId="2473169954" sldId="882"/>
            <ac:spMk id="9" creationId="{EE987414-9DE2-B91C-C5D3-84DCF352B7FF}"/>
          </ac:spMkLst>
        </pc:spChg>
        <pc:picChg chg="del">
          <ac:chgData name="Nguyen Chi Son" userId="606856d02e9d83ac" providerId="LiveId" clId="{D20242F0-AA47-435F-A548-56B78DEB68A9}" dt="2022-05-20T11:10:37.817" v="6891" actId="478"/>
          <ac:picMkLst>
            <pc:docMk/>
            <pc:sldMk cId="2473169954" sldId="882"/>
            <ac:picMk id="6" creationId="{E5485768-8C13-3D1C-2F8B-29C1C018B05F}"/>
          </ac:picMkLst>
        </pc:picChg>
        <pc:picChg chg="del">
          <ac:chgData name="Nguyen Chi Son" userId="606856d02e9d83ac" providerId="LiveId" clId="{D20242F0-AA47-435F-A548-56B78DEB68A9}" dt="2022-05-20T11:10:38.270" v="6892" actId="478"/>
          <ac:picMkLst>
            <pc:docMk/>
            <pc:sldMk cId="2473169954" sldId="882"/>
            <ac:picMk id="1026" creationId="{30D9A3F8-9A52-63DD-52D1-F65A5436F766}"/>
          </ac:picMkLst>
        </pc:picChg>
        <pc:picChg chg="add mod">
          <ac:chgData name="Nguyen Chi Son" userId="606856d02e9d83ac" providerId="LiveId" clId="{D20242F0-AA47-435F-A548-56B78DEB68A9}" dt="2022-05-20T11:13:50.918" v="7034" actId="1076"/>
          <ac:picMkLst>
            <pc:docMk/>
            <pc:sldMk cId="2473169954" sldId="882"/>
            <ac:picMk id="2050" creationId="{273FEC68-3B82-B790-F718-20BBCFB89C9F}"/>
          </ac:picMkLst>
        </pc:picChg>
        <pc:picChg chg="add mod">
          <ac:chgData name="Nguyen Chi Son" userId="606856d02e9d83ac" providerId="LiveId" clId="{D20242F0-AA47-435F-A548-56B78DEB68A9}" dt="2022-05-20T11:13:53.371" v="7035" actId="1076"/>
          <ac:picMkLst>
            <pc:docMk/>
            <pc:sldMk cId="2473169954" sldId="882"/>
            <ac:picMk id="2052" creationId="{8A642861-3817-7F27-0B94-D072C2C18502}"/>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9.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95D4B9-0F66-430E-BE66-B9ABD378C14A}" type="datetimeFigureOut">
              <a:rPr lang="en-US" smtClean="0"/>
              <a:t>9/17/2022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0437F0-3CB8-4907-9E53-8CCCF8E80CC3}" type="slidenum">
              <a:rPr lang="en-US" smtClean="0"/>
              <a:t>‹#›</a:t>
            </a:fld>
            <a:endParaRPr lang="en-US"/>
          </a:p>
        </p:txBody>
      </p:sp>
    </p:spTree>
    <p:extLst>
      <p:ext uri="{BB962C8B-B14F-4D97-AF65-F5344CB8AC3E}">
        <p14:creationId xmlns:p14="http://schemas.microsoft.com/office/powerpoint/2010/main" val="45683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3</a:t>
            </a:fld>
            <a:endParaRPr lang="en-US"/>
          </a:p>
        </p:txBody>
      </p:sp>
    </p:spTree>
    <p:extLst>
      <p:ext uri="{BB962C8B-B14F-4D97-AF65-F5344CB8AC3E}">
        <p14:creationId xmlns:p14="http://schemas.microsoft.com/office/powerpoint/2010/main" val="925465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4</a:t>
            </a:fld>
            <a:endParaRPr lang="en-US"/>
          </a:p>
        </p:txBody>
      </p:sp>
    </p:spTree>
    <p:extLst>
      <p:ext uri="{BB962C8B-B14F-4D97-AF65-F5344CB8AC3E}">
        <p14:creationId xmlns:p14="http://schemas.microsoft.com/office/powerpoint/2010/main" val="2280510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7</a:t>
            </a:fld>
            <a:endParaRPr lang="en-US"/>
          </a:p>
        </p:txBody>
      </p:sp>
    </p:spTree>
    <p:extLst>
      <p:ext uri="{BB962C8B-B14F-4D97-AF65-F5344CB8AC3E}">
        <p14:creationId xmlns:p14="http://schemas.microsoft.com/office/powerpoint/2010/main" val="1445968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8</a:t>
            </a:fld>
            <a:endParaRPr lang="en-US"/>
          </a:p>
        </p:txBody>
      </p:sp>
    </p:spTree>
    <p:extLst>
      <p:ext uri="{BB962C8B-B14F-4D97-AF65-F5344CB8AC3E}">
        <p14:creationId xmlns:p14="http://schemas.microsoft.com/office/powerpoint/2010/main" val="1700755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582E22-5637-4236-AF3C-E10FF81D46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565F9FB-0203-4C31-B611-6790285945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53841F6-AD03-4EC2-AB7B-2BC953C5EAD7}"/>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8DB81505-172E-4C0B-B2AB-8FBB040685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A349470-7408-4586-82A6-4310B6696991}"/>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090657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F8E22B-4EB6-4779-82CF-B52166499A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1E57DA9-D343-4BA2-A06C-87F101CDE6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E6883DB-D668-4BEB-9B5E-6D63E48E6261}"/>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70AE406-5AEB-46F9-B5A4-6FF005C13C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8BF899A-2FA6-4AF0-B24B-1D604651E642}"/>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81783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1D3E979-ACF4-4837-A1BD-92319E1B92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B5F7A4C-A1ED-4F39-8273-38436EBF37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222619F-11F8-48C5-8F01-98A7A5ADE6CB}"/>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506B336B-E93F-4B09-8017-F8BBC1C0CC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EC03159-79C8-4DBB-BA9D-016B051B3C24}"/>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1238341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grpSp>
        <p:nvGrpSpPr>
          <p:cNvPr id="9" name="Google Shape;9;p2"/>
          <p:cNvGrpSpPr/>
          <p:nvPr/>
        </p:nvGrpSpPr>
        <p:grpSpPr>
          <a:xfrm>
            <a:off x="-1922590" y="-84767"/>
            <a:ext cx="14320513" cy="7031907"/>
            <a:chOff x="-1441943" y="-63575"/>
            <a:chExt cx="10740385" cy="5273930"/>
          </a:xfrm>
        </p:grpSpPr>
        <p:sp>
          <p:nvSpPr>
            <p:cNvPr id="10" name="Google Shape;10;p2"/>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 name="Google Shape;11;p2"/>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 name="Google Shape;14;p2"/>
          <p:cNvSpPr txBox="1">
            <a:spLocks noGrp="1"/>
          </p:cNvSpPr>
          <p:nvPr>
            <p:ph type="subTitle" idx="1"/>
          </p:nvPr>
        </p:nvSpPr>
        <p:spPr>
          <a:xfrm>
            <a:off x="7773167" y="5199233"/>
            <a:ext cx="3458800" cy="7600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sp>
        <p:nvSpPr>
          <p:cNvPr id="15" name="Google Shape;15;p2"/>
          <p:cNvSpPr txBox="1">
            <a:spLocks noGrp="1"/>
          </p:cNvSpPr>
          <p:nvPr>
            <p:ph type="ctrTitle"/>
          </p:nvPr>
        </p:nvSpPr>
        <p:spPr>
          <a:xfrm>
            <a:off x="5729233" y="4100567"/>
            <a:ext cx="5502800" cy="9752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191919"/>
              </a:buClr>
              <a:buSzPts val="5200"/>
              <a:buNone/>
              <a:defRPr sz="6800" b="0">
                <a:solidFill>
                  <a:schemeClr val="accent2"/>
                </a:solidFill>
                <a:latin typeface="Amatic SC"/>
                <a:ea typeface="Amatic SC"/>
                <a:cs typeface="Amatic SC"/>
                <a:sym typeface="Amatic SC"/>
              </a:defRPr>
            </a:lvl1pPr>
            <a:lvl2pPr lvl="1" algn="ctr" rtl="0">
              <a:spcBef>
                <a:spcPts val="0"/>
              </a:spcBef>
              <a:spcAft>
                <a:spcPts val="0"/>
              </a:spcAft>
              <a:buClr>
                <a:srgbClr val="191919"/>
              </a:buClr>
              <a:buSzPts val="5200"/>
              <a:buNone/>
              <a:defRPr sz="6933">
                <a:solidFill>
                  <a:srgbClr val="191919"/>
                </a:solidFill>
              </a:defRPr>
            </a:lvl2pPr>
            <a:lvl3pPr lvl="2" algn="ctr" rtl="0">
              <a:spcBef>
                <a:spcPts val="0"/>
              </a:spcBef>
              <a:spcAft>
                <a:spcPts val="0"/>
              </a:spcAft>
              <a:buClr>
                <a:srgbClr val="191919"/>
              </a:buClr>
              <a:buSzPts val="5200"/>
              <a:buNone/>
              <a:defRPr sz="6933">
                <a:solidFill>
                  <a:srgbClr val="191919"/>
                </a:solidFill>
              </a:defRPr>
            </a:lvl3pPr>
            <a:lvl4pPr lvl="3" algn="ctr" rtl="0">
              <a:spcBef>
                <a:spcPts val="0"/>
              </a:spcBef>
              <a:spcAft>
                <a:spcPts val="0"/>
              </a:spcAft>
              <a:buClr>
                <a:srgbClr val="191919"/>
              </a:buClr>
              <a:buSzPts val="5200"/>
              <a:buNone/>
              <a:defRPr sz="6933">
                <a:solidFill>
                  <a:srgbClr val="191919"/>
                </a:solidFill>
              </a:defRPr>
            </a:lvl4pPr>
            <a:lvl5pPr lvl="4" algn="ctr" rtl="0">
              <a:spcBef>
                <a:spcPts val="0"/>
              </a:spcBef>
              <a:spcAft>
                <a:spcPts val="0"/>
              </a:spcAft>
              <a:buClr>
                <a:srgbClr val="191919"/>
              </a:buClr>
              <a:buSzPts val="5200"/>
              <a:buNone/>
              <a:defRPr sz="6933">
                <a:solidFill>
                  <a:srgbClr val="191919"/>
                </a:solidFill>
              </a:defRPr>
            </a:lvl5pPr>
            <a:lvl6pPr lvl="5" algn="ctr" rtl="0">
              <a:spcBef>
                <a:spcPts val="0"/>
              </a:spcBef>
              <a:spcAft>
                <a:spcPts val="0"/>
              </a:spcAft>
              <a:buClr>
                <a:srgbClr val="191919"/>
              </a:buClr>
              <a:buSzPts val="5200"/>
              <a:buNone/>
              <a:defRPr sz="6933">
                <a:solidFill>
                  <a:srgbClr val="191919"/>
                </a:solidFill>
              </a:defRPr>
            </a:lvl6pPr>
            <a:lvl7pPr lvl="6" algn="ctr" rtl="0">
              <a:spcBef>
                <a:spcPts val="0"/>
              </a:spcBef>
              <a:spcAft>
                <a:spcPts val="0"/>
              </a:spcAft>
              <a:buClr>
                <a:srgbClr val="191919"/>
              </a:buClr>
              <a:buSzPts val="5200"/>
              <a:buNone/>
              <a:defRPr sz="6933">
                <a:solidFill>
                  <a:srgbClr val="191919"/>
                </a:solidFill>
              </a:defRPr>
            </a:lvl7pPr>
            <a:lvl8pPr lvl="7" algn="ctr" rtl="0">
              <a:spcBef>
                <a:spcPts val="0"/>
              </a:spcBef>
              <a:spcAft>
                <a:spcPts val="0"/>
              </a:spcAft>
              <a:buClr>
                <a:srgbClr val="191919"/>
              </a:buClr>
              <a:buSzPts val="5200"/>
              <a:buNone/>
              <a:defRPr sz="6933">
                <a:solidFill>
                  <a:srgbClr val="191919"/>
                </a:solidFill>
              </a:defRPr>
            </a:lvl8pPr>
            <a:lvl9pPr lvl="8" algn="ctr" rtl="0">
              <a:spcBef>
                <a:spcPts val="0"/>
              </a:spcBef>
              <a:spcAft>
                <a:spcPts val="0"/>
              </a:spcAft>
              <a:buClr>
                <a:srgbClr val="191919"/>
              </a:buClr>
              <a:buSzPts val="5200"/>
              <a:buNone/>
              <a:defRPr sz="6933">
                <a:solidFill>
                  <a:srgbClr val="191919"/>
                </a:solidFill>
              </a:defRPr>
            </a:lvl9pPr>
          </a:lstStyle>
          <a:p>
            <a:endParaRPr/>
          </a:p>
        </p:txBody>
      </p:sp>
      <p:sp>
        <p:nvSpPr>
          <p:cNvPr id="16" name="Google Shape;16;p2"/>
          <p:cNvSpPr txBox="1">
            <a:spLocks noGrp="1"/>
          </p:cNvSpPr>
          <p:nvPr>
            <p:ph type="ctrTitle" idx="2"/>
          </p:nvPr>
        </p:nvSpPr>
        <p:spPr>
          <a:xfrm>
            <a:off x="5729233" y="898767"/>
            <a:ext cx="5502800" cy="3201600"/>
          </a:xfrm>
          <a:prstGeom prst="rect">
            <a:avLst/>
          </a:prstGeom>
        </p:spPr>
        <p:txBody>
          <a:bodyPr spcFirstLastPara="1" wrap="square" lIns="91425" tIns="91425" rIns="91425" bIns="91425" anchor="t" anchorCtr="0">
            <a:noAutofit/>
          </a:bodyPr>
          <a:lstStyle>
            <a:lvl1pPr lvl="0" algn="r">
              <a:lnSpc>
                <a:spcPct val="90000"/>
              </a:lnSpc>
              <a:spcBef>
                <a:spcPts val="0"/>
              </a:spcBef>
              <a:spcAft>
                <a:spcPts val="0"/>
              </a:spcAft>
              <a:buClr>
                <a:srgbClr val="191919"/>
              </a:buClr>
              <a:buSzPts val="5200"/>
              <a:buNone/>
              <a:defRPr sz="11066">
                <a:solidFill>
                  <a:srgbClr val="191919"/>
                </a:solidFill>
                <a:latin typeface="Amatic SC"/>
                <a:ea typeface="Amatic SC"/>
                <a:cs typeface="Amatic SC"/>
                <a:sym typeface="Amatic SC"/>
              </a:defRPr>
            </a:lvl1pPr>
            <a:lvl2pPr lvl="1" algn="ctr">
              <a:spcBef>
                <a:spcPts val="0"/>
              </a:spcBef>
              <a:spcAft>
                <a:spcPts val="0"/>
              </a:spcAft>
              <a:buClr>
                <a:srgbClr val="191919"/>
              </a:buClr>
              <a:buSzPts val="5200"/>
              <a:buNone/>
              <a:defRPr sz="6933">
                <a:solidFill>
                  <a:srgbClr val="191919"/>
                </a:solidFill>
              </a:defRPr>
            </a:lvl2pPr>
            <a:lvl3pPr lvl="2" algn="ctr">
              <a:spcBef>
                <a:spcPts val="0"/>
              </a:spcBef>
              <a:spcAft>
                <a:spcPts val="0"/>
              </a:spcAft>
              <a:buClr>
                <a:srgbClr val="191919"/>
              </a:buClr>
              <a:buSzPts val="5200"/>
              <a:buNone/>
              <a:defRPr sz="6933">
                <a:solidFill>
                  <a:srgbClr val="191919"/>
                </a:solidFill>
              </a:defRPr>
            </a:lvl3pPr>
            <a:lvl4pPr lvl="3" algn="ctr">
              <a:spcBef>
                <a:spcPts val="0"/>
              </a:spcBef>
              <a:spcAft>
                <a:spcPts val="0"/>
              </a:spcAft>
              <a:buClr>
                <a:srgbClr val="191919"/>
              </a:buClr>
              <a:buSzPts val="5200"/>
              <a:buNone/>
              <a:defRPr sz="6933">
                <a:solidFill>
                  <a:srgbClr val="191919"/>
                </a:solidFill>
              </a:defRPr>
            </a:lvl4pPr>
            <a:lvl5pPr lvl="4" algn="ctr">
              <a:spcBef>
                <a:spcPts val="0"/>
              </a:spcBef>
              <a:spcAft>
                <a:spcPts val="0"/>
              </a:spcAft>
              <a:buClr>
                <a:srgbClr val="191919"/>
              </a:buClr>
              <a:buSzPts val="5200"/>
              <a:buNone/>
              <a:defRPr sz="6933">
                <a:solidFill>
                  <a:srgbClr val="191919"/>
                </a:solidFill>
              </a:defRPr>
            </a:lvl5pPr>
            <a:lvl6pPr lvl="5" algn="ctr">
              <a:spcBef>
                <a:spcPts val="0"/>
              </a:spcBef>
              <a:spcAft>
                <a:spcPts val="0"/>
              </a:spcAft>
              <a:buClr>
                <a:srgbClr val="191919"/>
              </a:buClr>
              <a:buSzPts val="5200"/>
              <a:buNone/>
              <a:defRPr sz="6933">
                <a:solidFill>
                  <a:srgbClr val="191919"/>
                </a:solidFill>
              </a:defRPr>
            </a:lvl6pPr>
            <a:lvl7pPr lvl="6" algn="ctr">
              <a:spcBef>
                <a:spcPts val="0"/>
              </a:spcBef>
              <a:spcAft>
                <a:spcPts val="0"/>
              </a:spcAft>
              <a:buClr>
                <a:srgbClr val="191919"/>
              </a:buClr>
              <a:buSzPts val="5200"/>
              <a:buNone/>
              <a:defRPr sz="6933">
                <a:solidFill>
                  <a:srgbClr val="191919"/>
                </a:solidFill>
              </a:defRPr>
            </a:lvl7pPr>
            <a:lvl8pPr lvl="7" algn="ctr">
              <a:spcBef>
                <a:spcPts val="0"/>
              </a:spcBef>
              <a:spcAft>
                <a:spcPts val="0"/>
              </a:spcAft>
              <a:buClr>
                <a:srgbClr val="191919"/>
              </a:buClr>
              <a:buSzPts val="5200"/>
              <a:buNone/>
              <a:defRPr sz="6933">
                <a:solidFill>
                  <a:srgbClr val="191919"/>
                </a:solidFill>
              </a:defRPr>
            </a:lvl8pPr>
            <a:lvl9pPr lvl="8" algn="ctr">
              <a:spcBef>
                <a:spcPts val="0"/>
              </a:spcBef>
              <a:spcAft>
                <a:spcPts val="0"/>
              </a:spcAft>
              <a:buClr>
                <a:srgbClr val="191919"/>
              </a:buClr>
              <a:buSzPts val="5200"/>
              <a:buNone/>
              <a:defRPr sz="6933">
                <a:solidFill>
                  <a:srgbClr val="191919"/>
                </a:solidFill>
              </a:defRPr>
            </a:lvl9pPr>
          </a:lstStyle>
          <a:p>
            <a:endParaRPr/>
          </a:p>
        </p:txBody>
      </p:sp>
    </p:spTree>
    <p:extLst>
      <p:ext uri="{BB962C8B-B14F-4D97-AF65-F5344CB8AC3E}">
        <p14:creationId xmlns:p14="http://schemas.microsoft.com/office/powerpoint/2010/main" val="892676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7"/>
        <p:cNvGrpSpPr/>
        <p:nvPr/>
      </p:nvGrpSpPr>
      <p:grpSpPr>
        <a:xfrm>
          <a:off x="0" y="0"/>
          <a:ext cx="0" cy="0"/>
          <a:chOff x="0" y="0"/>
          <a:chExt cx="0" cy="0"/>
        </a:xfrm>
      </p:grpSpPr>
      <p:grpSp>
        <p:nvGrpSpPr>
          <p:cNvPr id="18" name="Google Shape;18;p3"/>
          <p:cNvGrpSpPr/>
          <p:nvPr/>
        </p:nvGrpSpPr>
        <p:grpSpPr>
          <a:xfrm>
            <a:off x="-67438" y="-139063"/>
            <a:ext cx="12359159" cy="7086195"/>
            <a:chOff x="-50579" y="-104297"/>
            <a:chExt cx="9269369" cy="5314646"/>
          </a:xfrm>
        </p:grpSpPr>
        <p:sp>
          <p:nvSpPr>
            <p:cNvPr id="19" name="Google Shape;19;p3"/>
            <p:cNvSpPr/>
            <p:nvPr/>
          </p:nvSpPr>
          <p:spPr>
            <a:xfrm rot="10800000">
              <a:off x="-50579" y="1770985"/>
              <a:ext cx="5628179" cy="3439365"/>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3"/>
            <p:cNvSpPr/>
            <p:nvPr/>
          </p:nvSpPr>
          <p:spPr>
            <a:xfrm>
              <a:off x="0" y="284359"/>
              <a:ext cx="937703" cy="1597861"/>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3"/>
            <p:cNvSpPr/>
            <p:nvPr/>
          </p:nvSpPr>
          <p:spPr>
            <a:xfrm rot="10800000" flipH="1">
              <a:off x="5626472" y="-104297"/>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2" name="Google Shape;22;p3"/>
          <p:cNvSpPr txBox="1">
            <a:spLocks noGrp="1"/>
          </p:cNvSpPr>
          <p:nvPr>
            <p:ph type="title"/>
          </p:nvPr>
        </p:nvSpPr>
        <p:spPr>
          <a:xfrm>
            <a:off x="6156200" y="2914117"/>
            <a:ext cx="4201200" cy="11224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96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23" name="Google Shape;23;p3"/>
          <p:cNvSpPr txBox="1">
            <a:spLocks noGrp="1"/>
          </p:cNvSpPr>
          <p:nvPr>
            <p:ph type="title" idx="2" hasCustomPrompt="1"/>
          </p:nvPr>
        </p:nvSpPr>
        <p:spPr>
          <a:xfrm>
            <a:off x="8067767" y="1246907"/>
            <a:ext cx="2289600" cy="2060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6000"/>
              <a:buNone/>
              <a:defRPr sz="12800">
                <a:solidFill>
                  <a:schemeClr val="accent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24" name="Google Shape;24;p3"/>
          <p:cNvSpPr txBox="1">
            <a:spLocks noGrp="1"/>
          </p:cNvSpPr>
          <p:nvPr>
            <p:ph type="subTitle" idx="1"/>
          </p:nvPr>
        </p:nvSpPr>
        <p:spPr>
          <a:xfrm>
            <a:off x="6809700" y="4222567"/>
            <a:ext cx="3547600" cy="77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21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850534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grpSp>
        <p:nvGrpSpPr>
          <p:cNvPr id="26" name="Google Shape;26;p4"/>
          <p:cNvGrpSpPr/>
          <p:nvPr/>
        </p:nvGrpSpPr>
        <p:grpSpPr>
          <a:xfrm>
            <a:off x="3941533" y="-6"/>
            <a:ext cx="8394600" cy="6967036"/>
            <a:chOff x="2956150" y="-5"/>
            <a:chExt cx="6295950" cy="5225277"/>
          </a:xfrm>
        </p:grpSpPr>
        <p:sp>
          <p:nvSpPr>
            <p:cNvPr id="27" name="Google Shape;27;p4"/>
            <p:cNvSpPr/>
            <p:nvPr/>
          </p:nvSpPr>
          <p:spPr>
            <a:xfrm rot="-5400000" flipH="1">
              <a:off x="5812443" y="-353667"/>
              <a:ext cx="1004700" cy="1712026"/>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 name="Google Shape;28;p4"/>
            <p:cNvSpPr/>
            <p:nvPr/>
          </p:nvSpPr>
          <p:spPr>
            <a:xfrm flipH="1">
              <a:off x="2956150" y="1858950"/>
              <a:ext cx="6295950" cy="3366323"/>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9" name="Google Shape;29;p4"/>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4267"/>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0" name="Google Shape;30;p4"/>
          <p:cNvSpPr txBox="1">
            <a:spLocks noGrp="1"/>
          </p:cNvSpPr>
          <p:nvPr>
            <p:ph type="body" idx="1"/>
          </p:nvPr>
        </p:nvSpPr>
        <p:spPr>
          <a:xfrm>
            <a:off x="960000" y="1649444"/>
            <a:ext cx="10272000" cy="4488400"/>
          </a:xfrm>
          <a:prstGeom prst="rect">
            <a:avLst/>
          </a:prstGeom>
        </p:spPr>
        <p:txBody>
          <a:bodyPr spcFirstLastPara="1" wrap="square" lIns="91425" tIns="91425" rIns="91425" bIns="91425" anchor="t" anchorCtr="0">
            <a:noAutofit/>
          </a:bodyPr>
          <a:lstStyle>
            <a:lvl1pPr marL="609585" lvl="0" indent="-423323" rtl="0">
              <a:lnSpc>
                <a:spcPct val="115000"/>
              </a:lnSpc>
              <a:spcBef>
                <a:spcPts val="0"/>
              </a:spcBef>
              <a:spcAft>
                <a:spcPts val="0"/>
              </a:spcAft>
              <a:buClr>
                <a:srgbClr val="434343"/>
              </a:buClr>
              <a:buSzPts val="1400"/>
              <a:buChar char="●"/>
              <a:defRPr sz="1400">
                <a:solidFill>
                  <a:srgbClr val="434343"/>
                </a:solidFill>
              </a:defRPr>
            </a:lvl1pPr>
            <a:lvl2pPr marL="1219170" lvl="1" indent="-423323" rtl="0">
              <a:lnSpc>
                <a:spcPct val="115000"/>
              </a:lnSpc>
              <a:spcBef>
                <a:spcPts val="2133"/>
              </a:spcBef>
              <a:spcAft>
                <a:spcPts val="0"/>
              </a:spcAft>
              <a:buClr>
                <a:srgbClr val="434343"/>
              </a:buClr>
              <a:buSzPts val="1400"/>
              <a:buChar char="○"/>
              <a:defRPr>
                <a:solidFill>
                  <a:srgbClr val="434343"/>
                </a:solidFill>
              </a:defRPr>
            </a:lvl2pPr>
            <a:lvl3pPr marL="1828754" lvl="2" indent="-423323" rtl="0">
              <a:lnSpc>
                <a:spcPct val="115000"/>
              </a:lnSpc>
              <a:spcBef>
                <a:spcPts val="2133"/>
              </a:spcBef>
              <a:spcAft>
                <a:spcPts val="0"/>
              </a:spcAft>
              <a:buClr>
                <a:srgbClr val="434343"/>
              </a:buClr>
              <a:buSzPts val="1400"/>
              <a:buChar char="■"/>
              <a:defRPr>
                <a:solidFill>
                  <a:srgbClr val="434343"/>
                </a:solidFill>
              </a:defRPr>
            </a:lvl3pPr>
            <a:lvl4pPr marL="2438339" lvl="3" indent="-423323" rtl="0">
              <a:lnSpc>
                <a:spcPct val="115000"/>
              </a:lnSpc>
              <a:spcBef>
                <a:spcPts val="2133"/>
              </a:spcBef>
              <a:spcAft>
                <a:spcPts val="0"/>
              </a:spcAft>
              <a:buClr>
                <a:srgbClr val="434343"/>
              </a:buClr>
              <a:buSzPts val="1400"/>
              <a:buChar char="●"/>
              <a:defRPr>
                <a:solidFill>
                  <a:srgbClr val="434343"/>
                </a:solidFill>
              </a:defRPr>
            </a:lvl4pPr>
            <a:lvl5pPr marL="3047924" lvl="4" indent="-423323" rtl="0">
              <a:lnSpc>
                <a:spcPct val="115000"/>
              </a:lnSpc>
              <a:spcBef>
                <a:spcPts val="2133"/>
              </a:spcBef>
              <a:spcAft>
                <a:spcPts val="0"/>
              </a:spcAft>
              <a:buClr>
                <a:srgbClr val="434343"/>
              </a:buClr>
              <a:buSzPts val="1400"/>
              <a:buChar char="○"/>
              <a:defRPr>
                <a:solidFill>
                  <a:srgbClr val="434343"/>
                </a:solidFill>
              </a:defRPr>
            </a:lvl5pPr>
            <a:lvl6pPr marL="3657509" lvl="5" indent="-423323" rtl="0">
              <a:lnSpc>
                <a:spcPct val="115000"/>
              </a:lnSpc>
              <a:spcBef>
                <a:spcPts val="2133"/>
              </a:spcBef>
              <a:spcAft>
                <a:spcPts val="0"/>
              </a:spcAft>
              <a:buClr>
                <a:srgbClr val="434343"/>
              </a:buClr>
              <a:buSzPts val="1400"/>
              <a:buChar char="■"/>
              <a:defRPr>
                <a:solidFill>
                  <a:srgbClr val="434343"/>
                </a:solidFill>
              </a:defRPr>
            </a:lvl6pPr>
            <a:lvl7pPr marL="4267093" lvl="6" indent="-423323" rtl="0">
              <a:lnSpc>
                <a:spcPct val="115000"/>
              </a:lnSpc>
              <a:spcBef>
                <a:spcPts val="2133"/>
              </a:spcBef>
              <a:spcAft>
                <a:spcPts val="0"/>
              </a:spcAft>
              <a:buClr>
                <a:srgbClr val="434343"/>
              </a:buClr>
              <a:buSzPts val="1400"/>
              <a:buChar char="●"/>
              <a:defRPr>
                <a:solidFill>
                  <a:srgbClr val="434343"/>
                </a:solidFill>
              </a:defRPr>
            </a:lvl7pPr>
            <a:lvl8pPr marL="4876678" lvl="7" indent="-423323" rtl="0">
              <a:lnSpc>
                <a:spcPct val="115000"/>
              </a:lnSpc>
              <a:spcBef>
                <a:spcPts val="2133"/>
              </a:spcBef>
              <a:spcAft>
                <a:spcPts val="0"/>
              </a:spcAft>
              <a:buClr>
                <a:srgbClr val="434343"/>
              </a:buClr>
              <a:buSzPts val="1400"/>
              <a:buChar char="○"/>
              <a:defRPr>
                <a:solidFill>
                  <a:srgbClr val="434343"/>
                </a:solidFill>
              </a:defRPr>
            </a:lvl8pPr>
            <a:lvl9pPr marL="5486263" lvl="8" indent="-423323" rtl="0">
              <a:lnSpc>
                <a:spcPct val="115000"/>
              </a:lnSpc>
              <a:spcBef>
                <a:spcPts val="2133"/>
              </a:spcBef>
              <a:spcAft>
                <a:spcPts val="2133"/>
              </a:spcAft>
              <a:buClr>
                <a:srgbClr val="434343"/>
              </a:buClr>
              <a:buSzPts val="1400"/>
              <a:buChar char="■"/>
              <a:defRPr>
                <a:solidFill>
                  <a:srgbClr val="434343"/>
                </a:solidFill>
              </a:defRPr>
            </a:lvl9pPr>
          </a:lstStyle>
          <a:p>
            <a:endParaRPr/>
          </a:p>
        </p:txBody>
      </p:sp>
      <p:cxnSp>
        <p:nvCxnSpPr>
          <p:cNvPr id="31" name="Google Shape;31;p4"/>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455729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grpSp>
        <p:nvGrpSpPr>
          <p:cNvPr id="33" name="Google Shape;33;p5"/>
          <p:cNvGrpSpPr/>
          <p:nvPr/>
        </p:nvGrpSpPr>
        <p:grpSpPr>
          <a:xfrm>
            <a:off x="-1922590" y="-84766"/>
            <a:ext cx="14320513" cy="6942793"/>
            <a:chOff x="-1441943" y="-63575"/>
            <a:chExt cx="10740385" cy="5207095"/>
          </a:xfrm>
        </p:grpSpPr>
        <p:sp>
          <p:nvSpPr>
            <p:cNvPr id="34" name="Google Shape;34;p5"/>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 name="Google Shape;35;p5"/>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6" name="Google Shape;36;p5"/>
          <p:cNvSpPr txBox="1">
            <a:spLocks noGrp="1"/>
          </p:cNvSpPr>
          <p:nvPr>
            <p:ph type="subTitle" idx="1"/>
          </p:nvPr>
        </p:nvSpPr>
        <p:spPr>
          <a:xfrm>
            <a:off x="7616400" y="2309500"/>
            <a:ext cx="3615600" cy="752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Font typeface="Bebas Neue"/>
              <a:buNone/>
              <a:defRPr sz="3200" b="1">
                <a:latin typeface="Amatic SC"/>
                <a:ea typeface="Amatic SC"/>
                <a:cs typeface="Amatic SC"/>
                <a:sym typeface="Amatic SC"/>
              </a:defRPr>
            </a:lvl1pPr>
            <a:lvl2pPr lvl="1" algn="ctr">
              <a:lnSpc>
                <a:spcPct val="100000"/>
              </a:lnSpc>
              <a:spcBef>
                <a:spcPts val="2133"/>
              </a:spcBef>
              <a:spcAft>
                <a:spcPts val="0"/>
              </a:spcAft>
              <a:buSzPts val="1400"/>
              <a:buFont typeface="Bebas Neue"/>
              <a:buNone/>
              <a:defRPr>
                <a:latin typeface="Bebas Neue"/>
                <a:ea typeface="Bebas Neue"/>
                <a:cs typeface="Bebas Neue"/>
                <a:sym typeface="Bebas Neue"/>
              </a:defRPr>
            </a:lvl2pPr>
            <a:lvl3pPr lvl="2" algn="ctr">
              <a:lnSpc>
                <a:spcPct val="100000"/>
              </a:lnSpc>
              <a:spcBef>
                <a:spcPts val="2133"/>
              </a:spcBef>
              <a:spcAft>
                <a:spcPts val="0"/>
              </a:spcAft>
              <a:buSzPts val="1400"/>
              <a:buFont typeface="Bebas Neue"/>
              <a:buNone/>
              <a:defRPr>
                <a:latin typeface="Bebas Neue"/>
                <a:ea typeface="Bebas Neue"/>
                <a:cs typeface="Bebas Neue"/>
                <a:sym typeface="Bebas Neue"/>
              </a:defRPr>
            </a:lvl3pPr>
            <a:lvl4pPr lvl="3" algn="ctr">
              <a:lnSpc>
                <a:spcPct val="100000"/>
              </a:lnSpc>
              <a:spcBef>
                <a:spcPts val="2133"/>
              </a:spcBef>
              <a:spcAft>
                <a:spcPts val="0"/>
              </a:spcAft>
              <a:buSzPts val="1400"/>
              <a:buFont typeface="Bebas Neue"/>
              <a:buNone/>
              <a:defRPr>
                <a:latin typeface="Bebas Neue"/>
                <a:ea typeface="Bebas Neue"/>
                <a:cs typeface="Bebas Neue"/>
                <a:sym typeface="Bebas Neue"/>
              </a:defRPr>
            </a:lvl4pPr>
            <a:lvl5pPr lvl="4" algn="ctr">
              <a:lnSpc>
                <a:spcPct val="100000"/>
              </a:lnSpc>
              <a:spcBef>
                <a:spcPts val="2133"/>
              </a:spcBef>
              <a:spcAft>
                <a:spcPts val="0"/>
              </a:spcAft>
              <a:buSzPts val="1400"/>
              <a:buFont typeface="Bebas Neue"/>
              <a:buNone/>
              <a:defRPr>
                <a:latin typeface="Bebas Neue"/>
                <a:ea typeface="Bebas Neue"/>
                <a:cs typeface="Bebas Neue"/>
                <a:sym typeface="Bebas Neue"/>
              </a:defRPr>
            </a:lvl5pPr>
            <a:lvl6pPr lvl="5" algn="ctr">
              <a:lnSpc>
                <a:spcPct val="100000"/>
              </a:lnSpc>
              <a:spcBef>
                <a:spcPts val="2133"/>
              </a:spcBef>
              <a:spcAft>
                <a:spcPts val="0"/>
              </a:spcAft>
              <a:buSzPts val="1400"/>
              <a:buFont typeface="Bebas Neue"/>
              <a:buNone/>
              <a:defRPr>
                <a:latin typeface="Bebas Neue"/>
                <a:ea typeface="Bebas Neue"/>
                <a:cs typeface="Bebas Neue"/>
                <a:sym typeface="Bebas Neue"/>
              </a:defRPr>
            </a:lvl6pPr>
            <a:lvl7pPr lvl="6" algn="ctr">
              <a:lnSpc>
                <a:spcPct val="100000"/>
              </a:lnSpc>
              <a:spcBef>
                <a:spcPts val="2133"/>
              </a:spcBef>
              <a:spcAft>
                <a:spcPts val="0"/>
              </a:spcAft>
              <a:buSzPts val="1400"/>
              <a:buFont typeface="Bebas Neue"/>
              <a:buNone/>
              <a:defRPr>
                <a:latin typeface="Bebas Neue"/>
                <a:ea typeface="Bebas Neue"/>
                <a:cs typeface="Bebas Neue"/>
                <a:sym typeface="Bebas Neue"/>
              </a:defRPr>
            </a:lvl7pPr>
            <a:lvl8pPr lvl="7" algn="ctr">
              <a:lnSpc>
                <a:spcPct val="100000"/>
              </a:lnSpc>
              <a:spcBef>
                <a:spcPts val="2133"/>
              </a:spcBef>
              <a:spcAft>
                <a:spcPts val="0"/>
              </a:spcAft>
              <a:buSzPts val="1400"/>
              <a:buFont typeface="Bebas Neue"/>
              <a:buNone/>
              <a:defRPr>
                <a:latin typeface="Bebas Neue"/>
                <a:ea typeface="Bebas Neue"/>
                <a:cs typeface="Bebas Neue"/>
                <a:sym typeface="Bebas Neue"/>
              </a:defRPr>
            </a:lvl8pPr>
            <a:lvl9pPr lvl="8" algn="ctr">
              <a:lnSpc>
                <a:spcPct val="100000"/>
              </a:lnSpc>
              <a:spcBef>
                <a:spcPts val="2133"/>
              </a:spcBef>
              <a:spcAft>
                <a:spcPts val="2133"/>
              </a:spcAft>
              <a:buSzPts val="1400"/>
              <a:buFont typeface="Bebas Neue"/>
              <a:buNone/>
              <a:defRPr>
                <a:latin typeface="Bebas Neue"/>
                <a:ea typeface="Bebas Neue"/>
                <a:cs typeface="Bebas Neue"/>
                <a:sym typeface="Bebas Neue"/>
              </a:defRPr>
            </a:lvl9pPr>
          </a:lstStyle>
          <a:p>
            <a:endParaRPr/>
          </a:p>
        </p:txBody>
      </p:sp>
      <p:sp>
        <p:nvSpPr>
          <p:cNvPr id="37" name="Google Shape;37;p5"/>
          <p:cNvSpPr txBox="1">
            <a:spLocks noGrp="1"/>
          </p:cNvSpPr>
          <p:nvPr>
            <p:ph type="subTitle" idx="2"/>
          </p:nvPr>
        </p:nvSpPr>
        <p:spPr>
          <a:xfrm>
            <a:off x="7616400" y="4212291"/>
            <a:ext cx="3615600" cy="75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Font typeface="Bebas Neue"/>
              <a:buNone/>
              <a:defRPr sz="3200" b="1">
                <a:latin typeface="Amatic SC"/>
                <a:ea typeface="Amatic SC"/>
                <a:cs typeface="Amatic SC"/>
                <a:sym typeface="Amatic SC"/>
              </a:defRPr>
            </a:lvl1pPr>
            <a:lvl2pPr lvl="1" algn="ctr" rtl="0">
              <a:lnSpc>
                <a:spcPct val="100000"/>
              </a:lnSpc>
              <a:spcBef>
                <a:spcPts val="2133"/>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2133"/>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2133"/>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2133"/>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2133"/>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2133"/>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2133"/>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2133"/>
              </a:spcBef>
              <a:spcAft>
                <a:spcPts val="2133"/>
              </a:spcAft>
              <a:buSzPts val="1400"/>
              <a:buFont typeface="Bebas Neue"/>
              <a:buNone/>
              <a:defRPr>
                <a:latin typeface="Bebas Neue"/>
                <a:ea typeface="Bebas Neue"/>
                <a:cs typeface="Bebas Neue"/>
                <a:sym typeface="Bebas Neue"/>
              </a:defRPr>
            </a:lvl9pPr>
          </a:lstStyle>
          <a:p>
            <a:endParaRPr/>
          </a:p>
        </p:txBody>
      </p:sp>
      <p:sp>
        <p:nvSpPr>
          <p:cNvPr id="38" name="Google Shape;38;p5"/>
          <p:cNvSpPr txBox="1">
            <a:spLocks noGrp="1"/>
          </p:cNvSpPr>
          <p:nvPr>
            <p:ph type="subTitle" idx="3"/>
          </p:nvPr>
        </p:nvSpPr>
        <p:spPr>
          <a:xfrm>
            <a:off x="7616400" y="2902232"/>
            <a:ext cx="3615600" cy="83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39" name="Google Shape;39;p5"/>
          <p:cNvSpPr txBox="1">
            <a:spLocks noGrp="1"/>
          </p:cNvSpPr>
          <p:nvPr>
            <p:ph type="subTitle" idx="4"/>
          </p:nvPr>
        </p:nvSpPr>
        <p:spPr>
          <a:xfrm>
            <a:off x="7616400" y="4805017"/>
            <a:ext cx="3615600" cy="83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40" name="Google Shape;40;p5"/>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41" name="Google Shape;41;p5"/>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1873372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56"/>
        <p:cNvGrpSpPr/>
        <p:nvPr/>
      </p:nvGrpSpPr>
      <p:grpSpPr>
        <a:xfrm>
          <a:off x="0" y="0"/>
          <a:ext cx="0" cy="0"/>
          <a:chOff x="0" y="0"/>
          <a:chExt cx="0" cy="0"/>
        </a:xfrm>
      </p:grpSpPr>
      <p:grpSp>
        <p:nvGrpSpPr>
          <p:cNvPr id="57" name="Google Shape;57;p8"/>
          <p:cNvGrpSpPr/>
          <p:nvPr/>
        </p:nvGrpSpPr>
        <p:grpSpPr>
          <a:xfrm flipH="1">
            <a:off x="-1922590" y="-84766"/>
            <a:ext cx="14320513" cy="6942793"/>
            <a:chOff x="-1441943" y="-63575"/>
            <a:chExt cx="10740385" cy="5207095"/>
          </a:xfrm>
        </p:grpSpPr>
        <p:sp>
          <p:nvSpPr>
            <p:cNvPr id="58" name="Google Shape;58;p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 name="Google Shape;59;p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0" name="Google Shape;60;p8"/>
          <p:cNvSpPr txBox="1">
            <a:spLocks noGrp="1"/>
          </p:cNvSpPr>
          <p:nvPr>
            <p:ph type="title"/>
          </p:nvPr>
        </p:nvSpPr>
        <p:spPr>
          <a:xfrm>
            <a:off x="2724400" y="2149600"/>
            <a:ext cx="6743200" cy="2558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746679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61"/>
        <p:cNvGrpSpPr/>
        <p:nvPr/>
      </p:nvGrpSpPr>
      <p:grpSpPr>
        <a:xfrm>
          <a:off x="0" y="0"/>
          <a:ext cx="0" cy="0"/>
          <a:chOff x="0" y="0"/>
          <a:chExt cx="0" cy="0"/>
        </a:xfrm>
      </p:grpSpPr>
      <p:grpSp>
        <p:nvGrpSpPr>
          <p:cNvPr id="62" name="Google Shape;62;p9"/>
          <p:cNvGrpSpPr/>
          <p:nvPr/>
        </p:nvGrpSpPr>
        <p:grpSpPr>
          <a:xfrm>
            <a:off x="8521531" y="-67291"/>
            <a:ext cx="3770131" cy="7014401"/>
            <a:chOff x="6391148" y="-50469"/>
            <a:chExt cx="2827598" cy="5260801"/>
          </a:xfrm>
        </p:grpSpPr>
        <p:sp>
          <p:nvSpPr>
            <p:cNvPr id="63" name="Google Shape;63;p9"/>
            <p:cNvSpPr/>
            <p:nvPr/>
          </p:nvSpPr>
          <p:spPr>
            <a:xfrm rot="5400000">
              <a:off x="7157908" y="-444733"/>
              <a:ext cx="1120044" cy="1908574"/>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9"/>
            <p:cNvSpPr/>
            <p:nvPr/>
          </p:nvSpPr>
          <p:spPr>
            <a:xfrm>
              <a:off x="6391148" y="4084076"/>
              <a:ext cx="2827598" cy="1126257"/>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5" name="Google Shape;65;p9"/>
          <p:cNvSpPr txBox="1">
            <a:spLocks noGrp="1"/>
          </p:cNvSpPr>
          <p:nvPr>
            <p:ph type="subTitle" idx="1"/>
          </p:nvPr>
        </p:nvSpPr>
        <p:spPr>
          <a:xfrm>
            <a:off x="3528000" y="2960500"/>
            <a:ext cx="5136000" cy="22648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66" name="Google Shape;66;p9"/>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4267"/>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67" name="Google Shape;67;p9"/>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33766815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a:off x="8404633" y="1593200"/>
            <a:ext cx="2827200" cy="3671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200"/>
              <a:buNone/>
              <a:defRPr sz="5600">
                <a:solidFill>
                  <a:schemeClr val="l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15765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70"/>
        <p:cNvGrpSpPr/>
        <p:nvPr/>
      </p:nvGrpSpPr>
      <p:grpSpPr>
        <a:xfrm>
          <a:off x="0" y="0"/>
          <a:ext cx="0" cy="0"/>
          <a:chOff x="0" y="0"/>
          <a:chExt cx="0" cy="0"/>
        </a:xfrm>
      </p:grpSpPr>
      <p:grpSp>
        <p:nvGrpSpPr>
          <p:cNvPr id="71" name="Google Shape;71;p11"/>
          <p:cNvGrpSpPr/>
          <p:nvPr/>
        </p:nvGrpSpPr>
        <p:grpSpPr>
          <a:xfrm>
            <a:off x="4" y="379184"/>
            <a:ext cx="12291753" cy="6567961"/>
            <a:chOff x="2" y="284387"/>
            <a:chExt cx="9218815" cy="4925971"/>
          </a:xfrm>
        </p:grpSpPr>
        <p:sp>
          <p:nvSpPr>
            <p:cNvPr id="72" name="Google Shape;72;p11"/>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 name="Google Shape;73;p11"/>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4" name="Google Shape;74;p11"/>
          <p:cNvSpPr txBox="1">
            <a:spLocks noGrp="1"/>
          </p:cNvSpPr>
          <p:nvPr>
            <p:ph type="title" hasCustomPrompt="1"/>
          </p:nvPr>
        </p:nvSpPr>
        <p:spPr>
          <a:xfrm>
            <a:off x="4773200" y="2077967"/>
            <a:ext cx="6458800" cy="20148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14266"/>
            </a:lvl1pPr>
            <a:lvl2pPr lvl="1" algn="ctr">
              <a:spcBef>
                <a:spcPts val="0"/>
              </a:spcBef>
              <a:spcAft>
                <a:spcPts val="0"/>
              </a:spcAft>
              <a:buSzPts val="9600"/>
              <a:buNone/>
              <a:defRPr sz="12800"/>
            </a:lvl2pPr>
            <a:lvl3pPr lvl="2" algn="ctr">
              <a:spcBef>
                <a:spcPts val="0"/>
              </a:spcBef>
              <a:spcAft>
                <a:spcPts val="0"/>
              </a:spcAft>
              <a:buSzPts val="9600"/>
              <a:buNone/>
              <a:defRPr sz="12800"/>
            </a:lvl3pPr>
            <a:lvl4pPr lvl="3" algn="ctr">
              <a:spcBef>
                <a:spcPts val="0"/>
              </a:spcBef>
              <a:spcAft>
                <a:spcPts val="0"/>
              </a:spcAft>
              <a:buSzPts val="9600"/>
              <a:buNone/>
              <a:defRPr sz="12800"/>
            </a:lvl4pPr>
            <a:lvl5pPr lvl="4" algn="ctr">
              <a:spcBef>
                <a:spcPts val="0"/>
              </a:spcBef>
              <a:spcAft>
                <a:spcPts val="0"/>
              </a:spcAft>
              <a:buSzPts val="9600"/>
              <a:buNone/>
              <a:defRPr sz="12800"/>
            </a:lvl5pPr>
            <a:lvl6pPr lvl="5" algn="ctr">
              <a:spcBef>
                <a:spcPts val="0"/>
              </a:spcBef>
              <a:spcAft>
                <a:spcPts val="0"/>
              </a:spcAft>
              <a:buSzPts val="9600"/>
              <a:buNone/>
              <a:defRPr sz="12800"/>
            </a:lvl6pPr>
            <a:lvl7pPr lvl="6" algn="ctr">
              <a:spcBef>
                <a:spcPts val="0"/>
              </a:spcBef>
              <a:spcAft>
                <a:spcPts val="0"/>
              </a:spcAft>
              <a:buSzPts val="9600"/>
              <a:buNone/>
              <a:defRPr sz="12800"/>
            </a:lvl7pPr>
            <a:lvl8pPr lvl="7" algn="ctr">
              <a:spcBef>
                <a:spcPts val="0"/>
              </a:spcBef>
              <a:spcAft>
                <a:spcPts val="0"/>
              </a:spcAft>
              <a:buSzPts val="9600"/>
              <a:buNone/>
              <a:defRPr sz="12800"/>
            </a:lvl8pPr>
            <a:lvl9pPr lvl="8" algn="ctr">
              <a:spcBef>
                <a:spcPts val="0"/>
              </a:spcBef>
              <a:spcAft>
                <a:spcPts val="0"/>
              </a:spcAft>
              <a:buSzPts val="9600"/>
              <a:buNone/>
              <a:defRPr sz="12800"/>
            </a:lvl9pPr>
          </a:lstStyle>
          <a:p>
            <a:r>
              <a:t>xx%</a:t>
            </a:r>
          </a:p>
        </p:txBody>
      </p:sp>
      <p:sp>
        <p:nvSpPr>
          <p:cNvPr id="75" name="Google Shape;75;p11"/>
          <p:cNvSpPr txBox="1">
            <a:spLocks noGrp="1"/>
          </p:cNvSpPr>
          <p:nvPr>
            <p:ph type="subTitle" idx="1"/>
          </p:nvPr>
        </p:nvSpPr>
        <p:spPr>
          <a:xfrm>
            <a:off x="4773200" y="4092833"/>
            <a:ext cx="6458800" cy="69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2133"/>
            </a:lvl1pPr>
            <a:lvl2pPr lvl="1" algn="ctr" rtl="0">
              <a:lnSpc>
                <a:spcPct val="100000"/>
              </a:lnSpc>
              <a:spcBef>
                <a:spcPts val="2133"/>
              </a:spcBef>
              <a:spcAft>
                <a:spcPts val="0"/>
              </a:spcAft>
              <a:buSzPts val="1600"/>
              <a:buNone/>
              <a:defRPr sz="2133"/>
            </a:lvl2pPr>
            <a:lvl3pPr lvl="2" algn="ctr" rtl="0">
              <a:lnSpc>
                <a:spcPct val="100000"/>
              </a:lnSpc>
              <a:spcBef>
                <a:spcPts val="2133"/>
              </a:spcBef>
              <a:spcAft>
                <a:spcPts val="0"/>
              </a:spcAft>
              <a:buSzPts val="1600"/>
              <a:buNone/>
              <a:defRPr sz="2133"/>
            </a:lvl3pPr>
            <a:lvl4pPr lvl="3" algn="ctr" rtl="0">
              <a:lnSpc>
                <a:spcPct val="100000"/>
              </a:lnSpc>
              <a:spcBef>
                <a:spcPts val="2133"/>
              </a:spcBef>
              <a:spcAft>
                <a:spcPts val="0"/>
              </a:spcAft>
              <a:buSzPts val="1600"/>
              <a:buNone/>
              <a:defRPr sz="2133"/>
            </a:lvl4pPr>
            <a:lvl5pPr lvl="4" algn="ctr" rtl="0">
              <a:lnSpc>
                <a:spcPct val="100000"/>
              </a:lnSpc>
              <a:spcBef>
                <a:spcPts val="2133"/>
              </a:spcBef>
              <a:spcAft>
                <a:spcPts val="0"/>
              </a:spcAft>
              <a:buSzPts val="1600"/>
              <a:buNone/>
              <a:defRPr sz="2133"/>
            </a:lvl5pPr>
            <a:lvl6pPr lvl="5" algn="ctr" rtl="0">
              <a:lnSpc>
                <a:spcPct val="100000"/>
              </a:lnSpc>
              <a:spcBef>
                <a:spcPts val="2133"/>
              </a:spcBef>
              <a:spcAft>
                <a:spcPts val="0"/>
              </a:spcAft>
              <a:buSzPts val="1600"/>
              <a:buNone/>
              <a:defRPr sz="2133"/>
            </a:lvl6pPr>
            <a:lvl7pPr lvl="6" algn="ctr" rtl="0">
              <a:lnSpc>
                <a:spcPct val="100000"/>
              </a:lnSpc>
              <a:spcBef>
                <a:spcPts val="2133"/>
              </a:spcBef>
              <a:spcAft>
                <a:spcPts val="0"/>
              </a:spcAft>
              <a:buSzPts val="1600"/>
              <a:buNone/>
              <a:defRPr sz="2133"/>
            </a:lvl7pPr>
            <a:lvl8pPr lvl="7" algn="ctr" rtl="0">
              <a:lnSpc>
                <a:spcPct val="100000"/>
              </a:lnSpc>
              <a:spcBef>
                <a:spcPts val="2133"/>
              </a:spcBef>
              <a:spcAft>
                <a:spcPts val="0"/>
              </a:spcAft>
              <a:buSzPts val="1600"/>
              <a:buNone/>
              <a:defRPr sz="2133"/>
            </a:lvl8pPr>
            <a:lvl9pPr lvl="8" algn="ctr" rtl="0">
              <a:lnSpc>
                <a:spcPct val="100000"/>
              </a:lnSpc>
              <a:spcBef>
                <a:spcPts val="2133"/>
              </a:spcBef>
              <a:spcAft>
                <a:spcPts val="2133"/>
              </a:spcAft>
              <a:buSzPts val="1600"/>
              <a:buNone/>
              <a:defRPr sz="2133"/>
            </a:lvl9pPr>
          </a:lstStyle>
          <a:p>
            <a:endParaRPr/>
          </a:p>
        </p:txBody>
      </p:sp>
    </p:spTree>
    <p:extLst>
      <p:ext uri="{BB962C8B-B14F-4D97-AF65-F5344CB8AC3E}">
        <p14:creationId xmlns:p14="http://schemas.microsoft.com/office/powerpoint/2010/main" val="2713570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DA13C-01BB-4D11-BAEA-CB5B446DA5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7571932-D07C-4512-B72F-E4897DD933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76BAEEC-8319-4117-A342-E43F8BB2F1E7}"/>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2E10166-2846-4665-BD6D-901978357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CBE1536-0AA2-4A93-A70E-9137456EECA8}"/>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13055794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Tree>
    <p:extLst>
      <p:ext uri="{BB962C8B-B14F-4D97-AF65-F5344CB8AC3E}">
        <p14:creationId xmlns:p14="http://schemas.microsoft.com/office/powerpoint/2010/main" val="35095093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77"/>
        <p:cNvGrpSpPr/>
        <p:nvPr/>
      </p:nvGrpSpPr>
      <p:grpSpPr>
        <a:xfrm>
          <a:off x="0" y="0"/>
          <a:ext cx="0" cy="0"/>
          <a:chOff x="0" y="0"/>
          <a:chExt cx="0" cy="0"/>
        </a:xfrm>
      </p:grpSpPr>
      <p:sp>
        <p:nvSpPr>
          <p:cNvPr id="78" name="Google Shape;78;p13"/>
          <p:cNvSpPr/>
          <p:nvPr/>
        </p:nvSpPr>
        <p:spPr>
          <a:xfrm>
            <a:off x="-150298" y="3200371"/>
            <a:ext cx="6866351" cy="3671287"/>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79;p13"/>
          <p:cNvSpPr/>
          <p:nvPr/>
        </p:nvSpPr>
        <p:spPr>
          <a:xfrm>
            <a:off x="6365343" y="-71115"/>
            <a:ext cx="5884221" cy="3595869"/>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 name="Google Shape;80;p13"/>
          <p:cNvSpPr txBox="1">
            <a:spLocks noGrp="1"/>
          </p:cNvSpPr>
          <p:nvPr>
            <p:ph type="title"/>
          </p:nvPr>
        </p:nvSpPr>
        <p:spPr>
          <a:xfrm>
            <a:off x="1800967" y="2914133"/>
            <a:ext cx="69596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96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81" name="Google Shape;81;p13"/>
          <p:cNvSpPr txBox="1">
            <a:spLocks noGrp="1"/>
          </p:cNvSpPr>
          <p:nvPr>
            <p:ph type="title" idx="2" hasCustomPrompt="1"/>
          </p:nvPr>
        </p:nvSpPr>
        <p:spPr>
          <a:xfrm>
            <a:off x="1800967" y="1254867"/>
            <a:ext cx="2638400" cy="1909600"/>
          </a:xfrm>
          <a:prstGeom prst="rect">
            <a:avLst/>
          </a:prstGeom>
        </p:spPr>
        <p:txBody>
          <a:bodyPr spcFirstLastPara="1" wrap="square" lIns="91425" tIns="91425" rIns="91425" bIns="91425" anchor="b" anchorCtr="0">
            <a:noAutofit/>
          </a:bodyPr>
          <a:lstStyle>
            <a:lvl1pPr lvl="0" rtl="0">
              <a:spcBef>
                <a:spcPts val="0"/>
              </a:spcBef>
              <a:spcAft>
                <a:spcPts val="0"/>
              </a:spcAft>
              <a:buSzPts val="6000"/>
              <a:buNone/>
              <a:defRPr sz="12800">
                <a:solidFill>
                  <a:schemeClr val="accent2"/>
                </a:solidFill>
              </a:defRPr>
            </a:lvl1pPr>
            <a:lvl2pPr lvl="1" rtl="0">
              <a:spcBef>
                <a:spcPts val="0"/>
              </a:spcBef>
              <a:spcAft>
                <a:spcPts val="0"/>
              </a:spcAft>
              <a:buSzPts val="6000"/>
              <a:buNone/>
              <a:defRPr sz="8000"/>
            </a:lvl2pPr>
            <a:lvl3pPr lvl="2" rtl="0">
              <a:spcBef>
                <a:spcPts val="0"/>
              </a:spcBef>
              <a:spcAft>
                <a:spcPts val="0"/>
              </a:spcAft>
              <a:buSzPts val="6000"/>
              <a:buNone/>
              <a:defRPr sz="8000"/>
            </a:lvl3pPr>
            <a:lvl4pPr lvl="3" rtl="0">
              <a:spcBef>
                <a:spcPts val="0"/>
              </a:spcBef>
              <a:spcAft>
                <a:spcPts val="0"/>
              </a:spcAft>
              <a:buSzPts val="6000"/>
              <a:buNone/>
              <a:defRPr sz="8000"/>
            </a:lvl4pPr>
            <a:lvl5pPr lvl="4" rtl="0">
              <a:spcBef>
                <a:spcPts val="0"/>
              </a:spcBef>
              <a:spcAft>
                <a:spcPts val="0"/>
              </a:spcAft>
              <a:buSzPts val="6000"/>
              <a:buNone/>
              <a:defRPr sz="8000"/>
            </a:lvl5pPr>
            <a:lvl6pPr lvl="5" rtl="0">
              <a:spcBef>
                <a:spcPts val="0"/>
              </a:spcBef>
              <a:spcAft>
                <a:spcPts val="0"/>
              </a:spcAft>
              <a:buSzPts val="6000"/>
              <a:buNone/>
              <a:defRPr sz="8000"/>
            </a:lvl6pPr>
            <a:lvl7pPr lvl="6" rtl="0">
              <a:spcBef>
                <a:spcPts val="0"/>
              </a:spcBef>
              <a:spcAft>
                <a:spcPts val="0"/>
              </a:spcAft>
              <a:buSzPts val="6000"/>
              <a:buNone/>
              <a:defRPr sz="8000"/>
            </a:lvl7pPr>
            <a:lvl8pPr lvl="7" rtl="0">
              <a:spcBef>
                <a:spcPts val="0"/>
              </a:spcBef>
              <a:spcAft>
                <a:spcPts val="0"/>
              </a:spcAft>
              <a:buSzPts val="6000"/>
              <a:buNone/>
              <a:defRPr sz="8000"/>
            </a:lvl8pPr>
            <a:lvl9pPr lvl="8" rtl="0">
              <a:spcBef>
                <a:spcPts val="0"/>
              </a:spcBef>
              <a:spcAft>
                <a:spcPts val="0"/>
              </a:spcAft>
              <a:buSzPts val="6000"/>
              <a:buNone/>
              <a:defRPr sz="8000"/>
            </a:lvl9pPr>
          </a:lstStyle>
          <a:p>
            <a:r>
              <a:t>xx%</a:t>
            </a:r>
          </a:p>
        </p:txBody>
      </p:sp>
      <p:sp>
        <p:nvSpPr>
          <p:cNvPr id="82" name="Google Shape;82;p13"/>
          <p:cNvSpPr txBox="1">
            <a:spLocks noGrp="1"/>
          </p:cNvSpPr>
          <p:nvPr>
            <p:ph type="subTitle" idx="1"/>
          </p:nvPr>
        </p:nvSpPr>
        <p:spPr>
          <a:xfrm>
            <a:off x="1800967" y="4222567"/>
            <a:ext cx="4122000" cy="77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2133"/>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14874668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83"/>
        <p:cNvGrpSpPr/>
        <p:nvPr/>
      </p:nvGrpSpPr>
      <p:grpSpPr>
        <a:xfrm>
          <a:off x="0" y="0"/>
          <a:ext cx="0" cy="0"/>
          <a:chOff x="0" y="0"/>
          <a:chExt cx="0" cy="0"/>
        </a:xfrm>
      </p:grpSpPr>
      <p:grpSp>
        <p:nvGrpSpPr>
          <p:cNvPr id="84" name="Google Shape;84;p14"/>
          <p:cNvGrpSpPr/>
          <p:nvPr/>
        </p:nvGrpSpPr>
        <p:grpSpPr>
          <a:xfrm>
            <a:off x="4" y="379184"/>
            <a:ext cx="12291753" cy="6567961"/>
            <a:chOff x="2" y="284387"/>
            <a:chExt cx="9218815" cy="4925971"/>
          </a:xfrm>
        </p:grpSpPr>
        <p:sp>
          <p:nvSpPr>
            <p:cNvPr id="85" name="Google Shape;85;p14"/>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14"/>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7" name="Google Shape;87;p14"/>
          <p:cNvSpPr txBox="1">
            <a:spLocks noGrp="1"/>
          </p:cNvSpPr>
          <p:nvPr>
            <p:ph type="title"/>
          </p:nvPr>
        </p:nvSpPr>
        <p:spPr>
          <a:xfrm>
            <a:off x="3995400" y="2914117"/>
            <a:ext cx="42012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96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88" name="Google Shape;88;p14"/>
          <p:cNvSpPr txBox="1">
            <a:spLocks noGrp="1"/>
          </p:cNvSpPr>
          <p:nvPr>
            <p:ph type="title" idx="2" hasCustomPrompt="1"/>
          </p:nvPr>
        </p:nvSpPr>
        <p:spPr>
          <a:xfrm>
            <a:off x="4951200" y="1857817"/>
            <a:ext cx="2289600" cy="1449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000"/>
              <a:buNone/>
              <a:defRPr sz="12800">
                <a:solidFill>
                  <a:schemeClr val="accent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89" name="Google Shape;89;p14"/>
          <p:cNvSpPr txBox="1">
            <a:spLocks noGrp="1"/>
          </p:cNvSpPr>
          <p:nvPr>
            <p:ph type="subTitle" idx="1"/>
          </p:nvPr>
        </p:nvSpPr>
        <p:spPr>
          <a:xfrm>
            <a:off x="4400451" y="4425767"/>
            <a:ext cx="3392800" cy="77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21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8144963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06"/>
        <p:cNvGrpSpPr/>
        <p:nvPr/>
      </p:nvGrpSpPr>
      <p:grpSpPr>
        <a:xfrm>
          <a:off x="0" y="0"/>
          <a:ext cx="0" cy="0"/>
          <a:chOff x="0" y="0"/>
          <a:chExt cx="0" cy="0"/>
        </a:xfrm>
      </p:grpSpPr>
      <p:grpSp>
        <p:nvGrpSpPr>
          <p:cNvPr id="107" name="Google Shape;107;p17"/>
          <p:cNvGrpSpPr/>
          <p:nvPr/>
        </p:nvGrpSpPr>
        <p:grpSpPr>
          <a:xfrm rot="10800000">
            <a:off x="-2402356" y="-562600"/>
            <a:ext cx="17624513" cy="8024360"/>
            <a:chOff x="-2721918" y="-516375"/>
            <a:chExt cx="13218385" cy="6018270"/>
          </a:xfrm>
        </p:grpSpPr>
        <p:sp>
          <p:nvSpPr>
            <p:cNvPr id="108" name="Google Shape;108;p17"/>
            <p:cNvSpPr/>
            <p:nvPr/>
          </p:nvSpPr>
          <p:spPr>
            <a:xfrm>
              <a:off x="6083300" y="-5163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17"/>
            <p:cNvSpPr/>
            <p:nvPr/>
          </p:nvSpPr>
          <p:spPr>
            <a:xfrm>
              <a:off x="-2721918" y="2022229"/>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0" name="Google Shape;110;p17"/>
          <p:cNvSpPr txBox="1">
            <a:spLocks noGrp="1"/>
          </p:cNvSpPr>
          <p:nvPr>
            <p:ph type="subTitle" idx="1"/>
          </p:nvPr>
        </p:nvSpPr>
        <p:spPr>
          <a:xfrm>
            <a:off x="3928000" y="4409200"/>
            <a:ext cx="4336000" cy="59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11" name="Google Shape;111;p17"/>
          <p:cNvSpPr txBox="1">
            <a:spLocks noGrp="1"/>
          </p:cNvSpPr>
          <p:nvPr>
            <p:ph type="title"/>
          </p:nvPr>
        </p:nvSpPr>
        <p:spPr>
          <a:xfrm>
            <a:off x="2724400" y="2296667"/>
            <a:ext cx="6743200" cy="166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16133"/>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Tree>
    <p:extLst>
      <p:ext uri="{BB962C8B-B14F-4D97-AF65-F5344CB8AC3E}">
        <p14:creationId xmlns:p14="http://schemas.microsoft.com/office/powerpoint/2010/main" val="9247608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9600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0" name="Google Shape;120;p19"/>
          <p:cNvSpPr txBox="1">
            <a:spLocks noGrp="1"/>
          </p:cNvSpPr>
          <p:nvPr>
            <p:ph type="title" idx="2" hasCustomPrompt="1"/>
          </p:nvPr>
        </p:nvSpPr>
        <p:spPr>
          <a:xfrm>
            <a:off x="9600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1" name="Google Shape;121;p19"/>
          <p:cNvSpPr txBox="1">
            <a:spLocks noGrp="1"/>
          </p:cNvSpPr>
          <p:nvPr>
            <p:ph type="subTitle" idx="1"/>
          </p:nvPr>
        </p:nvSpPr>
        <p:spPr>
          <a:xfrm>
            <a:off x="9600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22" name="Google Shape;122;p19"/>
          <p:cNvSpPr txBox="1">
            <a:spLocks noGrp="1"/>
          </p:cNvSpPr>
          <p:nvPr>
            <p:ph type="title" idx="3"/>
          </p:nvPr>
        </p:nvSpPr>
        <p:spPr>
          <a:xfrm>
            <a:off x="45384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3" name="Google Shape;123;p19"/>
          <p:cNvSpPr txBox="1">
            <a:spLocks noGrp="1"/>
          </p:cNvSpPr>
          <p:nvPr>
            <p:ph type="title" idx="4" hasCustomPrompt="1"/>
          </p:nvPr>
        </p:nvSpPr>
        <p:spPr>
          <a:xfrm>
            <a:off x="45384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4" name="Google Shape;124;p19"/>
          <p:cNvSpPr txBox="1">
            <a:spLocks noGrp="1"/>
          </p:cNvSpPr>
          <p:nvPr>
            <p:ph type="subTitle" idx="5"/>
          </p:nvPr>
        </p:nvSpPr>
        <p:spPr>
          <a:xfrm>
            <a:off x="45384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25" name="Google Shape;125;p19"/>
          <p:cNvSpPr txBox="1">
            <a:spLocks noGrp="1"/>
          </p:cNvSpPr>
          <p:nvPr>
            <p:ph type="title" idx="6"/>
          </p:nvPr>
        </p:nvSpPr>
        <p:spPr>
          <a:xfrm>
            <a:off x="81168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6" name="Google Shape;126;p19"/>
          <p:cNvSpPr txBox="1">
            <a:spLocks noGrp="1"/>
          </p:cNvSpPr>
          <p:nvPr>
            <p:ph type="title" idx="7" hasCustomPrompt="1"/>
          </p:nvPr>
        </p:nvSpPr>
        <p:spPr>
          <a:xfrm>
            <a:off x="81168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7" name="Google Shape;127;p19"/>
          <p:cNvSpPr txBox="1">
            <a:spLocks noGrp="1"/>
          </p:cNvSpPr>
          <p:nvPr>
            <p:ph type="subTitle" idx="8"/>
          </p:nvPr>
        </p:nvSpPr>
        <p:spPr>
          <a:xfrm>
            <a:off x="81168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28" name="Google Shape;128;p19"/>
          <p:cNvSpPr txBox="1">
            <a:spLocks noGrp="1"/>
          </p:cNvSpPr>
          <p:nvPr>
            <p:ph type="title" idx="9"/>
          </p:nvPr>
        </p:nvSpPr>
        <p:spPr>
          <a:xfrm>
            <a:off x="9600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9" name="Google Shape;129;p19"/>
          <p:cNvSpPr txBox="1">
            <a:spLocks noGrp="1"/>
          </p:cNvSpPr>
          <p:nvPr>
            <p:ph type="title" idx="13" hasCustomPrompt="1"/>
          </p:nvPr>
        </p:nvSpPr>
        <p:spPr>
          <a:xfrm>
            <a:off x="960000" y="3918667"/>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30" name="Google Shape;130;p19"/>
          <p:cNvSpPr txBox="1">
            <a:spLocks noGrp="1"/>
          </p:cNvSpPr>
          <p:nvPr>
            <p:ph type="subTitle" idx="14"/>
          </p:nvPr>
        </p:nvSpPr>
        <p:spPr>
          <a:xfrm>
            <a:off x="960000" y="5491600"/>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31" name="Google Shape;131;p19"/>
          <p:cNvSpPr txBox="1">
            <a:spLocks noGrp="1"/>
          </p:cNvSpPr>
          <p:nvPr>
            <p:ph type="title" idx="15"/>
          </p:nvPr>
        </p:nvSpPr>
        <p:spPr>
          <a:xfrm>
            <a:off x="45384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32" name="Google Shape;132;p19"/>
          <p:cNvSpPr txBox="1">
            <a:spLocks noGrp="1"/>
          </p:cNvSpPr>
          <p:nvPr>
            <p:ph type="title" idx="16" hasCustomPrompt="1"/>
          </p:nvPr>
        </p:nvSpPr>
        <p:spPr>
          <a:xfrm>
            <a:off x="4538400" y="3918667"/>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33" name="Google Shape;133;p19"/>
          <p:cNvSpPr txBox="1">
            <a:spLocks noGrp="1"/>
          </p:cNvSpPr>
          <p:nvPr>
            <p:ph type="subTitle" idx="17"/>
          </p:nvPr>
        </p:nvSpPr>
        <p:spPr>
          <a:xfrm>
            <a:off x="4538400" y="5491600"/>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41703567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34"/>
        <p:cNvGrpSpPr/>
        <p:nvPr/>
      </p:nvGrpSpPr>
      <p:grpSpPr>
        <a:xfrm>
          <a:off x="0" y="0"/>
          <a:ext cx="0" cy="0"/>
          <a:chOff x="0" y="0"/>
          <a:chExt cx="0" cy="0"/>
        </a:xfrm>
      </p:grpSpPr>
      <p:grpSp>
        <p:nvGrpSpPr>
          <p:cNvPr id="135" name="Google Shape;135;p20"/>
          <p:cNvGrpSpPr/>
          <p:nvPr/>
        </p:nvGrpSpPr>
        <p:grpSpPr>
          <a:xfrm>
            <a:off x="-1922590" y="-84766"/>
            <a:ext cx="14320513" cy="6942793"/>
            <a:chOff x="-1441943" y="-63575"/>
            <a:chExt cx="10740385" cy="5207095"/>
          </a:xfrm>
        </p:grpSpPr>
        <p:sp>
          <p:nvSpPr>
            <p:cNvPr id="136" name="Google Shape;136;p2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 name="Google Shape;137;p2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8" name="Google Shape;138;p20"/>
          <p:cNvSpPr txBox="1">
            <a:spLocks noGrp="1"/>
          </p:cNvSpPr>
          <p:nvPr>
            <p:ph type="title"/>
          </p:nvPr>
        </p:nvSpPr>
        <p:spPr>
          <a:xfrm>
            <a:off x="3523385" y="4306084"/>
            <a:ext cx="5145200" cy="70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3200"/>
            </a:lvl1pPr>
            <a:lvl2pPr lvl="1" algn="ctr" rtl="0">
              <a:spcBef>
                <a:spcPts val="0"/>
              </a:spcBef>
              <a:spcAft>
                <a:spcPts val="0"/>
              </a:spcAft>
              <a:buSzPts val="1800"/>
              <a:buNone/>
              <a:defRPr sz="2400"/>
            </a:lvl2pPr>
            <a:lvl3pPr lvl="2" algn="ctr" rtl="0">
              <a:spcBef>
                <a:spcPts val="0"/>
              </a:spcBef>
              <a:spcAft>
                <a:spcPts val="0"/>
              </a:spcAft>
              <a:buSzPts val="1800"/>
              <a:buNone/>
              <a:defRPr sz="2400"/>
            </a:lvl3pPr>
            <a:lvl4pPr lvl="3" algn="ctr" rtl="0">
              <a:spcBef>
                <a:spcPts val="0"/>
              </a:spcBef>
              <a:spcAft>
                <a:spcPts val="0"/>
              </a:spcAft>
              <a:buSzPts val="1800"/>
              <a:buNone/>
              <a:defRPr sz="2400"/>
            </a:lvl4pPr>
            <a:lvl5pPr lvl="4" algn="ctr" rtl="0">
              <a:spcBef>
                <a:spcPts val="0"/>
              </a:spcBef>
              <a:spcAft>
                <a:spcPts val="0"/>
              </a:spcAft>
              <a:buSzPts val="1800"/>
              <a:buNone/>
              <a:defRPr sz="2400"/>
            </a:lvl5pPr>
            <a:lvl6pPr lvl="5" algn="ctr" rtl="0">
              <a:spcBef>
                <a:spcPts val="0"/>
              </a:spcBef>
              <a:spcAft>
                <a:spcPts val="0"/>
              </a:spcAft>
              <a:buSzPts val="1800"/>
              <a:buNone/>
              <a:defRPr sz="2400"/>
            </a:lvl6pPr>
            <a:lvl7pPr lvl="6" algn="ctr" rtl="0">
              <a:spcBef>
                <a:spcPts val="0"/>
              </a:spcBef>
              <a:spcAft>
                <a:spcPts val="0"/>
              </a:spcAft>
              <a:buSzPts val="1800"/>
              <a:buNone/>
              <a:defRPr sz="2400"/>
            </a:lvl7pPr>
            <a:lvl8pPr lvl="7" algn="ctr" rtl="0">
              <a:spcBef>
                <a:spcPts val="0"/>
              </a:spcBef>
              <a:spcAft>
                <a:spcPts val="0"/>
              </a:spcAft>
              <a:buSzPts val="1800"/>
              <a:buNone/>
              <a:defRPr sz="2400"/>
            </a:lvl8pPr>
            <a:lvl9pPr lvl="8" algn="ctr" rtl="0">
              <a:spcBef>
                <a:spcPts val="0"/>
              </a:spcBef>
              <a:spcAft>
                <a:spcPts val="0"/>
              </a:spcAft>
              <a:buSzPts val="1800"/>
              <a:buNone/>
              <a:defRPr sz="2400"/>
            </a:lvl9pPr>
          </a:lstStyle>
          <a:p>
            <a:endParaRPr/>
          </a:p>
        </p:txBody>
      </p:sp>
      <p:sp>
        <p:nvSpPr>
          <p:cNvPr id="139" name="Google Shape;139;p20"/>
          <p:cNvSpPr txBox="1">
            <a:spLocks noGrp="1"/>
          </p:cNvSpPr>
          <p:nvPr>
            <p:ph type="subTitle" idx="1"/>
          </p:nvPr>
        </p:nvSpPr>
        <p:spPr>
          <a:xfrm>
            <a:off x="2590200" y="2027733"/>
            <a:ext cx="7011600" cy="1835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9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18599320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140"/>
        <p:cNvGrpSpPr/>
        <p:nvPr/>
      </p:nvGrpSpPr>
      <p:grpSpPr>
        <a:xfrm>
          <a:off x="0" y="0"/>
          <a:ext cx="0" cy="0"/>
          <a:chOff x="0" y="0"/>
          <a:chExt cx="0" cy="0"/>
        </a:xfrm>
      </p:grpSpPr>
      <p:grpSp>
        <p:nvGrpSpPr>
          <p:cNvPr id="141" name="Google Shape;141;p21"/>
          <p:cNvGrpSpPr/>
          <p:nvPr/>
        </p:nvGrpSpPr>
        <p:grpSpPr>
          <a:xfrm>
            <a:off x="5" y="-16596"/>
            <a:ext cx="12191983" cy="6945647"/>
            <a:chOff x="3" y="-12447"/>
            <a:chExt cx="9143987" cy="5209235"/>
          </a:xfrm>
        </p:grpSpPr>
        <p:sp>
          <p:nvSpPr>
            <p:cNvPr id="142" name="Google Shape;142;p21"/>
            <p:cNvSpPr/>
            <p:nvPr/>
          </p:nvSpPr>
          <p:spPr>
            <a:xfrm>
              <a:off x="3" y="3366547"/>
              <a:ext cx="3323429" cy="1776967"/>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3" name="Google Shape;143;p21"/>
            <p:cNvSpPr/>
            <p:nvPr/>
          </p:nvSpPr>
          <p:spPr>
            <a:xfrm rot="10800000" flipH="1">
              <a:off x="5551672" y="-12447"/>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4" name="Google Shape;144;p21"/>
            <p:cNvSpPr/>
            <p:nvPr/>
          </p:nvSpPr>
          <p:spPr>
            <a:xfrm rot="-5400000">
              <a:off x="5874667" y="3403155"/>
              <a:ext cx="1326611" cy="2260655"/>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5" name="Google Shape;145;p21"/>
          <p:cNvSpPr txBox="1">
            <a:spLocks noGrp="1"/>
          </p:cNvSpPr>
          <p:nvPr>
            <p:ph type="body" idx="1"/>
          </p:nvPr>
        </p:nvSpPr>
        <p:spPr>
          <a:xfrm>
            <a:off x="960000" y="1649433"/>
            <a:ext cx="5029200" cy="4488400"/>
          </a:xfrm>
          <a:prstGeom prst="rect">
            <a:avLst/>
          </a:prstGeom>
        </p:spPr>
        <p:txBody>
          <a:bodyPr spcFirstLastPara="1" wrap="square" lIns="91425" tIns="91425" rIns="91425" bIns="91425" anchor="t" anchorCtr="0">
            <a:noAutofit/>
          </a:bodyPr>
          <a:lstStyle>
            <a:lvl1pPr marL="609585" lvl="0" indent="-397923" rtl="0">
              <a:lnSpc>
                <a:spcPct val="115000"/>
              </a:lnSpc>
              <a:spcBef>
                <a:spcPts val="0"/>
              </a:spcBef>
              <a:spcAft>
                <a:spcPts val="0"/>
              </a:spcAft>
              <a:buClr>
                <a:srgbClr val="434343"/>
              </a:buClr>
              <a:buSzPts val="1100"/>
              <a:buChar char="●"/>
              <a:defRPr sz="1600">
                <a:solidFill>
                  <a:srgbClr val="434343"/>
                </a:solidFill>
              </a:defRPr>
            </a:lvl1pPr>
            <a:lvl2pPr marL="1219170" lvl="1" indent="-423323" rtl="0">
              <a:lnSpc>
                <a:spcPct val="115000"/>
              </a:lnSpc>
              <a:spcBef>
                <a:spcPts val="2133"/>
              </a:spcBef>
              <a:spcAft>
                <a:spcPts val="0"/>
              </a:spcAft>
              <a:buClr>
                <a:srgbClr val="434343"/>
              </a:buClr>
              <a:buSzPts val="1400"/>
              <a:buChar char="○"/>
              <a:defRPr>
                <a:solidFill>
                  <a:srgbClr val="434343"/>
                </a:solidFill>
              </a:defRPr>
            </a:lvl2pPr>
            <a:lvl3pPr marL="1828754" lvl="2" indent="-423323" rtl="0">
              <a:lnSpc>
                <a:spcPct val="115000"/>
              </a:lnSpc>
              <a:spcBef>
                <a:spcPts val="2133"/>
              </a:spcBef>
              <a:spcAft>
                <a:spcPts val="0"/>
              </a:spcAft>
              <a:buClr>
                <a:srgbClr val="434343"/>
              </a:buClr>
              <a:buSzPts val="1400"/>
              <a:buChar char="■"/>
              <a:defRPr>
                <a:solidFill>
                  <a:srgbClr val="434343"/>
                </a:solidFill>
              </a:defRPr>
            </a:lvl3pPr>
            <a:lvl4pPr marL="2438339" lvl="3" indent="-423323" rtl="0">
              <a:lnSpc>
                <a:spcPct val="115000"/>
              </a:lnSpc>
              <a:spcBef>
                <a:spcPts val="2133"/>
              </a:spcBef>
              <a:spcAft>
                <a:spcPts val="0"/>
              </a:spcAft>
              <a:buClr>
                <a:srgbClr val="434343"/>
              </a:buClr>
              <a:buSzPts val="1400"/>
              <a:buChar char="●"/>
              <a:defRPr>
                <a:solidFill>
                  <a:srgbClr val="434343"/>
                </a:solidFill>
              </a:defRPr>
            </a:lvl4pPr>
            <a:lvl5pPr marL="3047924" lvl="4" indent="-423323" rtl="0">
              <a:lnSpc>
                <a:spcPct val="115000"/>
              </a:lnSpc>
              <a:spcBef>
                <a:spcPts val="2133"/>
              </a:spcBef>
              <a:spcAft>
                <a:spcPts val="0"/>
              </a:spcAft>
              <a:buClr>
                <a:srgbClr val="434343"/>
              </a:buClr>
              <a:buSzPts val="1400"/>
              <a:buChar char="○"/>
              <a:defRPr>
                <a:solidFill>
                  <a:srgbClr val="434343"/>
                </a:solidFill>
              </a:defRPr>
            </a:lvl5pPr>
            <a:lvl6pPr marL="3657509" lvl="5" indent="-423323" rtl="0">
              <a:lnSpc>
                <a:spcPct val="115000"/>
              </a:lnSpc>
              <a:spcBef>
                <a:spcPts val="2133"/>
              </a:spcBef>
              <a:spcAft>
                <a:spcPts val="0"/>
              </a:spcAft>
              <a:buClr>
                <a:srgbClr val="434343"/>
              </a:buClr>
              <a:buSzPts val="1400"/>
              <a:buChar char="■"/>
              <a:defRPr>
                <a:solidFill>
                  <a:srgbClr val="434343"/>
                </a:solidFill>
              </a:defRPr>
            </a:lvl6pPr>
            <a:lvl7pPr marL="4267093" lvl="6" indent="-423323" rtl="0">
              <a:lnSpc>
                <a:spcPct val="115000"/>
              </a:lnSpc>
              <a:spcBef>
                <a:spcPts val="2133"/>
              </a:spcBef>
              <a:spcAft>
                <a:spcPts val="0"/>
              </a:spcAft>
              <a:buClr>
                <a:srgbClr val="434343"/>
              </a:buClr>
              <a:buSzPts val="1400"/>
              <a:buChar char="●"/>
              <a:defRPr>
                <a:solidFill>
                  <a:srgbClr val="434343"/>
                </a:solidFill>
              </a:defRPr>
            </a:lvl7pPr>
            <a:lvl8pPr marL="4876678" lvl="7" indent="-423323" rtl="0">
              <a:lnSpc>
                <a:spcPct val="115000"/>
              </a:lnSpc>
              <a:spcBef>
                <a:spcPts val="2133"/>
              </a:spcBef>
              <a:spcAft>
                <a:spcPts val="0"/>
              </a:spcAft>
              <a:buClr>
                <a:srgbClr val="434343"/>
              </a:buClr>
              <a:buSzPts val="1400"/>
              <a:buChar char="○"/>
              <a:defRPr>
                <a:solidFill>
                  <a:srgbClr val="434343"/>
                </a:solidFill>
              </a:defRPr>
            </a:lvl8pPr>
            <a:lvl9pPr marL="5486263" lvl="8" indent="-423323" rtl="0">
              <a:lnSpc>
                <a:spcPct val="115000"/>
              </a:lnSpc>
              <a:spcBef>
                <a:spcPts val="2133"/>
              </a:spcBef>
              <a:spcAft>
                <a:spcPts val="2133"/>
              </a:spcAft>
              <a:buClr>
                <a:srgbClr val="434343"/>
              </a:buClr>
              <a:buSzPts val="1400"/>
              <a:buChar char="■"/>
              <a:defRPr>
                <a:solidFill>
                  <a:srgbClr val="434343"/>
                </a:solidFill>
              </a:defRPr>
            </a:lvl9pPr>
          </a:lstStyle>
          <a:p>
            <a:endParaRPr/>
          </a:p>
        </p:txBody>
      </p:sp>
      <p:sp>
        <p:nvSpPr>
          <p:cNvPr id="146" name="Google Shape;146;p21"/>
          <p:cNvSpPr txBox="1">
            <a:spLocks noGrp="1"/>
          </p:cNvSpPr>
          <p:nvPr>
            <p:ph type="body" idx="2"/>
          </p:nvPr>
        </p:nvSpPr>
        <p:spPr>
          <a:xfrm>
            <a:off x="6202700" y="1649433"/>
            <a:ext cx="5029200" cy="4488400"/>
          </a:xfrm>
          <a:prstGeom prst="rect">
            <a:avLst/>
          </a:prstGeom>
        </p:spPr>
        <p:txBody>
          <a:bodyPr spcFirstLastPara="1" wrap="square" lIns="91425" tIns="91425" rIns="91425" bIns="91425" anchor="t" anchorCtr="0">
            <a:noAutofit/>
          </a:bodyPr>
          <a:lstStyle>
            <a:lvl1pPr marL="609585" lvl="0" indent="-423323" rtl="0">
              <a:lnSpc>
                <a:spcPct val="115000"/>
              </a:lnSpc>
              <a:spcBef>
                <a:spcPts val="0"/>
              </a:spcBef>
              <a:spcAft>
                <a:spcPts val="0"/>
              </a:spcAft>
              <a:buClr>
                <a:srgbClr val="434343"/>
              </a:buClr>
              <a:buSzPts val="1400"/>
              <a:buChar char="●"/>
              <a:defRPr sz="1600">
                <a:solidFill>
                  <a:srgbClr val="434343"/>
                </a:solidFill>
              </a:defRPr>
            </a:lvl1pPr>
            <a:lvl2pPr marL="1219170" lvl="1" indent="-423323" rtl="0">
              <a:lnSpc>
                <a:spcPct val="115000"/>
              </a:lnSpc>
              <a:spcBef>
                <a:spcPts val="2133"/>
              </a:spcBef>
              <a:spcAft>
                <a:spcPts val="0"/>
              </a:spcAft>
              <a:buClr>
                <a:srgbClr val="434343"/>
              </a:buClr>
              <a:buSzPts val="1400"/>
              <a:buChar char="○"/>
              <a:defRPr>
                <a:solidFill>
                  <a:srgbClr val="434343"/>
                </a:solidFill>
              </a:defRPr>
            </a:lvl2pPr>
            <a:lvl3pPr marL="1828754" lvl="2" indent="-423323" rtl="0">
              <a:lnSpc>
                <a:spcPct val="115000"/>
              </a:lnSpc>
              <a:spcBef>
                <a:spcPts val="2133"/>
              </a:spcBef>
              <a:spcAft>
                <a:spcPts val="0"/>
              </a:spcAft>
              <a:buClr>
                <a:srgbClr val="434343"/>
              </a:buClr>
              <a:buSzPts val="1400"/>
              <a:buChar char="■"/>
              <a:defRPr>
                <a:solidFill>
                  <a:srgbClr val="434343"/>
                </a:solidFill>
              </a:defRPr>
            </a:lvl3pPr>
            <a:lvl4pPr marL="2438339" lvl="3" indent="-423323" rtl="0">
              <a:lnSpc>
                <a:spcPct val="115000"/>
              </a:lnSpc>
              <a:spcBef>
                <a:spcPts val="2133"/>
              </a:spcBef>
              <a:spcAft>
                <a:spcPts val="0"/>
              </a:spcAft>
              <a:buClr>
                <a:srgbClr val="434343"/>
              </a:buClr>
              <a:buSzPts val="1400"/>
              <a:buChar char="●"/>
              <a:defRPr>
                <a:solidFill>
                  <a:srgbClr val="434343"/>
                </a:solidFill>
              </a:defRPr>
            </a:lvl4pPr>
            <a:lvl5pPr marL="3047924" lvl="4" indent="-423323" rtl="0">
              <a:lnSpc>
                <a:spcPct val="115000"/>
              </a:lnSpc>
              <a:spcBef>
                <a:spcPts val="2133"/>
              </a:spcBef>
              <a:spcAft>
                <a:spcPts val="0"/>
              </a:spcAft>
              <a:buClr>
                <a:srgbClr val="434343"/>
              </a:buClr>
              <a:buSzPts val="1400"/>
              <a:buChar char="○"/>
              <a:defRPr>
                <a:solidFill>
                  <a:srgbClr val="434343"/>
                </a:solidFill>
              </a:defRPr>
            </a:lvl5pPr>
            <a:lvl6pPr marL="3657509" lvl="5" indent="-423323" rtl="0">
              <a:lnSpc>
                <a:spcPct val="115000"/>
              </a:lnSpc>
              <a:spcBef>
                <a:spcPts val="2133"/>
              </a:spcBef>
              <a:spcAft>
                <a:spcPts val="0"/>
              </a:spcAft>
              <a:buClr>
                <a:srgbClr val="434343"/>
              </a:buClr>
              <a:buSzPts val="1400"/>
              <a:buChar char="■"/>
              <a:defRPr>
                <a:solidFill>
                  <a:srgbClr val="434343"/>
                </a:solidFill>
              </a:defRPr>
            </a:lvl6pPr>
            <a:lvl7pPr marL="4267093" lvl="6" indent="-423323" rtl="0">
              <a:lnSpc>
                <a:spcPct val="115000"/>
              </a:lnSpc>
              <a:spcBef>
                <a:spcPts val="2133"/>
              </a:spcBef>
              <a:spcAft>
                <a:spcPts val="0"/>
              </a:spcAft>
              <a:buClr>
                <a:srgbClr val="434343"/>
              </a:buClr>
              <a:buSzPts val="1400"/>
              <a:buChar char="●"/>
              <a:defRPr>
                <a:solidFill>
                  <a:srgbClr val="434343"/>
                </a:solidFill>
              </a:defRPr>
            </a:lvl7pPr>
            <a:lvl8pPr marL="4876678" lvl="7" indent="-423323" rtl="0">
              <a:lnSpc>
                <a:spcPct val="115000"/>
              </a:lnSpc>
              <a:spcBef>
                <a:spcPts val="2133"/>
              </a:spcBef>
              <a:spcAft>
                <a:spcPts val="0"/>
              </a:spcAft>
              <a:buClr>
                <a:srgbClr val="434343"/>
              </a:buClr>
              <a:buSzPts val="1400"/>
              <a:buChar char="○"/>
              <a:defRPr>
                <a:solidFill>
                  <a:srgbClr val="434343"/>
                </a:solidFill>
              </a:defRPr>
            </a:lvl8pPr>
            <a:lvl9pPr marL="5486263" lvl="8" indent="-423323" rtl="0">
              <a:lnSpc>
                <a:spcPct val="115000"/>
              </a:lnSpc>
              <a:spcBef>
                <a:spcPts val="2133"/>
              </a:spcBef>
              <a:spcAft>
                <a:spcPts val="2133"/>
              </a:spcAft>
              <a:buClr>
                <a:srgbClr val="434343"/>
              </a:buClr>
              <a:buSzPts val="1400"/>
              <a:buChar char="■"/>
              <a:defRPr>
                <a:solidFill>
                  <a:srgbClr val="434343"/>
                </a:solidFill>
              </a:defRPr>
            </a:lvl9pPr>
          </a:lstStyle>
          <a:p>
            <a:endParaRPr/>
          </a:p>
        </p:txBody>
      </p:sp>
      <p:sp>
        <p:nvSpPr>
          <p:cNvPr id="147" name="Google Shape;147;p21"/>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148" name="Google Shape;148;p21"/>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41128120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49"/>
        <p:cNvGrpSpPr/>
        <p:nvPr/>
      </p:nvGrpSpPr>
      <p:grpSpPr>
        <a:xfrm>
          <a:off x="0" y="0"/>
          <a:ext cx="0" cy="0"/>
          <a:chOff x="0" y="0"/>
          <a:chExt cx="0" cy="0"/>
        </a:xfrm>
      </p:grpSpPr>
      <p:sp>
        <p:nvSpPr>
          <p:cNvPr id="150" name="Google Shape;150;p22"/>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1" name="Google Shape;151;p22"/>
          <p:cNvSpPr txBox="1">
            <a:spLocks noGrp="1"/>
          </p:cNvSpPr>
          <p:nvPr>
            <p:ph type="title" idx="2"/>
          </p:nvPr>
        </p:nvSpPr>
        <p:spPr>
          <a:xfrm>
            <a:off x="960000" y="1719367"/>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152" name="Google Shape;152;p22"/>
          <p:cNvSpPr txBox="1">
            <a:spLocks noGrp="1"/>
          </p:cNvSpPr>
          <p:nvPr>
            <p:ph type="subTitle" idx="1"/>
          </p:nvPr>
        </p:nvSpPr>
        <p:spPr>
          <a:xfrm>
            <a:off x="960000" y="2319815"/>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53" name="Google Shape;153;p22"/>
          <p:cNvSpPr txBox="1">
            <a:spLocks noGrp="1"/>
          </p:cNvSpPr>
          <p:nvPr>
            <p:ph type="title" idx="3"/>
          </p:nvPr>
        </p:nvSpPr>
        <p:spPr>
          <a:xfrm>
            <a:off x="960000" y="3252261"/>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154" name="Google Shape;154;p22"/>
          <p:cNvSpPr txBox="1">
            <a:spLocks noGrp="1"/>
          </p:cNvSpPr>
          <p:nvPr>
            <p:ph type="subTitle" idx="4"/>
          </p:nvPr>
        </p:nvSpPr>
        <p:spPr>
          <a:xfrm>
            <a:off x="960000" y="3852708"/>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55" name="Google Shape;155;p22"/>
          <p:cNvSpPr txBox="1">
            <a:spLocks noGrp="1"/>
          </p:cNvSpPr>
          <p:nvPr>
            <p:ph type="title" idx="5"/>
          </p:nvPr>
        </p:nvSpPr>
        <p:spPr>
          <a:xfrm>
            <a:off x="960000" y="4785155"/>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156" name="Google Shape;156;p22"/>
          <p:cNvSpPr txBox="1">
            <a:spLocks noGrp="1"/>
          </p:cNvSpPr>
          <p:nvPr>
            <p:ph type="subTitle" idx="6"/>
          </p:nvPr>
        </p:nvSpPr>
        <p:spPr>
          <a:xfrm>
            <a:off x="960000" y="5385603"/>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57" name="Google Shape;157;p22"/>
          <p:cNvSpPr txBox="1">
            <a:spLocks noGrp="1"/>
          </p:cNvSpPr>
          <p:nvPr>
            <p:ph type="subTitle" idx="7"/>
          </p:nvPr>
        </p:nvSpPr>
        <p:spPr>
          <a:xfrm>
            <a:off x="5307933" y="2909467"/>
            <a:ext cx="2829600" cy="13892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b="1" i="1"/>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cxnSp>
        <p:nvCxnSpPr>
          <p:cNvPr id="158" name="Google Shape;158;p22"/>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grpSp>
        <p:nvGrpSpPr>
          <p:cNvPr id="159" name="Google Shape;159;p22"/>
          <p:cNvGrpSpPr/>
          <p:nvPr/>
        </p:nvGrpSpPr>
        <p:grpSpPr>
          <a:xfrm>
            <a:off x="-1559361" y="-84767"/>
            <a:ext cx="13957373" cy="7229933"/>
            <a:chOff x="-1169521" y="-63575"/>
            <a:chExt cx="10468030" cy="5422450"/>
          </a:xfrm>
        </p:grpSpPr>
        <p:sp>
          <p:nvSpPr>
            <p:cNvPr id="160" name="Google Shape;160;p22"/>
            <p:cNvSpPr/>
            <p:nvPr/>
          </p:nvSpPr>
          <p:spPr>
            <a:xfrm>
              <a:off x="5875048" y="-63575"/>
              <a:ext cx="3423461" cy="2092054"/>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22"/>
            <p:cNvSpPr/>
            <p:nvPr/>
          </p:nvSpPr>
          <p:spPr>
            <a:xfrm>
              <a:off x="-1169521" y="3848109"/>
              <a:ext cx="2825530" cy="15107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42450251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95"/>
        <p:cNvGrpSpPr/>
        <p:nvPr/>
      </p:nvGrpSpPr>
      <p:grpSpPr>
        <a:xfrm>
          <a:off x="0" y="0"/>
          <a:ext cx="0" cy="0"/>
          <a:chOff x="0" y="0"/>
          <a:chExt cx="0" cy="0"/>
        </a:xfrm>
      </p:grpSpPr>
      <p:grpSp>
        <p:nvGrpSpPr>
          <p:cNvPr id="196" name="Google Shape;196;p25"/>
          <p:cNvGrpSpPr/>
          <p:nvPr/>
        </p:nvGrpSpPr>
        <p:grpSpPr>
          <a:xfrm flipH="1">
            <a:off x="-1922590" y="-84766"/>
            <a:ext cx="14320513" cy="6942793"/>
            <a:chOff x="-1441943" y="-63575"/>
            <a:chExt cx="10740385" cy="5207095"/>
          </a:xfrm>
        </p:grpSpPr>
        <p:sp>
          <p:nvSpPr>
            <p:cNvPr id="197" name="Google Shape;197;p25"/>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25"/>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99" name="Google Shape;199;p25"/>
          <p:cNvSpPr txBox="1">
            <a:spLocks noGrp="1"/>
          </p:cNvSpPr>
          <p:nvPr>
            <p:ph type="title" hasCustomPrompt="1"/>
          </p:nvPr>
        </p:nvSpPr>
        <p:spPr>
          <a:xfrm>
            <a:off x="960000" y="1170567"/>
            <a:ext cx="4610400" cy="110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200"/>
              <a:buNone/>
              <a:defRPr sz="8266"/>
            </a:lvl1pPr>
            <a:lvl2pPr lvl="1" algn="ctr" rtl="0">
              <a:spcBef>
                <a:spcPts val="0"/>
              </a:spcBef>
              <a:spcAft>
                <a:spcPts val="0"/>
              </a:spcAft>
              <a:buSzPts val="6200"/>
              <a:buNone/>
              <a:defRPr sz="8266"/>
            </a:lvl2pPr>
            <a:lvl3pPr lvl="2" algn="ctr" rtl="0">
              <a:spcBef>
                <a:spcPts val="0"/>
              </a:spcBef>
              <a:spcAft>
                <a:spcPts val="0"/>
              </a:spcAft>
              <a:buSzPts val="6200"/>
              <a:buNone/>
              <a:defRPr sz="8266"/>
            </a:lvl3pPr>
            <a:lvl4pPr lvl="3" algn="ctr" rtl="0">
              <a:spcBef>
                <a:spcPts val="0"/>
              </a:spcBef>
              <a:spcAft>
                <a:spcPts val="0"/>
              </a:spcAft>
              <a:buSzPts val="6200"/>
              <a:buNone/>
              <a:defRPr sz="8266"/>
            </a:lvl4pPr>
            <a:lvl5pPr lvl="4" algn="ctr" rtl="0">
              <a:spcBef>
                <a:spcPts val="0"/>
              </a:spcBef>
              <a:spcAft>
                <a:spcPts val="0"/>
              </a:spcAft>
              <a:buSzPts val="6200"/>
              <a:buNone/>
              <a:defRPr sz="8266"/>
            </a:lvl5pPr>
            <a:lvl6pPr lvl="5" algn="ctr" rtl="0">
              <a:spcBef>
                <a:spcPts val="0"/>
              </a:spcBef>
              <a:spcAft>
                <a:spcPts val="0"/>
              </a:spcAft>
              <a:buSzPts val="6200"/>
              <a:buNone/>
              <a:defRPr sz="8266"/>
            </a:lvl6pPr>
            <a:lvl7pPr lvl="6" algn="ctr" rtl="0">
              <a:spcBef>
                <a:spcPts val="0"/>
              </a:spcBef>
              <a:spcAft>
                <a:spcPts val="0"/>
              </a:spcAft>
              <a:buSzPts val="6200"/>
              <a:buNone/>
              <a:defRPr sz="8266"/>
            </a:lvl7pPr>
            <a:lvl8pPr lvl="7" algn="ctr" rtl="0">
              <a:spcBef>
                <a:spcPts val="0"/>
              </a:spcBef>
              <a:spcAft>
                <a:spcPts val="0"/>
              </a:spcAft>
              <a:buSzPts val="6200"/>
              <a:buNone/>
              <a:defRPr sz="8266"/>
            </a:lvl8pPr>
            <a:lvl9pPr lvl="8" algn="ctr" rtl="0">
              <a:spcBef>
                <a:spcPts val="0"/>
              </a:spcBef>
              <a:spcAft>
                <a:spcPts val="0"/>
              </a:spcAft>
              <a:buSzPts val="6200"/>
              <a:buNone/>
              <a:defRPr sz="8266"/>
            </a:lvl9pPr>
          </a:lstStyle>
          <a:p>
            <a:r>
              <a:t>xx%</a:t>
            </a:r>
          </a:p>
        </p:txBody>
      </p:sp>
      <p:sp>
        <p:nvSpPr>
          <p:cNvPr id="200" name="Google Shape;200;p25"/>
          <p:cNvSpPr txBox="1">
            <a:spLocks noGrp="1"/>
          </p:cNvSpPr>
          <p:nvPr>
            <p:ph type="subTitle" idx="1"/>
          </p:nvPr>
        </p:nvSpPr>
        <p:spPr>
          <a:xfrm>
            <a:off x="960000" y="2274972"/>
            <a:ext cx="4610400" cy="59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201" name="Google Shape;201;p25"/>
          <p:cNvSpPr txBox="1">
            <a:spLocks noGrp="1"/>
          </p:cNvSpPr>
          <p:nvPr>
            <p:ph type="title" idx="2" hasCustomPrompt="1"/>
          </p:nvPr>
        </p:nvSpPr>
        <p:spPr>
          <a:xfrm>
            <a:off x="6621600" y="1170577"/>
            <a:ext cx="4610400" cy="110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200"/>
              <a:buNone/>
              <a:defRPr sz="8266"/>
            </a:lvl1pPr>
            <a:lvl2pPr lvl="1" algn="ctr" rtl="0">
              <a:spcBef>
                <a:spcPts val="0"/>
              </a:spcBef>
              <a:spcAft>
                <a:spcPts val="0"/>
              </a:spcAft>
              <a:buSzPts val="6200"/>
              <a:buNone/>
              <a:defRPr sz="8266"/>
            </a:lvl2pPr>
            <a:lvl3pPr lvl="2" algn="ctr" rtl="0">
              <a:spcBef>
                <a:spcPts val="0"/>
              </a:spcBef>
              <a:spcAft>
                <a:spcPts val="0"/>
              </a:spcAft>
              <a:buSzPts val="6200"/>
              <a:buNone/>
              <a:defRPr sz="8266"/>
            </a:lvl3pPr>
            <a:lvl4pPr lvl="3" algn="ctr" rtl="0">
              <a:spcBef>
                <a:spcPts val="0"/>
              </a:spcBef>
              <a:spcAft>
                <a:spcPts val="0"/>
              </a:spcAft>
              <a:buSzPts val="6200"/>
              <a:buNone/>
              <a:defRPr sz="8266"/>
            </a:lvl4pPr>
            <a:lvl5pPr lvl="4" algn="ctr" rtl="0">
              <a:spcBef>
                <a:spcPts val="0"/>
              </a:spcBef>
              <a:spcAft>
                <a:spcPts val="0"/>
              </a:spcAft>
              <a:buSzPts val="6200"/>
              <a:buNone/>
              <a:defRPr sz="8266"/>
            </a:lvl5pPr>
            <a:lvl6pPr lvl="5" algn="ctr" rtl="0">
              <a:spcBef>
                <a:spcPts val="0"/>
              </a:spcBef>
              <a:spcAft>
                <a:spcPts val="0"/>
              </a:spcAft>
              <a:buSzPts val="6200"/>
              <a:buNone/>
              <a:defRPr sz="8266"/>
            </a:lvl6pPr>
            <a:lvl7pPr lvl="6" algn="ctr" rtl="0">
              <a:spcBef>
                <a:spcPts val="0"/>
              </a:spcBef>
              <a:spcAft>
                <a:spcPts val="0"/>
              </a:spcAft>
              <a:buSzPts val="6200"/>
              <a:buNone/>
              <a:defRPr sz="8266"/>
            </a:lvl7pPr>
            <a:lvl8pPr lvl="7" algn="ctr" rtl="0">
              <a:spcBef>
                <a:spcPts val="0"/>
              </a:spcBef>
              <a:spcAft>
                <a:spcPts val="0"/>
              </a:spcAft>
              <a:buSzPts val="6200"/>
              <a:buNone/>
              <a:defRPr sz="8266"/>
            </a:lvl8pPr>
            <a:lvl9pPr lvl="8" algn="ctr" rtl="0">
              <a:spcBef>
                <a:spcPts val="0"/>
              </a:spcBef>
              <a:spcAft>
                <a:spcPts val="0"/>
              </a:spcAft>
              <a:buSzPts val="6200"/>
              <a:buNone/>
              <a:defRPr sz="8266"/>
            </a:lvl9pPr>
          </a:lstStyle>
          <a:p>
            <a:r>
              <a:t>xx%</a:t>
            </a:r>
          </a:p>
        </p:txBody>
      </p:sp>
      <p:sp>
        <p:nvSpPr>
          <p:cNvPr id="202" name="Google Shape;202;p25"/>
          <p:cNvSpPr txBox="1">
            <a:spLocks noGrp="1"/>
          </p:cNvSpPr>
          <p:nvPr>
            <p:ph type="subTitle" idx="3"/>
          </p:nvPr>
        </p:nvSpPr>
        <p:spPr>
          <a:xfrm>
            <a:off x="6621600" y="2274983"/>
            <a:ext cx="4610400" cy="59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21549665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11"/>
        <p:cNvGrpSpPr/>
        <p:nvPr/>
      </p:nvGrpSpPr>
      <p:grpSpPr>
        <a:xfrm>
          <a:off x="0" y="0"/>
          <a:ext cx="0" cy="0"/>
          <a:chOff x="0" y="0"/>
          <a:chExt cx="0" cy="0"/>
        </a:xfrm>
      </p:grpSpPr>
    </p:spTree>
    <p:extLst>
      <p:ext uri="{BB962C8B-B14F-4D97-AF65-F5344CB8AC3E}">
        <p14:creationId xmlns:p14="http://schemas.microsoft.com/office/powerpoint/2010/main" val="380095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9DDFC7-5A5F-4503-B8C9-9207F342DD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961FF7C-5A07-4830-888E-152B221988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2336B77-F27A-42CD-8CE9-1F7829DFAE09}"/>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202A6D4D-D345-4EA1-9513-F4EF051B90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D836280-97D9-44CE-88ED-72F23A0FA1C9}"/>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18566635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12"/>
        <p:cNvGrpSpPr/>
        <p:nvPr/>
      </p:nvGrpSpPr>
      <p:grpSpPr>
        <a:xfrm>
          <a:off x="0" y="0"/>
          <a:ext cx="0" cy="0"/>
          <a:chOff x="0" y="0"/>
          <a:chExt cx="0" cy="0"/>
        </a:xfrm>
      </p:grpSpPr>
      <p:grpSp>
        <p:nvGrpSpPr>
          <p:cNvPr id="213" name="Google Shape;213;p28"/>
          <p:cNvGrpSpPr/>
          <p:nvPr/>
        </p:nvGrpSpPr>
        <p:grpSpPr>
          <a:xfrm>
            <a:off x="-1922590" y="-84767"/>
            <a:ext cx="14320513" cy="7031907"/>
            <a:chOff x="-1441943" y="-63575"/>
            <a:chExt cx="10740385" cy="5273930"/>
          </a:xfrm>
        </p:grpSpPr>
        <p:sp>
          <p:nvSpPr>
            <p:cNvPr id="214" name="Google Shape;214;p2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28"/>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2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7" name="Google Shape;217;p28"/>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18" name="Google Shape;218;p28"/>
          <p:cNvSpPr/>
          <p:nvPr/>
        </p:nvSpPr>
        <p:spPr>
          <a:xfrm>
            <a:off x="1372801" y="4873533"/>
            <a:ext cx="592367" cy="569800"/>
          </a:xfrm>
          <a:custGeom>
            <a:avLst/>
            <a:gdLst/>
            <a:ahLst/>
            <a:cxnLst/>
            <a:rect l="l" t="t" r="r" b="b"/>
            <a:pathLst>
              <a:path w="17771" h="17094" extrusionOk="0">
                <a:moveTo>
                  <a:pt x="2082" y="0"/>
                </a:moveTo>
                <a:cubicBezTo>
                  <a:pt x="1919" y="0"/>
                  <a:pt x="1752" y="28"/>
                  <a:pt x="1623" y="127"/>
                </a:cubicBezTo>
                <a:cubicBezTo>
                  <a:pt x="1414" y="287"/>
                  <a:pt x="1366" y="579"/>
                  <a:pt x="1365" y="843"/>
                </a:cubicBezTo>
                <a:cubicBezTo>
                  <a:pt x="1357" y="2637"/>
                  <a:pt x="2707" y="4111"/>
                  <a:pt x="3970" y="5385"/>
                </a:cubicBezTo>
                <a:cubicBezTo>
                  <a:pt x="5902" y="7335"/>
                  <a:pt x="7836" y="9286"/>
                  <a:pt x="9769" y="11235"/>
                </a:cubicBezTo>
                <a:cubicBezTo>
                  <a:pt x="7340" y="9896"/>
                  <a:pt x="4910" y="8554"/>
                  <a:pt x="2481" y="7213"/>
                </a:cubicBezTo>
                <a:cubicBezTo>
                  <a:pt x="1964" y="6927"/>
                  <a:pt x="1349" y="6646"/>
                  <a:pt x="785" y="6646"/>
                </a:cubicBezTo>
                <a:cubicBezTo>
                  <a:pt x="504" y="6646"/>
                  <a:pt x="237" y="6715"/>
                  <a:pt x="0" y="6888"/>
                </a:cubicBezTo>
                <a:cubicBezTo>
                  <a:pt x="2500" y="10782"/>
                  <a:pt x="7716" y="11735"/>
                  <a:pt x="11442" y="14480"/>
                </a:cubicBezTo>
                <a:cubicBezTo>
                  <a:pt x="8697" y="13833"/>
                  <a:pt x="5878" y="13506"/>
                  <a:pt x="3057" y="13506"/>
                </a:cubicBezTo>
                <a:cubicBezTo>
                  <a:pt x="2277" y="13506"/>
                  <a:pt x="1497" y="13531"/>
                  <a:pt x="718" y="13581"/>
                </a:cubicBezTo>
                <a:cubicBezTo>
                  <a:pt x="324" y="14050"/>
                  <a:pt x="993" y="14671"/>
                  <a:pt x="1563" y="14899"/>
                </a:cubicBezTo>
                <a:cubicBezTo>
                  <a:pt x="4857" y="16219"/>
                  <a:pt x="8405" y="16903"/>
                  <a:pt x="11955" y="16903"/>
                </a:cubicBezTo>
                <a:cubicBezTo>
                  <a:pt x="12005" y="16903"/>
                  <a:pt x="12056" y="16902"/>
                  <a:pt x="12106" y="16902"/>
                </a:cubicBezTo>
                <a:lnTo>
                  <a:pt x="12106" y="16902"/>
                </a:lnTo>
                <a:cubicBezTo>
                  <a:pt x="12430" y="17030"/>
                  <a:pt x="12779" y="17093"/>
                  <a:pt x="13129" y="17093"/>
                </a:cubicBezTo>
                <a:cubicBezTo>
                  <a:pt x="13742" y="17093"/>
                  <a:pt x="14355" y="16897"/>
                  <a:pt x="14825" y="16502"/>
                </a:cubicBezTo>
                <a:cubicBezTo>
                  <a:pt x="15258" y="16139"/>
                  <a:pt x="15562" y="15649"/>
                  <a:pt x="15830" y="15151"/>
                </a:cubicBezTo>
                <a:cubicBezTo>
                  <a:pt x="17194" y="12617"/>
                  <a:pt x="17771" y="9665"/>
                  <a:pt x="17461" y="6804"/>
                </a:cubicBezTo>
                <a:cubicBezTo>
                  <a:pt x="17383" y="6067"/>
                  <a:pt x="17076" y="5168"/>
                  <a:pt x="16339" y="5093"/>
                </a:cubicBezTo>
                <a:cubicBezTo>
                  <a:pt x="16307" y="5090"/>
                  <a:pt x="16275" y="5088"/>
                  <a:pt x="16245" y="5088"/>
                </a:cubicBezTo>
                <a:cubicBezTo>
                  <a:pt x="15523" y="5088"/>
                  <a:pt x="15081" y="5952"/>
                  <a:pt x="14892" y="6678"/>
                </a:cubicBezTo>
                <a:cubicBezTo>
                  <a:pt x="14471" y="8284"/>
                  <a:pt x="14253" y="9944"/>
                  <a:pt x="14247" y="11604"/>
                </a:cubicBezTo>
                <a:cubicBezTo>
                  <a:pt x="13332" y="9266"/>
                  <a:pt x="12696" y="6820"/>
                  <a:pt x="12354" y="4332"/>
                </a:cubicBezTo>
                <a:cubicBezTo>
                  <a:pt x="12220" y="3363"/>
                  <a:pt x="11901" y="2139"/>
                  <a:pt x="10931" y="2020"/>
                </a:cubicBezTo>
                <a:cubicBezTo>
                  <a:pt x="10887" y="2015"/>
                  <a:pt x="10844" y="2012"/>
                  <a:pt x="10802" y="2012"/>
                </a:cubicBezTo>
                <a:cubicBezTo>
                  <a:pt x="10153" y="2012"/>
                  <a:pt x="9594" y="2617"/>
                  <a:pt x="9449" y="3265"/>
                </a:cubicBezTo>
                <a:cubicBezTo>
                  <a:pt x="9295" y="3956"/>
                  <a:pt x="9486" y="4673"/>
                  <a:pt x="9675" y="5354"/>
                </a:cubicBezTo>
                <a:cubicBezTo>
                  <a:pt x="10152" y="7063"/>
                  <a:pt x="10627" y="8772"/>
                  <a:pt x="11101" y="10481"/>
                </a:cubicBezTo>
                <a:cubicBezTo>
                  <a:pt x="9404" y="6966"/>
                  <a:pt x="7042" y="3772"/>
                  <a:pt x="4180" y="1117"/>
                </a:cubicBezTo>
                <a:cubicBezTo>
                  <a:pt x="3596" y="575"/>
                  <a:pt x="2924" y="28"/>
                  <a:pt x="2128" y="1"/>
                </a:cubicBezTo>
                <a:cubicBezTo>
                  <a:pt x="2113" y="0"/>
                  <a:pt x="2098" y="0"/>
                  <a:pt x="2082"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9" name="Google Shape;219;p28"/>
          <p:cNvSpPr/>
          <p:nvPr/>
        </p:nvSpPr>
        <p:spPr>
          <a:xfrm>
            <a:off x="10351900" y="1126467"/>
            <a:ext cx="276533" cy="329267"/>
          </a:xfrm>
          <a:custGeom>
            <a:avLst/>
            <a:gdLst/>
            <a:ahLst/>
            <a:cxnLst/>
            <a:rect l="l" t="t" r="r" b="b"/>
            <a:pathLst>
              <a:path w="8296" h="9878" extrusionOk="0">
                <a:moveTo>
                  <a:pt x="7368" y="1"/>
                </a:moveTo>
                <a:cubicBezTo>
                  <a:pt x="7294" y="1"/>
                  <a:pt x="7216" y="20"/>
                  <a:pt x="7144" y="44"/>
                </a:cubicBezTo>
                <a:cubicBezTo>
                  <a:pt x="6241" y="348"/>
                  <a:pt x="5729" y="1279"/>
                  <a:pt x="5305" y="2133"/>
                </a:cubicBezTo>
                <a:cubicBezTo>
                  <a:pt x="4653" y="3439"/>
                  <a:pt x="4003" y="4747"/>
                  <a:pt x="3352" y="6053"/>
                </a:cubicBezTo>
                <a:lnTo>
                  <a:pt x="4129" y="1696"/>
                </a:lnTo>
                <a:cubicBezTo>
                  <a:pt x="4212" y="1234"/>
                  <a:pt x="4253" y="663"/>
                  <a:pt x="3869" y="392"/>
                </a:cubicBezTo>
                <a:cubicBezTo>
                  <a:pt x="2335" y="2316"/>
                  <a:pt x="2748" y="5104"/>
                  <a:pt x="2005" y="7450"/>
                </a:cubicBezTo>
                <a:cubicBezTo>
                  <a:pt x="1821" y="5545"/>
                  <a:pt x="1354" y="3668"/>
                  <a:pt x="623" y="1899"/>
                </a:cubicBezTo>
                <a:cubicBezTo>
                  <a:pt x="588" y="1886"/>
                  <a:pt x="555" y="1879"/>
                  <a:pt x="523" y="1879"/>
                </a:cubicBezTo>
                <a:cubicBezTo>
                  <a:pt x="276" y="1879"/>
                  <a:pt x="118" y="2260"/>
                  <a:pt x="103" y="2548"/>
                </a:cubicBezTo>
                <a:cubicBezTo>
                  <a:pt x="0" y="4460"/>
                  <a:pt x="273" y="6390"/>
                  <a:pt x="899" y="8199"/>
                </a:cubicBezTo>
                <a:lnTo>
                  <a:pt x="899" y="8199"/>
                </a:lnTo>
                <a:cubicBezTo>
                  <a:pt x="875" y="8707"/>
                  <a:pt x="1127" y="9232"/>
                  <a:pt x="1566" y="9499"/>
                </a:cubicBezTo>
                <a:cubicBezTo>
                  <a:pt x="1823" y="9654"/>
                  <a:pt x="2122" y="9724"/>
                  <a:pt x="2418" y="9774"/>
                </a:cubicBezTo>
                <a:cubicBezTo>
                  <a:pt x="2832" y="9843"/>
                  <a:pt x="3251" y="9878"/>
                  <a:pt x="3671" y="9878"/>
                </a:cubicBezTo>
                <a:cubicBezTo>
                  <a:pt x="4781" y="9878"/>
                  <a:pt x="5891" y="9636"/>
                  <a:pt x="6899" y="9167"/>
                </a:cubicBezTo>
                <a:cubicBezTo>
                  <a:pt x="7256" y="9000"/>
                  <a:pt x="7656" y="8693"/>
                  <a:pt x="7568" y="8309"/>
                </a:cubicBezTo>
                <a:cubicBezTo>
                  <a:pt x="7485" y="7953"/>
                  <a:pt x="7060" y="7845"/>
                  <a:pt x="6677" y="7845"/>
                </a:cubicBezTo>
                <a:cubicBezTo>
                  <a:pt x="6624" y="7845"/>
                  <a:pt x="6572" y="7847"/>
                  <a:pt x="6522" y="7851"/>
                </a:cubicBezTo>
                <a:cubicBezTo>
                  <a:pt x="5640" y="7914"/>
                  <a:pt x="4769" y="8089"/>
                  <a:pt x="3932" y="8369"/>
                </a:cubicBezTo>
                <a:cubicBezTo>
                  <a:pt x="4953" y="7509"/>
                  <a:pt x="6075" y="6769"/>
                  <a:pt x="7268" y="6173"/>
                </a:cubicBezTo>
                <a:cubicBezTo>
                  <a:pt x="7733" y="5939"/>
                  <a:pt x="8295" y="5570"/>
                  <a:pt x="8189" y="5060"/>
                </a:cubicBezTo>
                <a:cubicBezTo>
                  <a:pt x="8118" y="4723"/>
                  <a:pt x="7753" y="4523"/>
                  <a:pt x="7403" y="4523"/>
                </a:cubicBezTo>
                <a:cubicBezTo>
                  <a:pt x="7372" y="4523"/>
                  <a:pt x="7340" y="4524"/>
                  <a:pt x="7309" y="4528"/>
                </a:cubicBezTo>
                <a:cubicBezTo>
                  <a:pt x="6934" y="4569"/>
                  <a:pt x="6606" y="4788"/>
                  <a:pt x="6296" y="4999"/>
                </a:cubicBezTo>
                <a:lnTo>
                  <a:pt x="3960" y="6593"/>
                </a:lnTo>
                <a:cubicBezTo>
                  <a:pt x="5438" y="5137"/>
                  <a:pt x="6642" y="3403"/>
                  <a:pt x="7488" y="1508"/>
                </a:cubicBezTo>
                <a:cubicBezTo>
                  <a:pt x="7660" y="1121"/>
                  <a:pt x="7821" y="690"/>
                  <a:pt x="7699" y="285"/>
                </a:cubicBezTo>
                <a:cubicBezTo>
                  <a:pt x="7670" y="193"/>
                  <a:pt x="7626" y="104"/>
                  <a:pt x="7548" y="51"/>
                </a:cubicBezTo>
                <a:cubicBezTo>
                  <a:pt x="7494" y="15"/>
                  <a:pt x="7433" y="1"/>
                  <a:pt x="7368"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0" name="Google Shape;220;p28"/>
          <p:cNvSpPr/>
          <p:nvPr/>
        </p:nvSpPr>
        <p:spPr>
          <a:xfrm>
            <a:off x="2077567" y="5190985"/>
            <a:ext cx="414733" cy="469100"/>
          </a:xfrm>
          <a:custGeom>
            <a:avLst/>
            <a:gdLst/>
            <a:ahLst/>
            <a:cxnLst/>
            <a:rect l="l" t="t" r="r" b="b"/>
            <a:pathLst>
              <a:path w="12442" h="14073" extrusionOk="0">
                <a:moveTo>
                  <a:pt x="6549" y="1"/>
                </a:moveTo>
                <a:cubicBezTo>
                  <a:pt x="6378" y="1"/>
                  <a:pt x="6233" y="130"/>
                  <a:pt x="6124" y="262"/>
                </a:cubicBezTo>
                <a:cubicBezTo>
                  <a:pt x="5361" y="1188"/>
                  <a:pt x="5439" y="2524"/>
                  <a:pt x="5554" y="3719"/>
                </a:cubicBezTo>
                <a:cubicBezTo>
                  <a:pt x="5731" y="5548"/>
                  <a:pt x="5910" y="7376"/>
                  <a:pt x="6088" y="9205"/>
                </a:cubicBezTo>
                <a:cubicBezTo>
                  <a:pt x="5397" y="7482"/>
                  <a:pt x="4703" y="5760"/>
                  <a:pt x="4010" y="4037"/>
                </a:cubicBezTo>
                <a:cubicBezTo>
                  <a:pt x="3789" y="3489"/>
                  <a:pt x="3451" y="2851"/>
                  <a:pt x="2861" y="2820"/>
                </a:cubicBezTo>
                <a:lnTo>
                  <a:pt x="2861" y="2820"/>
                </a:lnTo>
                <a:cubicBezTo>
                  <a:pt x="2509" y="5897"/>
                  <a:pt x="4813" y="8597"/>
                  <a:pt x="5584" y="11595"/>
                </a:cubicBezTo>
                <a:cubicBezTo>
                  <a:pt x="4116" y="9684"/>
                  <a:pt x="2364" y="7993"/>
                  <a:pt x="403" y="6595"/>
                </a:cubicBezTo>
                <a:cubicBezTo>
                  <a:pt x="0" y="6670"/>
                  <a:pt x="85" y="7275"/>
                  <a:pt x="283" y="7634"/>
                </a:cubicBezTo>
                <a:cubicBezTo>
                  <a:pt x="1449" y="9741"/>
                  <a:pt x="3026" y="11618"/>
                  <a:pt x="4901" y="13129"/>
                </a:cubicBezTo>
                <a:lnTo>
                  <a:pt x="4901" y="13129"/>
                </a:lnTo>
                <a:cubicBezTo>
                  <a:pt x="5211" y="13682"/>
                  <a:pt x="5821" y="14073"/>
                  <a:pt x="6460" y="14073"/>
                </a:cubicBezTo>
                <a:cubicBezTo>
                  <a:pt x="6467" y="14073"/>
                  <a:pt x="6474" y="14073"/>
                  <a:pt x="6482" y="14072"/>
                </a:cubicBezTo>
                <a:cubicBezTo>
                  <a:pt x="6860" y="14067"/>
                  <a:pt x="7226" y="13942"/>
                  <a:pt x="7574" y="13798"/>
                </a:cubicBezTo>
                <a:cubicBezTo>
                  <a:pt x="9352" y="13061"/>
                  <a:pt x="10900" y="11774"/>
                  <a:pt x="11949" y="10159"/>
                </a:cubicBezTo>
                <a:cubicBezTo>
                  <a:pt x="12219" y="9743"/>
                  <a:pt x="12442" y="9146"/>
                  <a:pt x="12090" y="8796"/>
                </a:cubicBezTo>
                <a:cubicBezTo>
                  <a:pt x="11963" y="8669"/>
                  <a:pt x="11805" y="8618"/>
                  <a:pt x="11635" y="8618"/>
                </a:cubicBezTo>
                <a:cubicBezTo>
                  <a:pt x="11312" y="8618"/>
                  <a:pt x="10947" y="8804"/>
                  <a:pt x="10670" y="9007"/>
                </a:cubicBezTo>
                <a:cubicBezTo>
                  <a:pt x="9772" y="9662"/>
                  <a:pt x="8958" y="10431"/>
                  <a:pt x="8253" y="11289"/>
                </a:cubicBezTo>
                <a:cubicBezTo>
                  <a:pt x="8767" y="9691"/>
                  <a:pt x="9471" y="8153"/>
                  <a:pt x="10346" y="6718"/>
                </a:cubicBezTo>
                <a:cubicBezTo>
                  <a:pt x="10686" y="6159"/>
                  <a:pt x="11038" y="5390"/>
                  <a:pt x="10586" y="4917"/>
                </a:cubicBezTo>
                <a:cubicBezTo>
                  <a:pt x="10433" y="4758"/>
                  <a:pt x="10223" y="4688"/>
                  <a:pt x="10004" y="4688"/>
                </a:cubicBezTo>
                <a:cubicBezTo>
                  <a:pt x="9753" y="4688"/>
                  <a:pt x="9490" y="4780"/>
                  <a:pt x="9291" y="4937"/>
                </a:cubicBezTo>
                <a:cubicBezTo>
                  <a:pt x="8919" y="5230"/>
                  <a:pt x="8715" y="5681"/>
                  <a:pt x="8525" y="6116"/>
                </a:cubicBezTo>
                <a:cubicBezTo>
                  <a:pt x="8050" y="7202"/>
                  <a:pt x="7573" y="8290"/>
                  <a:pt x="7097" y="9377"/>
                </a:cubicBezTo>
                <a:cubicBezTo>
                  <a:pt x="7703" y="6837"/>
                  <a:pt x="7829" y="4182"/>
                  <a:pt x="7467" y="1595"/>
                </a:cubicBezTo>
                <a:cubicBezTo>
                  <a:pt x="7393" y="1067"/>
                  <a:pt x="7276" y="501"/>
                  <a:pt x="6875" y="149"/>
                </a:cubicBezTo>
                <a:cubicBezTo>
                  <a:pt x="6786" y="70"/>
                  <a:pt x="6677" y="4"/>
                  <a:pt x="6559" y="1"/>
                </a:cubicBezTo>
                <a:cubicBezTo>
                  <a:pt x="6556" y="1"/>
                  <a:pt x="6553" y="1"/>
                  <a:pt x="6549"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1" name="Google Shape;221;p28"/>
          <p:cNvSpPr/>
          <p:nvPr/>
        </p:nvSpPr>
        <p:spPr>
          <a:xfrm>
            <a:off x="9745601" y="1126467"/>
            <a:ext cx="251300" cy="198133"/>
          </a:xfrm>
          <a:custGeom>
            <a:avLst/>
            <a:gdLst/>
            <a:ahLst/>
            <a:cxnLst/>
            <a:rect l="l" t="t" r="r" b="b"/>
            <a:pathLst>
              <a:path w="7539" h="5944" extrusionOk="0">
                <a:moveTo>
                  <a:pt x="1702" y="0"/>
                </a:moveTo>
                <a:lnTo>
                  <a:pt x="1702" y="0"/>
                </a:lnTo>
                <a:cubicBezTo>
                  <a:pt x="2013" y="1136"/>
                  <a:pt x="2583" y="2199"/>
                  <a:pt x="3361" y="3083"/>
                </a:cubicBezTo>
                <a:lnTo>
                  <a:pt x="3111" y="2891"/>
                </a:lnTo>
                <a:cubicBezTo>
                  <a:pt x="2997" y="2889"/>
                  <a:pt x="2882" y="2888"/>
                  <a:pt x="2765" y="2888"/>
                </a:cubicBezTo>
                <a:cubicBezTo>
                  <a:pt x="1800" y="2888"/>
                  <a:pt x="779" y="2991"/>
                  <a:pt x="138" y="3687"/>
                </a:cubicBezTo>
                <a:cubicBezTo>
                  <a:pt x="69" y="3762"/>
                  <a:pt x="1" y="3857"/>
                  <a:pt x="17" y="3960"/>
                </a:cubicBezTo>
                <a:cubicBezTo>
                  <a:pt x="30" y="4030"/>
                  <a:pt x="79" y="4088"/>
                  <a:pt x="132" y="4135"/>
                </a:cubicBezTo>
                <a:cubicBezTo>
                  <a:pt x="357" y="4339"/>
                  <a:pt x="649" y="4424"/>
                  <a:pt x="952" y="4424"/>
                </a:cubicBezTo>
                <a:cubicBezTo>
                  <a:pt x="1271" y="4424"/>
                  <a:pt x="1603" y="4331"/>
                  <a:pt x="1887" y="4183"/>
                </a:cubicBezTo>
                <a:cubicBezTo>
                  <a:pt x="2440" y="3897"/>
                  <a:pt x="2892" y="3445"/>
                  <a:pt x="3435" y="3140"/>
                </a:cubicBezTo>
                <a:lnTo>
                  <a:pt x="3435" y="3140"/>
                </a:lnTo>
                <a:cubicBezTo>
                  <a:pt x="3000" y="3771"/>
                  <a:pt x="2737" y="4518"/>
                  <a:pt x="2682" y="5282"/>
                </a:cubicBezTo>
                <a:cubicBezTo>
                  <a:pt x="2669" y="5444"/>
                  <a:pt x="2680" y="5635"/>
                  <a:pt x="2814" y="5727"/>
                </a:cubicBezTo>
                <a:cubicBezTo>
                  <a:pt x="2860" y="5759"/>
                  <a:pt x="2909" y="5772"/>
                  <a:pt x="2959" y="5772"/>
                </a:cubicBezTo>
                <a:cubicBezTo>
                  <a:pt x="3112" y="5772"/>
                  <a:pt x="3276" y="5648"/>
                  <a:pt x="3383" y="5519"/>
                </a:cubicBezTo>
                <a:cubicBezTo>
                  <a:pt x="3843" y="4962"/>
                  <a:pt x="4052" y="4207"/>
                  <a:pt x="3945" y="3492"/>
                </a:cubicBezTo>
                <a:lnTo>
                  <a:pt x="3945" y="3492"/>
                </a:lnTo>
                <a:cubicBezTo>
                  <a:pt x="4114" y="4382"/>
                  <a:pt x="4319" y="5339"/>
                  <a:pt x="4994" y="5944"/>
                </a:cubicBezTo>
                <a:cubicBezTo>
                  <a:pt x="5563" y="5160"/>
                  <a:pt x="5232" y="3887"/>
                  <a:pt x="4352" y="3480"/>
                </a:cubicBezTo>
                <a:cubicBezTo>
                  <a:pt x="4958" y="3392"/>
                  <a:pt x="5563" y="3303"/>
                  <a:pt x="6168" y="3214"/>
                </a:cubicBezTo>
                <a:cubicBezTo>
                  <a:pt x="6728" y="3133"/>
                  <a:pt x="7404" y="2951"/>
                  <a:pt x="7538" y="2402"/>
                </a:cubicBezTo>
                <a:cubicBezTo>
                  <a:pt x="7160" y="2254"/>
                  <a:pt x="6755" y="2182"/>
                  <a:pt x="6349" y="2182"/>
                </a:cubicBezTo>
                <a:cubicBezTo>
                  <a:pt x="5547" y="2182"/>
                  <a:pt x="4742" y="2462"/>
                  <a:pt x="4135" y="2988"/>
                </a:cubicBezTo>
                <a:cubicBezTo>
                  <a:pt x="4608" y="2461"/>
                  <a:pt x="5040" y="1898"/>
                  <a:pt x="5429" y="1304"/>
                </a:cubicBezTo>
                <a:cubicBezTo>
                  <a:pt x="5553" y="1116"/>
                  <a:pt x="5667" y="852"/>
                  <a:pt x="5516" y="687"/>
                </a:cubicBezTo>
                <a:cubicBezTo>
                  <a:pt x="5452" y="616"/>
                  <a:pt x="5357" y="588"/>
                  <a:pt x="5260" y="588"/>
                </a:cubicBezTo>
                <a:cubicBezTo>
                  <a:pt x="5208" y="588"/>
                  <a:pt x="5154" y="596"/>
                  <a:pt x="5104" y="610"/>
                </a:cubicBezTo>
                <a:cubicBezTo>
                  <a:pt x="4794" y="693"/>
                  <a:pt x="4551" y="934"/>
                  <a:pt x="4361" y="1193"/>
                </a:cubicBezTo>
                <a:cubicBezTo>
                  <a:pt x="3966" y="1736"/>
                  <a:pt x="3746" y="2407"/>
                  <a:pt x="3745" y="3078"/>
                </a:cubicBezTo>
                <a:cubicBezTo>
                  <a:pt x="3597" y="2447"/>
                  <a:pt x="3446" y="1807"/>
                  <a:pt x="3135" y="1237"/>
                </a:cubicBezTo>
                <a:cubicBezTo>
                  <a:pt x="2824" y="668"/>
                  <a:pt x="2328" y="168"/>
                  <a:pt x="1702"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2" name="Google Shape;222;p28"/>
          <p:cNvSpPr/>
          <p:nvPr/>
        </p:nvSpPr>
        <p:spPr>
          <a:xfrm>
            <a:off x="9996900" y="1648834"/>
            <a:ext cx="111000" cy="110967"/>
          </a:xfrm>
          <a:custGeom>
            <a:avLst/>
            <a:gdLst/>
            <a:ahLst/>
            <a:cxnLst/>
            <a:rect l="l" t="t" r="r" b="b"/>
            <a:pathLst>
              <a:path w="3330" h="3329" extrusionOk="0">
                <a:moveTo>
                  <a:pt x="1666" y="1"/>
                </a:moveTo>
                <a:cubicBezTo>
                  <a:pt x="746" y="1"/>
                  <a:pt x="1" y="745"/>
                  <a:pt x="1" y="1665"/>
                </a:cubicBezTo>
                <a:cubicBezTo>
                  <a:pt x="1" y="2584"/>
                  <a:pt x="746" y="3328"/>
                  <a:pt x="1666" y="3328"/>
                </a:cubicBezTo>
                <a:cubicBezTo>
                  <a:pt x="2584" y="3328"/>
                  <a:pt x="3329" y="2584"/>
                  <a:pt x="3329" y="1665"/>
                </a:cubicBezTo>
                <a:cubicBezTo>
                  <a:pt x="3329" y="746"/>
                  <a:pt x="2583" y="1"/>
                  <a:pt x="1666"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3" name="Google Shape;223;p28"/>
          <p:cNvSpPr/>
          <p:nvPr/>
        </p:nvSpPr>
        <p:spPr>
          <a:xfrm>
            <a:off x="2237967" y="930134"/>
            <a:ext cx="93933" cy="93967"/>
          </a:xfrm>
          <a:custGeom>
            <a:avLst/>
            <a:gdLst/>
            <a:ahLst/>
            <a:cxnLst/>
            <a:rect l="l" t="t" r="r" b="b"/>
            <a:pathLst>
              <a:path w="2818" h="2819" extrusionOk="0">
                <a:moveTo>
                  <a:pt x="1409" y="0"/>
                </a:moveTo>
                <a:cubicBezTo>
                  <a:pt x="630" y="0"/>
                  <a:pt x="0" y="631"/>
                  <a:pt x="0" y="1409"/>
                </a:cubicBezTo>
                <a:cubicBezTo>
                  <a:pt x="0" y="2187"/>
                  <a:pt x="630" y="2818"/>
                  <a:pt x="1409" y="2818"/>
                </a:cubicBezTo>
                <a:cubicBezTo>
                  <a:pt x="2187" y="2818"/>
                  <a:pt x="2817" y="2187"/>
                  <a:pt x="2817" y="1409"/>
                </a:cubicBezTo>
                <a:cubicBezTo>
                  <a:pt x="2817" y="631"/>
                  <a:pt x="2187" y="0"/>
                  <a:pt x="1409"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4" name="Google Shape;224;p28"/>
          <p:cNvGrpSpPr/>
          <p:nvPr/>
        </p:nvGrpSpPr>
        <p:grpSpPr>
          <a:xfrm>
            <a:off x="823934" y="930134"/>
            <a:ext cx="1253633" cy="1330933"/>
            <a:chOff x="840625" y="2182775"/>
            <a:chExt cx="940225" cy="998200"/>
          </a:xfrm>
        </p:grpSpPr>
        <p:sp>
          <p:nvSpPr>
            <p:cNvPr id="225" name="Google Shape;225;p28"/>
            <p:cNvSpPr/>
            <p:nvPr/>
          </p:nvSpPr>
          <p:spPr>
            <a:xfrm>
              <a:off x="840625" y="2182775"/>
              <a:ext cx="940225" cy="939000"/>
            </a:xfrm>
            <a:custGeom>
              <a:avLst/>
              <a:gdLst/>
              <a:ahLst/>
              <a:cxnLst/>
              <a:rect l="l" t="t" r="r" b="b"/>
              <a:pathLst>
                <a:path w="37609" h="37560" extrusionOk="0">
                  <a:moveTo>
                    <a:pt x="5398" y="1"/>
                  </a:moveTo>
                  <a:lnTo>
                    <a:pt x="5398" y="1"/>
                  </a:lnTo>
                  <a:cubicBezTo>
                    <a:pt x="6045" y="6638"/>
                    <a:pt x="8136" y="13130"/>
                    <a:pt x="11485" y="18898"/>
                  </a:cubicBezTo>
                  <a:cubicBezTo>
                    <a:pt x="7868" y="20733"/>
                    <a:pt x="3988" y="22045"/>
                    <a:pt x="0" y="22785"/>
                  </a:cubicBezTo>
                  <a:cubicBezTo>
                    <a:pt x="3327" y="26577"/>
                    <a:pt x="7407" y="29707"/>
                    <a:pt x="11933" y="31937"/>
                  </a:cubicBezTo>
                  <a:cubicBezTo>
                    <a:pt x="9637" y="33798"/>
                    <a:pt x="7249" y="35547"/>
                    <a:pt x="4782" y="37174"/>
                  </a:cubicBezTo>
                  <a:cubicBezTo>
                    <a:pt x="6282" y="37433"/>
                    <a:pt x="7803" y="37560"/>
                    <a:pt x="9324" y="37560"/>
                  </a:cubicBezTo>
                  <a:cubicBezTo>
                    <a:pt x="15235" y="37560"/>
                    <a:pt x="21148" y="35641"/>
                    <a:pt x="25879" y="32091"/>
                  </a:cubicBezTo>
                  <a:cubicBezTo>
                    <a:pt x="29733" y="29439"/>
                    <a:pt x="31264" y="29123"/>
                    <a:pt x="33803" y="25201"/>
                  </a:cubicBezTo>
                  <a:cubicBezTo>
                    <a:pt x="36344" y="21275"/>
                    <a:pt x="37609" y="16324"/>
                    <a:pt x="36309" y="11833"/>
                  </a:cubicBezTo>
                  <a:lnTo>
                    <a:pt x="36309" y="11833"/>
                  </a:lnTo>
                  <a:cubicBezTo>
                    <a:pt x="32622" y="13674"/>
                    <a:pt x="29029" y="15703"/>
                    <a:pt x="25549" y="17911"/>
                  </a:cubicBezTo>
                  <a:cubicBezTo>
                    <a:pt x="26128" y="12958"/>
                    <a:pt x="25672" y="7886"/>
                    <a:pt x="24219" y="3117"/>
                  </a:cubicBezTo>
                  <a:cubicBezTo>
                    <a:pt x="20739" y="6055"/>
                    <a:pt x="18207" y="10099"/>
                    <a:pt x="17087" y="14515"/>
                  </a:cubicBezTo>
                  <a:cubicBezTo>
                    <a:pt x="13191" y="9677"/>
                    <a:pt x="9293" y="4839"/>
                    <a:pt x="53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6" name="Google Shape;226;p28"/>
            <p:cNvSpPr/>
            <p:nvPr/>
          </p:nvSpPr>
          <p:spPr>
            <a:xfrm>
              <a:off x="1128150" y="2486225"/>
              <a:ext cx="432525" cy="694750"/>
            </a:xfrm>
            <a:custGeom>
              <a:avLst/>
              <a:gdLst/>
              <a:ahLst/>
              <a:cxnLst/>
              <a:rect l="l" t="t" r="r" b="b"/>
              <a:pathLst>
                <a:path w="17301" h="27790" extrusionOk="0">
                  <a:moveTo>
                    <a:pt x="177" y="0"/>
                  </a:moveTo>
                  <a:cubicBezTo>
                    <a:pt x="86" y="0"/>
                    <a:pt x="0" y="88"/>
                    <a:pt x="65" y="186"/>
                  </a:cubicBezTo>
                  <a:cubicBezTo>
                    <a:pt x="3003" y="4629"/>
                    <a:pt x="5907" y="9097"/>
                    <a:pt x="8648" y="13665"/>
                  </a:cubicBezTo>
                  <a:cubicBezTo>
                    <a:pt x="11393" y="18241"/>
                    <a:pt x="13799" y="22999"/>
                    <a:pt x="16492" y="27600"/>
                  </a:cubicBezTo>
                  <a:cubicBezTo>
                    <a:pt x="16570" y="27734"/>
                    <a:pt x="16685" y="27790"/>
                    <a:pt x="16799" y="27790"/>
                  </a:cubicBezTo>
                  <a:cubicBezTo>
                    <a:pt x="17051" y="27790"/>
                    <a:pt x="17301" y="27516"/>
                    <a:pt x="17153" y="27212"/>
                  </a:cubicBezTo>
                  <a:cubicBezTo>
                    <a:pt x="14851" y="22439"/>
                    <a:pt x="11951" y="17868"/>
                    <a:pt x="9160" y="13366"/>
                  </a:cubicBezTo>
                  <a:cubicBezTo>
                    <a:pt x="6348" y="8834"/>
                    <a:pt x="3419" y="4372"/>
                    <a:pt x="285" y="57"/>
                  </a:cubicBezTo>
                  <a:cubicBezTo>
                    <a:pt x="256" y="17"/>
                    <a:pt x="216" y="0"/>
                    <a:pt x="1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7" name="Google Shape;227;p28"/>
            <p:cNvSpPr/>
            <p:nvPr/>
          </p:nvSpPr>
          <p:spPr>
            <a:xfrm>
              <a:off x="1160550" y="2970575"/>
              <a:ext cx="281275" cy="48900"/>
            </a:xfrm>
            <a:custGeom>
              <a:avLst/>
              <a:gdLst/>
              <a:ahLst/>
              <a:cxnLst/>
              <a:rect l="l" t="t" r="r" b="b"/>
              <a:pathLst>
                <a:path w="11251" h="1956" extrusionOk="0">
                  <a:moveTo>
                    <a:pt x="10580" y="1"/>
                  </a:moveTo>
                  <a:cubicBezTo>
                    <a:pt x="7053" y="1"/>
                    <a:pt x="3442" y="799"/>
                    <a:pt x="88" y="1805"/>
                  </a:cubicBezTo>
                  <a:cubicBezTo>
                    <a:pt x="1" y="1832"/>
                    <a:pt x="28" y="1956"/>
                    <a:pt x="110" y="1956"/>
                  </a:cubicBezTo>
                  <a:cubicBezTo>
                    <a:pt x="116" y="1956"/>
                    <a:pt x="122" y="1955"/>
                    <a:pt x="129" y="1953"/>
                  </a:cubicBezTo>
                  <a:cubicBezTo>
                    <a:pt x="3711" y="1149"/>
                    <a:pt x="7293" y="859"/>
                    <a:pt x="10932" y="489"/>
                  </a:cubicBezTo>
                  <a:cubicBezTo>
                    <a:pt x="11237" y="459"/>
                    <a:pt x="11251" y="7"/>
                    <a:pt x="10932" y="4"/>
                  </a:cubicBezTo>
                  <a:cubicBezTo>
                    <a:pt x="10815" y="2"/>
                    <a:pt x="10698" y="1"/>
                    <a:pt x="105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28"/>
            <p:cNvSpPr/>
            <p:nvPr/>
          </p:nvSpPr>
          <p:spPr>
            <a:xfrm>
              <a:off x="1415175" y="2645775"/>
              <a:ext cx="229875" cy="329325"/>
            </a:xfrm>
            <a:custGeom>
              <a:avLst/>
              <a:gdLst/>
              <a:ahLst/>
              <a:cxnLst/>
              <a:rect l="l" t="t" r="r" b="b"/>
              <a:pathLst>
                <a:path w="9195" h="13173" extrusionOk="0">
                  <a:moveTo>
                    <a:pt x="8938" y="1"/>
                  </a:moveTo>
                  <a:cubicBezTo>
                    <a:pt x="8895" y="1"/>
                    <a:pt x="8850" y="20"/>
                    <a:pt x="8809" y="65"/>
                  </a:cubicBezTo>
                  <a:cubicBezTo>
                    <a:pt x="5445" y="3828"/>
                    <a:pt x="2313" y="8107"/>
                    <a:pt x="127" y="12673"/>
                  </a:cubicBezTo>
                  <a:cubicBezTo>
                    <a:pt x="0" y="12935"/>
                    <a:pt x="217" y="13172"/>
                    <a:pt x="436" y="13172"/>
                  </a:cubicBezTo>
                  <a:cubicBezTo>
                    <a:pt x="534" y="13172"/>
                    <a:pt x="633" y="13124"/>
                    <a:pt x="702" y="13008"/>
                  </a:cubicBezTo>
                  <a:cubicBezTo>
                    <a:pt x="3286" y="8598"/>
                    <a:pt x="5903" y="4357"/>
                    <a:pt x="9081" y="337"/>
                  </a:cubicBezTo>
                  <a:cubicBezTo>
                    <a:pt x="9194" y="192"/>
                    <a:pt x="9076" y="1"/>
                    <a:pt x="89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28"/>
            <p:cNvSpPr/>
            <p:nvPr/>
          </p:nvSpPr>
          <p:spPr>
            <a:xfrm>
              <a:off x="1011300" y="2770300"/>
              <a:ext cx="338725" cy="72925"/>
            </a:xfrm>
            <a:custGeom>
              <a:avLst/>
              <a:gdLst/>
              <a:ahLst/>
              <a:cxnLst/>
              <a:rect l="l" t="t" r="r" b="b"/>
              <a:pathLst>
                <a:path w="13549" h="2917" extrusionOk="0">
                  <a:moveTo>
                    <a:pt x="224" y="1"/>
                  </a:moveTo>
                  <a:cubicBezTo>
                    <a:pt x="66" y="1"/>
                    <a:pt x="0" y="244"/>
                    <a:pt x="172" y="274"/>
                  </a:cubicBezTo>
                  <a:cubicBezTo>
                    <a:pt x="4475" y="1029"/>
                    <a:pt x="8748" y="1924"/>
                    <a:pt x="13004" y="2907"/>
                  </a:cubicBezTo>
                  <a:cubicBezTo>
                    <a:pt x="13032" y="2913"/>
                    <a:pt x="13058" y="2916"/>
                    <a:pt x="13084" y="2916"/>
                  </a:cubicBezTo>
                  <a:cubicBezTo>
                    <a:pt x="13428" y="2916"/>
                    <a:pt x="13549" y="2370"/>
                    <a:pt x="13175" y="2291"/>
                  </a:cubicBezTo>
                  <a:cubicBezTo>
                    <a:pt x="8893" y="1382"/>
                    <a:pt x="4578" y="636"/>
                    <a:pt x="246" y="3"/>
                  </a:cubicBezTo>
                  <a:cubicBezTo>
                    <a:pt x="238" y="1"/>
                    <a:pt x="231" y="1"/>
                    <a:pt x="2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28"/>
            <p:cNvSpPr/>
            <p:nvPr/>
          </p:nvSpPr>
          <p:spPr>
            <a:xfrm>
              <a:off x="1310350" y="2475250"/>
              <a:ext cx="78675" cy="300025"/>
            </a:xfrm>
            <a:custGeom>
              <a:avLst/>
              <a:gdLst/>
              <a:ahLst/>
              <a:cxnLst/>
              <a:rect l="l" t="t" r="r" b="b"/>
              <a:pathLst>
                <a:path w="3147" h="12001" extrusionOk="0">
                  <a:moveTo>
                    <a:pt x="2970" y="1"/>
                  </a:moveTo>
                  <a:cubicBezTo>
                    <a:pt x="2912" y="1"/>
                    <a:pt x="2854" y="34"/>
                    <a:pt x="2831" y="111"/>
                  </a:cubicBezTo>
                  <a:cubicBezTo>
                    <a:pt x="2221" y="2122"/>
                    <a:pt x="1701" y="4147"/>
                    <a:pt x="1194" y="6185"/>
                  </a:cubicBezTo>
                  <a:cubicBezTo>
                    <a:pt x="740" y="8012"/>
                    <a:pt x="22" y="9942"/>
                    <a:pt x="2" y="11834"/>
                  </a:cubicBezTo>
                  <a:cubicBezTo>
                    <a:pt x="1" y="11934"/>
                    <a:pt x="92" y="12000"/>
                    <a:pt x="179" y="12000"/>
                  </a:cubicBezTo>
                  <a:cubicBezTo>
                    <a:pt x="232" y="12000"/>
                    <a:pt x="284" y="11975"/>
                    <a:pt x="312" y="11918"/>
                  </a:cubicBezTo>
                  <a:cubicBezTo>
                    <a:pt x="1153" y="10223"/>
                    <a:pt x="1394" y="8190"/>
                    <a:pt x="1818" y="6355"/>
                  </a:cubicBezTo>
                  <a:cubicBezTo>
                    <a:pt x="2295" y="4305"/>
                    <a:pt x="2754" y="2263"/>
                    <a:pt x="3126" y="190"/>
                  </a:cubicBezTo>
                  <a:cubicBezTo>
                    <a:pt x="3147" y="76"/>
                    <a:pt x="3057" y="1"/>
                    <a:pt x="29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28"/>
            <p:cNvSpPr/>
            <p:nvPr/>
          </p:nvSpPr>
          <p:spPr>
            <a:xfrm>
              <a:off x="1109750" y="2858175"/>
              <a:ext cx="231100" cy="26800"/>
            </a:xfrm>
            <a:custGeom>
              <a:avLst/>
              <a:gdLst/>
              <a:ahLst/>
              <a:cxnLst/>
              <a:rect l="l" t="t" r="r" b="b"/>
              <a:pathLst>
                <a:path w="9244" h="1072" extrusionOk="0">
                  <a:moveTo>
                    <a:pt x="127" y="0"/>
                  </a:moveTo>
                  <a:cubicBezTo>
                    <a:pt x="37" y="0"/>
                    <a:pt x="1" y="130"/>
                    <a:pt x="96" y="151"/>
                  </a:cubicBezTo>
                  <a:cubicBezTo>
                    <a:pt x="2988" y="747"/>
                    <a:pt x="6034" y="962"/>
                    <a:pt x="8981" y="1071"/>
                  </a:cubicBezTo>
                  <a:cubicBezTo>
                    <a:pt x="8984" y="1072"/>
                    <a:pt x="8987" y="1072"/>
                    <a:pt x="8990" y="1072"/>
                  </a:cubicBezTo>
                  <a:cubicBezTo>
                    <a:pt x="9196" y="1072"/>
                    <a:pt x="9244" y="739"/>
                    <a:pt x="9033" y="694"/>
                  </a:cubicBezTo>
                  <a:cubicBezTo>
                    <a:pt x="6125" y="101"/>
                    <a:pt x="3078" y="421"/>
                    <a:pt x="139" y="1"/>
                  </a:cubicBezTo>
                  <a:cubicBezTo>
                    <a:pt x="135" y="1"/>
                    <a:pt x="131" y="0"/>
                    <a:pt x="1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28"/>
            <p:cNvSpPr/>
            <p:nvPr/>
          </p:nvSpPr>
          <p:spPr>
            <a:xfrm>
              <a:off x="1366825" y="2658300"/>
              <a:ext cx="42625" cy="92500"/>
            </a:xfrm>
            <a:custGeom>
              <a:avLst/>
              <a:gdLst/>
              <a:ahLst/>
              <a:cxnLst/>
              <a:rect l="l" t="t" r="r" b="b"/>
              <a:pathLst>
                <a:path w="1705" h="3700" extrusionOk="0">
                  <a:moveTo>
                    <a:pt x="1501" y="0"/>
                  </a:moveTo>
                  <a:cubicBezTo>
                    <a:pt x="1447" y="0"/>
                    <a:pt x="1392" y="23"/>
                    <a:pt x="1358" y="75"/>
                  </a:cubicBezTo>
                  <a:cubicBezTo>
                    <a:pt x="673" y="1100"/>
                    <a:pt x="332" y="2378"/>
                    <a:pt x="24" y="3558"/>
                  </a:cubicBezTo>
                  <a:cubicBezTo>
                    <a:pt x="0" y="3645"/>
                    <a:pt x="67" y="3700"/>
                    <a:pt x="134" y="3700"/>
                  </a:cubicBezTo>
                  <a:cubicBezTo>
                    <a:pt x="180" y="3700"/>
                    <a:pt x="225" y="3675"/>
                    <a:pt x="245" y="3620"/>
                  </a:cubicBezTo>
                  <a:cubicBezTo>
                    <a:pt x="646" y="2449"/>
                    <a:pt x="1248" y="1364"/>
                    <a:pt x="1662" y="202"/>
                  </a:cubicBezTo>
                  <a:cubicBezTo>
                    <a:pt x="1705" y="82"/>
                    <a:pt x="160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3" name="Google Shape;233;p28"/>
            <p:cNvSpPr/>
            <p:nvPr/>
          </p:nvSpPr>
          <p:spPr>
            <a:xfrm>
              <a:off x="1423375" y="2608850"/>
              <a:ext cx="15225" cy="17975"/>
            </a:xfrm>
            <a:custGeom>
              <a:avLst/>
              <a:gdLst/>
              <a:ahLst/>
              <a:cxnLst/>
              <a:rect l="l" t="t" r="r" b="b"/>
              <a:pathLst>
                <a:path w="609" h="719" extrusionOk="0">
                  <a:moveTo>
                    <a:pt x="430" y="1"/>
                  </a:moveTo>
                  <a:cubicBezTo>
                    <a:pt x="391" y="1"/>
                    <a:pt x="352" y="17"/>
                    <a:pt x="325" y="58"/>
                  </a:cubicBezTo>
                  <a:cubicBezTo>
                    <a:pt x="264" y="150"/>
                    <a:pt x="191" y="242"/>
                    <a:pt x="142" y="341"/>
                  </a:cubicBezTo>
                  <a:cubicBezTo>
                    <a:pt x="96" y="436"/>
                    <a:pt x="60" y="540"/>
                    <a:pt x="19" y="640"/>
                  </a:cubicBezTo>
                  <a:cubicBezTo>
                    <a:pt x="1" y="684"/>
                    <a:pt x="43" y="719"/>
                    <a:pt x="84" y="719"/>
                  </a:cubicBezTo>
                  <a:cubicBezTo>
                    <a:pt x="99" y="719"/>
                    <a:pt x="115" y="714"/>
                    <a:pt x="126" y="703"/>
                  </a:cubicBezTo>
                  <a:cubicBezTo>
                    <a:pt x="203" y="626"/>
                    <a:pt x="288" y="552"/>
                    <a:pt x="356" y="468"/>
                  </a:cubicBezTo>
                  <a:cubicBezTo>
                    <a:pt x="426" y="382"/>
                    <a:pt x="483" y="281"/>
                    <a:pt x="546" y="189"/>
                  </a:cubicBezTo>
                  <a:cubicBezTo>
                    <a:pt x="609" y="92"/>
                    <a:pt x="520" y="1"/>
                    <a:pt x="4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4" name="Google Shape;234;p28"/>
            <p:cNvSpPr/>
            <p:nvPr/>
          </p:nvSpPr>
          <p:spPr>
            <a:xfrm>
              <a:off x="1426700" y="2726925"/>
              <a:ext cx="81150" cy="101550"/>
            </a:xfrm>
            <a:custGeom>
              <a:avLst/>
              <a:gdLst/>
              <a:ahLst/>
              <a:cxnLst/>
              <a:rect l="l" t="t" r="r" b="b"/>
              <a:pathLst>
                <a:path w="3246" h="4062" extrusionOk="0">
                  <a:moveTo>
                    <a:pt x="2960" y="0"/>
                  </a:moveTo>
                  <a:cubicBezTo>
                    <a:pt x="2907" y="0"/>
                    <a:pt x="2852" y="20"/>
                    <a:pt x="2801" y="65"/>
                  </a:cubicBezTo>
                  <a:cubicBezTo>
                    <a:pt x="2267" y="548"/>
                    <a:pt x="1874" y="1202"/>
                    <a:pt x="1467" y="1787"/>
                  </a:cubicBezTo>
                  <a:cubicBezTo>
                    <a:pt x="1012" y="2441"/>
                    <a:pt x="556" y="3095"/>
                    <a:pt x="101" y="3748"/>
                  </a:cubicBezTo>
                  <a:cubicBezTo>
                    <a:pt x="1" y="3890"/>
                    <a:pt x="149" y="4062"/>
                    <a:pt x="291" y="4062"/>
                  </a:cubicBezTo>
                  <a:cubicBezTo>
                    <a:pt x="338" y="4062"/>
                    <a:pt x="384" y="4043"/>
                    <a:pt x="420" y="3997"/>
                  </a:cubicBezTo>
                  <a:cubicBezTo>
                    <a:pt x="912" y="3373"/>
                    <a:pt x="1405" y="2747"/>
                    <a:pt x="1898" y="2122"/>
                  </a:cubicBezTo>
                  <a:cubicBezTo>
                    <a:pt x="2341" y="1560"/>
                    <a:pt x="2855" y="996"/>
                    <a:pt x="3162" y="344"/>
                  </a:cubicBezTo>
                  <a:cubicBezTo>
                    <a:pt x="3245" y="171"/>
                    <a:pt x="3115" y="0"/>
                    <a:pt x="2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5" name="Google Shape;235;p28"/>
            <p:cNvSpPr/>
            <p:nvPr/>
          </p:nvSpPr>
          <p:spPr>
            <a:xfrm>
              <a:off x="1516525" y="2675950"/>
              <a:ext cx="27200" cy="31575"/>
            </a:xfrm>
            <a:custGeom>
              <a:avLst/>
              <a:gdLst/>
              <a:ahLst/>
              <a:cxnLst/>
              <a:rect l="l" t="t" r="r" b="b"/>
              <a:pathLst>
                <a:path w="1088" h="1263" extrusionOk="0">
                  <a:moveTo>
                    <a:pt x="916" y="0"/>
                  </a:moveTo>
                  <a:cubicBezTo>
                    <a:pt x="893" y="0"/>
                    <a:pt x="871" y="7"/>
                    <a:pt x="850" y="21"/>
                  </a:cubicBezTo>
                  <a:cubicBezTo>
                    <a:pt x="675" y="145"/>
                    <a:pt x="575" y="320"/>
                    <a:pt x="456" y="495"/>
                  </a:cubicBezTo>
                  <a:cubicBezTo>
                    <a:pt x="323" y="686"/>
                    <a:pt x="193" y="875"/>
                    <a:pt x="60" y="1067"/>
                  </a:cubicBezTo>
                  <a:cubicBezTo>
                    <a:pt x="0" y="1156"/>
                    <a:pt x="92" y="1262"/>
                    <a:pt x="180" y="1262"/>
                  </a:cubicBezTo>
                  <a:cubicBezTo>
                    <a:pt x="210" y="1262"/>
                    <a:pt x="239" y="1250"/>
                    <a:pt x="262" y="1222"/>
                  </a:cubicBezTo>
                  <a:cubicBezTo>
                    <a:pt x="409" y="1044"/>
                    <a:pt x="558" y="866"/>
                    <a:pt x="706" y="688"/>
                  </a:cubicBezTo>
                  <a:cubicBezTo>
                    <a:pt x="841" y="526"/>
                    <a:pt x="988" y="381"/>
                    <a:pt x="1056" y="180"/>
                  </a:cubicBezTo>
                  <a:cubicBezTo>
                    <a:pt x="1088" y="91"/>
                    <a:pt x="1003" y="0"/>
                    <a:pt x="9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6" name="Google Shape;236;p28"/>
          <p:cNvGrpSpPr/>
          <p:nvPr/>
        </p:nvGrpSpPr>
        <p:grpSpPr>
          <a:xfrm rot="2341279">
            <a:off x="10766695" y="4525575"/>
            <a:ext cx="930619" cy="2007836"/>
            <a:chOff x="5033650" y="866900"/>
            <a:chExt cx="697975" cy="1505900"/>
          </a:xfrm>
        </p:grpSpPr>
        <p:grpSp>
          <p:nvGrpSpPr>
            <p:cNvPr id="237" name="Google Shape;237;p28"/>
            <p:cNvGrpSpPr/>
            <p:nvPr/>
          </p:nvGrpSpPr>
          <p:grpSpPr>
            <a:xfrm>
              <a:off x="5123050" y="972300"/>
              <a:ext cx="561525" cy="1400500"/>
              <a:chOff x="5123050" y="972300"/>
              <a:chExt cx="561525" cy="1400500"/>
            </a:xfrm>
          </p:grpSpPr>
          <p:sp>
            <p:nvSpPr>
              <p:cNvPr id="238" name="Google Shape;238;p28"/>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28"/>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0" name="Google Shape;240;p28"/>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1" name="Google Shape;241;p28"/>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2" name="Google Shape;242;p28"/>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28"/>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28"/>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45" name="Google Shape;245;p28"/>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28"/>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7" name="Google Shape;247;p28"/>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8" name="Google Shape;248;p28"/>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28"/>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0" name="Google Shape;250;p28"/>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1" name="Google Shape;251;p28"/>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52" name="Google Shape;252;p28"/>
          <p:cNvGrpSpPr/>
          <p:nvPr/>
        </p:nvGrpSpPr>
        <p:grpSpPr>
          <a:xfrm>
            <a:off x="10238433" y="4224467"/>
            <a:ext cx="762267" cy="966533"/>
            <a:chOff x="2256675" y="3570500"/>
            <a:chExt cx="571700" cy="724900"/>
          </a:xfrm>
        </p:grpSpPr>
        <p:sp>
          <p:nvSpPr>
            <p:cNvPr id="253" name="Google Shape;253;p28"/>
            <p:cNvSpPr/>
            <p:nvPr/>
          </p:nvSpPr>
          <p:spPr>
            <a:xfrm>
              <a:off x="2284900" y="3638600"/>
              <a:ext cx="513950" cy="547225"/>
            </a:xfrm>
            <a:custGeom>
              <a:avLst/>
              <a:gdLst/>
              <a:ahLst/>
              <a:cxnLst/>
              <a:rect l="l" t="t" r="r" b="b"/>
              <a:pathLst>
                <a:path w="20558" h="21889" extrusionOk="0">
                  <a:moveTo>
                    <a:pt x="11035" y="0"/>
                  </a:moveTo>
                  <a:cubicBezTo>
                    <a:pt x="9553" y="0"/>
                    <a:pt x="8078" y="369"/>
                    <a:pt x="6281" y="1142"/>
                  </a:cubicBezTo>
                  <a:cubicBezTo>
                    <a:pt x="3860" y="2088"/>
                    <a:pt x="1633" y="4157"/>
                    <a:pt x="817" y="6813"/>
                  </a:cubicBezTo>
                  <a:cubicBezTo>
                    <a:pt x="0" y="9468"/>
                    <a:pt x="577" y="12418"/>
                    <a:pt x="1922" y="14850"/>
                  </a:cubicBezTo>
                  <a:cubicBezTo>
                    <a:pt x="3954" y="18523"/>
                    <a:pt x="7755" y="21162"/>
                    <a:pt x="11908" y="21781"/>
                  </a:cubicBezTo>
                  <a:cubicBezTo>
                    <a:pt x="12343" y="21846"/>
                    <a:pt x="12787" y="21888"/>
                    <a:pt x="13229" y="21888"/>
                  </a:cubicBezTo>
                  <a:cubicBezTo>
                    <a:pt x="13789" y="21888"/>
                    <a:pt x="14344" y="21819"/>
                    <a:pt x="14872" y="21639"/>
                  </a:cubicBezTo>
                  <a:cubicBezTo>
                    <a:pt x="15963" y="21264"/>
                    <a:pt x="16844" y="20440"/>
                    <a:pt x="17555" y="19532"/>
                  </a:cubicBezTo>
                  <a:cubicBezTo>
                    <a:pt x="19827" y="16619"/>
                    <a:pt x="20557" y="12768"/>
                    <a:pt x="20517" y="9075"/>
                  </a:cubicBezTo>
                  <a:cubicBezTo>
                    <a:pt x="20499" y="7516"/>
                    <a:pt x="20337" y="5889"/>
                    <a:pt x="19507" y="4570"/>
                  </a:cubicBezTo>
                  <a:cubicBezTo>
                    <a:pt x="18653" y="3212"/>
                    <a:pt x="17330" y="1644"/>
                    <a:pt x="15831" y="1069"/>
                  </a:cubicBezTo>
                  <a:cubicBezTo>
                    <a:pt x="14005" y="368"/>
                    <a:pt x="12516" y="0"/>
                    <a:pt x="110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28"/>
            <p:cNvSpPr/>
            <p:nvPr/>
          </p:nvSpPr>
          <p:spPr>
            <a:xfrm>
              <a:off x="2256675" y="3570500"/>
              <a:ext cx="513825" cy="362875"/>
            </a:xfrm>
            <a:custGeom>
              <a:avLst/>
              <a:gdLst/>
              <a:ahLst/>
              <a:cxnLst/>
              <a:rect l="l" t="t" r="r" b="b"/>
              <a:pathLst>
                <a:path w="20553" h="14515" extrusionOk="0">
                  <a:moveTo>
                    <a:pt x="5628" y="1"/>
                  </a:moveTo>
                  <a:cubicBezTo>
                    <a:pt x="5268" y="1"/>
                    <a:pt x="4906" y="316"/>
                    <a:pt x="5024" y="753"/>
                  </a:cubicBezTo>
                  <a:cubicBezTo>
                    <a:pt x="5276" y="1685"/>
                    <a:pt x="5587" y="2598"/>
                    <a:pt x="5951" y="3488"/>
                  </a:cubicBezTo>
                  <a:cubicBezTo>
                    <a:pt x="5342" y="3883"/>
                    <a:pt x="4751" y="4311"/>
                    <a:pt x="4179" y="4754"/>
                  </a:cubicBezTo>
                  <a:cubicBezTo>
                    <a:pt x="3611" y="5193"/>
                    <a:pt x="3051" y="5649"/>
                    <a:pt x="2587" y="6197"/>
                  </a:cubicBezTo>
                  <a:cubicBezTo>
                    <a:pt x="1598" y="7359"/>
                    <a:pt x="1107" y="8854"/>
                    <a:pt x="637" y="10305"/>
                  </a:cubicBezTo>
                  <a:cubicBezTo>
                    <a:pt x="321" y="11287"/>
                    <a:pt x="1" y="12340"/>
                    <a:pt x="287" y="13332"/>
                  </a:cubicBezTo>
                  <a:cubicBezTo>
                    <a:pt x="443" y="13874"/>
                    <a:pt x="833" y="14395"/>
                    <a:pt x="1384" y="14515"/>
                  </a:cubicBezTo>
                  <a:cubicBezTo>
                    <a:pt x="4323" y="13440"/>
                    <a:pt x="6739" y="12273"/>
                    <a:pt x="9536" y="10867"/>
                  </a:cubicBezTo>
                  <a:cubicBezTo>
                    <a:pt x="10421" y="10423"/>
                    <a:pt x="11303" y="9959"/>
                    <a:pt x="12244" y="9642"/>
                  </a:cubicBezTo>
                  <a:cubicBezTo>
                    <a:pt x="13317" y="9281"/>
                    <a:pt x="14447" y="9121"/>
                    <a:pt x="15538" y="8821"/>
                  </a:cubicBezTo>
                  <a:cubicBezTo>
                    <a:pt x="16880" y="8451"/>
                    <a:pt x="18163" y="7869"/>
                    <a:pt x="19324" y="7103"/>
                  </a:cubicBezTo>
                  <a:cubicBezTo>
                    <a:pt x="19920" y="6709"/>
                    <a:pt x="20552" y="6063"/>
                    <a:pt x="20317" y="5391"/>
                  </a:cubicBezTo>
                  <a:cubicBezTo>
                    <a:pt x="20245" y="5182"/>
                    <a:pt x="20095" y="5011"/>
                    <a:pt x="19943" y="4850"/>
                  </a:cubicBezTo>
                  <a:cubicBezTo>
                    <a:pt x="17942" y="2714"/>
                    <a:pt x="15007" y="1538"/>
                    <a:pt x="12088" y="1538"/>
                  </a:cubicBezTo>
                  <a:cubicBezTo>
                    <a:pt x="10839" y="1538"/>
                    <a:pt x="9592" y="1753"/>
                    <a:pt x="8423" y="2201"/>
                  </a:cubicBezTo>
                  <a:cubicBezTo>
                    <a:pt x="8123" y="2317"/>
                    <a:pt x="7831" y="2448"/>
                    <a:pt x="7543" y="2588"/>
                  </a:cubicBezTo>
                  <a:cubicBezTo>
                    <a:pt x="7060" y="1828"/>
                    <a:pt x="6583" y="1065"/>
                    <a:pt x="6125" y="289"/>
                  </a:cubicBezTo>
                  <a:cubicBezTo>
                    <a:pt x="6006" y="88"/>
                    <a:pt x="5817" y="1"/>
                    <a:pt x="56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28"/>
            <p:cNvSpPr/>
            <p:nvPr/>
          </p:nvSpPr>
          <p:spPr>
            <a:xfrm>
              <a:off x="2370900" y="4157550"/>
              <a:ext cx="134600" cy="96775"/>
            </a:xfrm>
            <a:custGeom>
              <a:avLst/>
              <a:gdLst/>
              <a:ahLst/>
              <a:cxnLst/>
              <a:rect l="l" t="t" r="r" b="b"/>
              <a:pathLst>
                <a:path w="5384" h="3871" extrusionOk="0">
                  <a:moveTo>
                    <a:pt x="211" y="0"/>
                  </a:moveTo>
                  <a:cubicBezTo>
                    <a:pt x="108" y="0"/>
                    <a:pt x="1" y="89"/>
                    <a:pt x="44" y="205"/>
                  </a:cubicBezTo>
                  <a:cubicBezTo>
                    <a:pt x="443" y="1268"/>
                    <a:pt x="1070" y="2146"/>
                    <a:pt x="1995" y="2812"/>
                  </a:cubicBezTo>
                  <a:cubicBezTo>
                    <a:pt x="2672" y="3300"/>
                    <a:pt x="3714" y="3870"/>
                    <a:pt x="4630" y="3870"/>
                  </a:cubicBezTo>
                  <a:cubicBezTo>
                    <a:pt x="4800" y="3870"/>
                    <a:pt x="4966" y="3850"/>
                    <a:pt x="5125" y="3807"/>
                  </a:cubicBezTo>
                  <a:cubicBezTo>
                    <a:pt x="5310" y="3755"/>
                    <a:pt x="5384" y="3445"/>
                    <a:pt x="5183" y="3360"/>
                  </a:cubicBezTo>
                  <a:cubicBezTo>
                    <a:pt x="4306" y="2985"/>
                    <a:pt x="3384" y="2985"/>
                    <a:pt x="2530" y="2462"/>
                  </a:cubicBezTo>
                  <a:cubicBezTo>
                    <a:pt x="1597" y="1891"/>
                    <a:pt x="841" y="1051"/>
                    <a:pt x="343" y="79"/>
                  </a:cubicBezTo>
                  <a:cubicBezTo>
                    <a:pt x="315" y="24"/>
                    <a:pt x="263" y="0"/>
                    <a:pt x="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28"/>
            <p:cNvSpPr/>
            <p:nvPr/>
          </p:nvSpPr>
          <p:spPr>
            <a:xfrm>
              <a:off x="2377300" y="4222925"/>
              <a:ext cx="175625" cy="72475"/>
            </a:xfrm>
            <a:custGeom>
              <a:avLst/>
              <a:gdLst/>
              <a:ahLst/>
              <a:cxnLst/>
              <a:rect l="l" t="t" r="r" b="b"/>
              <a:pathLst>
                <a:path w="7025" h="2899" extrusionOk="0">
                  <a:moveTo>
                    <a:pt x="179" y="1"/>
                  </a:moveTo>
                  <a:cubicBezTo>
                    <a:pt x="83" y="1"/>
                    <a:pt x="1" y="116"/>
                    <a:pt x="88" y="207"/>
                  </a:cubicBezTo>
                  <a:cubicBezTo>
                    <a:pt x="1458" y="1623"/>
                    <a:pt x="3593" y="2899"/>
                    <a:pt x="5676" y="2899"/>
                  </a:cubicBezTo>
                  <a:cubicBezTo>
                    <a:pt x="6038" y="2899"/>
                    <a:pt x="6399" y="2860"/>
                    <a:pt x="6754" y="2777"/>
                  </a:cubicBezTo>
                  <a:cubicBezTo>
                    <a:pt x="7002" y="2719"/>
                    <a:pt x="7025" y="2293"/>
                    <a:pt x="6754" y="2252"/>
                  </a:cubicBezTo>
                  <a:cubicBezTo>
                    <a:pt x="5713" y="2095"/>
                    <a:pt x="4684" y="2137"/>
                    <a:pt x="3659" y="1831"/>
                  </a:cubicBezTo>
                  <a:cubicBezTo>
                    <a:pt x="2402" y="1455"/>
                    <a:pt x="1271" y="866"/>
                    <a:pt x="261" y="32"/>
                  </a:cubicBezTo>
                  <a:cubicBezTo>
                    <a:pt x="235" y="10"/>
                    <a:pt x="206" y="1"/>
                    <a:pt x="1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7" name="Google Shape;257;p28"/>
            <p:cNvSpPr/>
            <p:nvPr/>
          </p:nvSpPr>
          <p:spPr>
            <a:xfrm>
              <a:off x="2804800" y="3899975"/>
              <a:ext cx="23575" cy="98950"/>
            </a:xfrm>
            <a:custGeom>
              <a:avLst/>
              <a:gdLst/>
              <a:ahLst/>
              <a:cxnLst/>
              <a:rect l="l" t="t" r="r" b="b"/>
              <a:pathLst>
                <a:path w="943" h="3958" extrusionOk="0">
                  <a:moveTo>
                    <a:pt x="589" y="0"/>
                  </a:moveTo>
                  <a:cubicBezTo>
                    <a:pt x="508" y="0"/>
                    <a:pt x="431" y="44"/>
                    <a:pt x="417" y="136"/>
                  </a:cubicBezTo>
                  <a:cubicBezTo>
                    <a:pt x="325" y="776"/>
                    <a:pt x="385" y="1424"/>
                    <a:pt x="332" y="2069"/>
                  </a:cubicBezTo>
                  <a:cubicBezTo>
                    <a:pt x="285" y="2659"/>
                    <a:pt x="0" y="3351"/>
                    <a:pt x="161" y="3927"/>
                  </a:cubicBezTo>
                  <a:cubicBezTo>
                    <a:pt x="167" y="3946"/>
                    <a:pt x="184" y="3957"/>
                    <a:pt x="202" y="3957"/>
                  </a:cubicBezTo>
                  <a:cubicBezTo>
                    <a:pt x="212" y="3957"/>
                    <a:pt x="222" y="3954"/>
                    <a:pt x="230" y="3946"/>
                  </a:cubicBezTo>
                  <a:cubicBezTo>
                    <a:pt x="662" y="3520"/>
                    <a:pt x="689" y="2703"/>
                    <a:pt x="769" y="2127"/>
                  </a:cubicBezTo>
                  <a:cubicBezTo>
                    <a:pt x="860" y="1471"/>
                    <a:pt x="942" y="786"/>
                    <a:pt x="785" y="136"/>
                  </a:cubicBezTo>
                  <a:cubicBezTo>
                    <a:pt x="763" y="48"/>
                    <a:pt x="674" y="0"/>
                    <a:pt x="5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5661410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ackground 3">
  <p:cSld name="Background 3">
    <p:spTree>
      <p:nvGrpSpPr>
        <p:cNvPr id="1" name="Shape 258"/>
        <p:cNvGrpSpPr/>
        <p:nvPr/>
      </p:nvGrpSpPr>
      <p:grpSpPr>
        <a:xfrm>
          <a:off x="0" y="0"/>
          <a:ext cx="0" cy="0"/>
          <a:chOff x="0" y="0"/>
          <a:chExt cx="0" cy="0"/>
        </a:xfrm>
      </p:grpSpPr>
      <p:grpSp>
        <p:nvGrpSpPr>
          <p:cNvPr id="259" name="Google Shape;259;p29"/>
          <p:cNvGrpSpPr/>
          <p:nvPr/>
        </p:nvGrpSpPr>
        <p:grpSpPr>
          <a:xfrm>
            <a:off x="-1922590" y="-84767"/>
            <a:ext cx="14320513" cy="7031907"/>
            <a:chOff x="-1441943" y="-63575"/>
            <a:chExt cx="10740385" cy="5273930"/>
          </a:xfrm>
        </p:grpSpPr>
        <p:sp>
          <p:nvSpPr>
            <p:cNvPr id="260" name="Google Shape;260;p29"/>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1" name="Google Shape;261;p29"/>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2" name="Google Shape;262;p29"/>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3" name="Google Shape;263;p29"/>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990106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ackground 4">
  <p:cSld name="Background 4">
    <p:spTree>
      <p:nvGrpSpPr>
        <p:cNvPr id="1" name="Shape 264"/>
        <p:cNvGrpSpPr/>
        <p:nvPr/>
      </p:nvGrpSpPr>
      <p:grpSpPr>
        <a:xfrm>
          <a:off x="0" y="0"/>
          <a:ext cx="0" cy="0"/>
          <a:chOff x="0" y="0"/>
          <a:chExt cx="0" cy="0"/>
        </a:xfrm>
      </p:grpSpPr>
      <p:grpSp>
        <p:nvGrpSpPr>
          <p:cNvPr id="265" name="Google Shape;265;p30"/>
          <p:cNvGrpSpPr/>
          <p:nvPr/>
        </p:nvGrpSpPr>
        <p:grpSpPr>
          <a:xfrm>
            <a:off x="-1922590" y="-84766"/>
            <a:ext cx="14320513" cy="6942793"/>
            <a:chOff x="-1441943" y="-63575"/>
            <a:chExt cx="10740385" cy="5207095"/>
          </a:xfrm>
        </p:grpSpPr>
        <p:sp>
          <p:nvSpPr>
            <p:cNvPr id="266" name="Google Shape;266;p3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7" name="Google Shape;267;p3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535714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DA13C-01BB-4D11-BAEA-CB5B446DA5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7571932-D07C-4512-B72F-E4897DD933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76BAEEC-8319-4117-A342-E43F8BB2F1E7}"/>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2E10166-2846-4665-BD6D-901978357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CBE1536-0AA2-4A93-A70E-9137456EECA8}"/>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197479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175E1-B660-413F-9C68-639B7E9AA0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9BCD1A0-F750-4220-807C-6D6C88C55E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D90B370-BC2F-4379-81A0-9F8E435564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88732FA-21E5-4589-900E-72DACDFB1272}"/>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6" name="Footer Placeholder 5">
            <a:extLst>
              <a:ext uri="{FF2B5EF4-FFF2-40B4-BE49-F238E27FC236}">
                <a16:creationId xmlns:a16="http://schemas.microsoft.com/office/drawing/2014/main" xmlns="" id="{32059154-DDBF-4682-B11D-D95A9411BE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578ACCB-4E6A-4C55-AC21-CFEF2E11EDEA}"/>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82414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E464F6-1276-4993-BAAD-9414EDCB0D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A8416C2-790C-44C9-9FE2-D52C845681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991DE2B-6ED7-4BD8-AFBC-B55AFBD9D1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A5DC19F-5D56-4C4F-A35A-472B337BD9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BE449E7-80BA-43A9-9ED8-AC8069A5C0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198B4E4-91DC-4654-9CAA-56C1DC05C00A}"/>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8" name="Footer Placeholder 7">
            <a:extLst>
              <a:ext uri="{FF2B5EF4-FFF2-40B4-BE49-F238E27FC236}">
                <a16:creationId xmlns:a16="http://schemas.microsoft.com/office/drawing/2014/main" xmlns="" id="{3CCC6C16-13E1-41AF-B0BC-A0F42CC72B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39F3342-778D-4CA5-BAA9-BFF270006930}"/>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245853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549077-2942-45D1-A79B-C88ECB6A13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35D2F99-1CD8-400F-8DC7-F3551A791BB4}"/>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4" name="Footer Placeholder 3">
            <a:extLst>
              <a:ext uri="{FF2B5EF4-FFF2-40B4-BE49-F238E27FC236}">
                <a16:creationId xmlns:a16="http://schemas.microsoft.com/office/drawing/2014/main" xmlns="" id="{8970B031-223B-4FD1-9019-DC5505565B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2E5ACDC-D673-45D3-8D65-35316B668777}"/>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49398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F03F2FF-865C-4005-B8C3-DF1A82208833}"/>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3" name="Footer Placeholder 2">
            <a:extLst>
              <a:ext uri="{FF2B5EF4-FFF2-40B4-BE49-F238E27FC236}">
                <a16:creationId xmlns:a16="http://schemas.microsoft.com/office/drawing/2014/main" xmlns="" id="{A2F79215-CAA6-4975-97EE-4B98415055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38A0845-3A7A-47D3-80EA-5F74BB0E708A}"/>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44335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734236-1784-493E-80D7-0BE0C56DB6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32FBAF4-707C-4456-8A8E-EB8F70557A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D5ACA1E-D945-419E-9FB9-583FE84626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3A6A918-FE2C-4ABA-8DAA-54D04A7087C3}"/>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6" name="Footer Placeholder 5">
            <a:extLst>
              <a:ext uri="{FF2B5EF4-FFF2-40B4-BE49-F238E27FC236}">
                <a16:creationId xmlns:a16="http://schemas.microsoft.com/office/drawing/2014/main" xmlns="" id="{95D12BEA-3549-4D0E-8564-B74B970D7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02EF30-D6BD-4597-AB6A-F448EF60AE89}"/>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2792538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C22572-7040-431F-90D5-C85DB5F294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0F43C41-8ECF-4796-AB79-E1C66BE729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1875DC61-3BB7-4E80-AC11-87D3DA9F2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4CF359A-DC9D-4056-8948-A97DDC75F301}"/>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6" name="Footer Placeholder 5">
            <a:extLst>
              <a:ext uri="{FF2B5EF4-FFF2-40B4-BE49-F238E27FC236}">
                <a16:creationId xmlns:a16="http://schemas.microsoft.com/office/drawing/2014/main" xmlns="" id="{89653AEC-8297-4ED5-B0DA-A3E941DFBC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3416BFC-AC3E-43EF-BAB6-969A8E42FF86}"/>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284180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261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7044080-007A-489E-AD54-E438E3EFEF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0CE1279-1E60-4827-A611-197AAE348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83AFD56-BDAD-42AD-9AA8-0A0E2FB98D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922E62F-842F-491F-A4E1-80EAA243E8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CD370B08-8EF7-4DEE-82DA-38784569F8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67C50-A422-4942-99B9-5DA681E89ACB}" type="slidenum">
              <a:rPr lang="en-US" smtClean="0"/>
              <a:t>‹#›</a:t>
            </a:fld>
            <a:endParaRPr lang="en-US"/>
          </a:p>
        </p:txBody>
      </p:sp>
    </p:spTree>
    <p:extLst>
      <p:ext uri="{BB962C8B-B14F-4D97-AF65-F5344CB8AC3E}">
        <p14:creationId xmlns:p14="http://schemas.microsoft.com/office/powerpoint/2010/main" val="2642115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61E"/>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60000" y="561100"/>
            <a:ext cx="10272000" cy="7524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1pPr>
            <a:lvl2pPr lvl="1"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2pPr>
            <a:lvl3pPr lvl="2"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3pPr>
            <a:lvl4pPr lvl="3"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4pPr>
            <a:lvl5pPr lvl="4"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5pPr>
            <a:lvl6pPr lvl="5"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6pPr>
            <a:lvl7pPr lvl="6"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7pPr>
            <a:lvl8pPr lvl="7"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8pPr>
            <a:lvl9pPr lvl="8"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960000" y="1649444"/>
            <a:ext cx="10272000" cy="4488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1pPr>
            <a:lvl2pPr marL="914400" lvl="1"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2pPr>
            <a:lvl3pPr marL="1371600" lvl="2"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3pPr>
            <a:lvl4pPr marL="1828800" lvl="3"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4pPr>
            <a:lvl5pPr marL="2286000" lvl="4"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5pPr>
            <a:lvl6pPr marL="2743200" lvl="5"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6pPr>
            <a:lvl7pPr marL="3200400" lvl="6"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7pPr>
            <a:lvl8pPr marL="3657600" lvl="7"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8pPr>
            <a:lvl9pPr marL="4114800" lvl="8" indent="-317500">
              <a:lnSpc>
                <a:spcPct val="100000"/>
              </a:lnSpc>
              <a:spcBef>
                <a:spcPts val="1600"/>
              </a:spcBef>
              <a:spcAft>
                <a:spcPts val="160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9pPr>
          </a:lstStyle>
          <a:p>
            <a:endParaRPr/>
          </a:p>
        </p:txBody>
      </p:sp>
    </p:spTree>
    <p:extLst>
      <p:ext uri="{BB962C8B-B14F-4D97-AF65-F5344CB8AC3E}">
        <p14:creationId xmlns:p14="http://schemas.microsoft.com/office/powerpoint/2010/main" val="1869427429"/>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7" r:id="rId5"/>
    <p:sldLayoutId id="2147483668" r:id="rId6"/>
    <p:sldLayoutId id="2147483669" r:id="rId7"/>
    <p:sldLayoutId id="2147483670" r:id="rId8"/>
    <p:sldLayoutId id="2147483671" r:id="rId9"/>
    <p:sldLayoutId id="2147483672" r:id="rId10"/>
    <p:sldLayoutId id="2147483673" r:id="rId11"/>
    <p:sldLayoutId id="2147483676" r:id="rId12"/>
    <p:sldLayoutId id="2147483678" r:id="rId13"/>
    <p:sldLayoutId id="2147483679" r:id="rId14"/>
    <p:sldLayoutId id="2147483680" r:id="rId15"/>
    <p:sldLayoutId id="2147483681" r:id="rId16"/>
    <p:sldLayoutId id="2147483684" r:id="rId17"/>
    <p:sldLayoutId id="2147483686" r:id="rId18"/>
    <p:sldLayoutId id="2147483687" r:id="rId19"/>
    <p:sldLayoutId id="2147483688" r:id="rId20"/>
    <p:sldLayoutId id="2147483689" r:id="rId21"/>
    <p:sldLayoutId id="2147483690" r:id="rId2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5.png"/><Relationship Id="rId7" Type="http://schemas.openxmlformats.org/officeDocument/2006/relationships/oleObject" Target="../embeddings/oleObject6.bin"/><Relationship Id="rId2" Type="http://schemas.openxmlformats.org/officeDocument/2006/relationships/slideLayout" Target="../slideLayouts/slideLayout33.xml"/><Relationship Id="rId1" Type="http://schemas.openxmlformats.org/officeDocument/2006/relationships/vmlDrawing" Target="../drawings/vmlDrawing3.vml"/><Relationship Id="rId6" Type="http://schemas.openxmlformats.org/officeDocument/2006/relationships/image" Target="../media/image11.png"/><Relationship Id="rId5" Type="http://schemas.openxmlformats.org/officeDocument/2006/relationships/image" Target="../media/image8.wmf"/><Relationship Id="rId10" Type="http://schemas.openxmlformats.org/officeDocument/2006/relationships/image" Target="../media/image12.wmf"/><Relationship Id="rId4" Type="http://schemas.openxmlformats.org/officeDocument/2006/relationships/oleObject" Target="../embeddings/oleObject5.bin"/><Relationship Id="rId9"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3.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5.png"/><Relationship Id="rId7" Type="http://schemas.openxmlformats.org/officeDocument/2006/relationships/oleObject" Target="../embeddings/oleObject3.bin"/><Relationship Id="rId2" Type="http://schemas.openxmlformats.org/officeDocument/2006/relationships/slideLayout" Target="../slideLayouts/slideLayout33.xml"/><Relationship Id="rId1" Type="http://schemas.openxmlformats.org/officeDocument/2006/relationships/vmlDrawing" Target="../drawings/vmlDrawing2.vml"/><Relationship Id="rId6" Type="http://schemas.openxmlformats.org/officeDocument/2006/relationships/image" Target="../media/image11.png"/><Relationship Id="rId5" Type="http://schemas.openxmlformats.org/officeDocument/2006/relationships/image" Target="../media/image8.wmf"/><Relationship Id="rId10" Type="http://schemas.openxmlformats.org/officeDocument/2006/relationships/image" Target="../media/image10.wmf"/><Relationship Id="rId4" Type="http://schemas.openxmlformats.org/officeDocument/2006/relationships/oleObject" Target="../embeddings/oleObject2.bin"/><Relationship Id="rId9"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Google Shape;276;p33">
            <a:extLst>
              <a:ext uri="{FF2B5EF4-FFF2-40B4-BE49-F238E27FC236}">
                <a16:creationId xmlns:a16="http://schemas.microsoft.com/office/drawing/2014/main" xmlns="" id="{C574B640-0199-463F-87CA-8E3956B46E10}"/>
              </a:ext>
            </a:extLst>
          </p:cNvPr>
          <p:cNvSpPr txBox="1">
            <a:spLocks/>
          </p:cNvSpPr>
          <p:nvPr/>
        </p:nvSpPr>
        <p:spPr>
          <a:xfrm>
            <a:off x="152400" y="1178355"/>
            <a:ext cx="11887200" cy="292230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90000"/>
              </a:lnSpc>
              <a:spcBef>
                <a:spcPts val="0"/>
              </a:spcBef>
              <a:spcAft>
                <a:spcPts val="0"/>
              </a:spcAft>
              <a:buClr>
                <a:srgbClr val="191919"/>
              </a:buClr>
              <a:buSzPts val="5200"/>
              <a:buFont typeface="Amatic SC"/>
              <a:buNone/>
              <a:defRPr sz="11066" b="1" i="0" u="none" strike="noStrike" cap="none">
                <a:solidFill>
                  <a:srgbClr val="191919"/>
                </a:solidFill>
                <a:latin typeface="Amatic SC"/>
                <a:ea typeface="Amatic SC"/>
                <a:cs typeface="Amatic SC"/>
                <a:sym typeface="Amatic SC"/>
              </a:defRPr>
            </a:lvl1pPr>
            <a:lvl2pPr marR="0" lvl="1"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2pPr>
            <a:lvl3pPr marR="0" lvl="2"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3pPr>
            <a:lvl4pPr marR="0" lvl="3"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4pPr>
            <a:lvl5pPr marR="0" lvl="4"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5pPr>
            <a:lvl6pPr marR="0" lvl="5"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6pPr>
            <a:lvl7pPr marR="0" lvl="6"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7pPr>
            <a:lvl8pPr marR="0" lvl="7"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8pPr>
            <a:lvl9pPr marR="0" lvl="8"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9pPr>
          </a:lstStyle>
          <a:p>
            <a:pPr marL="0" marR="0" lvl="0" indent="0" algn="ctr" defTabSz="914400" rtl="0" eaLnBrk="1" fontAlgn="auto" latinLnBrk="0" hangingPunct="1">
              <a:lnSpc>
                <a:spcPct val="90000"/>
              </a:lnSpc>
              <a:spcBef>
                <a:spcPts val="0"/>
              </a:spcBef>
              <a:spcAft>
                <a:spcPts val="0"/>
              </a:spcAft>
              <a:buClr>
                <a:srgbClr val="191919"/>
              </a:buClr>
              <a:buSzPts val="5200"/>
              <a:buFont typeface="Amatic SC"/>
              <a:buNone/>
              <a:tabLst/>
              <a:defRPr/>
            </a:pPr>
            <a:r>
              <a:rPr kumimoji="0" lang="en-US" sz="10000" b="1" i="0" u="none" strike="noStrike" kern="0" cap="none" spc="0" normalizeH="0" baseline="0" noProof="0">
                <a:ln>
                  <a:noFill/>
                </a:ln>
                <a:solidFill>
                  <a:srgbClr val="FFFF00"/>
                </a:solidFill>
                <a:effectLst/>
                <a:uLnTx/>
                <a:uFillTx/>
                <a:latin typeface="Itim" panose="00000500000000000000" pitchFamily="2" charset="-34"/>
                <a:cs typeface="Itim" panose="00000500000000000000" pitchFamily="2" charset="-34"/>
                <a:sym typeface="Amatic SC"/>
              </a:rPr>
              <a:t>Bài 33. Biến dạng của vật rắn </a:t>
            </a:r>
          </a:p>
        </p:txBody>
      </p:sp>
    </p:spTree>
    <p:extLst>
      <p:ext uri="{BB962C8B-B14F-4D97-AF65-F5344CB8AC3E}">
        <p14:creationId xmlns:p14="http://schemas.microsoft.com/office/powerpoint/2010/main" val="2922349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3. Một lò xo bố trí theo phương thẳng đứng và có gắn vật nặng </a:t>
            </a:r>
          </a:p>
          <a:p>
            <a:pPr lvl="0">
              <a:defRPr/>
            </a:pPr>
            <a:r>
              <a:rPr lang="en-US" sz="2500" kern="0">
                <a:solidFill>
                  <a:srgbClr val="F8F8F8"/>
                </a:solidFill>
                <a:latin typeface="Itim" panose="00000500000000000000" pitchFamily="2" charset="-34"/>
                <a:cs typeface="Itim" panose="00000500000000000000" pitchFamily="2" charset="-34"/>
              </a:rPr>
              <a:t>            khối lượng 200 g. Khi vật treo ở dưới thì lò xo dài 17 cm, khi vật </a:t>
            </a:r>
          </a:p>
          <a:p>
            <a:pPr lvl="0">
              <a:defRPr/>
            </a:pPr>
            <a:r>
              <a:rPr lang="en-US" sz="2500" kern="0">
                <a:solidFill>
                  <a:srgbClr val="F8F8F8"/>
                </a:solidFill>
                <a:latin typeface="Itim" panose="00000500000000000000" pitchFamily="2" charset="-34"/>
                <a:cs typeface="Itim" panose="00000500000000000000" pitchFamily="2" charset="-34"/>
              </a:rPr>
              <a:t>đặt ở trên thì lò xo dài 13 cm. Lấy g = 10 m/s</a:t>
            </a:r>
            <a:r>
              <a:rPr lang="en-US" sz="2500" kern="0" baseline="30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và bỏ qua trọng lượng </a:t>
            </a:r>
          </a:p>
          <a:p>
            <a:pPr lvl="0">
              <a:defRPr/>
            </a:pPr>
            <a:r>
              <a:rPr lang="en-US" sz="2500" kern="0">
                <a:solidFill>
                  <a:srgbClr val="F8F8F8"/>
                </a:solidFill>
                <a:latin typeface="Itim" panose="00000500000000000000" pitchFamily="2" charset="-34"/>
                <a:cs typeface="Itim" panose="00000500000000000000" pitchFamily="2" charset="-34"/>
              </a:rPr>
              <a:t>của móc treo, giá đỡ vật nặng. Tính độ cứng của lò xo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8" name="Google Shape;1794;p49">
            <a:extLst>
              <a:ext uri="{FF2B5EF4-FFF2-40B4-BE49-F238E27FC236}">
                <a16:creationId xmlns:a16="http://schemas.microsoft.com/office/drawing/2014/main" xmlns="" id="{1C89F3DC-D8A8-AA6A-C036-F0BA53039DE3}"/>
              </a:ext>
            </a:extLst>
          </p:cNvPr>
          <p:cNvSpPr txBox="1">
            <a:spLocks/>
          </p:cNvSpPr>
          <p:nvPr/>
        </p:nvSpPr>
        <p:spPr>
          <a:xfrm>
            <a:off x="152400" y="2244458"/>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endParaRPr lang="en-US" sz="2500" kern="0">
              <a:solidFill>
                <a:srgbClr val="FFFF00"/>
              </a:solidFill>
              <a:latin typeface="Itim" panose="00000500000000000000" pitchFamily="2" charset="-34"/>
              <a:cs typeface="Itim" panose="00000500000000000000" pitchFamily="2" charset="-34"/>
            </a:endParaRPr>
          </a:p>
          <a:p>
            <a:pPr lvl="0">
              <a:defRPr/>
            </a:pPr>
            <a:r>
              <a:rPr lang="en-US" sz="2500" kern="0">
                <a:solidFill>
                  <a:srgbClr val="FFFF00"/>
                </a:solidFill>
                <a:latin typeface="Itim" panose="00000500000000000000" pitchFamily="2" charset="-34"/>
                <a:cs typeface="Itim" panose="00000500000000000000" pitchFamily="2" charset="-34"/>
              </a:rPr>
              <a:t>- Ta có: </a:t>
            </a:r>
          </a:p>
        </p:txBody>
      </p:sp>
      <p:sp>
        <p:nvSpPr>
          <p:cNvPr id="10" name="Google Shape;1794;p49">
            <a:extLst>
              <a:ext uri="{FF2B5EF4-FFF2-40B4-BE49-F238E27FC236}">
                <a16:creationId xmlns:a16="http://schemas.microsoft.com/office/drawing/2014/main" xmlns="" id="{14B260D9-D444-9B31-9C18-823E2A51EFE5}"/>
              </a:ext>
            </a:extLst>
          </p:cNvPr>
          <p:cNvSpPr txBox="1">
            <a:spLocks/>
          </p:cNvSpPr>
          <p:nvPr/>
        </p:nvSpPr>
        <p:spPr>
          <a:xfrm>
            <a:off x="2176115" y="1848616"/>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sp>
        <p:nvSpPr>
          <p:cNvPr id="11" name="Google Shape;1794;p49">
            <a:extLst>
              <a:ext uri="{FF2B5EF4-FFF2-40B4-BE49-F238E27FC236}">
                <a16:creationId xmlns:a16="http://schemas.microsoft.com/office/drawing/2014/main" xmlns="" id="{2B51814A-81B0-91BD-D48D-2770BF00DCBB}"/>
              </a:ext>
            </a:extLst>
          </p:cNvPr>
          <p:cNvSpPr txBox="1">
            <a:spLocks/>
          </p:cNvSpPr>
          <p:nvPr/>
        </p:nvSpPr>
        <p:spPr>
          <a:xfrm>
            <a:off x="8119715" y="2991618"/>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13" name="Google Shape;1794;p49">
            <a:extLst>
              <a:ext uri="{FF2B5EF4-FFF2-40B4-BE49-F238E27FC236}">
                <a16:creationId xmlns:a16="http://schemas.microsoft.com/office/drawing/2014/main" xmlns="" id="{1A955068-C045-9590-028A-2776594C0956}"/>
              </a:ext>
            </a:extLst>
          </p:cNvPr>
          <p:cNvSpPr txBox="1">
            <a:spLocks/>
          </p:cNvSpPr>
          <p:nvPr/>
        </p:nvSpPr>
        <p:spPr>
          <a:xfrm>
            <a:off x="6096000" y="3387460"/>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Vậy: </a:t>
            </a:r>
          </a:p>
        </p:txBody>
      </p:sp>
      <p:graphicFrame>
        <p:nvGraphicFramePr>
          <p:cNvPr id="14" name="Object 13">
            <a:extLst>
              <a:ext uri="{FF2B5EF4-FFF2-40B4-BE49-F238E27FC236}">
                <a16:creationId xmlns:a16="http://schemas.microsoft.com/office/drawing/2014/main" xmlns="" id="{4E05666B-4B3E-BE84-40A6-786ACFCB4CB7}"/>
              </a:ext>
            </a:extLst>
          </p:cNvPr>
          <p:cNvGraphicFramePr>
            <a:graphicFrameLocks noChangeAspect="1"/>
          </p:cNvGraphicFramePr>
          <p:nvPr/>
        </p:nvGraphicFramePr>
        <p:xfrm>
          <a:off x="1674019" y="3923308"/>
          <a:ext cx="2900362" cy="539750"/>
        </p:xfrm>
        <a:graphic>
          <a:graphicData uri="http://schemas.openxmlformats.org/presentationml/2006/ole">
            <mc:AlternateContent xmlns:mc="http://schemas.openxmlformats.org/markup-compatibility/2006">
              <mc:Choice xmlns:v="urn:schemas-microsoft-com:vml" Requires="v">
                <p:oleObj spid="_x0000_s3077" name="Equation" r:id="rId4" imgW="1358640" imgH="253800" progId="Equation.DSMT4">
                  <p:embed/>
                </p:oleObj>
              </mc:Choice>
              <mc:Fallback>
                <p:oleObj name="Equation" r:id="rId4" imgW="1358640" imgH="253800" progId="Equation.DSMT4">
                  <p:embed/>
                  <p:pic>
                    <p:nvPicPr>
                      <p:cNvPr id="14" name="Object 13">
                        <a:extLst>
                          <a:ext uri="{FF2B5EF4-FFF2-40B4-BE49-F238E27FC236}">
                            <a16:creationId xmlns:a16="http://schemas.microsoft.com/office/drawing/2014/main" xmlns="" id="{4E05666B-4B3E-BE84-40A6-786ACFCB4CB7}"/>
                          </a:ext>
                        </a:extLst>
                      </p:cNvPr>
                      <p:cNvPicPr/>
                      <p:nvPr/>
                    </p:nvPicPr>
                    <p:blipFill>
                      <a:blip r:embed="rId5"/>
                      <a:stretch>
                        <a:fillRect/>
                      </a:stretch>
                    </p:blipFill>
                    <p:spPr>
                      <a:xfrm>
                        <a:off x="1674019" y="3923308"/>
                        <a:ext cx="2900362" cy="539750"/>
                      </a:xfrm>
                      <a:prstGeom prst="rect">
                        <a:avLst/>
                      </a:prstGeom>
                    </p:spPr>
                  </p:pic>
                </p:oleObj>
              </mc:Fallback>
            </mc:AlternateContent>
          </a:graphicData>
        </a:graphic>
      </p:graphicFrame>
      <p:pic>
        <p:nvPicPr>
          <p:cNvPr id="3" name="Picture 2">
            <a:extLst>
              <a:ext uri="{FF2B5EF4-FFF2-40B4-BE49-F238E27FC236}">
                <a16:creationId xmlns:a16="http://schemas.microsoft.com/office/drawing/2014/main" xmlns="" id="{C66C539B-8BAE-6086-EF84-8C7D9A761527}"/>
              </a:ext>
            </a:extLst>
          </p:cNvPr>
          <p:cNvPicPr>
            <a:picLocks noChangeAspect="1"/>
          </p:cNvPicPr>
          <p:nvPr/>
        </p:nvPicPr>
        <p:blipFill>
          <a:blip r:embed="rId6"/>
          <a:stretch>
            <a:fillRect/>
          </a:stretch>
        </p:blipFill>
        <p:spPr>
          <a:xfrm>
            <a:off x="9941859" y="208290"/>
            <a:ext cx="2097741" cy="2743200"/>
          </a:xfrm>
          <a:prstGeom prst="rect">
            <a:avLst/>
          </a:prstGeom>
        </p:spPr>
      </p:pic>
      <p:graphicFrame>
        <p:nvGraphicFramePr>
          <p:cNvPr id="12" name="Object 11">
            <a:extLst>
              <a:ext uri="{FF2B5EF4-FFF2-40B4-BE49-F238E27FC236}">
                <a16:creationId xmlns:a16="http://schemas.microsoft.com/office/drawing/2014/main" xmlns="" id="{13965415-4C5B-540F-D766-60D40F880A04}"/>
              </a:ext>
            </a:extLst>
          </p:cNvPr>
          <p:cNvGraphicFramePr>
            <a:graphicFrameLocks noChangeAspect="1"/>
          </p:cNvGraphicFramePr>
          <p:nvPr/>
        </p:nvGraphicFramePr>
        <p:xfrm>
          <a:off x="1430904" y="2438727"/>
          <a:ext cx="2900362" cy="1025525"/>
        </p:xfrm>
        <a:graphic>
          <a:graphicData uri="http://schemas.openxmlformats.org/presentationml/2006/ole">
            <mc:AlternateContent xmlns:mc="http://schemas.openxmlformats.org/markup-compatibility/2006">
              <mc:Choice xmlns:v="urn:schemas-microsoft-com:vml" Requires="v">
                <p:oleObj spid="_x0000_s3078" name="Equation" r:id="rId7" imgW="1358640" imgH="482400" progId="Equation.DSMT4">
                  <p:embed/>
                </p:oleObj>
              </mc:Choice>
              <mc:Fallback>
                <p:oleObj name="Equation" r:id="rId7" imgW="1358640" imgH="482400" progId="Equation.DSMT4">
                  <p:embed/>
                  <p:pic>
                    <p:nvPicPr>
                      <p:cNvPr id="12" name="Object 11">
                        <a:extLst>
                          <a:ext uri="{FF2B5EF4-FFF2-40B4-BE49-F238E27FC236}">
                            <a16:creationId xmlns:a16="http://schemas.microsoft.com/office/drawing/2014/main" xmlns="" id="{13965415-4C5B-540F-D766-60D40F880A04}"/>
                          </a:ext>
                        </a:extLst>
                      </p:cNvPr>
                      <p:cNvPicPr/>
                      <p:nvPr/>
                    </p:nvPicPr>
                    <p:blipFill>
                      <a:blip r:embed="rId8"/>
                      <a:stretch>
                        <a:fillRect/>
                      </a:stretch>
                    </p:blipFill>
                    <p:spPr>
                      <a:xfrm>
                        <a:off x="1430904" y="2438727"/>
                        <a:ext cx="2900362" cy="1025525"/>
                      </a:xfrm>
                      <a:prstGeom prst="rect">
                        <a:avLst/>
                      </a:prstGeom>
                    </p:spPr>
                  </p:pic>
                </p:oleObj>
              </mc:Fallback>
            </mc:AlternateContent>
          </a:graphicData>
        </a:graphic>
      </p:graphicFrame>
      <p:cxnSp>
        <p:nvCxnSpPr>
          <p:cNvPr id="16" name="Straight Arrow Connector 15">
            <a:extLst>
              <a:ext uri="{FF2B5EF4-FFF2-40B4-BE49-F238E27FC236}">
                <a16:creationId xmlns:a16="http://schemas.microsoft.com/office/drawing/2014/main" xmlns="" id="{FDB3654A-6273-AFB0-06E6-593BB096CF76}"/>
              </a:ext>
            </a:extLst>
          </p:cNvPr>
          <p:cNvCxnSpPr>
            <a:cxnSpLocks/>
          </p:cNvCxnSpPr>
          <p:nvPr/>
        </p:nvCxnSpPr>
        <p:spPr>
          <a:xfrm flipH="1">
            <a:off x="1946787" y="3185652"/>
            <a:ext cx="1219200" cy="84376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7" name="Object 16">
            <a:extLst>
              <a:ext uri="{FF2B5EF4-FFF2-40B4-BE49-F238E27FC236}">
                <a16:creationId xmlns:a16="http://schemas.microsoft.com/office/drawing/2014/main" xmlns="" id="{0EB84994-F2FC-6BB4-8ED2-E5289F5B339C}"/>
              </a:ext>
            </a:extLst>
          </p:cNvPr>
          <p:cNvGraphicFramePr>
            <a:graphicFrameLocks noChangeAspect="1"/>
          </p:cNvGraphicFramePr>
          <p:nvPr>
            <p:extLst>
              <p:ext uri="{D42A27DB-BD31-4B8C-83A1-F6EECF244321}">
                <p14:modId xmlns:p14="http://schemas.microsoft.com/office/powerpoint/2010/main" val="1314039848"/>
              </p:ext>
            </p:extLst>
          </p:nvPr>
        </p:nvGraphicFramePr>
        <p:xfrm>
          <a:off x="6757372" y="3477949"/>
          <a:ext cx="3576638" cy="2105025"/>
        </p:xfrm>
        <a:graphic>
          <a:graphicData uri="http://schemas.openxmlformats.org/presentationml/2006/ole">
            <mc:AlternateContent xmlns:mc="http://schemas.openxmlformats.org/markup-compatibility/2006">
              <mc:Choice xmlns:v="urn:schemas-microsoft-com:vml" Requires="v">
                <p:oleObj spid="_x0000_s3079" name="Equation" r:id="rId9" imgW="1676160" imgH="990360" progId="Equation.DSMT4">
                  <p:embed/>
                </p:oleObj>
              </mc:Choice>
              <mc:Fallback>
                <p:oleObj name="Equation" r:id="rId9" imgW="1676160" imgH="990360" progId="Equation.DSMT4">
                  <p:embed/>
                  <p:pic>
                    <p:nvPicPr>
                      <p:cNvPr id="17" name="Object 16">
                        <a:extLst>
                          <a:ext uri="{FF2B5EF4-FFF2-40B4-BE49-F238E27FC236}">
                            <a16:creationId xmlns:a16="http://schemas.microsoft.com/office/drawing/2014/main" xmlns="" id="{0EB84994-F2FC-6BB4-8ED2-E5289F5B339C}"/>
                          </a:ext>
                        </a:extLst>
                      </p:cNvPr>
                      <p:cNvPicPr/>
                      <p:nvPr/>
                    </p:nvPicPr>
                    <p:blipFill>
                      <a:blip r:embed="rId10"/>
                      <a:stretch>
                        <a:fillRect/>
                      </a:stretch>
                    </p:blipFill>
                    <p:spPr>
                      <a:xfrm>
                        <a:off x="6757372" y="3477949"/>
                        <a:ext cx="3576638" cy="2105025"/>
                      </a:xfrm>
                      <a:prstGeom prst="rect">
                        <a:avLst/>
                      </a:prstGeom>
                    </p:spPr>
                  </p:pic>
                </p:oleObj>
              </mc:Fallback>
            </mc:AlternateContent>
          </a:graphicData>
        </a:graphic>
      </p:graphicFrame>
    </p:spTree>
    <p:extLst>
      <p:ext uri="{BB962C8B-B14F-4D97-AF65-F5344CB8AC3E}">
        <p14:creationId xmlns:p14="http://schemas.microsoft.com/office/powerpoint/2010/main" val="173736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4. Trên hình dưới là đồ thị sự phụ thuộc của độ lớn lực </a:t>
            </a:r>
          </a:p>
          <a:p>
            <a:pPr lvl="0">
              <a:defRPr/>
            </a:pPr>
            <a:r>
              <a:rPr lang="en-US" sz="2500" kern="0">
                <a:solidFill>
                  <a:srgbClr val="F8F8F8"/>
                </a:solidFill>
                <a:latin typeface="Itim" panose="00000500000000000000" pitchFamily="2" charset="-34"/>
                <a:cs typeface="Itim" panose="00000500000000000000" pitchFamily="2" charset="-34"/>
              </a:rPr>
              <a:t>            đàn hồi F vào độ biến dạng </a:t>
            </a:r>
            <a:r>
              <a:rPr lang="el-GR" sz="2500" kern="0">
                <a:solidFill>
                  <a:srgbClr val="F8F8F8"/>
                </a:solidFill>
                <a:latin typeface="Itim" panose="00000500000000000000" pitchFamily="2" charset="-34"/>
                <a:cs typeface="Itim" panose="00000500000000000000" pitchFamily="2" charset="-34"/>
              </a:rPr>
              <a:t>Δℓ</a:t>
            </a:r>
            <a:r>
              <a:rPr lang="en-US" sz="2500" kern="0">
                <a:solidFill>
                  <a:srgbClr val="F8F8F8"/>
                </a:solidFill>
                <a:latin typeface="Itim" panose="00000500000000000000" pitchFamily="2" charset="-34"/>
                <a:cs typeface="Itim" panose="00000500000000000000" pitchFamily="2" charset="-34"/>
              </a:rPr>
              <a:t> của 3 lò xo khác nhau A, </a:t>
            </a:r>
          </a:p>
          <a:p>
            <a:pPr lvl="0">
              <a:defRPr/>
            </a:pPr>
            <a:r>
              <a:rPr lang="en-US" sz="2500" kern="0">
                <a:solidFill>
                  <a:srgbClr val="F8F8F8"/>
                </a:solidFill>
                <a:latin typeface="Itim" panose="00000500000000000000" pitchFamily="2" charset="-34"/>
                <a:cs typeface="Itim" panose="00000500000000000000" pitchFamily="2" charset="-34"/>
              </a:rPr>
              <a:t>B và C </a:t>
            </a:r>
          </a:p>
          <a:p>
            <a:pPr lvl="0">
              <a:defRPr/>
            </a:pPr>
            <a:r>
              <a:rPr lang="en-US" sz="2500" kern="0">
                <a:solidFill>
                  <a:srgbClr val="F8F8F8"/>
                </a:solidFill>
                <a:latin typeface="Itim" panose="00000500000000000000" pitchFamily="2" charset="-34"/>
                <a:cs typeface="Itim" panose="00000500000000000000" pitchFamily="2" charset="-34"/>
              </a:rPr>
              <a:t>	a) Lò xo nào có độ cứng lớn nhất? </a:t>
            </a:r>
          </a:p>
          <a:p>
            <a:pPr lvl="0">
              <a:defRPr/>
            </a:pPr>
            <a:r>
              <a:rPr lang="en-US" sz="2500" kern="0">
                <a:solidFill>
                  <a:srgbClr val="F8F8F8"/>
                </a:solidFill>
                <a:latin typeface="Itim" panose="00000500000000000000" pitchFamily="2" charset="-34"/>
                <a:cs typeface="Itim" panose="00000500000000000000" pitchFamily="2" charset="-34"/>
              </a:rPr>
              <a:t>	b) Lò xo nào có độ cứng nhỏ nhất? </a:t>
            </a:r>
          </a:p>
          <a:p>
            <a:pPr lvl="0">
              <a:defRPr/>
            </a:pPr>
            <a:r>
              <a:rPr lang="en-US" sz="2500" kern="0">
                <a:solidFill>
                  <a:srgbClr val="F8F8F8"/>
                </a:solidFill>
                <a:latin typeface="Itim" panose="00000500000000000000" pitchFamily="2" charset="-34"/>
                <a:cs typeface="Itim" panose="00000500000000000000" pitchFamily="2" charset="-34"/>
              </a:rPr>
              <a:t>	c) Lò xo nào không tuân theo định luật Hooke?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xmlns="" id="{59FD3C84-D36D-B379-435B-2D5ED0ADCAB6}"/>
              </a:ext>
            </a:extLst>
          </p:cNvPr>
          <p:cNvPicPr>
            <a:picLocks noChangeAspect="1"/>
          </p:cNvPicPr>
          <p:nvPr/>
        </p:nvPicPr>
        <p:blipFill>
          <a:blip r:embed="rId3"/>
          <a:stretch>
            <a:fillRect/>
          </a:stretch>
        </p:blipFill>
        <p:spPr>
          <a:xfrm>
            <a:off x="8568021" y="177470"/>
            <a:ext cx="3471579" cy="2743200"/>
          </a:xfrm>
          <a:prstGeom prst="rect">
            <a:avLst/>
          </a:prstGeom>
        </p:spPr>
      </p:pic>
      <p:sp>
        <p:nvSpPr>
          <p:cNvPr id="17" name="Google Shape;1794;p49">
            <a:extLst>
              <a:ext uri="{FF2B5EF4-FFF2-40B4-BE49-F238E27FC236}">
                <a16:creationId xmlns:a16="http://schemas.microsoft.com/office/drawing/2014/main" xmlns="" id="{19136A28-5527-9656-202A-B63CB0EC5A50}"/>
              </a:ext>
            </a:extLst>
          </p:cNvPr>
          <p:cNvSpPr txBox="1">
            <a:spLocks/>
          </p:cNvSpPr>
          <p:nvPr/>
        </p:nvSpPr>
        <p:spPr>
          <a:xfrm>
            <a:off x="5147915" y="2714082"/>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20" name="Google Shape;1794;p49">
            <a:extLst>
              <a:ext uri="{FF2B5EF4-FFF2-40B4-BE49-F238E27FC236}">
                <a16:creationId xmlns:a16="http://schemas.microsoft.com/office/drawing/2014/main" xmlns="" id="{A7221E18-1F3E-1BDC-124A-872BDBE34D02}"/>
              </a:ext>
            </a:extLst>
          </p:cNvPr>
          <p:cNvSpPr txBox="1">
            <a:spLocks/>
          </p:cNvSpPr>
          <p:nvPr/>
        </p:nvSpPr>
        <p:spPr>
          <a:xfrm>
            <a:off x="152400" y="3109924"/>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a) Lò xo C có độ cứng lớn nhất vì đồ thị của nó có độ dốc lớn nhất </a:t>
            </a:r>
          </a:p>
          <a:p>
            <a:pPr lvl="0">
              <a:defRPr/>
            </a:pPr>
            <a:r>
              <a:rPr lang="en-US" sz="2500" kern="0">
                <a:solidFill>
                  <a:srgbClr val="F8F8F8"/>
                </a:solidFill>
                <a:latin typeface="Itim" panose="00000500000000000000" pitchFamily="2" charset="-34"/>
                <a:cs typeface="Itim" panose="00000500000000000000" pitchFamily="2" charset="-34"/>
              </a:rPr>
              <a:t>b) Lò xo A có độ cứng nhỏ nhất vì đồ thị của nó có độ dốc nhỏ nhất </a:t>
            </a:r>
          </a:p>
          <a:p>
            <a:pPr lvl="0">
              <a:defRPr/>
            </a:pPr>
            <a:r>
              <a:rPr lang="en-US" sz="2500" kern="0">
                <a:solidFill>
                  <a:srgbClr val="F8F8F8"/>
                </a:solidFill>
                <a:latin typeface="Itim" panose="00000500000000000000" pitchFamily="2" charset="-34"/>
                <a:cs typeface="Itim" panose="00000500000000000000" pitchFamily="2" charset="-34"/>
              </a:rPr>
              <a:t>c) Lò xo A không tuân theo định luật Hooke vì đồ thị của nó không phải là đường thẳng </a:t>
            </a:r>
          </a:p>
        </p:txBody>
      </p:sp>
    </p:spTree>
    <p:extLst>
      <p:ext uri="{BB962C8B-B14F-4D97-AF65-F5344CB8AC3E}">
        <p14:creationId xmlns:p14="http://schemas.microsoft.com/office/powerpoint/2010/main" val="1548001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DAF08EC2-5D0D-48D9-855C-A59C0E5ED55B}"/>
              </a:ext>
            </a:extLst>
          </p:cNvPr>
          <p:cNvSpPr txBox="1">
            <a:spLocks noGrp="1"/>
          </p:cNvSpPr>
          <p:nvPr>
            <p:ph type="title"/>
          </p:nvPr>
        </p:nvSpPr>
        <p:spPr>
          <a:xfrm>
            <a:off x="152400" y="3240349"/>
            <a:ext cx="11887200" cy="913819"/>
          </a:xfrm>
          <a:prstGeom prst="rect">
            <a:avLst/>
          </a:prstGeom>
        </p:spPr>
        <p:txBody>
          <a:bodyPr spcFirstLastPara="1" wrap="square" lIns="121900" tIns="121900" rIns="121900" bIns="121900" anchor="b" anchorCtr="0">
            <a:noAutofit/>
          </a:bodyPr>
          <a:lstStyle/>
          <a:p>
            <a:pPr algn="ctr"/>
            <a:r>
              <a:rPr lang="en" sz="5000">
                <a:solidFill>
                  <a:srgbClr val="FFFF00"/>
                </a:solidFill>
                <a:latin typeface="Itim" panose="00000500000000000000" pitchFamily="2" charset="-34"/>
                <a:cs typeface="Itim" panose="00000500000000000000" pitchFamily="2" charset="-34"/>
              </a:rPr>
              <a:t>Biến dạng đàn hồi </a:t>
            </a:r>
            <a:br>
              <a:rPr lang="en" sz="5000">
                <a:solidFill>
                  <a:srgbClr val="FFFF00"/>
                </a:solidFill>
                <a:latin typeface="Itim" panose="00000500000000000000" pitchFamily="2" charset="-34"/>
                <a:cs typeface="Itim" panose="00000500000000000000" pitchFamily="2" charset="-34"/>
              </a:rPr>
            </a:br>
            <a:r>
              <a:rPr lang="en" sz="5000">
                <a:solidFill>
                  <a:srgbClr val="FFFF00"/>
                </a:solidFill>
                <a:latin typeface="Itim" panose="00000500000000000000" pitchFamily="2" charset="-34"/>
                <a:cs typeface="Itim" panose="00000500000000000000" pitchFamily="2" charset="-34"/>
              </a:rPr>
              <a:t>Biến dạng kéo và biến dạng nén </a:t>
            </a:r>
            <a:endParaRPr sz="5000">
              <a:solidFill>
                <a:srgbClr val="FFFF00"/>
              </a:solidFill>
              <a:latin typeface="Itim" panose="00000500000000000000" pitchFamily="2" charset="-34"/>
              <a:cs typeface="Itim" panose="00000500000000000000" pitchFamily="2" charset="-34"/>
            </a:endParaRPr>
          </a:p>
        </p:txBody>
      </p:sp>
      <p:sp>
        <p:nvSpPr>
          <p:cNvPr id="3" name="Google Shape;2366;p54">
            <a:extLst>
              <a:ext uri="{FF2B5EF4-FFF2-40B4-BE49-F238E27FC236}">
                <a16:creationId xmlns:a16="http://schemas.microsoft.com/office/drawing/2014/main" xmlns="" id="{8CD51C9F-FCB0-4185-93E6-835FC05E1B10}"/>
              </a:ext>
            </a:extLst>
          </p:cNvPr>
          <p:cNvSpPr txBox="1">
            <a:spLocks/>
          </p:cNvSpPr>
          <p:nvPr/>
        </p:nvSpPr>
        <p:spPr>
          <a:xfrm>
            <a:off x="4951200" y="1219086"/>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 sz="10000" kern="0">
                <a:solidFill>
                  <a:schemeClr val="accent5">
                    <a:lumMod val="75000"/>
                  </a:schemeClr>
                </a:solidFill>
                <a:latin typeface="Itim" panose="00000500000000000000" pitchFamily="2" charset="-34"/>
                <a:cs typeface="Itim" panose="00000500000000000000" pitchFamily="2" charset="-34"/>
              </a:rPr>
              <a:t>01</a:t>
            </a:r>
          </a:p>
        </p:txBody>
      </p:sp>
      <p:cxnSp>
        <p:nvCxnSpPr>
          <p:cNvPr id="4" name="Google Shape;2368;p54">
            <a:extLst>
              <a:ext uri="{FF2B5EF4-FFF2-40B4-BE49-F238E27FC236}">
                <a16:creationId xmlns:a16="http://schemas.microsoft.com/office/drawing/2014/main" xmlns="" id="{16BD4E83-DAA5-4D41-963D-CA71C890D91A}"/>
              </a:ext>
            </a:extLst>
          </p:cNvPr>
          <p:cNvCxnSpPr>
            <a:cxnSpLocks/>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extLst>
      <p:ext uri="{BB962C8B-B14F-4D97-AF65-F5344CB8AC3E}">
        <p14:creationId xmlns:p14="http://schemas.microsoft.com/office/powerpoint/2010/main" val="1033004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Biến dạng đàn hồi là biến dạng mà vật có thể lấy lại được hình dạng và kích thước ban đầu. Mức độ biến dạng phụ thuộc vào độ lớn của ngoại lực. Giới hạn mà vật còn giữ được tính đàn hồi gọi là giới hạn đàn hồi </a:t>
            </a:r>
            <a:endParaRPr lang="vi-VN" sz="3000" b="0">
              <a:solidFill>
                <a:srgbClr val="FFFF00"/>
              </a:solidFill>
              <a:latin typeface="Itim" panose="00000500000000000000" pitchFamily="2" charset="-34"/>
              <a:cs typeface="Itim" panose="00000500000000000000" pitchFamily="2" charset="-34"/>
            </a:endParaRPr>
          </a:p>
        </p:txBody>
      </p:sp>
      <p:sp>
        <p:nvSpPr>
          <p:cNvPr id="23" name="Google Shape;1794;p49">
            <a:extLst>
              <a:ext uri="{FF2B5EF4-FFF2-40B4-BE49-F238E27FC236}">
                <a16:creationId xmlns:a16="http://schemas.microsoft.com/office/drawing/2014/main" xmlns="" id="{59E823CC-7366-58E5-D0BE-5657D38C7F67}"/>
              </a:ext>
            </a:extLst>
          </p:cNvPr>
          <p:cNvSpPr txBox="1">
            <a:spLocks/>
          </p:cNvSpPr>
          <p:nvPr/>
        </p:nvSpPr>
        <p:spPr>
          <a:xfrm>
            <a:off x="1423086" y="5529067"/>
            <a:ext cx="2838894"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F8F8F8"/>
                </a:solidFill>
                <a:latin typeface="Itim" panose="00000500000000000000" pitchFamily="2" charset="-34"/>
                <a:cs typeface="Itim" panose="00000500000000000000" pitchFamily="2" charset="-34"/>
              </a:rPr>
              <a:t>Quả bóng cao su bị biến dạng đàn hồi </a:t>
            </a:r>
          </a:p>
        </p:txBody>
      </p:sp>
      <p:pic>
        <p:nvPicPr>
          <p:cNvPr id="4" name="Picture 3">
            <a:extLst>
              <a:ext uri="{FF2B5EF4-FFF2-40B4-BE49-F238E27FC236}">
                <a16:creationId xmlns:a16="http://schemas.microsoft.com/office/drawing/2014/main" xmlns="" id="{DA65C664-208C-9154-4727-68002D7B717A}"/>
              </a:ext>
            </a:extLst>
          </p:cNvPr>
          <p:cNvPicPr>
            <a:picLocks noChangeAspect="1"/>
          </p:cNvPicPr>
          <p:nvPr/>
        </p:nvPicPr>
        <p:blipFill>
          <a:blip r:embed="rId3"/>
          <a:stretch>
            <a:fillRect/>
          </a:stretch>
        </p:blipFill>
        <p:spPr>
          <a:xfrm>
            <a:off x="1423086" y="1871467"/>
            <a:ext cx="2838894" cy="3657600"/>
          </a:xfrm>
          <a:prstGeom prst="rect">
            <a:avLst/>
          </a:prstGeom>
        </p:spPr>
      </p:pic>
      <p:pic>
        <p:nvPicPr>
          <p:cNvPr id="6" name="Picture 5">
            <a:extLst>
              <a:ext uri="{FF2B5EF4-FFF2-40B4-BE49-F238E27FC236}">
                <a16:creationId xmlns:a16="http://schemas.microsoft.com/office/drawing/2014/main" xmlns="" id="{95B544F3-F5D9-A5FE-F942-EFE445B3A2DC}"/>
              </a:ext>
            </a:extLst>
          </p:cNvPr>
          <p:cNvPicPr>
            <a:picLocks noChangeAspect="1"/>
          </p:cNvPicPr>
          <p:nvPr/>
        </p:nvPicPr>
        <p:blipFill>
          <a:blip r:embed="rId4"/>
          <a:stretch>
            <a:fillRect/>
          </a:stretch>
        </p:blipFill>
        <p:spPr>
          <a:xfrm>
            <a:off x="4733756" y="1871467"/>
            <a:ext cx="6394900" cy="3657600"/>
          </a:xfrm>
          <a:prstGeom prst="rect">
            <a:avLst/>
          </a:prstGeom>
        </p:spPr>
      </p:pic>
      <p:sp>
        <p:nvSpPr>
          <p:cNvPr id="15" name="Google Shape;1794;p49">
            <a:extLst>
              <a:ext uri="{FF2B5EF4-FFF2-40B4-BE49-F238E27FC236}">
                <a16:creationId xmlns:a16="http://schemas.microsoft.com/office/drawing/2014/main" xmlns="" id="{6DACCB09-4929-8887-02D7-28AE38254E62}"/>
              </a:ext>
            </a:extLst>
          </p:cNvPr>
          <p:cNvSpPr txBox="1">
            <a:spLocks/>
          </p:cNvSpPr>
          <p:nvPr/>
        </p:nvSpPr>
        <p:spPr>
          <a:xfrm>
            <a:off x="6322184" y="5529067"/>
            <a:ext cx="3215675"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F8F8F8"/>
                </a:solidFill>
                <a:latin typeface="Itim" panose="00000500000000000000" pitchFamily="2" charset="-34"/>
                <a:cs typeface="Itim" panose="00000500000000000000" pitchFamily="2" charset="-34"/>
              </a:rPr>
              <a:t>Lò xo bị biến dạng nén </a:t>
            </a:r>
          </a:p>
        </p:txBody>
      </p:sp>
    </p:spTree>
    <p:extLst>
      <p:ext uri="{BB962C8B-B14F-4D97-AF65-F5344CB8AC3E}">
        <p14:creationId xmlns:p14="http://schemas.microsoft.com/office/powerpoint/2010/main" val="2284150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Biến dạng đàn hồi là biến dạng mà vật có thể lấy lại được hình dạng và kích thước ban đầu. Mức độ biến dạng phụ thuộc vào độ lớn của ngoại lực. Giới hạn mà vật còn giữ được tính đàn hồi gọi là giới hạn đàn hồi </a:t>
            </a:r>
            <a:endParaRPr lang="vi-VN" sz="3000" b="0">
              <a:solidFill>
                <a:srgbClr val="FFFF00"/>
              </a:solidFill>
              <a:latin typeface="Itim" panose="00000500000000000000" pitchFamily="2" charset="-34"/>
              <a:cs typeface="Itim" panose="00000500000000000000" pitchFamily="2" charset="-34"/>
            </a:endParaRPr>
          </a:p>
        </p:txBody>
      </p:sp>
      <p:pic>
        <p:nvPicPr>
          <p:cNvPr id="8" name="Picture 7">
            <a:extLst>
              <a:ext uri="{FF2B5EF4-FFF2-40B4-BE49-F238E27FC236}">
                <a16:creationId xmlns:a16="http://schemas.microsoft.com/office/drawing/2014/main" xmlns="" id="{37433346-43C1-A90B-2F8C-D775E84813C7}"/>
              </a:ext>
            </a:extLst>
          </p:cNvPr>
          <p:cNvPicPr>
            <a:picLocks noChangeAspect="1"/>
          </p:cNvPicPr>
          <p:nvPr/>
        </p:nvPicPr>
        <p:blipFill>
          <a:blip r:embed="rId3"/>
          <a:stretch>
            <a:fillRect/>
          </a:stretch>
        </p:blipFill>
        <p:spPr>
          <a:xfrm>
            <a:off x="152400" y="2062304"/>
            <a:ext cx="5331125" cy="1828800"/>
          </a:xfrm>
          <a:prstGeom prst="rect">
            <a:avLst/>
          </a:prstGeom>
        </p:spPr>
      </p:pic>
      <p:pic>
        <p:nvPicPr>
          <p:cNvPr id="10" name="Picture 9">
            <a:extLst>
              <a:ext uri="{FF2B5EF4-FFF2-40B4-BE49-F238E27FC236}">
                <a16:creationId xmlns:a16="http://schemas.microsoft.com/office/drawing/2014/main" xmlns="" id="{B4DC2D0F-4040-04A2-2525-7D6BA97350D5}"/>
              </a:ext>
            </a:extLst>
          </p:cNvPr>
          <p:cNvPicPr>
            <a:picLocks noChangeAspect="1"/>
          </p:cNvPicPr>
          <p:nvPr/>
        </p:nvPicPr>
        <p:blipFill>
          <a:blip r:embed="rId4"/>
          <a:stretch>
            <a:fillRect/>
          </a:stretch>
        </p:blipFill>
        <p:spPr>
          <a:xfrm>
            <a:off x="5911516" y="2043122"/>
            <a:ext cx="6128084" cy="1828800"/>
          </a:xfrm>
          <a:prstGeom prst="rect">
            <a:avLst/>
          </a:prstGeom>
        </p:spPr>
      </p:pic>
      <p:sp>
        <p:nvSpPr>
          <p:cNvPr id="17" name="Google Shape;1794;p49">
            <a:extLst>
              <a:ext uri="{FF2B5EF4-FFF2-40B4-BE49-F238E27FC236}">
                <a16:creationId xmlns:a16="http://schemas.microsoft.com/office/drawing/2014/main" xmlns="" id="{827FFC91-92C1-55F6-36E5-E376DE1093DA}"/>
              </a:ext>
            </a:extLst>
          </p:cNvPr>
          <p:cNvSpPr txBox="1">
            <a:spLocks/>
          </p:cNvSpPr>
          <p:nvPr/>
        </p:nvSpPr>
        <p:spPr>
          <a:xfrm>
            <a:off x="1214250" y="4216116"/>
            <a:ext cx="3207423"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F8F8F8"/>
                </a:solidFill>
                <a:latin typeface="Itim" panose="00000500000000000000" pitchFamily="2" charset="-34"/>
                <a:cs typeface="Itim" panose="00000500000000000000" pitchFamily="2" charset="-34"/>
              </a:rPr>
              <a:t>Lò xo bị biến dạng kéo </a:t>
            </a:r>
          </a:p>
        </p:txBody>
      </p:sp>
      <p:sp>
        <p:nvSpPr>
          <p:cNvPr id="18" name="Google Shape;1794;p49">
            <a:extLst>
              <a:ext uri="{FF2B5EF4-FFF2-40B4-BE49-F238E27FC236}">
                <a16:creationId xmlns:a16="http://schemas.microsoft.com/office/drawing/2014/main" xmlns="" id="{1B2091C6-AE14-C1D3-3EFF-30C77B4F0DF5}"/>
              </a:ext>
            </a:extLst>
          </p:cNvPr>
          <p:cNvSpPr txBox="1">
            <a:spLocks/>
          </p:cNvSpPr>
          <p:nvPr/>
        </p:nvSpPr>
        <p:spPr>
          <a:xfrm>
            <a:off x="6555407" y="4216116"/>
            <a:ext cx="4840301"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F8F8F8"/>
                </a:solidFill>
                <a:latin typeface="Itim" panose="00000500000000000000" pitchFamily="2" charset="-34"/>
                <a:cs typeface="Itim" panose="00000500000000000000" pitchFamily="2" charset="-34"/>
              </a:rPr>
              <a:t>Nếu dây chun bị kéo dãn quá mức thì nó sẽ bị dãn (mất tính đàn hồi) </a:t>
            </a:r>
          </a:p>
        </p:txBody>
      </p:sp>
    </p:spTree>
    <p:extLst>
      <p:ext uri="{BB962C8B-B14F-4D97-AF65-F5344CB8AC3E}">
        <p14:creationId xmlns:p14="http://schemas.microsoft.com/office/powerpoint/2010/main" val="139414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1. Em hãy cho biết loại biến dạng trong mỗi trường hợp sau: </a:t>
            </a:r>
          </a:p>
          <a:p>
            <a:pPr lvl="0">
              <a:defRPr/>
            </a:pPr>
            <a:r>
              <a:rPr lang="en-US" sz="2500" kern="0">
                <a:solidFill>
                  <a:srgbClr val="F8F8F8"/>
                </a:solidFill>
                <a:latin typeface="Itim" panose="00000500000000000000" pitchFamily="2" charset="-34"/>
                <a:cs typeface="Itim" panose="00000500000000000000" pitchFamily="2" charset="-34"/>
              </a:rPr>
              <a:t>            a) Cột chịu lực trong tòa nhà </a:t>
            </a:r>
          </a:p>
          <a:p>
            <a:pPr lvl="0">
              <a:defRPr/>
            </a:pPr>
            <a:r>
              <a:rPr lang="en-US" sz="2500" kern="0">
                <a:solidFill>
                  <a:srgbClr val="F8F8F8"/>
                </a:solidFill>
                <a:latin typeface="Itim" panose="00000500000000000000" pitchFamily="2" charset="-34"/>
                <a:cs typeface="Itim" panose="00000500000000000000" pitchFamily="2" charset="-34"/>
              </a:rPr>
              <a:t>            b) Cánh cung khi kéo dây cung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8" name="Google Shape;1794;p49">
            <a:extLst>
              <a:ext uri="{FF2B5EF4-FFF2-40B4-BE49-F238E27FC236}">
                <a16:creationId xmlns:a16="http://schemas.microsoft.com/office/drawing/2014/main" xmlns="" id="{1C89F3DC-D8A8-AA6A-C036-F0BA53039DE3}"/>
              </a:ext>
            </a:extLst>
          </p:cNvPr>
          <p:cNvSpPr txBox="1">
            <a:spLocks/>
          </p:cNvSpPr>
          <p:nvPr/>
        </p:nvSpPr>
        <p:spPr>
          <a:xfrm>
            <a:off x="152400" y="1984432"/>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FFF00"/>
                </a:solidFill>
                <a:latin typeface="Itim" panose="00000500000000000000" pitchFamily="2" charset="-34"/>
                <a:cs typeface="Itim" panose="00000500000000000000" pitchFamily="2" charset="-34"/>
              </a:rPr>
              <a:t>- Có 2 loại biến dạng là biến dạng nén và biến dạng kéo </a:t>
            </a:r>
          </a:p>
        </p:txBody>
      </p:sp>
      <p:sp>
        <p:nvSpPr>
          <p:cNvPr id="10" name="Google Shape;1794;p49">
            <a:extLst>
              <a:ext uri="{FF2B5EF4-FFF2-40B4-BE49-F238E27FC236}">
                <a16:creationId xmlns:a16="http://schemas.microsoft.com/office/drawing/2014/main" xmlns="" id="{14B260D9-D444-9B31-9C18-823E2A51EFE5}"/>
              </a:ext>
            </a:extLst>
          </p:cNvPr>
          <p:cNvSpPr txBox="1">
            <a:spLocks/>
          </p:cNvSpPr>
          <p:nvPr/>
        </p:nvSpPr>
        <p:spPr>
          <a:xfrm>
            <a:off x="2176115" y="1588590"/>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sp>
        <p:nvSpPr>
          <p:cNvPr id="11" name="Google Shape;1794;p49">
            <a:extLst>
              <a:ext uri="{FF2B5EF4-FFF2-40B4-BE49-F238E27FC236}">
                <a16:creationId xmlns:a16="http://schemas.microsoft.com/office/drawing/2014/main" xmlns="" id="{2B51814A-81B0-91BD-D48D-2770BF00DCBB}"/>
              </a:ext>
            </a:extLst>
          </p:cNvPr>
          <p:cNvSpPr txBox="1">
            <a:spLocks/>
          </p:cNvSpPr>
          <p:nvPr/>
        </p:nvSpPr>
        <p:spPr>
          <a:xfrm>
            <a:off x="8119715" y="1588590"/>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13" name="Google Shape;1794;p49">
            <a:extLst>
              <a:ext uri="{FF2B5EF4-FFF2-40B4-BE49-F238E27FC236}">
                <a16:creationId xmlns:a16="http://schemas.microsoft.com/office/drawing/2014/main" xmlns="" id="{1A955068-C045-9590-028A-2776594C0956}"/>
              </a:ext>
            </a:extLst>
          </p:cNvPr>
          <p:cNvSpPr txBox="1">
            <a:spLocks/>
          </p:cNvSpPr>
          <p:nvPr/>
        </p:nvSpPr>
        <p:spPr>
          <a:xfrm>
            <a:off x="6096000" y="1984432"/>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a) Cột chịu lực trong tòa nhà là biến dạng nén </a:t>
            </a:r>
          </a:p>
          <a:p>
            <a:pPr lvl="0">
              <a:defRPr/>
            </a:pPr>
            <a:r>
              <a:rPr lang="en-US" sz="2500" kern="0">
                <a:solidFill>
                  <a:srgbClr val="F8F8F8"/>
                </a:solidFill>
                <a:latin typeface="Itim" panose="00000500000000000000" pitchFamily="2" charset="-34"/>
                <a:cs typeface="Itim" panose="00000500000000000000" pitchFamily="2" charset="-34"/>
              </a:rPr>
              <a:t>b) Cánh cung khi kéo dây cung là biến dạng kéo </a:t>
            </a:r>
          </a:p>
        </p:txBody>
      </p:sp>
      <p:sp>
        <p:nvSpPr>
          <p:cNvPr id="12" name="Google Shape;1794;p49">
            <a:extLst>
              <a:ext uri="{FF2B5EF4-FFF2-40B4-BE49-F238E27FC236}">
                <a16:creationId xmlns:a16="http://schemas.microsoft.com/office/drawing/2014/main" xmlns="" id="{09C69B9C-6AE1-68FB-626E-4D593D3A1D18}"/>
              </a:ext>
            </a:extLst>
          </p:cNvPr>
          <p:cNvSpPr txBox="1">
            <a:spLocks/>
          </p:cNvSpPr>
          <p:nvPr/>
        </p:nvSpPr>
        <p:spPr>
          <a:xfrm>
            <a:off x="152400" y="4257207"/>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2. Tìm thêm ví dụ về biến dạng nén và biến dạng kéo trong đời sống </a:t>
            </a:r>
          </a:p>
        </p:txBody>
      </p:sp>
      <p:pic>
        <p:nvPicPr>
          <p:cNvPr id="16" name="Picture 2" descr="Question mark Icons – Free Vector Download, PNG, SVG, GIF">
            <a:extLst>
              <a:ext uri="{FF2B5EF4-FFF2-40B4-BE49-F238E27FC236}">
                <a16:creationId xmlns:a16="http://schemas.microsoft.com/office/drawing/2014/main" xmlns="" id="{0724F53D-1D5B-22DD-07BB-21F203B1DB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4257207"/>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20" name="Google Shape;1794;p49">
            <a:extLst>
              <a:ext uri="{FF2B5EF4-FFF2-40B4-BE49-F238E27FC236}">
                <a16:creationId xmlns:a16="http://schemas.microsoft.com/office/drawing/2014/main" xmlns="" id="{4F989BA7-1F04-6AEB-022A-23D18BF76ADF}"/>
              </a:ext>
            </a:extLst>
          </p:cNvPr>
          <p:cNvSpPr txBox="1">
            <a:spLocks/>
          </p:cNvSpPr>
          <p:nvPr/>
        </p:nvSpPr>
        <p:spPr>
          <a:xfrm>
            <a:off x="5147915" y="5098055"/>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21" name="Google Shape;1794;p49">
            <a:extLst>
              <a:ext uri="{FF2B5EF4-FFF2-40B4-BE49-F238E27FC236}">
                <a16:creationId xmlns:a16="http://schemas.microsoft.com/office/drawing/2014/main" xmlns="" id="{EC6DB73C-889A-9E9E-C635-AF70421E7FD6}"/>
              </a:ext>
            </a:extLst>
          </p:cNvPr>
          <p:cNvSpPr txBox="1">
            <a:spLocks/>
          </p:cNvSpPr>
          <p:nvPr/>
        </p:nvSpPr>
        <p:spPr>
          <a:xfrm>
            <a:off x="152400" y="5493897"/>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Biến dạng nén: ghế đệm khi có người ngồi </a:t>
            </a:r>
          </a:p>
          <a:p>
            <a:pPr lvl="0">
              <a:defRPr/>
            </a:pPr>
            <a:r>
              <a:rPr lang="en-US" sz="2500" kern="0">
                <a:solidFill>
                  <a:srgbClr val="F8F8F8"/>
                </a:solidFill>
                <a:latin typeface="Itim" panose="00000500000000000000" pitchFamily="2" charset="-34"/>
                <a:cs typeface="Itim" panose="00000500000000000000" pitchFamily="2" charset="-34"/>
              </a:rPr>
              <a:t>- Biến dạng kéo: dây treo đèn trên trần nhà </a:t>
            </a:r>
          </a:p>
        </p:txBody>
      </p:sp>
    </p:spTree>
    <p:extLst>
      <p:ext uri="{BB962C8B-B14F-4D97-AF65-F5344CB8AC3E}">
        <p14:creationId xmlns:p14="http://schemas.microsoft.com/office/powerpoint/2010/main" val="1172129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3" grpId="0"/>
      <p:bldP spid="12"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DAF08EC2-5D0D-48D9-855C-A59C0E5ED55B}"/>
              </a:ext>
            </a:extLst>
          </p:cNvPr>
          <p:cNvSpPr txBox="1">
            <a:spLocks noGrp="1"/>
          </p:cNvSpPr>
          <p:nvPr>
            <p:ph type="title"/>
          </p:nvPr>
        </p:nvSpPr>
        <p:spPr>
          <a:xfrm>
            <a:off x="152400" y="3240349"/>
            <a:ext cx="11887200" cy="913819"/>
          </a:xfrm>
          <a:prstGeom prst="rect">
            <a:avLst/>
          </a:prstGeom>
        </p:spPr>
        <p:txBody>
          <a:bodyPr spcFirstLastPara="1" wrap="square" lIns="121900" tIns="121900" rIns="121900" bIns="121900" anchor="b" anchorCtr="0">
            <a:noAutofit/>
          </a:bodyPr>
          <a:lstStyle/>
          <a:p>
            <a:pPr algn="ctr"/>
            <a:r>
              <a:rPr lang="en" sz="5000">
                <a:solidFill>
                  <a:srgbClr val="FFFF00"/>
                </a:solidFill>
                <a:latin typeface="Itim" panose="00000500000000000000" pitchFamily="2" charset="-34"/>
                <a:cs typeface="Itim" panose="00000500000000000000" pitchFamily="2" charset="-34"/>
              </a:rPr>
              <a:t>Lực đàn hồi – Định luật Hooke </a:t>
            </a:r>
            <a:endParaRPr sz="5000">
              <a:solidFill>
                <a:srgbClr val="FFFF00"/>
              </a:solidFill>
              <a:latin typeface="Itim" panose="00000500000000000000" pitchFamily="2" charset="-34"/>
              <a:cs typeface="Itim" panose="00000500000000000000" pitchFamily="2" charset="-34"/>
            </a:endParaRPr>
          </a:p>
        </p:txBody>
      </p:sp>
      <p:sp>
        <p:nvSpPr>
          <p:cNvPr id="3" name="Google Shape;2366;p54">
            <a:extLst>
              <a:ext uri="{FF2B5EF4-FFF2-40B4-BE49-F238E27FC236}">
                <a16:creationId xmlns:a16="http://schemas.microsoft.com/office/drawing/2014/main" xmlns="" id="{8CD51C9F-FCB0-4185-93E6-835FC05E1B10}"/>
              </a:ext>
            </a:extLst>
          </p:cNvPr>
          <p:cNvSpPr txBox="1">
            <a:spLocks/>
          </p:cNvSpPr>
          <p:nvPr/>
        </p:nvSpPr>
        <p:spPr>
          <a:xfrm>
            <a:off x="4951200" y="2035520"/>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 sz="10000" kern="0">
                <a:solidFill>
                  <a:schemeClr val="accent5">
                    <a:lumMod val="75000"/>
                  </a:schemeClr>
                </a:solidFill>
                <a:latin typeface="Itim" panose="00000500000000000000" pitchFamily="2" charset="-34"/>
                <a:cs typeface="Itim" panose="00000500000000000000" pitchFamily="2" charset="-34"/>
              </a:rPr>
              <a:t>02</a:t>
            </a:r>
          </a:p>
        </p:txBody>
      </p:sp>
      <p:cxnSp>
        <p:nvCxnSpPr>
          <p:cNvPr id="4" name="Google Shape;2368;p54">
            <a:extLst>
              <a:ext uri="{FF2B5EF4-FFF2-40B4-BE49-F238E27FC236}">
                <a16:creationId xmlns:a16="http://schemas.microsoft.com/office/drawing/2014/main" xmlns="" id="{16BD4E83-DAA5-4D41-963D-CA71C890D91A}"/>
              </a:ext>
            </a:extLst>
          </p:cNvPr>
          <p:cNvCxnSpPr>
            <a:cxnSpLocks/>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extLst>
      <p:ext uri="{BB962C8B-B14F-4D97-AF65-F5344CB8AC3E}">
        <p14:creationId xmlns:p14="http://schemas.microsoft.com/office/powerpoint/2010/main" val="209452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Lực đàn hồi chống lại nguyên nhân làm vật biến dạng và có xu hướng đưa vật về hình dạng và kích thước ban đầu </a:t>
            </a:r>
            <a:endParaRPr sz="3000" b="0">
              <a:solidFill>
                <a:srgbClr val="FFFF00"/>
              </a:solidFill>
              <a:latin typeface="Itim" panose="00000500000000000000" pitchFamily="2" charset="-34"/>
              <a:cs typeface="Itim" panose="00000500000000000000" pitchFamily="2" charset="-34"/>
            </a:endParaRPr>
          </a:p>
        </p:txBody>
      </p:sp>
      <p:pic>
        <p:nvPicPr>
          <p:cNvPr id="5" name="Picture 4">
            <a:extLst>
              <a:ext uri="{FF2B5EF4-FFF2-40B4-BE49-F238E27FC236}">
                <a16:creationId xmlns:a16="http://schemas.microsoft.com/office/drawing/2014/main" xmlns="" id="{6D4B7C38-E78F-CC71-CA8C-39DEC4DF439C}"/>
              </a:ext>
            </a:extLst>
          </p:cNvPr>
          <p:cNvPicPr>
            <a:picLocks noChangeAspect="1"/>
          </p:cNvPicPr>
          <p:nvPr/>
        </p:nvPicPr>
        <p:blipFill>
          <a:blip r:embed="rId3"/>
          <a:stretch>
            <a:fillRect/>
          </a:stretch>
        </p:blipFill>
        <p:spPr>
          <a:xfrm>
            <a:off x="2214734" y="1600200"/>
            <a:ext cx="7762532" cy="3657600"/>
          </a:xfrm>
          <a:prstGeom prst="rect">
            <a:avLst/>
          </a:prstGeom>
        </p:spPr>
      </p:pic>
    </p:spTree>
    <p:extLst>
      <p:ext uri="{BB962C8B-B14F-4D97-AF65-F5344CB8AC3E}">
        <p14:creationId xmlns:p14="http://schemas.microsoft.com/office/powerpoint/2010/main" val="1696484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Định luật Hooke: “Trong giới hạn đàn hồi, độ lớn lực đàn hồi của lò xo tỉ lệ thuận với độ biến dạng của lò xo” </a:t>
            </a:r>
            <a:endParaRPr sz="3000" b="0">
              <a:solidFill>
                <a:srgbClr val="FFFF00"/>
              </a:solidFill>
              <a:latin typeface="Itim" panose="00000500000000000000" pitchFamily="2" charset="-34"/>
              <a:cs typeface="Itim" panose="00000500000000000000" pitchFamily="2" charset="-34"/>
            </a:endParaRPr>
          </a:p>
        </p:txBody>
      </p:sp>
      <p:graphicFrame>
        <p:nvGraphicFramePr>
          <p:cNvPr id="14" name="Object 13">
            <a:extLst>
              <a:ext uri="{FF2B5EF4-FFF2-40B4-BE49-F238E27FC236}">
                <a16:creationId xmlns:a16="http://schemas.microsoft.com/office/drawing/2014/main" xmlns="" id="{3E94877B-FF18-F4D1-95B6-34EEACCFBA47}"/>
              </a:ext>
            </a:extLst>
          </p:cNvPr>
          <p:cNvGraphicFramePr>
            <a:graphicFrameLocks noChangeAspect="1"/>
          </p:cNvGraphicFramePr>
          <p:nvPr>
            <p:extLst>
              <p:ext uri="{D42A27DB-BD31-4B8C-83A1-F6EECF244321}">
                <p14:modId xmlns:p14="http://schemas.microsoft.com/office/powerpoint/2010/main" val="3737433096"/>
              </p:ext>
            </p:extLst>
          </p:nvPr>
        </p:nvGraphicFramePr>
        <p:xfrm>
          <a:off x="3717925" y="1571852"/>
          <a:ext cx="4756150" cy="877887"/>
        </p:xfrm>
        <a:graphic>
          <a:graphicData uri="http://schemas.openxmlformats.org/presentationml/2006/ole">
            <mc:AlternateContent xmlns:mc="http://schemas.openxmlformats.org/markup-compatibility/2006">
              <mc:Choice xmlns:v="urn:schemas-microsoft-com:vml" Requires="v">
                <p:oleObj spid="_x0000_s1027" name="Equation" r:id="rId4" imgW="1358640" imgH="253800" progId="Equation.DSMT4">
                  <p:embed/>
                </p:oleObj>
              </mc:Choice>
              <mc:Fallback>
                <p:oleObj name="Equation" r:id="rId4" imgW="1358640" imgH="253800" progId="Equation.DSMT4">
                  <p:embed/>
                  <p:pic>
                    <p:nvPicPr>
                      <p:cNvPr id="14" name="Object 13">
                        <a:extLst>
                          <a:ext uri="{FF2B5EF4-FFF2-40B4-BE49-F238E27FC236}">
                            <a16:creationId xmlns:a16="http://schemas.microsoft.com/office/drawing/2014/main" xmlns="" id="{3E94877B-FF18-F4D1-95B6-34EEACCFBA47}"/>
                          </a:ext>
                        </a:extLst>
                      </p:cNvPr>
                      <p:cNvPicPr/>
                      <p:nvPr/>
                    </p:nvPicPr>
                    <p:blipFill>
                      <a:blip r:embed="rId5"/>
                      <a:stretch>
                        <a:fillRect/>
                      </a:stretch>
                    </p:blipFill>
                    <p:spPr>
                      <a:xfrm>
                        <a:off x="3717925" y="1571852"/>
                        <a:ext cx="4756150" cy="877887"/>
                      </a:xfrm>
                      <a:prstGeom prst="rect">
                        <a:avLst/>
                      </a:prstGeom>
                    </p:spPr>
                  </p:pic>
                </p:oleObj>
              </mc:Fallback>
            </mc:AlternateContent>
          </a:graphicData>
        </a:graphic>
      </p:graphicFrame>
      <p:sp>
        <p:nvSpPr>
          <p:cNvPr id="6" name="Google Shape;1794;p49">
            <a:extLst>
              <a:ext uri="{FF2B5EF4-FFF2-40B4-BE49-F238E27FC236}">
                <a16:creationId xmlns:a16="http://schemas.microsoft.com/office/drawing/2014/main" xmlns="" id="{221BB330-F31F-2488-5983-4884561E5666}"/>
              </a:ext>
            </a:extLst>
          </p:cNvPr>
          <p:cNvSpPr txBox="1">
            <a:spLocks/>
          </p:cNvSpPr>
          <p:nvPr/>
        </p:nvSpPr>
        <p:spPr>
          <a:xfrm>
            <a:off x="2873828" y="2979406"/>
            <a:ext cx="6444344"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k: hệ số đàn hồi hoặc độ cứng của lò xo (N/m) </a:t>
            </a:r>
          </a:p>
          <a:p>
            <a:pPr lvl="0">
              <a:defRPr/>
            </a:pPr>
            <a:r>
              <a:rPr lang="en-US" sz="2500" kern="0">
                <a:solidFill>
                  <a:srgbClr val="F8F8F8"/>
                </a:solidFill>
                <a:latin typeface="Itim" panose="00000500000000000000" pitchFamily="2" charset="-34"/>
                <a:cs typeface="Itim" panose="00000500000000000000" pitchFamily="2" charset="-34"/>
              </a:rPr>
              <a:t>Δℓ: độ biến dạng của lò xo (m) </a:t>
            </a:r>
          </a:p>
          <a:p>
            <a:pPr lvl="0">
              <a:defRPr/>
            </a:pPr>
            <a:r>
              <a:rPr lang="en-US" sz="2500" kern="0">
                <a:solidFill>
                  <a:srgbClr val="F8F8F8"/>
                </a:solidFill>
                <a:latin typeface="Itim" panose="00000500000000000000" pitchFamily="2" charset="-34"/>
                <a:cs typeface="Itim" panose="00000500000000000000" pitchFamily="2" charset="-34"/>
              </a:rPr>
              <a:t>ℓ: chiều dài lúc sau của lò xo (m) </a:t>
            </a:r>
          </a:p>
          <a:p>
            <a:pPr lvl="0">
              <a:defRPr/>
            </a:pPr>
            <a:r>
              <a:rPr lang="en-US" sz="2500" kern="0">
                <a:solidFill>
                  <a:srgbClr val="F8F8F8"/>
                </a:solidFill>
                <a:latin typeface="Itim" panose="00000500000000000000" pitchFamily="2" charset="-34"/>
                <a:cs typeface="Itim" panose="00000500000000000000" pitchFamily="2" charset="-34"/>
              </a:rPr>
              <a:t>ℓ</a:t>
            </a:r>
            <a:r>
              <a:rPr lang="en-US" sz="2500" kern="0" baseline="-25000">
                <a:solidFill>
                  <a:srgbClr val="F8F8F8"/>
                </a:solidFill>
                <a:latin typeface="Itim" panose="00000500000000000000" pitchFamily="2" charset="-34"/>
                <a:cs typeface="Itim" panose="00000500000000000000" pitchFamily="2" charset="-34"/>
              </a:rPr>
              <a:t>0</a:t>
            </a:r>
            <a:r>
              <a:rPr lang="en-US" sz="2500" kern="0">
                <a:solidFill>
                  <a:srgbClr val="F8F8F8"/>
                </a:solidFill>
                <a:latin typeface="Itim" panose="00000500000000000000" pitchFamily="2" charset="-34"/>
                <a:cs typeface="Itim" panose="00000500000000000000" pitchFamily="2" charset="-34"/>
              </a:rPr>
              <a:t>: chiều dài ban đầu của lò xo (m) </a:t>
            </a:r>
          </a:p>
        </p:txBody>
      </p:sp>
    </p:spTree>
    <p:extLst>
      <p:ext uri="{BB962C8B-B14F-4D97-AF65-F5344CB8AC3E}">
        <p14:creationId xmlns:p14="http://schemas.microsoft.com/office/powerpoint/2010/main" val="810188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3. Một lò xo bố trí theo phương thẳng đứng và có gắn vật nặng </a:t>
            </a:r>
          </a:p>
          <a:p>
            <a:pPr lvl="0">
              <a:defRPr/>
            </a:pPr>
            <a:r>
              <a:rPr lang="en-US" sz="2500" kern="0">
                <a:solidFill>
                  <a:srgbClr val="F8F8F8"/>
                </a:solidFill>
                <a:latin typeface="Itim" panose="00000500000000000000" pitchFamily="2" charset="-34"/>
                <a:cs typeface="Itim" panose="00000500000000000000" pitchFamily="2" charset="-34"/>
              </a:rPr>
              <a:t>            khối lượng 200 g. Khi vật treo ở dưới thì lò xo dài 17 cm, khi vật </a:t>
            </a:r>
          </a:p>
          <a:p>
            <a:pPr lvl="0">
              <a:defRPr/>
            </a:pPr>
            <a:r>
              <a:rPr lang="en-US" sz="2500" kern="0">
                <a:solidFill>
                  <a:srgbClr val="F8F8F8"/>
                </a:solidFill>
                <a:latin typeface="Itim" panose="00000500000000000000" pitchFamily="2" charset="-34"/>
                <a:cs typeface="Itim" panose="00000500000000000000" pitchFamily="2" charset="-34"/>
              </a:rPr>
              <a:t>đặt ở trên thì lò xo dài 13 cm. Lấy g = 10 m/s</a:t>
            </a:r>
            <a:r>
              <a:rPr lang="en-US" sz="2500" kern="0" baseline="30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và bỏ qua trọng lượng </a:t>
            </a:r>
          </a:p>
          <a:p>
            <a:pPr lvl="0">
              <a:defRPr/>
            </a:pPr>
            <a:r>
              <a:rPr lang="en-US" sz="2500" kern="0">
                <a:solidFill>
                  <a:srgbClr val="F8F8F8"/>
                </a:solidFill>
                <a:latin typeface="Itim" panose="00000500000000000000" pitchFamily="2" charset="-34"/>
                <a:cs typeface="Itim" panose="00000500000000000000" pitchFamily="2" charset="-34"/>
              </a:rPr>
              <a:t>của móc treo, giá đỡ vật nặng. Tính độ cứng của lò xo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8" name="Google Shape;1794;p49">
            <a:extLst>
              <a:ext uri="{FF2B5EF4-FFF2-40B4-BE49-F238E27FC236}">
                <a16:creationId xmlns:a16="http://schemas.microsoft.com/office/drawing/2014/main" xmlns="" id="{1C89F3DC-D8A8-AA6A-C036-F0BA53039DE3}"/>
              </a:ext>
            </a:extLst>
          </p:cNvPr>
          <p:cNvSpPr txBox="1">
            <a:spLocks/>
          </p:cNvSpPr>
          <p:nvPr/>
        </p:nvSpPr>
        <p:spPr>
          <a:xfrm>
            <a:off x="152400" y="2244458"/>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endParaRPr lang="en-US" sz="2500" kern="0">
              <a:solidFill>
                <a:srgbClr val="FFFF00"/>
              </a:solidFill>
              <a:latin typeface="Itim" panose="00000500000000000000" pitchFamily="2" charset="-34"/>
              <a:cs typeface="Itim" panose="00000500000000000000" pitchFamily="2" charset="-34"/>
            </a:endParaRPr>
          </a:p>
          <a:p>
            <a:pPr lvl="0">
              <a:defRPr/>
            </a:pPr>
            <a:r>
              <a:rPr lang="en-US" sz="2500" kern="0">
                <a:solidFill>
                  <a:srgbClr val="FFFF00"/>
                </a:solidFill>
                <a:latin typeface="Itim" panose="00000500000000000000" pitchFamily="2" charset="-34"/>
                <a:cs typeface="Itim" panose="00000500000000000000" pitchFamily="2" charset="-34"/>
              </a:rPr>
              <a:t>- Ta có: </a:t>
            </a:r>
          </a:p>
        </p:txBody>
      </p:sp>
      <p:sp>
        <p:nvSpPr>
          <p:cNvPr id="10" name="Google Shape;1794;p49">
            <a:extLst>
              <a:ext uri="{FF2B5EF4-FFF2-40B4-BE49-F238E27FC236}">
                <a16:creationId xmlns:a16="http://schemas.microsoft.com/office/drawing/2014/main" xmlns="" id="{14B260D9-D444-9B31-9C18-823E2A51EFE5}"/>
              </a:ext>
            </a:extLst>
          </p:cNvPr>
          <p:cNvSpPr txBox="1">
            <a:spLocks/>
          </p:cNvSpPr>
          <p:nvPr/>
        </p:nvSpPr>
        <p:spPr>
          <a:xfrm>
            <a:off x="2176115" y="1848616"/>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sp>
        <p:nvSpPr>
          <p:cNvPr id="11" name="Google Shape;1794;p49">
            <a:extLst>
              <a:ext uri="{FF2B5EF4-FFF2-40B4-BE49-F238E27FC236}">
                <a16:creationId xmlns:a16="http://schemas.microsoft.com/office/drawing/2014/main" xmlns="" id="{2B51814A-81B0-91BD-D48D-2770BF00DCBB}"/>
              </a:ext>
            </a:extLst>
          </p:cNvPr>
          <p:cNvSpPr txBox="1">
            <a:spLocks/>
          </p:cNvSpPr>
          <p:nvPr/>
        </p:nvSpPr>
        <p:spPr>
          <a:xfrm>
            <a:off x="8119715" y="2991618"/>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13" name="Google Shape;1794;p49">
            <a:extLst>
              <a:ext uri="{FF2B5EF4-FFF2-40B4-BE49-F238E27FC236}">
                <a16:creationId xmlns:a16="http://schemas.microsoft.com/office/drawing/2014/main" xmlns="" id="{1A955068-C045-9590-028A-2776594C0956}"/>
              </a:ext>
            </a:extLst>
          </p:cNvPr>
          <p:cNvSpPr txBox="1">
            <a:spLocks/>
          </p:cNvSpPr>
          <p:nvPr/>
        </p:nvSpPr>
        <p:spPr>
          <a:xfrm>
            <a:off x="6096000" y="3387460"/>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Ta có: </a:t>
            </a:r>
          </a:p>
        </p:txBody>
      </p:sp>
      <p:graphicFrame>
        <p:nvGraphicFramePr>
          <p:cNvPr id="14" name="Object 13">
            <a:extLst>
              <a:ext uri="{FF2B5EF4-FFF2-40B4-BE49-F238E27FC236}">
                <a16:creationId xmlns:a16="http://schemas.microsoft.com/office/drawing/2014/main" xmlns="" id="{4E05666B-4B3E-BE84-40A6-786ACFCB4CB7}"/>
              </a:ext>
            </a:extLst>
          </p:cNvPr>
          <p:cNvGraphicFramePr>
            <a:graphicFrameLocks noChangeAspect="1"/>
          </p:cNvGraphicFramePr>
          <p:nvPr>
            <p:extLst>
              <p:ext uri="{D42A27DB-BD31-4B8C-83A1-F6EECF244321}">
                <p14:modId xmlns:p14="http://schemas.microsoft.com/office/powerpoint/2010/main" val="3048601696"/>
              </p:ext>
            </p:extLst>
          </p:nvPr>
        </p:nvGraphicFramePr>
        <p:xfrm>
          <a:off x="1674019" y="3923308"/>
          <a:ext cx="2900362" cy="539750"/>
        </p:xfrm>
        <a:graphic>
          <a:graphicData uri="http://schemas.openxmlformats.org/presentationml/2006/ole">
            <mc:AlternateContent xmlns:mc="http://schemas.openxmlformats.org/markup-compatibility/2006">
              <mc:Choice xmlns:v="urn:schemas-microsoft-com:vml" Requires="v">
                <p:oleObj spid="_x0000_s2053" name="Equation" r:id="rId4" imgW="1358640" imgH="253800" progId="Equation.DSMT4">
                  <p:embed/>
                </p:oleObj>
              </mc:Choice>
              <mc:Fallback>
                <p:oleObj name="Equation" r:id="rId4" imgW="1358640" imgH="253800" progId="Equation.DSMT4">
                  <p:embed/>
                  <p:pic>
                    <p:nvPicPr>
                      <p:cNvPr id="14" name="Object 13">
                        <a:extLst>
                          <a:ext uri="{FF2B5EF4-FFF2-40B4-BE49-F238E27FC236}">
                            <a16:creationId xmlns:a16="http://schemas.microsoft.com/office/drawing/2014/main" xmlns="" id="{4E05666B-4B3E-BE84-40A6-786ACFCB4CB7}"/>
                          </a:ext>
                        </a:extLst>
                      </p:cNvPr>
                      <p:cNvPicPr/>
                      <p:nvPr/>
                    </p:nvPicPr>
                    <p:blipFill>
                      <a:blip r:embed="rId5"/>
                      <a:stretch>
                        <a:fillRect/>
                      </a:stretch>
                    </p:blipFill>
                    <p:spPr>
                      <a:xfrm>
                        <a:off x="1674019" y="3923308"/>
                        <a:ext cx="2900362" cy="539750"/>
                      </a:xfrm>
                      <a:prstGeom prst="rect">
                        <a:avLst/>
                      </a:prstGeom>
                    </p:spPr>
                  </p:pic>
                </p:oleObj>
              </mc:Fallback>
            </mc:AlternateContent>
          </a:graphicData>
        </a:graphic>
      </p:graphicFrame>
      <p:pic>
        <p:nvPicPr>
          <p:cNvPr id="3" name="Picture 2">
            <a:extLst>
              <a:ext uri="{FF2B5EF4-FFF2-40B4-BE49-F238E27FC236}">
                <a16:creationId xmlns:a16="http://schemas.microsoft.com/office/drawing/2014/main" xmlns="" id="{C66C539B-8BAE-6086-EF84-8C7D9A761527}"/>
              </a:ext>
            </a:extLst>
          </p:cNvPr>
          <p:cNvPicPr>
            <a:picLocks noChangeAspect="1"/>
          </p:cNvPicPr>
          <p:nvPr/>
        </p:nvPicPr>
        <p:blipFill>
          <a:blip r:embed="rId6"/>
          <a:stretch>
            <a:fillRect/>
          </a:stretch>
        </p:blipFill>
        <p:spPr>
          <a:xfrm>
            <a:off x="9941859" y="208290"/>
            <a:ext cx="2097741" cy="2743200"/>
          </a:xfrm>
          <a:prstGeom prst="rect">
            <a:avLst/>
          </a:prstGeom>
        </p:spPr>
      </p:pic>
      <p:graphicFrame>
        <p:nvGraphicFramePr>
          <p:cNvPr id="12" name="Object 11">
            <a:extLst>
              <a:ext uri="{FF2B5EF4-FFF2-40B4-BE49-F238E27FC236}">
                <a16:creationId xmlns:a16="http://schemas.microsoft.com/office/drawing/2014/main" xmlns="" id="{13965415-4C5B-540F-D766-60D40F880A04}"/>
              </a:ext>
            </a:extLst>
          </p:cNvPr>
          <p:cNvGraphicFramePr>
            <a:graphicFrameLocks noChangeAspect="1"/>
          </p:cNvGraphicFramePr>
          <p:nvPr>
            <p:extLst>
              <p:ext uri="{D42A27DB-BD31-4B8C-83A1-F6EECF244321}">
                <p14:modId xmlns:p14="http://schemas.microsoft.com/office/powerpoint/2010/main" val="3625163608"/>
              </p:ext>
            </p:extLst>
          </p:nvPr>
        </p:nvGraphicFramePr>
        <p:xfrm>
          <a:off x="1430904" y="2438727"/>
          <a:ext cx="2900362" cy="1025525"/>
        </p:xfrm>
        <a:graphic>
          <a:graphicData uri="http://schemas.openxmlformats.org/presentationml/2006/ole">
            <mc:AlternateContent xmlns:mc="http://schemas.openxmlformats.org/markup-compatibility/2006">
              <mc:Choice xmlns:v="urn:schemas-microsoft-com:vml" Requires="v">
                <p:oleObj spid="_x0000_s2054" name="Equation" r:id="rId7" imgW="1358640" imgH="482400" progId="Equation.DSMT4">
                  <p:embed/>
                </p:oleObj>
              </mc:Choice>
              <mc:Fallback>
                <p:oleObj name="Equation" r:id="rId7" imgW="1358640" imgH="482400" progId="Equation.DSMT4">
                  <p:embed/>
                  <p:pic>
                    <p:nvPicPr>
                      <p:cNvPr id="12" name="Object 11">
                        <a:extLst>
                          <a:ext uri="{FF2B5EF4-FFF2-40B4-BE49-F238E27FC236}">
                            <a16:creationId xmlns:a16="http://schemas.microsoft.com/office/drawing/2014/main" xmlns="" id="{13965415-4C5B-540F-D766-60D40F880A04}"/>
                          </a:ext>
                        </a:extLst>
                      </p:cNvPr>
                      <p:cNvPicPr/>
                      <p:nvPr/>
                    </p:nvPicPr>
                    <p:blipFill>
                      <a:blip r:embed="rId8"/>
                      <a:stretch>
                        <a:fillRect/>
                      </a:stretch>
                    </p:blipFill>
                    <p:spPr>
                      <a:xfrm>
                        <a:off x="1430904" y="2438727"/>
                        <a:ext cx="2900362" cy="1025525"/>
                      </a:xfrm>
                      <a:prstGeom prst="rect">
                        <a:avLst/>
                      </a:prstGeom>
                    </p:spPr>
                  </p:pic>
                </p:oleObj>
              </mc:Fallback>
            </mc:AlternateContent>
          </a:graphicData>
        </a:graphic>
      </p:graphicFrame>
      <p:cxnSp>
        <p:nvCxnSpPr>
          <p:cNvPr id="16" name="Straight Arrow Connector 15">
            <a:extLst>
              <a:ext uri="{FF2B5EF4-FFF2-40B4-BE49-F238E27FC236}">
                <a16:creationId xmlns:a16="http://schemas.microsoft.com/office/drawing/2014/main" xmlns="" id="{FDB3654A-6273-AFB0-06E6-593BB096CF76}"/>
              </a:ext>
            </a:extLst>
          </p:cNvPr>
          <p:cNvCxnSpPr>
            <a:cxnSpLocks/>
          </p:cNvCxnSpPr>
          <p:nvPr/>
        </p:nvCxnSpPr>
        <p:spPr>
          <a:xfrm flipH="1">
            <a:off x="1946787" y="3185652"/>
            <a:ext cx="1219200" cy="84376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7" name="Object 16">
            <a:extLst>
              <a:ext uri="{FF2B5EF4-FFF2-40B4-BE49-F238E27FC236}">
                <a16:creationId xmlns:a16="http://schemas.microsoft.com/office/drawing/2014/main" xmlns="" id="{0EB84994-F2FC-6BB4-8ED2-E5289F5B339C}"/>
              </a:ext>
            </a:extLst>
          </p:cNvPr>
          <p:cNvGraphicFramePr>
            <a:graphicFrameLocks noChangeAspect="1"/>
          </p:cNvGraphicFramePr>
          <p:nvPr>
            <p:extLst>
              <p:ext uri="{D42A27DB-BD31-4B8C-83A1-F6EECF244321}">
                <p14:modId xmlns:p14="http://schemas.microsoft.com/office/powerpoint/2010/main" val="1466316215"/>
              </p:ext>
            </p:extLst>
          </p:nvPr>
        </p:nvGraphicFramePr>
        <p:xfrm>
          <a:off x="5672138" y="3993269"/>
          <a:ext cx="6367462" cy="2698750"/>
        </p:xfrm>
        <a:graphic>
          <a:graphicData uri="http://schemas.openxmlformats.org/presentationml/2006/ole">
            <mc:AlternateContent xmlns:mc="http://schemas.openxmlformats.org/markup-compatibility/2006">
              <mc:Choice xmlns:v="urn:schemas-microsoft-com:vml" Requires="v">
                <p:oleObj spid="_x0000_s2055" name="Equation" r:id="rId9" imgW="2984400" imgH="1269720" progId="Equation.DSMT4">
                  <p:embed/>
                </p:oleObj>
              </mc:Choice>
              <mc:Fallback>
                <p:oleObj name="Equation" r:id="rId9" imgW="2984400" imgH="1269720" progId="Equation.DSMT4">
                  <p:embed/>
                  <p:pic>
                    <p:nvPicPr>
                      <p:cNvPr id="17" name="Object 16">
                        <a:extLst>
                          <a:ext uri="{FF2B5EF4-FFF2-40B4-BE49-F238E27FC236}">
                            <a16:creationId xmlns:a16="http://schemas.microsoft.com/office/drawing/2014/main" xmlns="" id="{0EB84994-F2FC-6BB4-8ED2-E5289F5B339C}"/>
                          </a:ext>
                        </a:extLst>
                      </p:cNvPr>
                      <p:cNvPicPr/>
                      <p:nvPr/>
                    </p:nvPicPr>
                    <p:blipFill>
                      <a:blip r:embed="rId10"/>
                      <a:stretch>
                        <a:fillRect/>
                      </a:stretch>
                    </p:blipFill>
                    <p:spPr>
                      <a:xfrm>
                        <a:off x="5672138" y="3993269"/>
                        <a:ext cx="6367462" cy="2698750"/>
                      </a:xfrm>
                      <a:prstGeom prst="rect">
                        <a:avLst/>
                      </a:prstGeom>
                    </p:spPr>
                  </p:pic>
                </p:oleObj>
              </mc:Fallback>
            </mc:AlternateContent>
          </a:graphicData>
        </a:graphic>
      </p:graphicFrame>
    </p:spTree>
    <p:extLst>
      <p:ext uri="{BB962C8B-B14F-4D97-AF65-F5344CB8AC3E}">
        <p14:creationId xmlns:p14="http://schemas.microsoft.com/office/powerpoint/2010/main" val="364398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nsey Cute Animals Newsletter by Slidesgo">
  <a:themeElements>
    <a:clrScheme name="Simple Light">
      <a:dk1>
        <a:srgbClr val="4C487D"/>
      </a:dk1>
      <a:lt1>
        <a:srgbClr val="ECE9FF"/>
      </a:lt1>
      <a:dk2>
        <a:srgbClr val="6C7891"/>
      </a:dk2>
      <a:lt2>
        <a:srgbClr val="A8A4ED"/>
      </a:lt2>
      <a:accent1>
        <a:srgbClr val="AFBFFA"/>
      </a:accent1>
      <a:accent2>
        <a:srgbClr val="7385E0"/>
      </a:accent2>
      <a:accent3>
        <a:srgbClr val="FFE4B8"/>
      </a:accent3>
      <a:accent4>
        <a:srgbClr val="FAC069"/>
      </a:accent4>
      <a:accent5>
        <a:srgbClr val="FF8956"/>
      </a:accent5>
      <a:accent6>
        <a:srgbClr val="E07770"/>
      </a:accent6>
      <a:hlink>
        <a:srgbClr val="4C487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29665</TotalTime>
  <Words>656</Words>
  <PresentationFormat>Widescreen</PresentationFormat>
  <Paragraphs>61</Paragraphs>
  <Slides>11</Slides>
  <Notes>4</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22" baseType="lpstr">
      <vt:lpstr>Amatic SC</vt:lpstr>
      <vt:lpstr>Arial</vt:lpstr>
      <vt:lpstr>Bebas Neue</vt:lpstr>
      <vt:lpstr>Calibri</vt:lpstr>
      <vt:lpstr>Calibri Light</vt:lpstr>
      <vt:lpstr>Itim</vt:lpstr>
      <vt:lpstr>Quicksand</vt:lpstr>
      <vt:lpstr>Quicksand Light</vt:lpstr>
      <vt:lpstr>Office Theme</vt:lpstr>
      <vt:lpstr>Dinsey Cute Animals Newsletter by Slidesgo</vt:lpstr>
      <vt:lpstr>Equation</vt:lpstr>
      <vt:lpstr>PowerPoint Presentation</vt:lpstr>
      <vt:lpstr>Biến dạng đàn hồi  Biến dạng kéo và biến dạng nén </vt:lpstr>
      <vt:lpstr>Biến dạng đàn hồi là biến dạng mà vật có thể lấy lại được hình dạng và kích thước ban đầu. Mức độ biến dạng phụ thuộc vào độ lớn của ngoại lực. Giới hạn mà vật còn giữ được tính đàn hồi gọi là giới hạn đàn hồi </vt:lpstr>
      <vt:lpstr>Biến dạng đàn hồi là biến dạng mà vật có thể lấy lại được hình dạng và kích thước ban đầu. Mức độ biến dạng phụ thuộc vào độ lớn của ngoại lực. Giới hạn mà vật còn giữ được tính đàn hồi gọi là giới hạn đàn hồi </vt:lpstr>
      <vt:lpstr>PowerPoint Presentation</vt:lpstr>
      <vt:lpstr>Lực đàn hồi – Định luật Hooke </vt:lpstr>
      <vt:lpstr>Lực đàn hồi chống lại nguyên nhân làm vật biến dạng và có xu hướng đưa vật về hình dạng và kích thước ban đầu </vt:lpstr>
      <vt:lpstr>Định luật Hooke: “Trong giới hạn đàn hồi, độ lớn lực đàn hồi của lò xo tỉ lệ thuận với độ biến dạng của lò xo”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2021-03-25T13:14:34Z</dcterms:created>
  <dcterms:modified xsi:type="dcterms:W3CDTF">2022-09-17T15:53:09Z</dcterms:modified>
</cp:coreProperties>
</file>